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58" r:id="rId6"/>
    <p:sldId id="268" r:id="rId7"/>
    <p:sldId id="259" r:id="rId8"/>
    <p:sldId id="260" r:id="rId9"/>
    <p:sldId id="270" r:id="rId10"/>
    <p:sldId id="261" r:id="rId11"/>
    <p:sldId id="262" r:id="rId12"/>
    <p:sldId id="271" r:id="rId13"/>
    <p:sldId id="263" r:id="rId14"/>
    <p:sldId id="265" r:id="rId15"/>
    <p:sldId id="266" r:id="rId16"/>
    <p:sldId id="269" r:id="rId17"/>
    <p:sldId id="273" r:id="rId18"/>
    <p:sldId id="274" r:id="rId19"/>
    <p:sldId id="272" r:id="rId20"/>
    <p:sldId id="275" r:id="rId21"/>
    <p:sldId id="276" r:id="rId22"/>
    <p:sldId id="278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9">
          <p15:clr>
            <a:srgbClr val="A4A3A4"/>
          </p15:clr>
        </p15:guide>
        <p15:guide id="3" pos="4475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50" y="108"/>
      </p:cViewPr>
      <p:guideLst>
        <p:guide orient="horz" pos="2160"/>
        <p:guide pos="189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51E7-4E8B-4C99-9DE1-B2FAC8AD21ED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A0AB0-43E7-4597-BACB-69A05CCCE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018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348249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407295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873127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479748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673449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694644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362571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491786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6211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982463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185879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722686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231911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627307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286070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127236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2767113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924413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44082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13291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116728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132340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0BC8-950C-4E3C-B2CC-2F364F19951C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490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55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emf" Type="http://schemas.openxmlformats.org/officeDocument/2006/relationships/image"/><Relationship Id="rId3" Target="../media/image16.jpeg" Type="http://schemas.openxmlformats.org/officeDocument/2006/relationships/image"/><Relationship Id="rId4" Target="../media/image17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7" name="组合 56"/>
          <p:cNvGrpSpPr/>
          <p:nvPr/>
        </p:nvGrpSpPr>
        <p:grpSpPr>
          <a:xfrm>
            <a:off x="1732243" y="2049643"/>
            <a:ext cx="1307384" cy="2758716"/>
            <a:chOff x="1065213" y="833438"/>
            <a:chExt cx="1997075" cy="4698999"/>
          </a:xfrm>
        </p:grpSpPr>
        <p:sp>
          <p:nvSpPr>
            <p:cNvPr id="13" name="Freeform 5"/>
            <p:cNvSpPr/>
            <p:nvPr/>
          </p:nvSpPr>
          <p:spPr bwMode="auto">
            <a:xfrm>
              <a:off x="1065213" y="833438"/>
              <a:ext cx="1997075" cy="4698999"/>
            </a:xfrm>
            <a:custGeom>
              <a:gdLst>
                <a:gd fmla="*/ 1578 w 1637" name="T0"/>
                <a:gd fmla="*/ 3437 h 3856" name="T1"/>
                <a:gd fmla="*/ 1576 w 1637" name="T2"/>
                <a:gd fmla="*/ 3027 h 3856" name="T3"/>
                <a:gd fmla="*/ 1573 w 1637" name="T4"/>
                <a:gd fmla="*/ 2854 h 3856" name="T5"/>
                <a:gd fmla="*/ 1551 w 1637" name="T6"/>
                <a:gd fmla="*/ 2558 h 3856" name="T7"/>
                <a:gd fmla="*/ 1559 w 1637" name="T8"/>
                <a:gd fmla="*/ 2103 h 3856" name="T9"/>
                <a:gd fmla="*/ 1557 w 1637" name="T10"/>
                <a:gd fmla="*/ 1951 h 3856" name="T11"/>
                <a:gd fmla="*/ 1549 w 1637" name="T12"/>
                <a:gd fmla="*/ 1739 h 3856" name="T13"/>
                <a:gd fmla="*/ 1546 w 1637" name="T14"/>
                <a:gd fmla="*/ 1509 h 3856" name="T15"/>
                <a:gd fmla="*/ 1524 w 1637" name="T16"/>
                <a:gd fmla="*/ 955 h 3856" name="T17"/>
                <a:gd fmla="*/ 1527 w 1637" name="T18"/>
                <a:gd fmla="*/ 836 h 3856" name="T19"/>
                <a:gd fmla="*/ 1516 w 1637" name="T20"/>
                <a:gd fmla="*/ 765 h 3856" name="T21"/>
                <a:gd fmla="*/ 1516 w 1637" name="T22"/>
                <a:gd fmla="*/ 652 h 3856" name="T23"/>
                <a:gd fmla="*/ 1502 w 1637" name="T24"/>
                <a:gd fmla="*/ 383 h 3856" name="T25"/>
                <a:gd fmla="*/ 1519 w 1637" name="T26"/>
                <a:gd fmla="*/ 291 h 3856" name="T27"/>
                <a:gd fmla="*/ 1429 w 1637" name="T28"/>
                <a:gd fmla="*/ 131 h 3856" name="T29"/>
                <a:gd fmla="*/ 1337 w 1637" name="T30"/>
                <a:gd fmla="*/ 112 h 3856" name="T31"/>
                <a:gd fmla="*/ 1285 w 1637" name="T32"/>
                <a:gd fmla="*/ 87 h 3856" name="T33"/>
                <a:gd fmla="*/ 1087 w 1637" name="T34"/>
                <a:gd fmla="*/ 39 h 3856" name="T35"/>
                <a:gd fmla="*/ 960 w 1637" name="T36"/>
                <a:gd fmla="*/ 9 h 3856" name="T37"/>
                <a:gd fmla="*/ 795 w 1637" name="T38"/>
                <a:gd fmla="*/ 3 h 3856" name="T39"/>
                <a:gd fmla="*/ 710 w 1637" name="T40"/>
                <a:gd fmla="*/ 17 h 3856" name="T41"/>
                <a:gd fmla="*/ 388 w 1637" name="T42"/>
                <a:gd fmla="*/ 63 h 3856" name="T43"/>
                <a:gd fmla="*/ 320 w 1637" name="T44"/>
                <a:gd fmla="*/ 98 h 3856" name="T45"/>
                <a:gd fmla="*/ 244 w 1637" name="T46"/>
                <a:gd fmla="*/ 128 h 3856" name="T47"/>
                <a:gd fmla="*/ 176 w 1637" name="T48"/>
                <a:gd fmla="*/ 166 h 3856" name="T49"/>
                <a:gd fmla="*/ 106 w 1637" name="T50"/>
                <a:gd fmla="*/ 196 h 3856" name="T51"/>
                <a:gd fmla="*/ 16 w 1637" name="T52"/>
                <a:gd fmla="*/ 277 h 3856" name="T53"/>
                <a:gd fmla="*/ 35 w 1637" name="T54"/>
                <a:gd fmla="*/ 334 h 3856" name="T55"/>
                <a:gd fmla="*/ 38 w 1637" name="T56"/>
                <a:gd fmla="*/ 440 h 3856" name="T57"/>
                <a:gd fmla="*/ 35 w 1637" name="T58"/>
                <a:gd fmla="*/ 497 h 3856" name="T59"/>
                <a:gd fmla="*/ 35 w 1637" name="T60"/>
                <a:gd fmla="*/ 551 h 3856" name="T61"/>
                <a:gd fmla="*/ 22 w 1637" name="T62"/>
                <a:gd fmla="*/ 586 h 3856" name="T63"/>
                <a:gd fmla="*/ 30 w 1637" name="T64"/>
                <a:gd fmla="*/ 630 h 3856" name="T65"/>
                <a:gd fmla="*/ 38 w 1637" name="T66"/>
                <a:gd fmla="*/ 1267 h 3856" name="T67"/>
                <a:gd fmla="*/ 41 w 1637" name="T68"/>
                <a:gd fmla="*/ 1503 h 3856" name="T69"/>
                <a:gd fmla="*/ 49 w 1637" name="T70"/>
                <a:gd fmla="*/ 2203 h 3856" name="T71"/>
                <a:gd fmla="*/ 51 w 1637" name="T72"/>
                <a:gd fmla="*/ 2442 h 3856" name="T73"/>
                <a:gd fmla="*/ 62 w 1637" name="T74"/>
                <a:gd fmla="*/ 2675 h 3856" name="T75"/>
                <a:gd fmla="*/ 54 w 1637" name="T76"/>
                <a:gd fmla="*/ 3602 h 3856" name="T77"/>
                <a:gd fmla="*/ 38 w 1637" name="T78"/>
                <a:gd fmla="*/ 3616 h 3856" name="T79"/>
                <a:gd fmla="*/ 49 w 1637" name="T80"/>
                <a:gd fmla="*/ 3638 h 3856" name="T81"/>
                <a:gd fmla="*/ 35 w 1637" name="T82"/>
                <a:gd fmla="*/ 3665 h 3856" name="T83"/>
                <a:gd fmla="*/ 27 w 1637" name="T84"/>
                <a:gd fmla="*/ 3697 h 3856" name="T85"/>
                <a:gd fmla="*/ 8 w 1637" name="T86"/>
                <a:gd fmla="*/ 3722 h 3856" name="T87"/>
                <a:gd fmla="*/ 30 w 1637" name="T88"/>
                <a:gd fmla="*/ 3781 h 3856" name="T89"/>
                <a:gd fmla="*/ 431 w 1637" name="T90"/>
                <a:gd fmla="*/ 3795 h 3856" name="T91"/>
                <a:gd fmla="*/ 618 w 1637" name="T92"/>
                <a:gd fmla="*/ 3819 h 3856" name="T93"/>
                <a:gd fmla="*/ 824 w 1637" name="T94"/>
                <a:gd fmla="*/ 3827 h 3856" name="T95"/>
                <a:gd fmla="*/ 982 w 1637" name="T96"/>
                <a:gd fmla="*/ 3846 h 3856" name="T97"/>
                <a:gd fmla="*/ 1153 w 1637" name="T98"/>
                <a:gd fmla="*/ 3846 h 3856" name="T99"/>
                <a:gd fmla="*/ 1199 w 1637" name="T100"/>
                <a:gd fmla="*/ 3855 h 3856" name="T101"/>
                <a:gd fmla="*/ 1356 w 1637" name="T102"/>
                <a:gd fmla="*/ 3811 h 3856" name="T103"/>
                <a:gd fmla="*/ 1408 w 1637" name="T104"/>
                <a:gd fmla="*/ 3760 h 3856" name="T105"/>
                <a:gd fmla="*/ 1448 w 1637" name="T106"/>
                <a:gd fmla="*/ 3735 h 3856" name="T107"/>
                <a:gd fmla="*/ 1530 w 1637" name="T108"/>
                <a:gd fmla="*/ 3640 h 3856" name="T109"/>
                <a:gd fmla="*/ 1581 w 1637" name="T110"/>
                <a:gd fmla="*/ 3583 h 3856" name="T111"/>
                <a:gd fmla="*/ 1633 w 1637" name="T112"/>
                <a:gd fmla="*/ 3524 h 3856" name="T113"/>
                <a:gd fmla="*/ 1578 w 1637" name="T114"/>
                <a:gd fmla="*/ 3437 h 385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856" w="1636">
                  <a:moveTo>
                    <a:pt x="1578" y="3437"/>
                  </a:moveTo>
                  <a:cubicBezTo>
                    <a:pt x="1574" y="3312"/>
                    <a:pt x="1570" y="3155"/>
                    <a:pt x="1576" y="3027"/>
                  </a:cubicBezTo>
                  <a:cubicBezTo>
                    <a:pt x="1578" y="2968"/>
                    <a:pt x="1567" y="2899"/>
                    <a:pt x="1573" y="2854"/>
                  </a:cubicBezTo>
                  <a:cubicBezTo>
                    <a:pt x="1567" y="2754"/>
                    <a:pt x="1553" y="2654"/>
                    <a:pt x="1551" y="2558"/>
                  </a:cubicBezTo>
                  <a:cubicBezTo>
                    <a:pt x="1549" y="2402"/>
                    <a:pt x="1574" y="2245"/>
                    <a:pt x="1559" y="2103"/>
                  </a:cubicBezTo>
                  <a:cubicBezTo>
                    <a:pt x="1554" y="2052"/>
                    <a:pt x="1557" y="2001"/>
                    <a:pt x="1557" y="1951"/>
                  </a:cubicBezTo>
                  <a:cubicBezTo>
                    <a:pt x="1556" y="1882"/>
                    <a:pt x="1549" y="1810"/>
                    <a:pt x="1549" y="1739"/>
                  </a:cubicBezTo>
                  <a:cubicBezTo>
                    <a:pt x="1548" y="1662"/>
                    <a:pt x="1552" y="1586"/>
                    <a:pt x="1546" y="1509"/>
                  </a:cubicBezTo>
                  <a:cubicBezTo>
                    <a:pt x="1532" y="1321"/>
                    <a:pt x="1532" y="1156"/>
                    <a:pt x="1524" y="955"/>
                  </a:cubicBezTo>
                  <a:cubicBezTo>
                    <a:pt x="1523" y="915"/>
                    <a:pt x="1529" y="875"/>
                    <a:pt x="1527" y="836"/>
                  </a:cubicBezTo>
                  <a:cubicBezTo>
                    <a:pt x="1526" y="811"/>
                    <a:pt x="1518" y="788"/>
                    <a:pt x="1516" y="765"/>
                  </a:cubicBezTo>
                  <a:cubicBezTo>
                    <a:pt x="1513" y="728"/>
                    <a:pt x="1520" y="691"/>
                    <a:pt x="1516" y="652"/>
                  </a:cubicBezTo>
                  <a:cubicBezTo>
                    <a:pt x="1507" y="563"/>
                    <a:pt x="1507" y="483"/>
                    <a:pt x="1502" y="383"/>
                  </a:cubicBezTo>
                  <a:cubicBezTo>
                    <a:pt x="1522" y="364"/>
                    <a:pt x="1528" y="327"/>
                    <a:pt x="1519" y="291"/>
                  </a:cubicBezTo>
                  <a:cubicBezTo>
                    <a:pt x="1505" y="233"/>
                    <a:pt x="1457" y="170"/>
                    <a:pt x="1429" y="131"/>
                  </a:cubicBezTo>
                  <a:cubicBezTo>
                    <a:pt x="1401" y="106"/>
                    <a:pt x="1366" y="119"/>
                    <a:pt x="1337" y="112"/>
                  </a:cubicBezTo>
                  <a:cubicBezTo>
                    <a:pt x="1320" y="108"/>
                    <a:pt x="1302" y="95"/>
                    <a:pt x="1285" y="87"/>
                  </a:cubicBezTo>
                  <a:cubicBezTo>
                    <a:pt x="1225" y="62"/>
                    <a:pt x="1161" y="52"/>
                    <a:pt x="1087" y="39"/>
                  </a:cubicBezTo>
                  <a:cubicBezTo>
                    <a:pt x="1045" y="31"/>
                    <a:pt x="1003" y="16"/>
                    <a:pt x="960" y="9"/>
                  </a:cubicBezTo>
                  <a:cubicBezTo>
                    <a:pt x="909" y="0"/>
                    <a:pt x="850" y="2"/>
                    <a:pt x="795" y="3"/>
                  </a:cubicBezTo>
                  <a:cubicBezTo>
                    <a:pt x="771" y="4"/>
                    <a:pt x="735" y="15"/>
                    <a:pt x="710" y="17"/>
                  </a:cubicBezTo>
                  <a:cubicBezTo>
                    <a:pt x="588" y="29"/>
                    <a:pt x="492" y="21"/>
                    <a:pt x="388" y="63"/>
                  </a:cubicBezTo>
                  <a:cubicBezTo>
                    <a:pt x="364" y="72"/>
                    <a:pt x="342" y="87"/>
                    <a:pt x="320" y="98"/>
                  </a:cubicBezTo>
                  <a:cubicBezTo>
                    <a:pt x="295" y="111"/>
                    <a:pt x="267" y="117"/>
                    <a:pt x="244" y="128"/>
                  </a:cubicBezTo>
                  <a:cubicBezTo>
                    <a:pt x="221" y="140"/>
                    <a:pt x="199" y="154"/>
                    <a:pt x="176" y="166"/>
                  </a:cubicBezTo>
                  <a:cubicBezTo>
                    <a:pt x="154" y="178"/>
                    <a:pt x="127" y="184"/>
                    <a:pt x="106" y="196"/>
                  </a:cubicBezTo>
                  <a:cubicBezTo>
                    <a:pt x="78" y="212"/>
                    <a:pt x="19" y="255"/>
                    <a:pt x="16" y="277"/>
                  </a:cubicBezTo>
                  <a:cubicBezTo>
                    <a:pt x="13" y="297"/>
                    <a:pt x="33" y="318"/>
                    <a:pt x="35" y="334"/>
                  </a:cubicBezTo>
                  <a:cubicBezTo>
                    <a:pt x="39" y="358"/>
                    <a:pt x="38" y="402"/>
                    <a:pt x="38" y="440"/>
                  </a:cubicBezTo>
                  <a:cubicBezTo>
                    <a:pt x="38" y="457"/>
                    <a:pt x="36" y="478"/>
                    <a:pt x="35" y="497"/>
                  </a:cubicBezTo>
                  <a:cubicBezTo>
                    <a:pt x="34" y="516"/>
                    <a:pt x="37" y="538"/>
                    <a:pt x="35" y="551"/>
                  </a:cubicBezTo>
                  <a:cubicBezTo>
                    <a:pt x="33" y="565"/>
                    <a:pt x="23" y="574"/>
                    <a:pt x="22" y="586"/>
                  </a:cubicBezTo>
                  <a:cubicBezTo>
                    <a:pt x="21" y="600"/>
                    <a:pt x="23" y="613"/>
                    <a:pt x="30" y="630"/>
                  </a:cubicBezTo>
                  <a:cubicBezTo>
                    <a:pt x="20" y="873"/>
                    <a:pt x="44" y="1035"/>
                    <a:pt x="38" y="1267"/>
                  </a:cubicBezTo>
                  <a:cubicBezTo>
                    <a:pt x="36" y="1346"/>
                    <a:pt x="45" y="1426"/>
                    <a:pt x="41" y="1503"/>
                  </a:cubicBezTo>
                  <a:cubicBezTo>
                    <a:pt x="26" y="1770"/>
                    <a:pt x="37" y="1965"/>
                    <a:pt x="49" y="2203"/>
                  </a:cubicBezTo>
                  <a:cubicBezTo>
                    <a:pt x="53" y="2282"/>
                    <a:pt x="52" y="2362"/>
                    <a:pt x="51" y="2442"/>
                  </a:cubicBezTo>
                  <a:cubicBezTo>
                    <a:pt x="51" y="2519"/>
                    <a:pt x="61" y="2596"/>
                    <a:pt x="62" y="2675"/>
                  </a:cubicBezTo>
                  <a:cubicBezTo>
                    <a:pt x="68" y="3015"/>
                    <a:pt x="57" y="3281"/>
                    <a:pt x="54" y="3602"/>
                  </a:cubicBezTo>
                  <a:cubicBezTo>
                    <a:pt x="56" y="3614"/>
                    <a:pt x="35" y="3603"/>
                    <a:pt x="38" y="3616"/>
                  </a:cubicBezTo>
                  <a:cubicBezTo>
                    <a:pt x="37" y="3629"/>
                    <a:pt x="57" y="3624"/>
                    <a:pt x="49" y="3638"/>
                  </a:cubicBezTo>
                  <a:cubicBezTo>
                    <a:pt x="46" y="3647"/>
                    <a:pt x="40" y="3653"/>
                    <a:pt x="35" y="3665"/>
                  </a:cubicBezTo>
                  <a:cubicBezTo>
                    <a:pt x="31" y="3674"/>
                    <a:pt x="31" y="3689"/>
                    <a:pt x="27" y="3697"/>
                  </a:cubicBezTo>
                  <a:cubicBezTo>
                    <a:pt x="21" y="3709"/>
                    <a:pt x="12" y="3710"/>
                    <a:pt x="8" y="3722"/>
                  </a:cubicBezTo>
                  <a:cubicBezTo>
                    <a:pt x="0" y="3749"/>
                    <a:pt x="21" y="3756"/>
                    <a:pt x="30" y="3781"/>
                  </a:cubicBezTo>
                  <a:cubicBezTo>
                    <a:pt x="166" y="3771"/>
                    <a:pt x="298" y="3789"/>
                    <a:pt x="431" y="3795"/>
                  </a:cubicBezTo>
                  <a:cubicBezTo>
                    <a:pt x="494" y="3798"/>
                    <a:pt x="553" y="3816"/>
                    <a:pt x="618" y="3819"/>
                  </a:cubicBezTo>
                  <a:cubicBezTo>
                    <a:pt x="684" y="3823"/>
                    <a:pt x="755" y="3819"/>
                    <a:pt x="824" y="3827"/>
                  </a:cubicBezTo>
                  <a:cubicBezTo>
                    <a:pt x="873" y="3849"/>
                    <a:pt x="929" y="3845"/>
                    <a:pt x="982" y="3846"/>
                  </a:cubicBezTo>
                  <a:cubicBezTo>
                    <a:pt x="1039" y="3848"/>
                    <a:pt x="1097" y="3843"/>
                    <a:pt x="1153" y="3846"/>
                  </a:cubicBezTo>
                  <a:cubicBezTo>
                    <a:pt x="1167" y="3847"/>
                    <a:pt x="1184" y="3854"/>
                    <a:pt x="1199" y="3855"/>
                  </a:cubicBezTo>
                  <a:cubicBezTo>
                    <a:pt x="1248" y="3856"/>
                    <a:pt x="1313" y="3842"/>
                    <a:pt x="1356" y="3811"/>
                  </a:cubicBezTo>
                  <a:cubicBezTo>
                    <a:pt x="1374" y="3798"/>
                    <a:pt x="1388" y="3775"/>
                    <a:pt x="1408" y="3760"/>
                  </a:cubicBezTo>
                  <a:cubicBezTo>
                    <a:pt x="1420" y="3750"/>
                    <a:pt x="1436" y="3745"/>
                    <a:pt x="1448" y="3735"/>
                  </a:cubicBezTo>
                  <a:cubicBezTo>
                    <a:pt x="1481" y="3708"/>
                    <a:pt x="1512" y="3677"/>
                    <a:pt x="1530" y="3640"/>
                  </a:cubicBezTo>
                  <a:cubicBezTo>
                    <a:pt x="1549" y="3630"/>
                    <a:pt x="1561" y="3606"/>
                    <a:pt x="1581" y="3583"/>
                  </a:cubicBezTo>
                  <a:cubicBezTo>
                    <a:pt x="1600" y="3563"/>
                    <a:pt x="1629" y="3548"/>
                    <a:pt x="1633" y="3524"/>
                  </a:cubicBezTo>
                  <a:cubicBezTo>
                    <a:pt x="1637" y="3491"/>
                    <a:pt x="1602" y="3460"/>
                    <a:pt x="1578" y="3437"/>
                  </a:cubicBezTo>
                  <a:close/>
                </a:path>
              </a:pathLst>
            </a:custGeom>
            <a:solidFill>
              <a:srgbClr val="C2000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2274888" y="1238250"/>
              <a:ext cx="77788" cy="127000"/>
            </a:xfrm>
            <a:custGeom>
              <a:gdLst>
                <a:gd fmla="*/ 4 w 64" name="T0"/>
                <a:gd fmla="*/ 0 h 105" name="T1"/>
                <a:gd fmla="*/ 59 w 64" name="T2"/>
                <a:gd fmla="*/ 24 h 105" name="T3"/>
                <a:gd fmla="*/ 23 w 64" name="T4"/>
                <a:gd fmla="*/ 21 h 105" name="T5"/>
                <a:gd fmla="*/ 21 w 64" name="T6"/>
                <a:gd fmla="*/ 35 h 105" name="T7"/>
                <a:gd fmla="*/ 48 w 64" name="T8"/>
                <a:gd fmla="*/ 43 h 105" name="T9"/>
                <a:gd fmla="*/ 18 w 64" name="T10"/>
                <a:gd fmla="*/ 62 h 105" name="T11"/>
                <a:gd fmla="*/ 18 w 64" name="T12"/>
                <a:gd fmla="*/ 73 h 105" name="T13"/>
                <a:gd fmla="*/ 64 w 64" name="T14"/>
                <a:gd fmla="*/ 84 h 105" name="T15"/>
                <a:gd fmla="*/ 56 w 64" name="T16"/>
                <a:gd fmla="*/ 105 h 105" name="T17"/>
                <a:gd fmla="*/ 2 w 64" name="T18"/>
                <a:gd fmla="*/ 89 h 105" name="T19"/>
                <a:gd fmla="*/ 4 w 64" name="T20"/>
                <a:gd fmla="*/ 0 h 1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" w="64">
                  <a:moveTo>
                    <a:pt x="4" y="0"/>
                  </a:moveTo>
                  <a:cubicBezTo>
                    <a:pt x="30" y="5"/>
                    <a:pt x="51" y="3"/>
                    <a:pt x="59" y="24"/>
                  </a:cubicBezTo>
                  <a:cubicBezTo>
                    <a:pt x="48" y="31"/>
                    <a:pt x="38" y="18"/>
                    <a:pt x="23" y="21"/>
                  </a:cubicBezTo>
                  <a:cubicBezTo>
                    <a:pt x="17" y="21"/>
                    <a:pt x="22" y="31"/>
                    <a:pt x="21" y="35"/>
                  </a:cubicBezTo>
                  <a:cubicBezTo>
                    <a:pt x="24" y="44"/>
                    <a:pt x="35" y="43"/>
                    <a:pt x="48" y="43"/>
                  </a:cubicBezTo>
                  <a:cubicBezTo>
                    <a:pt x="56" y="62"/>
                    <a:pt x="30" y="61"/>
                    <a:pt x="18" y="62"/>
                  </a:cubicBezTo>
                  <a:cubicBezTo>
                    <a:pt x="18" y="66"/>
                    <a:pt x="18" y="69"/>
                    <a:pt x="18" y="73"/>
                  </a:cubicBezTo>
                  <a:cubicBezTo>
                    <a:pt x="27" y="78"/>
                    <a:pt x="47" y="86"/>
                    <a:pt x="64" y="84"/>
                  </a:cubicBezTo>
                  <a:cubicBezTo>
                    <a:pt x="62" y="92"/>
                    <a:pt x="61" y="100"/>
                    <a:pt x="56" y="105"/>
                  </a:cubicBezTo>
                  <a:cubicBezTo>
                    <a:pt x="39" y="94"/>
                    <a:pt x="16" y="99"/>
                    <a:pt x="2" y="89"/>
                  </a:cubicBezTo>
                  <a:cubicBezTo>
                    <a:pt x="0" y="64"/>
                    <a:pt x="2" y="23"/>
                    <a:pt x="4" y="0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2012951" y="1238250"/>
              <a:ext cx="130175" cy="141287"/>
            </a:xfrm>
            <a:custGeom>
              <a:gdLst>
                <a:gd fmla="*/ 1 w 106" name="T0"/>
                <a:gd fmla="*/ 42 h 116" name="T1"/>
                <a:gd fmla="*/ 85 w 106" name="T2"/>
                <a:gd fmla="*/ 34 h 116" name="T3"/>
                <a:gd fmla="*/ 39 w 106" name="T4"/>
                <a:gd fmla="*/ 112 h 116" name="T5"/>
                <a:gd fmla="*/ 1 w 106" name="T6"/>
                <a:gd fmla="*/ 42 h 116" name="T7"/>
                <a:gd fmla="*/ 18 w 106" name="T8"/>
                <a:gd fmla="*/ 50 h 116" name="T9"/>
                <a:gd fmla="*/ 56 w 106" name="T10"/>
                <a:gd fmla="*/ 47 h 116" name="T11"/>
                <a:gd fmla="*/ 56 w 106" name="T12"/>
                <a:gd fmla="*/ 34 h 116" name="T13"/>
                <a:gd fmla="*/ 18 w 106" name="T14"/>
                <a:gd fmla="*/ 50 h 1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5" w="105">
                  <a:moveTo>
                    <a:pt x="1" y="42"/>
                  </a:moveTo>
                  <a:cubicBezTo>
                    <a:pt x="14" y="12"/>
                    <a:pt x="65" y="0"/>
                    <a:pt x="85" y="34"/>
                  </a:cubicBezTo>
                  <a:cubicBezTo>
                    <a:pt x="106" y="67"/>
                    <a:pt x="79" y="116"/>
                    <a:pt x="39" y="112"/>
                  </a:cubicBezTo>
                  <a:cubicBezTo>
                    <a:pt x="8" y="109"/>
                    <a:pt x="0" y="78"/>
                    <a:pt x="1" y="42"/>
                  </a:cubicBezTo>
                  <a:close/>
                  <a:moveTo>
                    <a:pt x="18" y="50"/>
                  </a:moveTo>
                  <a:cubicBezTo>
                    <a:pt x="1" y="114"/>
                    <a:pt x="102" y="98"/>
                    <a:pt x="56" y="47"/>
                  </a:cubicBezTo>
                  <a:cubicBezTo>
                    <a:pt x="50" y="42"/>
                    <a:pt x="55" y="41"/>
                    <a:pt x="56" y="34"/>
                  </a:cubicBezTo>
                  <a:cubicBezTo>
                    <a:pt x="40" y="23"/>
                    <a:pt x="21" y="38"/>
                    <a:pt x="18" y="50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133601" y="1230313"/>
              <a:ext cx="117475" cy="133350"/>
            </a:xfrm>
            <a:custGeom>
              <a:gdLst>
                <a:gd fmla="*/ 68 w 96" name="T0"/>
                <a:gd fmla="*/ 57 h 109" name="T1"/>
                <a:gd fmla="*/ 68 w 96" name="T2"/>
                <a:gd fmla="*/ 22 h 109" name="T3"/>
                <a:gd fmla="*/ 81 w 96" name="T4"/>
                <a:gd fmla="*/ 106 h 109" name="T5"/>
                <a:gd fmla="*/ 27 w 96" name="T6"/>
                <a:gd fmla="*/ 52 h 109" name="T7"/>
                <a:gd fmla="*/ 11 w 96" name="T8"/>
                <a:gd fmla="*/ 109 h 109" name="T9"/>
                <a:gd fmla="*/ 11 w 96" name="T10"/>
                <a:gd fmla="*/ 30 h 109" name="T11"/>
                <a:gd fmla="*/ 68 w 96" name="T12"/>
                <a:gd fmla="*/ 57 h 1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9" w="96">
                  <a:moveTo>
                    <a:pt x="68" y="57"/>
                  </a:moveTo>
                  <a:cubicBezTo>
                    <a:pt x="76" y="48"/>
                    <a:pt x="60" y="32"/>
                    <a:pt x="68" y="22"/>
                  </a:cubicBezTo>
                  <a:cubicBezTo>
                    <a:pt x="96" y="37"/>
                    <a:pt x="85" y="82"/>
                    <a:pt x="81" y="106"/>
                  </a:cubicBezTo>
                  <a:cubicBezTo>
                    <a:pt x="50" y="101"/>
                    <a:pt x="50" y="65"/>
                    <a:pt x="27" y="52"/>
                  </a:cubicBezTo>
                  <a:cubicBezTo>
                    <a:pt x="19" y="63"/>
                    <a:pt x="38" y="106"/>
                    <a:pt x="11" y="109"/>
                  </a:cubicBezTo>
                  <a:cubicBezTo>
                    <a:pt x="0" y="92"/>
                    <a:pt x="13" y="61"/>
                    <a:pt x="11" y="30"/>
                  </a:cubicBezTo>
                  <a:cubicBezTo>
                    <a:pt x="38" y="0"/>
                    <a:pt x="50" y="55"/>
                    <a:pt x="68" y="57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1300163" y="1273175"/>
              <a:ext cx="146050" cy="122237"/>
            </a:xfrm>
            <a:custGeom>
              <a:gdLst>
                <a:gd fmla="*/ 86 w 119" name="T0"/>
                <a:gd fmla="*/ 19 h 100" name="T1"/>
                <a:gd fmla="*/ 111 w 119" name="T2"/>
                <a:gd fmla="*/ 6 h 100" name="T3"/>
                <a:gd fmla="*/ 105 w 119" name="T4"/>
                <a:gd fmla="*/ 46 h 100" name="T5"/>
                <a:gd fmla="*/ 78 w 119" name="T6"/>
                <a:gd fmla="*/ 38 h 100" name="T7"/>
                <a:gd fmla="*/ 92 w 119" name="T8"/>
                <a:gd fmla="*/ 79 h 100" name="T9"/>
                <a:gd fmla="*/ 56 w 119" name="T10"/>
                <a:gd fmla="*/ 98 h 100" name="T11"/>
                <a:gd fmla="*/ 40 w 119" name="T12"/>
                <a:gd fmla="*/ 25 h 100" name="T13"/>
                <a:gd fmla="*/ 16 w 119" name="T14"/>
                <a:gd fmla="*/ 55 h 100" name="T15"/>
                <a:gd fmla="*/ 86 w 119" name="T16"/>
                <a:gd fmla="*/ 19 h 10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0" w="119">
                  <a:moveTo>
                    <a:pt x="86" y="19"/>
                  </a:moveTo>
                  <a:cubicBezTo>
                    <a:pt x="99" y="19"/>
                    <a:pt x="94" y="1"/>
                    <a:pt x="111" y="6"/>
                  </a:cubicBezTo>
                  <a:cubicBezTo>
                    <a:pt x="116" y="24"/>
                    <a:pt x="119" y="35"/>
                    <a:pt x="105" y="46"/>
                  </a:cubicBezTo>
                  <a:cubicBezTo>
                    <a:pt x="95" y="45"/>
                    <a:pt x="94" y="35"/>
                    <a:pt x="78" y="38"/>
                  </a:cubicBezTo>
                  <a:cubicBezTo>
                    <a:pt x="74" y="50"/>
                    <a:pt x="71" y="83"/>
                    <a:pt x="92" y="79"/>
                  </a:cubicBezTo>
                  <a:cubicBezTo>
                    <a:pt x="89" y="100"/>
                    <a:pt x="74" y="96"/>
                    <a:pt x="56" y="98"/>
                  </a:cubicBezTo>
                  <a:cubicBezTo>
                    <a:pt x="47" y="78"/>
                    <a:pt x="79" y="31"/>
                    <a:pt x="40" y="25"/>
                  </a:cubicBezTo>
                  <a:cubicBezTo>
                    <a:pt x="28" y="31"/>
                    <a:pt x="40" y="60"/>
                    <a:pt x="16" y="55"/>
                  </a:cubicBezTo>
                  <a:cubicBezTo>
                    <a:pt x="0" y="0"/>
                    <a:pt x="60" y="2"/>
                    <a:pt x="86" y="19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1450976" y="1282700"/>
              <a:ext cx="92075" cy="109537"/>
            </a:xfrm>
            <a:custGeom>
              <a:gdLst>
                <a:gd fmla="*/ 15 w 75" name="T0"/>
                <a:gd fmla="*/ 0 h 90" name="T1"/>
                <a:gd fmla="*/ 53 w 75" name="T2"/>
                <a:gd fmla="*/ 0 h 90" name="T3"/>
                <a:gd fmla="*/ 61 w 75" name="T4"/>
                <a:gd fmla="*/ 25 h 90" name="T5"/>
                <a:gd fmla="*/ 20 w 75" name="T6"/>
                <a:gd fmla="*/ 41 h 90" name="T7"/>
                <a:gd fmla="*/ 61 w 75" name="T8"/>
                <a:gd fmla="*/ 52 h 90" name="T9"/>
                <a:gd fmla="*/ 26 w 75" name="T10"/>
                <a:gd fmla="*/ 63 h 90" name="T11"/>
                <a:gd fmla="*/ 64 w 75" name="T12"/>
                <a:gd fmla="*/ 90 h 90" name="T13"/>
                <a:gd fmla="*/ 15 w 75" name="T14"/>
                <a:gd fmla="*/ 87 h 90" name="T15"/>
                <a:gd fmla="*/ 15 w 75" name="T16"/>
                <a:gd fmla="*/ 0 h 9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0" w="75">
                  <a:moveTo>
                    <a:pt x="15" y="0"/>
                  </a:moveTo>
                  <a:cubicBezTo>
                    <a:pt x="25" y="10"/>
                    <a:pt x="41" y="9"/>
                    <a:pt x="53" y="0"/>
                  </a:cubicBezTo>
                  <a:cubicBezTo>
                    <a:pt x="61" y="3"/>
                    <a:pt x="68" y="16"/>
                    <a:pt x="61" y="25"/>
                  </a:cubicBezTo>
                  <a:cubicBezTo>
                    <a:pt x="44" y="19"/>
                    <a:pt x="23" y="24"/>
                    <a:pt x="20" y="41"/>
                  </a:cubicBezTo>
                  <a:cubicBezTo>
                    <a:pt x="32" y="44"/>
                    <a:pt x="53" y="39"/>
                    <a:pt x="61" y="52"/>
                  </a:cubicBezTo>
                  <a:cubicBezTo>
                    <a:pt x="56" y="68"/>
                    <a:pt x="34" y="50"/>
                    <a:pt x="26" y="63"/>
                  </a:cubicBezTo>
                  <a:cubicBezTo>
                    <a:pt x="40" y="70"/>
                    <a:pt x="75" y="62"/>
                    <a:pt x="64" y="90"/>
                  </a:cubicBezTo>
                  <a:cubicBezTo>
                    <a:pt x="46" y="81"/>
                    <a:pt x="37" y="84"/>
                    <a:pt x="15" y="87"/>
                  </a:cubicBezTo>
                  <a:cubicBezTo>
                    <a:pt x="2" y="69"/>
                    <a:pt x="0" y="18"/>
                    <a:pt x="15" y="0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2746376" y="1411288"/>
              <a:ext cx="61913" cy="76200"/>
            </a:xfrm>
            <a:custGeom>
              <a:gdLst>
                <a:gd fmla="*/ 8 w 51" name="T0"/>
                <a:gd fmla="*/ 0 h 62" name="T1"/>
                <a:gd fmla="*/ 16 w 51" name="T2"/>
                <a:gd fmla="*/ 0 h 62" name="T3"/>
                <a:gd fmla="*/ 27 w 51" name="T4"/>
                <a:gd fmla="*/ 33 h 62" name="T5"/>
                <a:gd fmla="*/ 32 w 51" name="T6"/>
                <a:gd fmla="*/ 6 h 62" name="T7"/>
                <a:gd fmla="*/ 48 w 51" name="T8"/>
                <a:gd fmla="*/ 25 h 62" name="T9"/>
                <a:gd fmla="*/ 43 w 51" name="T10"/>
                <a:gd fmla="*/ 52 h 62" name="T11"/>
                <a:gd fmla="*/ 0 w 51" name="T12"/>
                <a:gd fmla="*/ 33 h 62" name="T13"/>
                <a:gd fmla="*/ 8 w 51" name="T14"/>
                <a:gd fmla="*/ 0 h 6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2" w="51">
                  <a:moveTo>
                    <a:pt x="8" y="0"/>
                  </a:moveTo>
                  <a:cubicBezTo>
                    <a:pt x="10" y="0"/>
                    <a:pt x="13" y="0"/>
                    <a:pt x="16" y="0"/>
                  </a:cubicBezTo>
                  <a:cubicBezTo>
                    <a:pt x="23" y="13"/>
                    <a:pt x="10" y="29"/>
                    <a:pt x="27" y="33"/>
                  </a:cubicBezTo>
                  <a:cubicBezTo>
                    <a:pt x="40" y="28"/>
                    <a:pt x="18" y="13"/>
                    <a:pt x="32" y="6"/>
                  </a:cubicBezTo>
                  <a:cubicBezTo>
                    <a:pt x="41" y="9"/>
                    <a:pt x="51" y="11"/>
                    <a:pt x="48" y="25"/>
                  </a:cubicBezTo>
                  <a:cubicBezTo>
                    <a:pt x="39" y="33"/>
                    <a:pt x="42" y="35"/>
                    <a:pt x="43" y="52"/>
                  </a:cubicBezTo>
                  <a:cubicBezTo>
                    <a:pt x="22" y="62"/>
                    <a:pt x="12" y="40"/>
                    <a:pt x="0" y="33"/>
                  </a:cubicBezTo>
                  <a:cubicBezTo>
                    <a:pt x="0" y="20"/>
                    <a:pt x="4" y="10"/>
                    <a:pt x="8" y="0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2643188" y="1747838"/>
              <a:ext cx="304800" cy="3040062"/>
            </a:xfrm>
            <a:custGeom>
              <a:gdLst>
                <a:gd fmla="*/ 66 w 250" name="T0"/>
                <a:gd fmla="*/ 17 h 2495" name="T1"/>
                <a:gd fmla="*/ 33 w 250" name="T2"/>
                <a:gd fmla="*/ 23 h 2495" name="T3"/>
                <a:gd fmla="*/ 41 w 250" name="T4"/>
                <a:gd fmla="*/ 307 h 2495" name="T5"/>
                <a:gd fmla="*/ 47 w 250" name="T6"/>
                <a:gd fmla="*/ 741 h 2495" name="T7"/>
                <a:gd fmla="*/ 52 w 250" name="T8"/>
                <a:gd fmla="*/ 1064 h 2495" name="T9"/>
                <a:gd fmla="*/ 60 w 250" name="T10"/>
                <a:gd fmla="*/ 1170 h 2495" name="T11"/>
                <a:gd fmla="*/ 60 w 250" name="T12"/>
                <a:gd fmla="*/ 1414 h 2495" name="T13"/>
                <a:gd fmla="*/ 52 w 250" name="T14"/>
                <a:gd fmla="*/ 1468 h 2495" name="T15"/>
                <a:gd fmla="*/ 60 w 250" name="T16"/>
                <a:gd fmla="*/ 1596 h 2495" name="T17"/>
                <a:gd fmla="*/ 74 w 250" name="T18"/>
                <a:gd fmla="*/ 1905 h 2495" name="T19"/>
                <a:gd fmla="*/ 74 w 250" name="T20"/>
                <a:gd fmla="*/ 1959 h 2495" name="T21"/>
                <a:gd fmla="*/ 82 w 250" name="T22"/>
                <a:gd fmla="*/ 2027 h 2495" name="T23"/>
                <a:gd fmla="*/ 82 w 250" name="T24"/>
                <a:gd fmla="*/ 2469 h 2495" name="T25"/>
                <a:gd fmla="*/ 185 w 250" name="T26"/>
                <a:gd fmla="*/ 2428 h 2495" name="T27"/>
                <a:gd fmla="*/ 250 w 250" name="T28"/>
                <a:gd fmla="*/ 2396 h 2495" name="T29"/>
                <a:gd fmla="*/ 220 w 250" name="T30"/>
                <a:gd fmla="*/ 2420 h 2495" name="T31"/>
                <a:gd fmla="*/ 133 w 250" name="T32"/>
                <a:gd fmla="*/ 2474 h 2495" name="T33"/>
                <a:gd fmla="*/ 68 w 250" name="T34"/>
                <a:gd fmla="*/ 2483 h 2495" name="T35"/>
                <a:gd fmla="*/ 52 w 250" name="T36"/>
                <a:gd fmla="*/ 2312 h 2495" name="T37"/>
                <a:gd fmla="*/ 66 w 250" name="T38"/>
                <a:gd fmla="*/ 2032 h 2495" name="T39"/>
                <a:gd fmla="*/ 44 w 250" name="T40"/>
                <a:gd fmla="*/ 1747 h 2495" name="T41"/>
                <a:gd fmla="*/ 41 w 250" name="T42"/>
                <a:gd fmla="*/ 1609 h 2495" name="T43"/>
                <a:gd fmla="*/ 41 w 250" name="T44"/>
                <a:gd fmla="*/ 1235 h 2495" name="T45"/>
                <a:gd fmla="*/ 39 w 250" name="T46"/>
                <a:gd fmla="*/ 939 h 2495" name="T47"/>
                <a:gd fmla="*/ 22 w 250" name="T48"/>
                <a:gd fmla="*/ 446 h 2495" name="T49"/>
                <a:gd fmla="*/ 14 w 250" name="T50"/>
                <a:gd fmla="*/ 183 h 2495" name="T51"/>
                <a:gd fmla="*/ 28 w 250" name="T52"/>
                <a:gd fmla="*/ 6 h 2495" name="T53"/>
                <a:gd fmla="*/ 66 w 250" name="T54"/>
                <a:gd fmla="*/ 17 h 249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495" w="250">
                  <a:moveTo>
                    <a:pt x="66" y="17"/>
                  </a:moveTo>
                  <a:cubicBezTo>
                    <a:pt x="63" y="36"/>
                    <a:pt x="46" y="13"/>
                    <a:pt x="33" y="23"/>
                  </a:cubicBezTo>
                  <a:cubicBezTo>
                    <a:pt x="13" y="120"/>
                    <a:pt x="37" y="214"/>
                    <a:pt x="41" y="307"/>
                  </a:cubicBezTo>
                  <a:cubicBezTo>
                    <a:pt x="47" y="448"/>
                    <a:pt x="35" y="589"/>
                    <a:pt x="47" y="741"/>
                  </a:cubicBezTo>
                  <a:cubicBezTo>
                    <a:pt x="55" y="846"/>
                    <a:pt x="53" y="938"/>
                    <a:pt x="52" y="1064"/>
                  </a:cubicBezTo>
                  <a:cubicBezTo>
                    <a:pt x="52" y="1101"/>
                    <a:pt x="59" y="1137"/>
                    <a:pt x="60" y="1170"/>
                  </a:cubicBezTo>
                  <a:cubicBezTo>
                    <a:pt x="63" y="1257"/>
                    <a:pt x="64" y="1332"/>
                    <a:pt x="60" y="1414"/>
                  </a:cubicBezTo>
                  <a:cubicBezTo>
                    <a:pt x="59" y="1431"/>
                    <a:pt x="53" y="1449"/>
                    <a:pt x="52" y="1468"/>
                  </a:cubicBezTo>
                  <a:cubicBezTo>
                    <a:pt x="51" y="1510"/>
                    <a:pt x="60" y="1554"/>
                    <a:pt x="60" y="1596"/>
                  </a:cubicBezTo>
                  <a:cubicBezTo>
                    <a:pt x="62" y="1690"/>
                    <a:pt x="61" y="1794"/>
                    <a:pt x="74" y="1905"/>
                  </a:cubicBezTo>
                  <a:cubicBezTo>
                    <a:pt x="76" y="1923"/>
                    <a:pt x="72" y="1941"/>
                    <a:pt x="74" y="1959"/>
                  </a:cubicBezTo>
                  <a:cubicBezTo>
                    <a:pt x="76" y="1982"/>
                    <a:pt x="82" y="2004"/>
                    <a:pt x="82" y="2027"/>
                  </a:cubicBezTo>
                  <a:cubicBezTo>
                    <a:pt x="83" y="2168"/>
                    <a:pt x="56" y="2306"/>
                    <a:pt x="82" y="2469"/>
                  </a:cubicBezTo>
                  <a:cubicBezTo>
                    <a:pt x="122" y="2462"/>
                    <a:pt x="155" y="2446"/>
                    <a:pt x="185" y="2428"/>
                  </a:cubicBezTo>
                  <a:cubicBezTo>
                    <a:pt x="205" y="2416"/>
                    <a:pt x="222" y="2390"/>
                    <a:pt x="250" y="2396"/>
                  </a:cubicBezTo>
                  <a:cubicBezTo>
                    <a:pt x="243" y="2407"/>
                    <a:pt x="231" y="2412"/>
                    <a:pt x="220" y="2420"/>
                  </a:cubicBezTo>
                  <a:cubicBezTo>
                    <a:pt x="195" y="2440"/>
                    <a:pt x="170" y="2459"/>
                    <a:pt x="133" y="2474"/>
                  </a:cubicBezTo>
                  <a:cubicBezTo>
                    <a:pt x="117" y="2482"/>
                    <a:pt x="85" y="2495"/>
                    <a:pt x="68" y="2483"/>
                  </a:cubicBezTo>
                  <a:cubicBezTo>
                    <a:pt x="57" y="2474"/>
                    <a:pt x="51" y="2363"/>
                    <a:pt x="52" y="2312"/>
                  </a:cubicBezTo>
                  <a:cubicBezTo>
                    <a:pt x="53" y="2220"/>
                    <a:pt x="64" y="2110"/>
                    <a:pt x="66" y="2032"/>
                  </a:cubicBezTo>
                  <a:cubicBezTo>
                    <a:pt x="68" y="1938"/>
                    <a:pt x="46" y="1836"/>
                    <a:pt x="44" y="1747"/>
                  </a:cubicBezTo>
                  <a:cubicBezTo>
                    <a:pt x="43" y="1695"/>
                    <a:pt x="42" y="1663"/>
                    <a:pt x="41" y="1609"/>
                  </a:cubicBezTo>
                  <a:cubicBezTo>
                    <a:pt x="40" y="1471"/>
                    <a:pt x="48" y="1354"/>
                    <a:pt x="41" y="1235"/>
                  </a:cubicBezTo>
                  <a:cubicBezTo>
                    <a:pt x="36" y="1140"/>
                    <a:pt x="39" y="1037"/>
                    <a:pt x="39" y="939"/>
                  </a:cubicBezTo>
                  <a:cubicBezTo>
                    <a:pt x="38" y="785"/>
                    <a:pt x="19" y="611"/>
                    <a:pt x="22" y="446"/>
                  </a:cubicBezTo>
                  <a:cubicBezTo>
                    <a:pt x="24" y="360"/>
                    <a:pt x="19" y="270"/>
                    <a:pt x="14" y="183"/>
                  </a:cubicBezTo>
                  <a:cubicBezTo>
                    <a:pt x="10" y="115"/>
                    <a:pt x="0" y="52"/>
                    <a:pt x="28" y="6"/>
                  </a:cubicBezTo>
                  <a:cubicBezTo>
                    <a:pt x="42" y="3"/>
                    <a:pt x="65" y="0"/>
                    <a:pt x="66" y="17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065213" y="833438"/>
              <a:ext cx="1997075" cy="4698999"/>
            </a:xfrm>
            <a:custGeom>
              <a:gdLst>
                <a:gd fmla="*/ 1356 w 1637" name="T0"/>
                <a:gd fmla="*/ 3811 h 3856" name="T1"/>
                <a:gd fmla="*/ 30 w 1637" name="T2"/>
                <a:gd fmla="*/ 3781 h 3856" name="T3"/>
                <a:gd fmla="*/ 62 w 1637" name="T4"/>
                <a:gd fmla="*/ 2675 h 3856" name="T5"/>
                <a:gd fmla="*/ 35 w 1637" name="T6"/>
                <a:gd fmla="*/ 551 h 3856" name="T7"/>
                <a:gd fmla="*/ 244 w 1637" name="T8"/>
                <a:gd fmla="*/ 128 h 3856" name="T9"/>
                <a:gd fmla="*/ 1285 w 1637" name="T10"/>
                <a:gd fmla="*/ 87 h 3856" name="T11"/>
                <a:gd fmla="*/ 1527 w 1637" name="T12"/>
                <a:gd fmla="*/ 836 h 3856" name="T13"/>
                <a:gd fmla="*/ 1573 w 1637" name="T14"/>
                <a:gd fmla="*/ 2854 h 3856" name="T15"/>
                <a:gd fmla="*/ 914 w 1637" name="T16"/>
                <a:gd fmla="*/ 25 h 3856" name="T17"/>
                <a:gd fmla="*/ 428 w 1637" name="T18"/>
                <a:gd fmla="*/ 128 h 3856" name="T19"/>
                <a:gd fmla="*/ 591 w 1637" name="T20"/>
                <a:gd fmla="*/ 459 h 3856" name="T21"/>
                <a:gd fmla="*/ 1071 w 1637" name="T22"/>
                <a:gd fmla="*/ 454 h 3856" name="T23"/>
                <a:gd fmla="*/ 738 w 1637" name="T24"/>
                <a:gd fmla="*/ 348 h 3856" name="T25"/>
                <a:gd fmla="*/ 182 w 1637" name="T26"/>
                <a:gd fmla="*/ 375 h 3856" name="T27"/>
                <a:gd fmla="*/ 1079 w 1637" name="T28"/>
                <a:gd fmla="*/ 307 h 3856" name="T29"/>
                <a:gd fmla="*/ 784 w 1637" name="T30"/>
                <a:gd fmla="*/ 288 h 3856" name="T31"/>
                <a:gd fmla="*/ 748 w 1637" name="T32"/>
                <a:gd fmla="*/ 269 h 3856" name="T33"/>
                <a:gd fmla="*/ 1218 w 1637" name="T34"/>
                <a:gd fmla="*/ 250 h 3856" name="T35"/>
                <a:gd fmla="*/ 607 w 1637" name="T36"/>
                <a:gd fmla="*/ 136 h 3856" name="T37"/>
                <a:gd fmla="*/ 407 w 1637" name="T38"/>
                <a:gd fmla="*/ 454 h 3856" name="T39"/>
                <a:gd fmla="*/ 618 w 1637" name="T40"/>
                <a:gd fmla="*/ 112 h 3856" name="T41"/>
                <a:gd fmla="*/ 681 w 1637" name="T42"/>
                <a:gd fmla="*/ 155 h 3856" name="T43"/>
                <a:gd fmla="*/ 1359 w 1637" name="T44"/>
                <a:gd fmla="*/ 131 h 3856" name="T45"/>
                <a:gd fmla="*/ 567 w 1637" name="T46"/>
                <a:gd fmla="*/ 212 h 3856" name="T47"/>
                <a:gd fmla="*/ 1245 w 1637" name="T48"/>
                <a:gd fmla="*/ 391 h 3856" name="T49"/>
                <a:gd fmla="*/ 1413 w 1637" name="T50"/>
                <a:gd fmla="*/ 407 h 3856" name="T51"/>
                <a:gd fmla="*/ 1492 w 1637" name="T52"/>
                <a:gd fmla="*/ 481 h 3856" name="T53"/>
                <a:gd fmla="*/ 1386 w 1637" name="T54"/>
                <a:gd fmla="*/ 424 h 3856" name="T55"/>
                <a:gd fmla="*/ 1280 w 1637" name="T56"/>
                <a:gd fmla="*/ 481 h 3856" name="T57"/>
                <a:gd fmla="*/ 1299 w 1637" name="T58"/>
                <a:gd fmla="*/ 467 h 3856" name="T59"/>
                <a:gd fmla="*/ 1340 w 1637" name="T60"/>
                <a:gd fmla="*/ 435 h 3856" name="T61"/>
                <a:gd fmla="*/ 1299 w 1637" name="T62"/>
                <a:gd fmla="*/ 467 h 3856" name="T63"/>
                <a:gd fmla="*/ 1139 w 1637" name="T64"/>
                <a:gd fmla="*/ 483 h 3856" name="T65"/>
                <a:gd fmla="*/ 423 w 1637" name="T66"/>
                <a:gd fmla="*/ 573 h 3856" name="T67"/>
                <a:gd fmla="*/ 1247 w 1637" name="T68"/>
                <a:gd fmla="*/ 586 h 3856" name="T69"/>
                <a:gd fmla="*/ 1272 w 1637" name="T70"/>
                <a:gd fmla="*/ 592 h 3856" name="T71"/>
                <a:gd fmla="*/ 483 w 1637" name="T72"/>
                <a:gd fmla="*/ 630 h 3856" name="T73"/>
                <a:gd fmla="*/ 1215 w 1637" name="T74"/>
                <a:gd fmla="*/ 2588 h 3856" name="T75"/>
                <a:gd fmla="*/ 1239 w 1637" name="T76"/>
                <a:gd fmla="*/ 2065 h 3856" name="T77"/>
                <a:gd fmla="*/ 805 w 1637" name="T78"/>
                <a:gd fmla="*/ 578 h 3856" name="T79"/>
                <a:gd fmla="*/ 54 w 1637" name="T80"/>
                <a:gd fmla="*/ 1376 h 3856" name="T81"/>
                <a:gd fmla="*/ 81 w 1637" name="T82"/>
                <a:gd fmla="*/ 2987 h 3856" name="T83"/>
                <a:gd fmla="*/ 1269 w 1637" name="T84"/>
                <a:gd fmla="*/ 1034 h 3856" name="T85"/>
                <a:gd fmla="*/ 1272 w 1637" name="T86"/>
                <a:gd fmla="*/ 2119 h 3856" name="T87"/>
                <a:gd fmla="*/ 1554 w 1637" name="T88"/>
                <a:gd fmla="*/ 3461 h 3856" name="T89"/>
                <a:gd fmla="*/ 1511 w 1637" name="T90"/>
                <a:gd fmla="*/ 1175 h 3856" name="T91"/>
                <a:gd fmla="*/ 154 w 1637" name="T92"/>
                <a:gd fmla="*/ 2347 h 3856" name="T93"/>
                <a:gd fmla="*/ 575 w 1637" name="T94"/>
                <a:gd fmla="*/ 681 h 3856" name="T95"/>
                <a:gd fmla="*/ 1172 w 1637" name="T96"/>
                <a:gd fmla="*/ 2965 h 3856" name="T97"/>
                <a:gd fmla="*/ 1191 w 1637" name="T98"/>
                <a:gd fmla="*/ 1823 h 3856" name="T99"/>
                <a:gd fmla="*/ 122 w 1637" name="T100"/>
                <a:gd fmla="*/ 706 h 3856" name="T101"/>
                <a:gd fmla="*/ 157 w 1637" name="T102"/>
                <a:gd fmla="*/ 3619 h 3856" name="T103"/>
                <a:gd fmla="*/ 1147 w 1637" name="T104"/>
                <a:gd fmla="*/ 760 h 3856" name="T105"/>
                <a:gd fmla="*/ 163 w 1637" name="T106"/>
                <a:gd fmla="*/ 1072 h 3856" name="T107"/>
                <a:gd fmla="*/ 57 w 1637" name="T108"/>
                <a:gd fmla="*/ 3673 h 3856" name="T109"/>
                <a:gd fmla="*/ 1204 w 1637" name="T110"/>
                <a:gd fmla="*/ 3700 h 3856" name="T111"/>
                <a:gd fmla="*/ 526 w 1637" name="T112"/>
                <a:gd fmla="*/ 3676 h 3856" name="T113"/>
                <a:gd fmla="*/ 1215 w 1637" name="T114"/>
                <a:gd fmla="*/ 3708 h 385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856" w="1636">
                  <a:moveTo>
                    <a:pt x="1578" y="3437"/>
                  </a:moveTo>
                  <a:cubicBezTo>
                    <a:pt x="1602" y="3460"/>
                    <a:pt x="1637" y="3491"/>
                    <a:pt x="1633" y="3524"/>
                  </a:cubicBezTo>
                  <a:cubicBezTo>
                    <a:pt x="1629" y="3548"/>
                    <a:pt x="1600" y="3563"/>
                    <a:pt x="1581" y="3583"/>
                  </a:cubicBezTo>
                  <a:cubicBezTo>
                    <a:pt x="1561" y="3606"/>
                    <a:pt x="1549" y="3630"/>
                    <a:pt x="1530" y="3640"/>
                  </a:cubicBezTo>
                  <a:cubicBezTo>
                    <a:pt x="1512" y="3677"/>
                    <a:pt x="1481" y="3708"/>
                    <a:pt x="1448" y="3735"/>
                  </a:cubicBezTo>
                  <a:cubicBezTo>
                    <a:pt x="1436" y="3745"/>
                    <a:pt x="1420" y="3750"/>
                    <a:pt x="1408" y="3760"/>
                  </a:cubicBezTo>
                  <a:cubicBezTo>
                    <a:pt x="1388" y="3775"/>
                    <a:pt x="1374" y="3798"/>
                    <a:pt x="1356" y="3811"/>
                  </a:cubicBezTo>
                  <a:cubicBezTo>
                    <a:pt x="1313" y="3842"/>
                    <a:pt x="1248" y="3856"/>
                    <a:pt x="1199" y="3855"/>
                  </a:cubicBezTo>
                  <a:cubicBezTo>
                    <a:pt x="1184" y="3854"/>
                    <a:pt x="1167" y="3847"/>
                    <a:pt x="1153" y="3846"/>
                  </a:cubicBezTo>
                  <a:cubicBezTo>
                    <a:pt x="1097" y="3843"/>
                    <a:pt x="1039" y="3848"/>
                    <a:pt x="982" y="3846"/>
                  </a:cubicBezTo>
                  <a:cubicBezTo>
                    <a:pt x="929" y="3845"/>
                    <a:pt x="873" y="3849"/>
                    <a:pt x="824" y="3827"/>
                  </a:cubicBezTo>
                  <a:cubicBezTo>
                    <a:pt x="755" y="3819"/>
                    <a:pt x="684" y="3823"/>
                    <a:pt x="618" y="3819"/>
                  </a:cubicBezTo>
                  <a:cubicBezTo>
                    <a:pt x="553" y="3816"/>
                    <a:pt x="494" y="3798"/>
                    <a:pt x="431" y="3795"/>
                  </a:cubicBezTo>
                  <a:cubicBezTo>
                    <a:pt x="298" y="3789"/>
                    <a:pt x="166" y="3771"/>
                    <a:pt x="30" y="3781"/>
                  </a:cubicBezTo>
                  <a:cubicBezTo>
                    <a:pt x="21" y="3756"/>
                    <a:pt x="0" y="3749"/>
                    <a:pt x="8" y="3722"/>
                  </a:cubicBezTo>
                  <a:cubicBezTo>
                    <a:pt x="12" y="3710"/>
                    <a:pt x="21" y="3709"/>
                    <a:pt x="27" y="3697"/>
                  </a:cubicBezTo>
                  <a:cubicBezTo>
                    <a:pt x="31" y="3689"/>
                    <a:pt x="31" y="3674"/>
                    <a:pt x="35" y="3665"/>
                  </a:cubicBezTo>
                  <a:cubicBezTo>
                    <a:pt x="40" y="3653"/>
                    <a:pt x="46" y="3647"/>
                    <a:pt x="49" y="3638"/>
                  </a:cubicBezTo>
                  <a:cubicBezTo>
                    <a:pt x="57" y="3624"/>
                    <a:pt x="37" y="3629"/>
                    <a:pt x="38" y="3616"/>
                  </a:cubicBezTo>
                  <a:cubicBezTo>
                    <a:pt x="35" y="3603"/>
                    <a:pt x="56" y="3614"/>
                    <a:pt x="54" y="3602"/>
                  </a:cubicBezTo>
                  <a:cubicBezTo>
                    <a:pt x="57" y="3281"/>
                    <a:pt x="68" y="3015"/>
                    <a:pt x="62" y="2675"/>
                  </a:cubicBezTo>
                  <a:cubicBezTo>
                    <a:pt x="61" y="2596"/>
                    <a:pt x="51" y="2519"/>
                    <a:pt x="51" y="2442"/>
                  </a:cubicBezTo>
                  <a:cubicBezTo>
                    <a:pt x="52" y="2362"/>
                    <a:pt x="53" y="2282"/>
                    <a:pt x="49" y="2203"/>
                  </a:cubicBezTo>
                  <a:cubicBezTo>
                    <a:pt x="37" y="1965"/>
                    <a:pt x="26" y="1770"/>
                    <a:pt x="41" y="1503"/>
                  </a:cubicBezTo>
                  <a:cubicBezTo>
                    <a:pt x="45" y="1426"/>
                    <a:pt x="36" y="1346"/>
                    <a:pt x="38" y="1267"/>
                  </a:cubicBezTo>
                  <a:cubicBezTo>
                    <a:pt x="44" y="1035"/>
                    <a:pt x="20" y="873"/>
                    <a:pt x="30" y="630"/>
                  </a:cubicBezTo>
                  <a:cubicBezTo>
                    <a:pt x="23" y="613"/>
                    <a:pt x="21" y="600"/>
                    <a:pt x="22" y="586"/>
                  </a:cubicBezTo>
                  <a:cubicBezTo>
                    <a:pt x="23" y="574"/>
                    <a:pt x="33" y="565"/>
                    <a:pt x="35" y="551"/>
                  </a:cubicBezTo>
                  <a:cubicBezTo>
                    <a:pt x="37" y="538"/>
                    <a:pt x="34" y="516"/>
                    <a:pt x="35" y="497"/>
                  </a:cubicBezTo>
                  <a:cubicBezTo>
                    <a:pt x="36" y="478"/>
                    <a:pt x="38" y="457"/>
                    <a:pt x="38" y="440"/>
                  </a:cubicBezTo>
                  <a:cubicBezTo>
                    <a:pt x="38" y="402"/>
                    <a:pt x="39" y="358"/>
                    <a:pt x="35" y="334"/>
                  </a:cubicBezTo>
                  <a:cubicBezTo>
                    <a:pt x="33" y="318"/>
                    <a:pt x="13" y="297"/>
                    <a:pt x="16" y="277"/>
                  </a:cubicBezTo>
                  <a:cubicBezTo>
                    <a:pt x="19" y="255"/>
                    <a:pt x="78" y="212"/>
                    <a:pt x="106" y="196"/>
                  </a:cubicBezTo>
                  <a:cubicBezTo>
                    <a:pt x="127" y="184"/>
                    <a:pt x="154" y="178"/>
                    <a:pt x="176" y="166"/>
                  </a:cubicBezTo>
                  <a:cubicBezTo>
                    <a:pt x="199" y="154"/>
                    <a:pt x="221" y="140"/>
                    <a:pt x="244" y="128"/>
                  </a:cubicBezTo>
                  <a:cubicBezTo>
                    <a:pt x="267" y="117"/>
                    <a:pt x="295" y="111"/>
                    <a:pt x="320" y="98"/>
                  </a:cubicBezTo>
                  <a:cubicBezTo>
                    <a:pt x="342" y="87"/>
                    <a:pt x="364" y="72"/>
                    <a:pt x="388" y="63"/>
                  </a:cubicBezTo>
                  <a:cubicBezTo>
                    <a:pt x="492" y="21"/>
                    <a:pt x="588" y="29"/>
                    <a:pt x="710" y="17"/>
                  </a:cubicBezTo>
                  <a:cubicBezTo>
                    <a:pt x="735" y="15"/>
                    <a:pt x="771" y="4"/>
                    <a:pt x="795" y="3"/>
                  </a:cubicBezTo>
                  <a:cubicBezTo>
                    <a:pt x="850" y="2"/>
                    <a:pt x="909" y="0"/>
                    <a:pt x="960" y="9"/>
                  </a:cubicBezTo>
                  <a:cubicBezTo>
                    <a:pt x="1003" y="16"/>
                    <a:pt x="1045" y="31"/>
                    <a:pt x="1087" y="39"/>
                  </a:cubicBezTo>
                  <a:cubicBezTo>
                    <a:pt x="1161" y="52"/>
                    <a:pt x="1225" y="62"/>
                    <a:pt x="1285" y="87"/>
                  </a:cubicBezTo>
                  <a:cubicBezTo>
                    <a:pt x="1302" y="95"/>
                    <a:pt x="1320" y="108"/>
                    <a:pt x="1337" y="112"/>
                  </a:cubicBezTo>
                  <a:cubicBezTo>
                    <a:pt x="1366" y="119"/>
                    <a:pt x="1401" y="106"/>
                    <a:pt x="1429" y="131"/>
                  </a:cubicBezTo>
                  <a:cubicBezTo>
                    <a:pt x="1457" y="170"/>
                    <a:pt x="1505" y="233"/>
                    <a:pt x="1519" y="291"/>
                  </a:cubicBezTo>
                  <a:cubicBezTo>
                    <a:pt x="1528" y="327"/>
                    <a:pt x="1522" y="364"/>
                    <a:pt x="1502" y="383"/>
                  </a:cubicBezTo>
                  <a:cubicBezTo>
                    <a:pt x="1507" y="483"/>
                    <a:pt x="1507" y="563"/>
                    <a:pt x="1516" y="652"/>
                  </a:cubicBezTo>
                  <a:cubicBezTo>
                    <a:pt x="1520" y="691"/>
                    <a:pt x="1513" y="728"/>
                    <a:pt x="1516" y="765"/>
                  </a:cubicBezTo>
                  <a:cubicBezTo>
                    <a:pt x="1518" y="788"/>
                    <a:pt x="1526" y="811"/>
                    <a:pt x="1527" y="836"/>
                  </a:cubicBezTo>
                  <a:cubicBezTo>
                    <a:pt x="1529" y="875"/>
                    <a:pt x="1523" y="915"/>
                    <a:pt x="1524" y="955"/>
                  </a:cubicBezTo>
                  <a:cubicBezTo>
                    <a:pt x="1532" y="1156"/>
                    <a:pt x="1532" y="1321"/>
                    <a:pt x="1546" y="1509"/>
                  </a:cubicBezTo>
                  <a:cubicBezTo>
                    <a:pt x="1552" y="1586"/>
                    <a:pt x="1548" y="1662"/>
                    <a:pt x="1549" y="1739"/>
                  </a:cubicBezTo>
                  <a:cubicBezTo>
                    <a:pt x="1549" y="1810"/>
                    <a:pt x="1556" y="1882"/>
                    <a:pt x="1557" y="1951"/>
                  </a:cubicBezTo>
                  <a:cubicBezTo>
                    <a:pt x="1557" y="2001"/>
                    <a:pt x="1554" y="2052"/>
                    <a:pt x="1559" y="2103"/>
                  </a:cubicBezTo>
                  <a:cubicBezTo>
                    <a:pt x="1574" y="2245"/>
                    <a:pt x="1549" y="2402"/>
                    <a:pt x="1551" y="2558"/>
                  </a:cubicBezTo>
                  <a:cubicBezTo>
                    <a:pt x="1553" y="2654"/>
                    <a:pt x="1567" y="2754"/>
                    <a:pt x="1573" y="2854"/>
                  </a:cubicBezTo>
                  <a:cubicBezTo>
                    <a:pt x="1567" y="2899"/>
                    <a:pt x="1578" y="2968"/>
                    <a:pt x="1576" y="3027"/>
                  </a:cubicBezTo>
                  <a:cubicBezTo>
                    <a:pt x="1570" y="3155"/>
                    <a:pt x="1574" y="3312"/>
                    <a:pt x="1578" y="3437"/>
                  </a:cubicBezTo>
                  <a:close/>
                  <a:moveTo>
                    <a:pt x="914" y="25"/>
                  </a:moveTo>
                  <a:cubicBezTo>
                    <a:pt x="912" y="25"/>
                    <a:pt x="911" y="25"/>
                    <a:pt x="911" y="28"/>
                  </a:cubicBezTo>
                  <a:cubicBezTo>
                    <a:pt x="1038" y="58"/>
                    <a:pt x="1153" y="98"/>
                    <a:pt x="1250" y="163"/>
                  </a:cubicBezTo>
                  <a:cubicBezTo>
                    <a:pt x="1267" y="145"/>
                    <a:pt x="1288" y="131"/>
                    <a:pt x="1313" y="120"/>
                  </a:cubicBezTo>
                  <a:cubicBezTo>
                    <a:pt x="1192" y="68"/>
                    <a:pt x="1043" y="46"/>
                    <a:pt x="914" y="25"/>
                  </a:cubicBezTo>
                  <a:close/>
                  <a:moveTo>
                    <a:pt x="957" y="55"/>
                  </a:moveTo>
                  <a:cubicBezTo>
                    <a:pt x="885" y="43"/>
                    <a:pt x="792" y="29"/>
                    <a:pt x="716" y="33"/>
                  </a:cubicBezTo>
                  <a:cubicBezTo>
                    <a:pt x="582" y="41"/>
                    <a:pt x="429" y="49"/>
                    <a:pt x="328" y="117"/>
                  </a:cubicBezTo>
                  <a:cubicBezTo>
                    <a:pt x="216" y="165"/>
                    <a:pt x="106" y="199"/>
                    <a:pt x="35" y="288"/>
                  </a:cubicBezTo>
                  <a:cubicBezTo>
                    <a:pt x="46" y="287"/>
                    <a:pt x="54" y="289"/>
                    <a:pt x="54" y="299"/>
                  </a:cubicBezTo>
                  <a:cubicBezTo>
                    <a:pt x="80" y="283"/>
                    <a:pt x="106" y="267"/>
                    <a:pt x="130" y="250"/>
                  </a:cubicBezTo>
                  <a:cubicBezTo>
                    <a:pt x="238" y="218"/>
                    <a:pt x="317" y="157"/>
                    <a:pt x="428" y="128"/>
                  </a:cubicBezTo>
                  <a:cubicBezTo>
                    <a:pt x="512" y="65"/>
                    <a:pt x="665" y="66"/>
                    <a:pt x="797" y="82"/>
                  </a:cubicBezTo>
                  <a:cubicBezTo>
                    <a:pt x="836" y="87"/>
                    <a:pt x="876" y="81"/>
                    <a:pt x="911" y="87"/>
                  </a:cubicBezTo>
                  <a:cubicBezTo>
                    <a:pt x="973" y="98"/>
                    <a:pt x="1028" y="124"/>
                    <a:pt x="1077" y="134"/>
                  </a:cubicBezTo>
                  <a:cubicBezTo>
                    <a:pt x="1122" y="170"/>
                    <a:pt x="1183" y="190"/>
                    <a:pt x="1226" y="228"/>
                  </a:cubicBezTo>
                  <a:cubicBezTo>
                    <a:pt x="1225" y="208"/>
                    <a:pt x="1239" y="202"/>
                    <a:pt x="1239" y="182"/>
                  </a:cubicBezTo>
                  <a:cubicBezTo>
                    <a:pt x="1165" y="120"/>
                    <a:pt x="1055" y="94"/>
                    <a:pt x="957" y="55"/>
                  </a:cubicBezTo>
                  <a:close/>
                  <a:moveTo>
                    <a:pt x="591" y="459"/>
                  </a:moveTo>
                  <a:cubicBezTo>
                    <a:pt x="604" y="458"/>
                    <a:pt x="587" y="456"/>
                    <a:pt x="588" y="451"/>
                  </a:cubicBezTo>
                  <a:cubicBezTo>
                    <a:pt x="591" y="411"/>
                    <a:pt x="581" y="388"/>
                    <a:pt x="591" y="364"/>
                  </a:cubicBezTo>
                  <a:cubicBezTo>
                    <a:pt x="608" y="366"/>
                    <a:pt x="630" y="365"/>
                    <a:pt x="643" y="378"/>
                  </a:cubicBezTo>
                  <a:cubicBezTo>
                    <a:pt x="648" y="383"/>
                    <a:pt x="644" y="397"/>
                    <a:pt x="645" y="407"/>
                  </a:cubicBezTo>
                  <a:cubicBezTo>
                    <a:pt x="635" y="414"/>
                    <a:pt x="625" y="421"/>
                    <a:pt x="605" y="418"/>
                  </a:cubicBezTo>
                  <a:cubicBezTo>
                    <a:pt x="605" y="437"/>
                    <a:pt x="608" y="447"/>
                    <a:pt x="599" y="459"/>
                  </a:cubicBezTo>
                  <a:cubicBezTo>
                    <a:pt x="771" y="467"/>
                    <a:pt x="908" y="456"/>
                    <a:pt x="1071" y="454"/>
                  </a:cubicBezTo>
                  <a:cubicBezTo>
                    <a:pt x="1078" y="416"/>
                    <a:pt x="1069" y="359"/>
                    <a:pt x="1063" y="318"/>
                  </a:cubicBezTo>
                  <a:cubicBezTo>
                    <a:pt x="1049" y="309"/>
                    <a:pt x="1036" y="321"/>
                    <a:pt x="1022" y="323"/>
                  </a:cubicBezTo>
                  <a:cubicBezTo>
                    <a:pt x="1006" y="326"/>
                    <a:pt x="989" y="323"/>
                    <a:pt x="971" y="323"/>
                  </a:cubicBezTo>
                  <a:cubicBezTo>
                    <a:pt x="870" y="324"/>
                    <a:pt x="777" y="334"/>
                    <a:pt x="686" y="348"/>
                  </a:cubicBezTo>
                  <a:cubicBezTo>
                    <a:pt x="690" y="353"/>
                    <a:pt x="685" y="374"/>
                    <a:pt x="691" y="388"/>
                  </a:cubicBezTo>
                  <a:cubicBezTo>
                    <a:pt x="706" y="390"/>
                    <a:pt x="715" y="394"/>
                    <a:pt x="727" y="386"/>
                  </a:cubicBezTo>
                  <a:cubicBezTo>
                    <a:pt x="731" y="371"/>
                    <a:pt x="715" y="353"/>
                    <a:pt x="738" y="348"/>
                  </a:cubicBezTo>
                  <a:cubicBezTo>
                    <a:pt x="752" y="358"/>
                    <a:pt x="758" y="435"/>
                    <a:pt x="735" y="437"/>
                  </a:cubicBezTo>
                  <a:cubicBezTo>
                    <a:pt x="726" y="432"/>
                    <a:pt x="733" y="420"/>
                    <a:pt x="732" y="405"/>
                  </a:cubicBezTo>
                  <a:cubicBezTo>
                    <a:pt x="718" y="408"/>
                    <a:pt x="709" y="406"/>
                    <a:pt x="694" y="407"/>
                  </a:cubicBezTo>
                  <a:cubicBezTo>
                    <a:pt x="690" y="430"/>
                    <a:pt x="707" y="446"/>
                    <a:pt x="683" y="448"/>
                  </a:cubicBezTo>
                  <a:cubicBezTo>
                    <a:pt x="677" y="422"/>
                    <a:pt x="677" y="395"/>
                    <a:pt x="675" y="345"/>
                  </a:cubicBezTo>
                  <a:cubicBezTo>
                    <a:pt x="632" y="339"/>
                    <a:pt x="584" y="354"/>
                    <a:pt x="531" y="359"/>
                  </a:cubicBezTo>
                  <a:cubicBezTo>
                    <a:pt x="414" y="370"/>
                    <a:pt x="279" y="342"/>
                    <a:pt x="182" y="375"/>
                  </a:cubicBezTo>
                  <a:cubicBezTo>
                    <a:pt x="177" y="406"/>
                    <a:pt x="180" y="448"/>
                    <a:pt x="195" y="467"/>
                  </a:cubicBezTo>
                  <a:cubicBezTo>
                    <a:pt x="190" y="473"/>
                    <a:pt x="187" y="482"/>
                    <a:pt x="173" y="481"/>
                  </a:cubicBezTo>
                  <a:cubicBezTo>
                    <a:pt x="169" y="446"/>
                    <a:pt x="146" y="382"/>
                    <a:pt x="176" y="353"/>
                  </a:cubicBezTo>
                  <a:cubicBezTo>
                    <a:pt x="310" y="322"/>
                    <a:pt x="459" y="363"/>
                    <a:pt x="588" y="326"/>
                  </a:cubicBezTo>
                  <a:cubicBezTo>
                    <a:pt x="695" y="339"/>
                    <a:pt x="789" y="306"/>
                    <a:pt x="887" y="304"/>
                  </a:cubicBezTo>
                  <a:cubicBezTo>
                    <a:pt x="915" y="304"/>
                    <a:pt x="945" y="305"/>
                    <a:pt x="974" y="304"/>
                  </a:cubicBezTo>
                  <a:cubicBezTo>
                    <a:pt x="1012" y="304"/>
                    <a:pt x="1058" y="285"/>
                    <a:pt x="1079" y="307"/>
                  </a:cubicBezTo>
                  <a:cubicBezTo>
                    <a:pt x="1088" y="361"/>
                    <a:pt x="1088" y="427"/>
                    <a:pt x="1096" y="456"/>
                  </a:cubicBezTo>
                  <a:cubicBezTo>
                    <a:pt x="1101" y="454"/>
                    <a:pt x="1107" y="456"/>
                    <a:pt x="1115" y="451"/>
                  </a:cubicBezTo>
                  <a:cubicBezTo>
                    <a:pt x="1106" y="410"/>
                    <a:pt x="1122" y="341"/>
                    <a:pt x="1101" y="302"/>
                  </a:cubicBezTo>
                  <a:cubicBezTo>
                    <a:pt x="1092" y="285"/>
                    <a:pt x="1063" y="264"/>
                    <a:pt x="1041" y="264"/>
                  </a:cubicBezTo>
                  <a:cubicBezTo>
                    <a:pt x="1029" y="264"/>
                    <a:pt x="1018" y="270"/>
                    <a:pt x="1006" y="272"/>
                  </a:cubicBezTo>
                  <a:cubicBezTo>
                    <a:pt x="988" y="275"/>
                    <a:pt x="966" y="275"/>
                    <a:pt x="949" y="275"/>
                  </a:cubicBezTo>
                  <a:cubicBezTo>
                    <a:pt x="895" y="274"/>
                    <a:pt x="846" y="287"/>
                    <a:pt x="784" y="288"/>
                  </a:cubicBezTo>
                  <a:cubicBezTo>
                    <a:pt x="661" y="291"/>
                    <a:pt x="517" y="312"/>
                    <a:pt x="374" y="310"/>
                  </a:cubicBezTo>
                  <a:cubicBezTo>
                    <a:pt x="298" y="309"/>
                    <a:pt x="223" y="307"/>
                    <a:pt x="154" y="334"/>
                  </a:cubicBezTo>
                  <a:cubicBezTo>
                    <a:pt x="135" y="382"/>
                    <a:pt x="158" y="452"/>
                    <a:pt x="138" y="483"/>
                  </a:cubicBezTo>
                  <a:cubicBezTo>
                    <a:pt x="126" y="468"/>
                    <a:pt x="127" y="443"/>
                    <a:pt x="127" y="418"/>
                  </a:cubicBezTo>
                  <a:cubicBezTo>
                    <a:pt x="127" y="375"/>
                    <a:pt x="127" y="318"/>
                    <a:pt x="163" y="310"/>
                  </a:cubicBezTo>
                  <a:cubicBezTo>
                    <a:pt x="243" y="291"/>
                    <a:pt x="349" y="290"/>
                    <a:pt x="428" y="291"/>
                  </a:cubicBezTo>
                  <a:cubicBezTo>
                    <a:pt x="528" y="292"/>
                    <a:pt x="643" y="275"/>
                    <a:pt x="748" y="269"/>
                  </a:cubicBezTo>
                  <a:cubicBezTo>
                    <a:pt x="782" y="267"/>
                    <a:pt x="811" y="269"/>
                    <a:pt x="841" y="266"/>
                  </a:cubicBezTo>
                  <a:cubicBezTo>
                    <a:pt x="866" y="265"/>
                    <a:pt x="891" y="256"/>
                    <a:pt x="917" y="253"/>
                  </a:cubicBezTo>
                  <a:cubicBezTo>
                    <a:pt x="953" y="249"/>
                    <a:pt x="995" y="266"/>
                    <a:pt x="1030" y="239"/>
                  </a:cubicBezTo>
                  <a:cubicBezTo>
                    <a:pt x="1065" y="252"/>
                    <a:pt x="1108" y="263"/>
                    <a:pt x="1120" y="302"/>
                  </a:cubicBezTo>
                  <a:cubicBezTo>
                    <a:pt x="1135" y="352"/>
                    <a:pt x="1125" y="412"/>
                    <a:pt x="1131" y="459"/>
                  </a:cubicBezTo>
                  <a:cubicBezTo>
                    <a:pt x="1167" y="462"/>
                    <a:pt x="1196" y="466"/>
                    <a:pt x="1226" y="462"/>
                  </a:cubicBezTo>
                  <a:cubicBezTo>
                    <a:pt x="1228" y="399"/>
                    <a:pt x="1215" y="318"/>
                    <a:pt x="1218" y="250"/>
                  </a:cubicBezTo>
                  <a:cubicBezTo>
                    <a:pt x="1088" y="129"/>
                    <a:pt x="878" y="84"/>
                    <a:pt x="648" y="96"/>
                  </a:cubicBezTo>
                  <a:cubicBezTo>
                    <a:pt x="670" y="97"/>
                    <a:pt x="668" y="130"/>
                    <a:pt x="659" y="136"/>
                  </a:cubicBezTo>
                  <a:cubicBezTo>
                    <a:pt x="668" y="139"/>
                    <a:pt x="676" y="133"/>
                    <a:pt x="689" y="139"/>
                  </a:cubicBezTo>
                  <a:cubicBezTo>
                    <a:pt x="700" y="144"/>
                    <a:pt x="725" y="175"/>
                    <a:pt x="724" y="185"/>
                  </a:cubicBezTo>
                  <a:cubicBezTo>
                    <a:pt x="723" y="208"/>
                    <a:pt x="714" y="247"/>
                    <a:pt x="702" y="261"/>
                  </a:cubicBezTo>
                  <a:cubicBezTo>
                    <a:pt x="669" y="253"/>
                    <a:pt x="620" y="251"/>
                    <a:pt x="572" y="264"/>
                  </a:cubicBezTo>
                  <a:cubicBezTo>
                    <a:pt x="530" y="222"/>
                    <a:pt x="527" y="133"/>
                    <a:pt x="607" y="136"/>
                  </a:cubicBezTo>
                  <a:cubicBezTo>
                    <a:pt x="607" y="124"/>
                    <a:pt x="597" y="121"/>
                    <a:pt x="599" y="106"/>
                  </a:cubicBezTo>
                  <a:cubicBezTo>
                    <a:pt x="602" y="99"/>
                    <a:pt x="612" y="99"/>
                    <a:pt x="616" y="93"/>
                  </a:cubicBezTo>
                  <a:cubicBezTo>
                    <a:pt x="486" y="96"/>
                    <a:pt x="380" y="175"/>
                    <a:pt x="263" y="212"/>
                  </a:cubicBezTo>
                  <a:cubicBezTo>
                    <a:pt x="200" y="258"/>
                    <a:pt x="106" y="272"/>
                    <a:pt x="51" y="326"/>
                  </a:cubicBezTo>
                  <a:cubicBezTo>
                    <a:pt x="51" y="384"/>
                    <a:pt x="58" y="463"/>
                    <a:pt x="49" y="524"/>
                  </a:cubicBezTo>
                  <a:cubicBezTo>
                    <a:pt x="158" y="466"/>
                    <a:pt x="308" y="476"/>
                    <a:pt x="453" y="456"/>
                  </a:cubicBezTo>
                  <a:cubicBezTo>
                    <a:pt x="434" y="449"/>
                    <a:pt x="424" y="456"/>
                    <a:pt x="407" y="454"/>
                  </a:cubicBezTo>
                  <a:cubicBezTo>
                    <a:pt x="419" y="432"/>
                    <a:pt x="393" y="371"/>
                    <a:pt x="423" y="367"/>
                  </a:cubicBezTo>
                  <a:cubicBezTo>
                    <a:pt x="432" y="387"/>
                    <a:pt x="418" y="419"/>
                    <a:pt x="426" y="435"/>
                  </a:cubicBezTo>
                  <a:cubicBezTo>
                    <a:pt x="435" y="432"/>
                    <a:pt x="436" y="439"/>
                    <a:pt x="445" y="437"/>
                  </a:cubicBezTo>
                  <a:cubicBezTo>
                    <a:pt x="454" y="436"/>
                    <a:pt x="448" y="419"/>
                    <a:pt x="461" y="421"/>
                  </a:cubicBezTo>
                  <a:cubicBezTo>
                    <a:pt x="476" y="429"/>
                    <a:pt x="468" y="444"/>
                    <a:pt x="466" y="459"/>
                  </a:cubicBezTo>
                  <a:cubicBezTo>
                    <a:pt x="513" y="463"/>
                    <a:pt x="561" y="453"/>
                    <a:pt x="591" y="459"/>
                  </a:cubicBezTo>
                  <a:close/>
                  <a:moveTo>
                    <a:pt x="618" y="112"/>
                  </a:moveTo>
                  <a:cubicBezTo>
                    <a:pt x="626" y="123"/>
                    <a:pt x="632" y="142"/>
                    <a:pt x="618" y="153"/>
                  </a:cubicBezTo>
                  <a:cubicBezTo>
                    <a:pt x="607" y="158"/>
                    <a:pt x="586" y="153"/>
                    <a:pt x="580" y="163"/>
                  </a:cubicBezTo>
                  <a:cubicBezTo>
                    <a:pt x="601" y="159"/>
                    <a:pt x="615" y="163"/>
                    <a:pt x="626" y="174"/>
                  </a:cubicBezTo>
                  <a:cubicBezTo>
                    <a:pt x="628" y="205"/>
                    <a:pt x="609" y="226"/>
                    <a:pt x="572" y="226"/>
                  </a:cubicBezTo>
                  <a:cubicBezTo>
                    <a:pt x="570" y="236"/>
                    <a:pt x="574" y="240"/>
                    <a:pt x="578" y="245"/>
                  </a:cubicBezTo>
                  <a:cubicBezTo>
                    <a:pt x="624" y="233"/>
                    <a:pt x="646" y="235"/>
                    <a:pt x="697" y="239"/>
                  </a:cubicBezTo>
                  <a:cubicBezTo>
                    <a:pt x="701" y="207"/>
                    <a:pt x="712" y="174"/>
                    <a:pt x="681" y="155"/>
                  </a:cubicBezTo>
                  <a:cubicBezTo>
                    <a:pt x="664" y="154"/>
                    <a:pt x="656" y="160"/>
                    <a:pt x="643" y="155"/>
                  </a:cubicBezTo>
                  <a:cubicBezTo>
                    <a:pt x="635" y="138"/>
                    <a:pt x="647" y="128"/>
                    <a:pt x="651" y="115"/>
                  </a:cubicBezTo>
                  <a:cubicBezTo>
                    <a:pt x="642" y="106"/>
                    <a:pt x="629" y="106"/>
                    <a:pt x="618" y="112"/>
                  </a:cubicBezTo>
                  <a:close/>
                  <a:moveTo>
                    <a:pt x="1502" y="302"/>
                  </a:moveTo>
                  <a:cubicBezTo>
                    <a:pt x="1500" y="286"/>
                    <a:pt x="1487" y="251"/>
                    <a:pt x="1475" y="228"/>
                  </a:cubicBezTo>
                  <a:cubicBezTo>
                    <a:pt x="1460" y="198"/>
                    <a:pt x="1423" y="142"/>
                    <a:pt x="1391" y="134"/>
                  </a:cubicBezTo>
                  <a:cubicBezTo>
                    <a:pt x="1384" y="132"/>
                    <a:pt x="1357" y="131"/>
                    <a:pt x="1359" y="131"/>
                  </a:cubicBezTo>
                  <a:cubicBezTo>
                    <a:pt x="1328" y="132"/>
                    <a:pt x="1293" y="148"/>
                    <a:pt x="1269" y="171"/>
                  </a:cubicBezTo>
                  <a:cubicBezTo>
                    <a:pt x="1293" y="161"/>
                    <a:pt x="1318" y="152"/>
                    <a:pt x="1348" y="147"/>
                  </a:cubicBezTo>
                  <a:cubicBezTo>
                    <a:pt x="1433" y="181"/>
                    <a:pt x="1456" y="277"/>
                    <a:pt x="1500" y="353"/>
                  </a:cubicBezTo>
                  <a:cubicBezTo>
                    <a:pt x="1502" y="341"/>
                    <a:pt x="1505" y="316"/>
                    <a:pt x="1502" y="302"/>
                  </a:cubicBezTo>
                  <a:close/>
                  <a:moveTo>
                    <a:pt x="567" y="212"/>
                  </a:moveTo>
                  <a:cubicBezTo>
                    <a:pt x="560" y="199"/>
                    <a:pt x="568" y="175"/>
                    <a:pt x="567" y="169"/>
                  </a:cubicBezTo>
                  <a:cubicBezTo>
                    <a:pt x="556" y="182"/>
                    <a:pt x="556" y="203"/>
                    <a:pt x="567" y="212"/>
                  </a:cubicBezTo>
                  <a:close/>
                  <a:moveTo>
                    <a:pt x="1492" y="481"/>
                  </a:moveTo>
                  <a:cubicBezTo>
                    <a:pt x="1490" y="440"/>
                    <a:pt x="1491" y="387"/>
                    <a:pt x="1478" y="353"/>
                  </a:cubicBezTo>
                  <a:cubicBezTo>
                    <a:pt x="1457" y="301"/>
                    <a:pt x="1439" y="255"/>
                    <a:pt x="1408" y="218"/>
                  </a:cubicBezTo>
                  <a:cubicBezTo>
                    <a:pt x="1381" y="186"/>
                    <a:pt x="1355" y="157"/>
                    <a:pt x="1304" y="174"/>
                  </a:cubicBezTo>
                  <a:cubicBezTo>
                    <a:pt x="1270" y="186"/>
                    <a:pt x="1250" y="228"/>
                    <a:pt x="1234" y="256"/>
                  </a:cubicBezTo>
                  <a:cubicBezTo>
                    <a:pt x="1237" y="268"/>
                    <a:pt x="1235" y="286"/>
                    <a:pt x="1231" y="299"/>
                  </a:cubicBezTo>
                  <a:cubicBezTo>
                    <a:pt x="1235" y="326"/>
                    <a:pt x="1245" y="362"/>
                    <a:pt x="1245" y="391"/>
                  </a:cubicBezTo>
                  <a:cubicBezTo>
                    <a:pt x="1245" y="414"/>
                    <a:pt x="1228" y="459"/>
                    <a:pt x="1256" y="475"/>
                  </a:cubicBezTo>
                  <a:cubicBezTo>
                    <a:pt x="1259" y="445"/>
                    <a:pt x="1244" y="408"/>
                    <a:pt x="1253" y="359"/>
                  </a:cubicBezTo>
                  <a:cubicBezTo>
                    <a:pt x="1279" y="339"/>
                    <a:pt x="1306" y="363"/>
                    <a:pt x="1332" y="372"/>
                  </a:cubicBezTo>
                  <a:cubicBezTo>
                    <a:pt x="1344" y="377"/>
                    <a:pt x="1358" y="376"/>
                    <a:pt x="1367" y="380"/>
                  </a:cubicBezTo>
                  <a:cubicBezTo>
                    <a:pt x="1373" y="383"/>
                    <a:pt x="1377" y="392"/>
                    <a:pt x="1383" y="394"/>
                  </a:cubicBezTo>
                  <a:cubicBezTo>
                    <a:pt x="1387" y="396"/>
                    <a:pt x="1395" y="392"/>
                    <a:pt x="1399" y="394"/>
                  </a:cubicBezTo>
                  <a:cubicBezTo>
                    <a:pt x="1403" y="396"/>
                    <a:pt x="1407" y="404"/>
                    <a:pt x="1413" y="407"/>
                  </a:cubicBezTo>
                  <a:cubicBezTo>
                    <a:pt x="1421" y="412"/>
                    <a:pt x="1432" y="410"/>
                    <a:pt x="1437" y="413"/>
                  </a:cubicBezTo>
                  <a:cubicBezTo>
                    <a:pt x="1449" y="420"/>
                    <a:pt x="1472" y="445"/>
                    <a:pt x="1475" y="456"/>
                  </a:cubicBezTo>
                  <a:cubicBezTo>
                    <a:pt x="1480" y="472"/>
                    <a:pt x="1472" y="490"/>
                    <a:pt x="1473" y="505"/>
                  </a:cubicBezTo>
                  <a:cubicBezTo>
                    <a:pt x="1474" y="528"/>
                    <a:pt x="1481" y="548"/>
                    <a:pt x="1486" y="573"/>
                  </a:cubicBezTo>
                  <a:cubicBezTo>
                    <a:pt x="1484" y="585"/>
                    <a:pt x="1465" y="579"/>
                    <a:pt x="1473" y="595"/>
                  </a:cubicBezTo>
                  <a:cubicBezTo>
                    <a:pt x="1477" y="599"/>
                    <a:pt x="1485" y="594"/>
                    <a:pt x="1492" y="600"/>
                  </a:cubicBezTo>
                  <a:cubicBezTo>
                    <a:pt x="1492" y="568"/>
                    <a:pt x="1493" y="526"/>
                    <a:pt x="1492" y="481"/>
                  </a:cubicBezTo>
                  <a:close/>
                  <a:moveTo>
                    <a:pt x="583" y="180"/>
                  </a:moveTo>
                  <a:cubicBezTo>
                    <a:pt x="584" y="188"/>
                    <a:pt x="578" y="191"/>
                    <a:pt x="580" y="201"/>
                  </a:cubicBezTo>
                  <a:cubicBezTo>
                    <a:pt x="587" y="207"/>
                    <a:pt x="594" y="195"/>
                    <a:pt x="607" y="199"/>
                  </a:cubicBezTo>
                  <a:cubicBezTo>
                    <a:pt x="610" y="189"/>
                    <a:pt x="603" y="188"/>
                    <a:pt x="605" y="180"/>
                  </a:cubicBezTo>
                  <a:cubicBezTo>
                    <a:pt x="594" y="177"/>
                    <a:pt x="595" y="179"/>
                    <a:pt x="583" y="180"/>
                  </a:cubicBezTo>
                  <a:close/>
                  <a:moveTo>
                    <a:pt x="1296" y="388"/>
                  </a:moveTo>
                  <a:cubicBezTo>
                    <a:pt x="1303" y="386"/>
                    <a:pt x="1376" y="411"/>
                    <a:pt x="1386" y="424"/>
                  </a:cubicBezTo>
                  <a:cubicBezTo>
                    <a:pt x="1388" y="427"/>
                    <a:pt x="1381" y="427"/>
                    <a:pt x="1386" y="429"/>
                  </a:cubicBezTo>
                  <a:cubicBezTo>
                    <a:pt x="1396" y="435"/>
                    <a:pt x="1422" y="439"/>
                    <a:pt x="1432" y="443"/>
                  </a:cubicBezTo>
                  <a:cubicBezTo>
                    <a:pt x="1450" y="468"/>
                    <a:pt x="1459" y="533"/>
                    <a:pt x="1443" y="565"/>
                  </a:cubicBezTo>
                  <a:cubicBezTo>
                    <a:pt x="1452" y="566"/>
                    <a:pt x="1455" y="573"/>
                    <a:pt x="1462" y="576"/>
                  </a:cubicBezTo>
                  <a:cubicBezTo>
                    <a:pt x="1467" y="541"/>
                    <a:pt x="1449" y="494"/>
                    <a:pt x="1459" y="462"/>
                  </a:cubicBezTo>
                  <a:cubicBezTo>
                    <a:pt x="1416" y="411"/>
                    <a:pt x="1342" y="393"/>
                    <a:pt x="1272" y="369"/>
                  </a:cubicBezTo>
                  <a:cubicBezTo>
                    <a:pt x="1264" y="399"/>
                    <a:pt x="1269" y="446"/>
                    <a:pt x="1280" y="481"/>
                  </a:cubicBezTo>
                  <a:cubicBezTo>
                    <a:pt x="1290" y="446"/>
                    <a:pt x="1262" y="399"/>
                    <a:pt x="1296" y="388"/>
                  </a:cubicBezTo>
                  <a:close/>
                  <a:moveTo>
                    <a:pt x="602" y="405"/>
                  </a:moveTo>
                  <a:cubicBezTo>
                    <a:pt x="612" y="404"/>
                    <a:pt x="620" y="401"/>
                    <a:pt x="629" y="399"/>
                  </a:cubicBezTo>
                  <a:cubicBezTo>
                    <a:pt x="629" y="396"/>
                    <a:pt x="629" y="392"/>
                    <a:pt x="629" y="388"/>
                  </a:cubicBezTo>
                  <a:cubicBezTo>
                    <a:pt x="616" y="385"/>
                    <a:pt x="615" y="381"/>
                    <a:pt x="605" y="380"/>
                  </a:cubicBezTo>
                  <a:cubicBezTo>
                    <a:pt x="601" y="389"/>
                    <a:pt x="605" y="392"/>
                    <a:pt x="602" y="405"/>
                  </a:cubicBezTo>
                  <a:close/>
                  <a:moveTo>
                    <a:pt x="1299" y="467"/>
                  </a:moveTo>
                  <a:cubicBezTo>
                    <a:pt x="1319" y="518"/>
                    <a:pt x="1385" y="524"/>
                    <a:pt x="1426" y="554"/>
                  </a:cubicBezTo>
                  <a:cubicBezTo>
                    <a:pt x="1442" y="531"/>
                    <a:pt x="1429" y="498"/>
                    <a:pt x="1429" y="467"/>
                  </a:cubicBezTo>
                  <a:cubicBezTo>
                    <a:pt x="1385" y="445"/>
                    <a:pt x="1354" y="417"/>
                    <a:pt x="1299" y="410"/>
                  </a:cubicBezTo>
                  <a:cubicBezTo>
                    <a:pt x="1299" y="417"/>
                    <a:pt x="1294" y="418"/>
                    <a:pt x="1296" y="426"/>
                  </a:cubicBezTo>
                  <a:cubicBezTo>
                    <a:pt x="1303" y="426"/>
                    <a:pt x="1306" y="422"/>
                    <a:pt x="1315" y="424"/>
                  </a:cubicBezTo>
                  <a:cubicBezTo>
                    <a:pt x="1312" y="434"/>
                    <a:pt x="1325" y="428"/>
                    <a:pt x="1323" y="437"/>
                  </a:cubicBezTo>
                  <a:cubicBezTo>
                    <a:pt x="1332" y="439"/>
                    <a:pt x="1333" y="435"/>
                    <a:pt x="1340" y="435"/>
                  </a:cubicBezTo>
                  <a:cubicBezTo>
                    <a:pt x="1341" y="440"/>
                    <a:pt x="1347" y="439"/>
                    <a:pt x="1345" y="448"/>
                  </a:cubicBezTo>
                  <a:cubicBezTo>
                    <a:pt x="1364" y="440"/>
                    <a:pt x="1375" y="458"/>
                    <a:pt x="1378" y="475"/>
                  </a:cubicBezTo>
                  <a:cubicBezTo>
                    <a:pt x="1378" y="480"/>
                    <a:pt x="1370" y="477"/>
                    <a:pt x="1370" y="481"/>
                  </a:cubicBezTo>
                  <a:cubicBezTo>
                    <a:pt x="1368" y="522"/>
                    <a:pt x="1318" y="495"/>
                    <a:pt x="1332" y="454"/>
                  </a:cubicBezTo>
                  <a:cubicBezTo>
                    <a:pt x="1325" y="459"/>
                    <a:pt x="1319" y="451"/>
                    <a:pt x="1315" y="456"/>
                  </a:cubicBezTo>
                  <a:cubicBezTo>
                    <a:pt x="1322" y="460"/>
                    <a:pt x="1327" y="479"/>
                    <a:pt x="1321" y="486"/>
                  </a:cubicBezTo>
                  <a:cubicBezTo>
                    <a:pt x="1300" y="493"/>
                    <a:pt x="1314" y="466"/>
                    <a:pt x="1299" y="467"/>
                  </a:cubicBezTo>
                  <a:close/>
                  <a:moveTo>
                    <a:pt x="1356" y="486"/>
                  </a:moveTo>
                  <a:cubicBezTo>
                    <a:pt x="1352" y="476"/>
                    <a:pt x="1365" y="484"/>
                    <a:pt x="1364" y="478"/>
                  </a:cubicBezTo>
                  <a:cubicBezTo>
                    <a:pt x="1356" y="474"/>
                    <a:pt x="1359" y="458"/>
                    <a:pt x="1348" y="456"/>
                  </a:cubicBezTo>
                  <a:cubicBezTo>
                    <a:pt x="1347" y="470"/>
                    <a:pt x="1350" y="480"/>
                    <a:pt x="1356" y="486"/>
                  </a:cubicBezTo>
                  <a:close/>
                  <a:moveTo>
                    <a:pt x="1242" y="527"/>
                  </a:moveTo>
                  <a:cubicBezTo>
                    <a:pt x="1221" y="506"/>
                    <a:pt x="1189" y="495"/>
                    <a:pt x="1161" y="481"/>
                  </a:cubicBezTo>
                  <a:cubicBezTo>
                    <a:pt x="1151" y="479"/>
                    <a:pt x="1145" y="482"/>
                    <a:pt x="1139" y="483"/>
                  </a:cubicBezTo>
                  <a:cubicBezTo>
                    <a:pt x="1084" y="458"/>
                    <a:pt x="1015" y="476"/>
                    <a:pt x="946" y="478"/>
                  </a:cubicBezTo>
                  <a:cubicBezTo>
                    <a:pt x="934" y="478"/>
                    <a:pt x="921" y="475"/>
                    <a:pt x="908" y="475"/>
                  </a:cubicBezTo>
                  <a:cubicBezTo>
                    <a:pt x="653" y="488"/>
                    <a:pt x="374" y="465"/>
                    <a:pt x="141" y="505"/>
                  </a:cubicBezTo>
                  <a:cubicBezTo>
                    <a:pt x="76" y="516"/>
                    <a:pt x="32" y="547"/>
                    <a:pt x="35" y="616"/>
                  </a:cubicBezTo>
                  <a:cubicBezTo>
                    <a:pt x="86" y="601"/>
                    <a:pt x="145" y="600"/>
                    <a:pt x="206" y="589"/>
                  </a:cubicBezTo>
                  <a:cubicBezTo>
                    <a:pt x="223" y="586"/>
                    <a:pt x="239" y="577"/>
                    <a:pt x="255" y="576"/>
                  </a:cubicBezTo>
                  <a:cubicBezTo>
                    <a:pt x="310" y="571"/>
                    <a:pt x="365" y="578"/>
                    <a:pt x="423" y="573"/>
                  </a:cubicBezTo>
                  <a:cubicBezTo>
                    <a:pt x="479" y="568"/>
                    <a:pt x="537" y="569"/>
                    <a:pt x="594" y="565"/>
                  </a:cubicBezTo>
                  <a:cubicBezTo>
                    <a:pt x="628" y="562"/>
                    <a:pt x="661" y="557"/>
                    <a:pt x="694" y="557"/>
                  </a:cubicBezTo>
                  <a:cubicBezTo>
                    <a:pt x="724" y="556"/>
                    <a:pt x="755" y="565"/>
                    <a:pt x="786" y="565"/>
                  </a:cubicBezTo>
                  <a:cubicBezTo>
                    <a:pt x="841" y="565"/>
                    <a:pt x="893" y="558"/>
                    <a:pt x="944" y="557"/>
                  </a:cubicBezTo>
                  <a:cubicBezTo>
                    <a:pt x="1024" y="555"/>
                    <a:pt x="1115" y="573"/>
                    <a:pt x="1196" y="584"/>
                  </a:cubicBezTo>
                  <a:cubicBezTo>
                    <a:pt x="1210" y="586"/>
                    <a:pt x="1195" y="573"/>
                    <a:pt x="1212" y="576"/>
                  </a:cubicBezTo>
                  <a:cubicBezTo>
                    <a:pt x="1225" y="578"/>
                    <a:pt x="1235" y="584"/>
                    <a:pt x="1247" y="586"/>
                  </a:cubicBezTo>
                  <a:cubicBezTo>
                    <a:pt x="1246" y="571"/>
                    <a:pt x="1250" y="543"/>
                    <a:pt x="1242" y="527"/>
                  </a:cubicBezTo>
                  <a:close/>
                  <a:moveTo>
                    <a:pt x="1272" y="592"/>
                  </a:moveTo>
                  <a:cubicBezTo>
                    <a:pt x="1336" y="621"/>
                    <a:pt x="1399" y="652"/>
                    <a:pt x="1470" y="681"/>
                  </a:cubicBezTo>
                  <a:cubicBezTo>
                    <a:pt x="1477" y="689"/>
                    <a:pt x="1498" y="711"/>
                    <a:pt x="1502" y="703"/>
                  </a:cubicBezTo>
                  <a:cubicBezTo>
                    <a:pt x="1507" y="670"/>
                    <a:pt x="1503" y="638"/>
                    <a:pt x="1486" y="619"/>
                  </a:cubicBezTo>
                  <a:cubicBezTo>
                    <a:pt x="1399" y="594"/>
                    <a:pt x="1338" y="543"/>
                    <a:pt x="1261" y="508"/>
                  </a:cubicBezTo>
                  <a:cubicBezTo>
                    <a:pt x="1266" y="539"/>
                    <a:pt x="1272" y="564"/>
                    <a:pt x="1272" y="592"/>
                  </a:cubicBezTo>
                  <a:close/>
                  <a:moveTo>
                    <a:pt x="125" y="3526"/>
                  </a:moveTo>
                  <a:cubicBezTo>
                    <a:pt x="129" y="3176"/>
                    <a:pt x="128" y="2829"/>
                    <a:pt x="117" y="2480"/>
                  </a:cubicBezTo>
                  <a:cubicBezTo>
                    <a:pt x="113" y="2358"/>
                    <a:pt x="119" y="2235"/>
                    <a:pt x="114" y="2113"/>
                  </a:cubicBezTo>
                  <a:cubicBezTo>
                    <a:pt x="108" y="1977"/>
                    <a:pt x="114" y="1864"/>
                    <a:pt x="111" y="1755"/>
                  </a:cubicBezTo>
                  <a:cubicBezTo>
                    <a:pt x="104" y="1436"/>
                    <a:pt x="119" y="1074"/>
                    <a:pt x="106" y="695"/>
                  </a:cubicBezTo>
                  <a:cubicBezTo>
                    <a:pt x="119" y="685"/>
                    <a:pt x="118" y="660"/>
                    <a:pt x="130" y="649"/>
                  </a:cubicBezTo>
                  <a:cubicBezTo>
                    <a:pt x="219" y="622"/>
                    <a:pt x="414" y="631"/>
                    <a:pt x="483" y="630"/>
                  </a:cubicBezTo>
                  <a:cubicBezTo>
                    <a:pt x="677" y="627"/>
                    <a:pt x="908" y="628"/>
                    <a:pt x="1098" y="624"/>
                  </a:cubicBezTo>
                  <a:cubicBezTo>
                    <a:pt x="1127" y="624"/>
                    <a:pt x="1164" y="620"/>
                    <a:pt x="1180" y="630"/>
                  </a:cubicBezTo>
                  <a:cubicBezTo>
                    <a:pt x="1194" y="638"/>
                    <a:pt x="1215" y="688"/>
                    <a:pt x="1215" y="717"/>
                  </a:cubicBezTo>
                  <a:cubicBezTo>
                    <a:pt x="1215" y="734"/>
                    <a:pt x="1203" y="746"/>
                    <a:pt x="1201" y="765"/>
                  </a:cubicBezTo>
                  <a:cubicBezTo>
                    <a:pt x="1197" y="814"/>
                    <a:pt x="1201" y="871"/>
                    <a:pt x="1201" y="925"/>
                  </a:cubicBezTo>
                  <a:cubicBezTo>
                    <a:pt x="1208" y="1365"/>
                    <a:pt x="1200" y="1819"/>
                    <a:pt x="1212" y="2222"/>
                  </a:cubicBezTo>
                  <a:cubicBezTo>
                    <a:pt x="1216" y="2339"/>
                    <a:pt x="1211" y="2467"/>
                    <a:pt x="1215" y="2588"/>
                  </a:cubicBezTo>
                  <a:cubicBezTo>
                    <a:pt x="1221" y="2774"/>
                    <a:pt x="1222" y="2961"/>
                    <a:pt x="1215" y="3152"/>
                  </a:cubicBezTo>
                  <a:cubicBezTo>
                    <a:pt x="1209" y="3325"/>
                    <a:pt x="1224" y="3506"/>
                    <a:pt x="1215" y="3673"/>
                  </a:cubicBezTo>
                  <a:cubicBezTo>
                    <a:pt x="1246" y="3671"/>
                    <a:pt x="1276" y="3684"/>
                    <a:pt x="1296" y="3673"/>
                  </a:cubicBezTo>
                  <a:cubicBezTo>
                    <a:pt x="1301" y="3570"/>
                    <a:pt x="1297" y="3464"/>
                    <a:pt x="1291" y="3358"/>
                  </a:cubicBezTo>
                  <a:cubicBezTo>
                    <a:pt x="1280" y="3181"/>
                    <a:pt x="1295" y="2989"/>
                    <a:pt x="1283" y="2783"/>
                  </a:cubicBezTo>
                  <a:cubicBezTo>
                    <a:pt x="1278" y="2701"/>
                    <a:pt x="1278" y="2617"/>
                    <a:pt x="1272" y="2537"/>
                  </a:cubicBezTo>
                  <a:cubicBezTo>
                    <a:pt x="1259" y="2378"/>
                    <a:pt x="1242" y="2223"/>
                    <a:pt x="1239" y="2065"/>
                  </a:cubicBezTo>
                  <a:cubicBezTo>
                    <a:pt x="1238" y="2007"/>
                    <a:pt x="1256" y="1948"/>
                    <a:pt x="1256" y="1891"/>
                  </a:cubicBezTo>
                  <a:cubicBezTo>
                    <a:pt x="1256" y="1776"/>
                    <a:pt x="1237" y="1667"/>
                    <a:pt x="1242" y="1555"/>
                  </a:cubicBezTo>
                  <a:cubicBezTo>
                    <a:pt x="1244" y="1511"/>
                    <a:pt x="1248" y="1465"/>
                    <a:pt x="1245" y="1419"/>
                  </a:cubicBezTo>
                  <a:cubicBezTo>
                    <a:pt x="1233" y="1271"/>
                    <a:pt x="1249" y="1122"/>
                    <a:pt x="1245" y="969"/>
                  </a:cubicBezTo>
                  <a:cubicBezTo>
                    <a:pt x="1241" y="845"/>
                    <a:pt x="1249" y="723"/>
                    <a:pt x="1250" y="605"/>
                  </a:cubicBezTo>
                  <a:cubicBezTo>
                    <a:pt x="1129" y="592"/>
                    <a:pt x="1032" y="577"/>
                    <a:pt x="917" y="576"/>
                  </a:cubicBezTo>
                  <a:cubicBezTo>
                    <a:pt x="880" y="575"/>
                    <a:pt x="842" y="576"/>
                    <a:pt x="805" y="578"/>
                  </a:cubicBezTo>
                  <a:cubicBezTo>
                    <a:pt x="768" y="580"/>
                    <a:pt x="733" y="573"/>
                    <a:pt x="697" y="573"/>
                  </a:cubicBezTo>
                  <a:cubicBezTo>
                    <a:pt x="663" y="573"/>
                    <a:pt x="627" y="579"/>
                    <a:pt x="591" y="581"/>
                  </a:cubicBezTo>
                  <a:cubicBezTo>
                    <a:pt x="457" y="587"/>
                    <a:pt x="322" y="585"/>
                    <a:pt x="203" y="605"/>
                  </a:cubicBezTo>
                  <a:cubicBezTo>
                    <a:pt x="148" y="615"/>
                    <a:pt x="97" y="619"/>
                    <a:pt x="49" y="633"/>
                  </a:cubicBezTo>
                  <a:cubicBezTo>
                    <a:pt x="34" y="734"/>
                    <a:pt x="50" y="834"/>
                    <a:pt x="51" y="931"/>
                  </a:cubicBezTo>
                  <a:cubicBezTo>
                    <a:pt x="53" y="1022"/>
                    <a:pt x="58" y="1114"/>
                    <a:pt x="60" y="1213"/>
                  </a:cubicBezTo>
                  <a:cubicBezTo>
                    <a:pt x="60" y="1266"/>
                    <a:pt x="54" y="1320"/>
                    <a:pt x="54" y="1376"/>
                  </a:cubicBezTo>
                  <a:cubicBezTo>
                    <a:pt x="54" y="1406"/>
                    <a:pt x="60" y="1438"/>
                    <a:pt x="60" y="1468"/>
                  </a:cubicBezTo>
                  <a:cubicBezTo>
                    <a:pt x="59" y="1499"/>
                    <a:pt x="55" y="1529"/>
                    <a:pt x="54" y="1560"/>
                  </a:cubicBezTo>
                  <a:cubicBezTo>
                    <a:pt x="51" y="1745"/>
                    <a:pt x="55" y="1931"/>
                    <a:pt x="60" y="2081"/>
                  </a:cubicBezTo>
                  <a:cubicBezTo>
                    <a:pt x="61" y="2139"/>
                    <a:pt x="67" y="2204"/>
                    <a:pt x="70" y="2271"/>
                  </a:cubicBezTo>
                  <a:cubicBezTo>
                    <a:pt x="74" y="2335"/>
                    <a:pt x="66" y="2403"/>
                    <a:pt x="68" y="2469"/>
                  </a:cubicBezTo>
                  <a:cubicBezTo>
                    <a:pt x="70" y="2568"/>
                    <a:pt x="83" y="2657"/>
                    <a:pt x="89" y="2751"/>
                  </a:cubicBezTo>
                  <a:cubicBezTo>
                    <a:pt x="78" y="2829"/>
                    <a:pt x="79" y="2907"/>
                    <a:pt x="81" y="2987"/>
                  </a:cubicBezTo>
                  <a:cubicBezTo>
                    <a:pt x="84" y="3097"/>
                    <a:pt x="77" y="3210"/>
                    <a:pt x="73" y="3309"/>
                  </a:cubicBezTo>
                  <a:cubicBezTo>
                    <a:pt x="71" y="3364"/>
                    <a:pt x="77" y="3419"/>
                    <a:pt x="79" y="3472"/>
                  </a:cubicBezTo>
                  <a:cubicBezTo>
                    <a:pt x="79" y="3493"/>
                    <a:pt x="76" y="3523"/>
                    <a:pt x="79" y="3551"/>
                  </a:cubicBezTo>
                  <a:cubicBezTo>
                    <a:pt x="81" y="3574"/>
                    <a:pt x="75" y="3619"/>
                    <a:pt x="119" y="3613"/>
                  </a:cubicBezTo>
                  <a:cubicBezTo>
                    <a:pt x="129" y="3586"/>
                    <a:pt x="124" y="3554"/>
                    <a:pt x="125" y="3526"/>
                  </a:cubicBezTo>
                  <a:close/>
                  <a:moveTo>
                    <a:pt x="1272" y="673"/>
                  </a:moveTo>
                  <a:cubicBezTo>
                    <a:pt x="1269" y="794"/>
                    <a:pt x="1268" y="912"/>
                    <a:pt x="1269" y="1034"/>
                  </a:cubicBezTo>
                  <a:cubicBezTo>
                    <a:pt x="1270" y="1090"/>
                    <a:pt x="1266" y="1146"/>
                    <a:pt x="1264" y="1202"/>
                  </a:cubicBezTo>
                  <a:cubicBezTo>
                    <a:pt x="1261" y="1284"/>
                    <a:pt x="1269" y="1368"/>
                    <a:pt x="1269" y="1449"/>
                  </a:cubicBezTo>
                  <a:cubicBezTo>
                    <a:pt x="1269" y="1486"/>
                    <a:pt x="1261" y="1525"/>
                    <a:pt x="1264" y="1560"/>
                  </a:cubicBezTo>
                  <a:cubicBezTo>
                    <a:pt x="1266" y="1592"/>
                    <a:pt x="1279" y="1625"/>
                    <a:pt x="1264" y="1658"/>
                  </a:cubicBezTo>
                  <a:cubicBezTo>
                    <a:pt x="1273" y="1710"/>
                    <a:pt x="1272" y="1764"/>
                    <a:pt x="1272" y="1818"/>
                  </a:cubicBezTo>
                  <a:cubicBezTo>
                    <a:pt x="1272" y="1875"/>
                    <a:pt x="1283" y="1932"/>
                    <a:pt x="1280" y="1989"/>
                  </a:cubicBezTo>
                  <a:cubicBezTo>
                    <a:pt x="1278" y="2032"/>
                    <a:pt x="1273" y="2075"/>
                    <a:pt x="1272" y="2119"/>
                  </a:cubicBezTo>
                  <a:cubicBezTo>
                    <a:pt x="1269" y="2233"/>
                    <a:pt x="1270" y="2347"/>
                    <a:pt x="1285" y="2461"/>
                  </a:cubicBezTo>
                  <a:cubicBezTo>
                    <a:pt x="1293" y="2516"/>
                    <a:pt x="1296" y="2572"/>
                    <a:pt x="1296" y="2629"/>
                  </a:cubicBezTo>
                  <a:cubicBezTo>
                    <a:pt x="1297" y="2689"/>
                    <a:pt x="1304" y="2748"/>
                    <a:pt x="1307" y="2808"/>
                  </a:cubicBezTo>
                  <a:cubicBezTo>
                    <a:pt x="1312" y="2902"/>
                    <a:pt x="1306" y="3042"/>
                    <a:pt x="1307" y="3152"/>
                  </a:cubicBezTo>
                  <a:cubicBezTo>
                    <a:pt x="1309" y="3294"/>
                    <a:pt x="1314" y="3521"/>
                    <a:pt x="1329" y="3670"/>
                  </a:cubicBezTo>
                  <a:cubicBezTo>
                    <a:pt x="1399" y="3603"/>
                    <a:pt x="1470" y="3538"/>
                    <a:pt x="1530" y="3461"/>
                  </a:cubicBezTo>
                  <a:cubicBezTo>
                    <a:pt x="1545" y="3457"/>
                    <a:pt x="1544" y="3465"/>
                    <a:pt x="1554" y="3461"/>
                  </a:cubicBezTo>
                  <a:cubicBezTo>
                    <a:pt x="1574" y="3397"/>
                    <a:pt x="1559" y="3329"/>
                    <a:pt x="1559" y="3263"/>
                  </a:cubicBezTo>
                  <a:cubicBezTo>
                    <a:pt x="1559" y="3178"/>
                    <a:pt x="1559" y="3085"/>
                    <a:pt x="1559" y="3008"/>
                  </a:cubicBezTo>
                  <a:cubicBezTo>
                    <a:pt x="1561" y="2854"/>
                    <a:pt x="1533" y="2698"/>
                    <a:pt x="1535" y="2542"/>
                  </a:cubicBezTo>
                  <a:cubicBezTo>
                    <a:pt x="1536" y="2463"/>
                    <a:pt x="1536" y="2384"/>
                    <a:pt x="1543" y="2306"/>
                  </a:cubicBezTo>
                  <a:cubicBezTo>
                    <a:pt x="1556" y="2161"/>
                    <a:pt x="1531" y="2002"/>
                    <a:pt x="1532" y="1877"/>
                  </a:cubicBezTo>
                  <a:cubicBezTo>
                    <a:pt x="1533" y="1786"/>
                    <a:pt x="1530" y="1695"/>
                    <a:pt x="1530" y="1604"/>
                  </a:cubicBezTo>
                  <a:cubicBezTo>
                    <a:pt x="1529" y="1475"/>
                    <a:pt x="1508" y="1308"/>
                    <a:pt x="1511" y="1175"/>
                  </a:cubicBezTo>
                  <a:cubicBezTo>
                    <a:pt x="1512" y="1085"/>
                    <a:pt x="1505" y="1019"/>
                    <a:pt x="1502" y="942"/>
                  </a:cubicBezTo>
                  <a:cubicBezTo>
                    <a:pt x="1501" y="875"/>
                    <a:pt x="1515" y="791"/>
                    <a:pt x="1492" y="717"/>
                  </a:cubicBezTo>
                  <a:cubicBezTo>
                    <a:pt x="1427" y="675"/>
                    <a:pt x="1344" y="650"/>
                    <a:pt x="1275" y="614"/>
                  </a:cubicBezTo>
                  <a:cubicBezTo>
                    <a:pt x="1278" y="633"/>
                    <a:pt x="1272" y="653"/>
                    <a:pt x="1272" y="673"/>
                  </a:cubicBezTo>
                  <a:close/>
                  <a:moveTo>
                    <a:pt x="165" y="3223"/>
                  </a:moveTo>
                  <a:cubicBezTo>
                    <a:pt x="165" y="3191"/>
                    <a:pt x="165" y="3157"/>
                    <a:pt x="165" y="3125"/>
                  </a:cubicBezTo>
                  <a:cubicBezTo>
                    <a:pt x="170" y="2865"/>
                    <a:pt x="153" y="2601"/>
                    <a:pt x="154" y="2347"/>
                  </a:cubicBezTo>
                  <a:cubicBezTo>
                    <a:pt x="161" y="2352"/>
                    <a:pt x="161" y="2345"/>
                    <a:pt x="154" y="2344"/>
                  </a:cubicBezTo>
                  <a:cubicBezTo>
                    <a:pt x="154" y="2099"/>
                    <a:pt x="144" y="1814"/>
                    <a:pt x="149" y="1525"/>
                  </a:cubicBezTo>
                  <a:cubicBezTo>
                    <a:pt x="151" y="1397"/>
                    <a:pt x="141" y="1265"/>
                    <a:pt x="146" y="1115"/>
                  </a:cubicBezTo>
                  <a:cubicBezTo>
                    <a:pt x="149" y="1043"/>
                    <a:pt x="146" y="968"/>
                    <a:pt x="144" y="893"/>
                  </a:cubicBezTo>
                  <a:cubicBezTo>
                    <a:pt x="141" y="832"/>
                    <a:pt x="138" y="760"/>
                    <a:pt x="152" y="703"/>
                  </a:cubicBezTo>
                  <a:cubicBezTo>
                    <a:pt x="183" y="682"/>
                    <a:pt x="222" y="689"/>
                    <a:pt x="258" y="687"/>
                  </a:cubicBezTo>
                  <a:cubicBezTo>
                    <a:pt x="383" y="681"/>
                    <a:pt x="482" y="683"/>
                    <a:pt x="575" y="681"/>
                  </a:cubicBezTo>
                  <a:cubicBezTo>
                    <a:pt x="671" y="680"/>
                    <a:pt x="810" y="678"/>
                    <a:pt x="982" y="684"/>
                  </a:cubicBezTo>
                  <a:cubicBezTo>
                    <a:pt x="1018" y="685"/>
                    <a:pt x="1053" y="694"/>
                    <a:pt x="1071" y="673"/>
                  </a:cubicBezTo>
                  <a:cubicBezTo>
                    <a:pt x="1105" y="685"/>
                    <a:pt x="1130" y="671"/>
                    <a:pt x="1150" y="695"/>
                  </a:cubicBezTo>
                  <a:cubicBezTo>
                    <a:pt x="1170" y="719"/>
                    <a:pt x="1161" y="836"/>
                    <a:pt x="1161" y="893"/>
                  </a:cubicBezTo>
                  <a:cubicBezTo>
                    <a:pt x="1160" y="1121"/>
                    <a:pt x="1159" y="1273"/>
                    <a:pt x="1161" y="1471"/>
                  </a:cubicBezTo>
                  <a:cubicBezTo>
                    <a:pt x="1163" y="1723"/>
                    <a:pt x="1165" y="1962"/>
                    <a:pt x="1166" y="2227"/>
                  </a:cubicBezTo>
                  <a:cubicBezTo>
                    <a:pt x="1167" y="2544"/>
                    <a:pt x="1176" y="2765"/>
                    <a:pt x="1172" y="2965"/>
                  </a:cubicBezTo>
                  <a:cubicBezTo>
                    <a:pt x="1169" y="3075"/>
                    <a:pt x="1168" y="3182"/>
                    <a:pt x="1169" y="3301"/>
                  </a:cubicBezTo>
                  <a:cubicBezTo>
                    <a:pt x="1170" y="3400"/>
                    <a:pt x="1164" y="3524"/>
                    <a:pt x="1172" y="3643"/>
                  </a:cubicBezTo>
                  <a:cubicBezTo>
                    <a:pt x="1172" y="3658"/>
                    <a:pt x="1166" y="3683"/>
                    <a:pt x="1196" y="3676"/>
                  </a:cubicBezTo>
                  <a:cubicBezTo>
                    <a:pt x="1210" y="3667"/>
                    <a:pt x="1202" y="3647"/>
                    <a:pt x="1201" y="3635"/>
                  </a:cubicBezTo>
                  <a:cubicBezTo>
                    <a:pt x="1201" y="3617"/>
                    <a:pt x="1202" y="3598"/>
                    <a:pt x="1201" y="3581"/>
                  </a:cubicBezTo>
                  <a:cubicBezTo>
                    <a:pt x="1199" y="3365"/>
                    <a:pt x="1200" y="3094"/>
                    <a:pt x="1204" y="2913"/>
                  </a:cubicBezTo>
                  <a:cubicBezTo>
                    <a:pt x="1212" y="2587"/>
                    <a:pt x="1191" y="2183"/>
                    <a:pt x="1191" y="1823"/>
                  </a:cubicBezTo>
                  <a:cubicBezTo>
                    <a:pt x="1190" y="1488"/>
                    <a:pt x="1189" y="1208"/>
                    <a:pt x="1188" y="904"/>
                  </a:cubicBezTo>
                  <a:cubicBezTo>
                    <a:pt x="1188" y="839"/>
                    <a:pt x="1186" y="776"/>
                    <a:pt x="1196" y="706"/>
                  </a:cubicBezTo>
                  <a:cubicBezTo>
                    <a:pt x="1185" y="687"/>
                    <a:pt x="1181" y="658"/>
                    <a:pt x="1172" y="646"/>
                  </a:cubicBezTo>
                  <a:cubicBezTo>
                    <a:pt x="1013" y="633"/>
                    <a:pt x="860" y="650"/>
                    <a:pt x="705" y="643"/>
                  </a:cubicBezTo>
                  <a:cubicBezTo>
                    <a:pt x="553" y="637"/>
                    <a:pt x="423" y="645"/>
                    <a:pt x="266" y="646"/>
                  </a:cubicBezTo>
                  <a:cubicBezTo>
                    <a:pt x="205" y="646"/>
                    <a:pt x="175" y="650"/>
                    <a:pt x="138" y="665"/>
                  </a:cubicBezTo>
                  <a:cubicBezTo>
                    <a:pt x="133" y="679"/>
                    <a:pt x="133" y="697"/>
                    <a:pt x="122" y="706"/>
                  </a:cubicBezTo>
                  <a:cubicBezTo>
                    <a:pt x="123" y="816"/>
                    <a:pt x="124" y="939"/>
                    <a:pt x="125" y="1058"/>
                  </a:cubicBezTo>
                  <a:cubicBezTo>
                    <a:pt x="125" y="1186"/>
                    <a:pt x="122" y="1268"/>
                    <a:pt x="125" y="1381"/>
                  </a:cubicBezTo>
                  <a:cubicBezTo>
                    <a:pt x="134" y="1813"/>
                    <a:pt x="130" y="2133"/>
                    <a:pt x="133" y="2496"/>
                  </a:cubicBezTo>
                  <a:cubicBezTo>
                    <a:pt x="134" y="2617"/>
                    <a:pt x="142" y="2746"/>
                    <a:pt x="141" y="2878"/>
                  </a:cubicBezTo>
                  <a:cubicBezTo>
                    <a:pt x="140" y="2997"/>
                    <a:pt x="144" y="3127"/>
                    <a:pt x="144" y="3258"/>
                  </a:cubicBezTo>
                  <a:cubicBezTo>
                    <a:pt x="144" y="3355"/>
                    <a:pt x="141" y="3450"/>
                    <a:pt x="141" y="3543"/>
                  </a:cubicBezTo>
                  <a:cubicBezTo>
                    <a:pt x="141" y="3566"/>
                    <a:pt x="127" y="3607"/>
                    <a:pt x="157" y="3619"/>
                  </a:cubicBezTo>
                  <a:cubicBezTo>
                    <a:pt x="165" y="3511"/>
                    <a:pt x="167" y="3323"/>
                    <a:pt x="165" y="3223"/>
                  </a:cubicBezTo>
                  <a:close/>
                  <a:moveTo>
                    <a:pt x="1153" y="3166"/>
                  </a:moveTo>
                  <a:cubicBezTo>
                    <a:pt x="1160" y="3160"/>
                    <a:pt x="1148" y="3169"/>
                    <a:pt x="1150" y="3163"/>
                  </a:cubicBezTo>
                  <a:cubicBezTo>
                    <a:pt x="1158" y="2952"/>
                    <a:pt x="1159" y="2785"/>
                    <a:pt x="1155" y="2585"/>
                  </a:cubicBezTo>
                  <a:cubicBezTo>
                    <a:pt x="1151" y="2382"/>
                    <a:pt x="1151" y="2183"/>
                    <a:pt x="1150" y="1989"/>
                  </a:cubicBezTo>
                  <a:cubicBezTo>
                    <a:pt x="1148" y="1790"/>
                    <a:pt x="1138" y="1586"/>
                    <a:pt x="1144" y="1414"/>
                  </a:cubicBezTo>
                  <a:cubicBezTo>
                    <a:pt x="1152" y="1220"/>
                    <a:pt x="1144" y="996"/>
                    <a:pt x="1147" y="760"/>
                  </a:cubicBezTo>
                  <a:cubicBezTo>
                    <a:pt x="1137" y="746"/>
                    <a:pt x="1141" y="720"/>
                    <a:pt x="1131" y="700"/>
                  </a:cubicBezTo>
                  <a:cubicBezTo>
                    <a:pt x="1106" y="699"/>
                    <a:pt x="1084" y="706"/>
                    <a:pt x="1066" y="708"/>
                  </a:cubicBezTo>
                  <a:cubicBezTo>
                    <a:pt x="991" y="689"/>
                    <a:pt x="906" y="701"/>
                    <a:pt x="822" y="700"/>
                  </a:cubicBezTo>
                  <a:cubicBezTo>
                    <a:pt x="628" y="699"/>
                    <a:pt x="427" y="693"/>
                    <a:pt x="271" y="698"/>
                  </a:cubicBezTo>
                  <a:cubicBezTo>
                    <a:pt x="237" y="699"/>
                    <a:pt x="198" y="697"/>
                    <a:pt x="165" y="719"/>
                  </a:cubicBezTo>
                  <a:cubicBezTo>
                    <a:pt x="155" y="777"/>
                    <a:pt x="160" y="835"/>
                    <a:pt x="160" y="893"/>
                  </a:cubicBezTo>
                  <a:cubicBezTo>
                    <a:pt x="160" y="952"/>
                    <a:pt x="160" y="1012"/>
                    <a:pt x="163" y="1072"/>
                  </a:cubicBezTo>
                  <a:cubicBezTo>
                    <a:pt x="168" y="1185"/>
                    <a:pt x="158" y="1315"/>
                    <a:pt x="163" y="1443"/>
                  </a:cubicBezTo>
                  <a:cubicBezTo>
                    <a:pt x="166" y="1543"/>
                    <a:pt x="163" y="1667"/>
                    <a:pt x="163" y="1783"/>
                  </a:cubicBezTo>
                  <a:cubicBezTo>
                    <a:pt x="160" y="2143"/>
                    <a:pt x="176" y="2505"/>
                    <a:pt x="179" y="2881"/>
                  </a:cubicBezTo>
                  <a:cubicBezTo>
                    <a:pt x="181" y="3136"/>
                    <a:pt x="181" y="3399"/>
                    <a:pt x="182" y="3624"/>
                  </a:cubicBezTo>
                  <a:cubicBezTo>
                    <a:pt x="515" y="3677"/>
                    <a:pt x="849" y="3673"/>
                    <a:pt x="1153" y="3678"/>
                  </a:cubicBezTo>
                  <a:cubicBezTo>
                    <a:pt x="1160" y="3523"/>
                    <a:pt x="1150" y="3314"/>
                    <a:pt x="1153" y="3166"/>
                  </a:cubicBezTo>
                  <a:close/>
                  <a:moveTo>
                    <a:pt x="57" y="3673"/>
                  </a:moveTo>
                  <a:cubicBezTo>
                    <a:pt x="57" y="3671"/>
                    <a:pt x="57" y="3670"/>
                    <a:pt x="60" y="3670"/>
                  </a:cubicBezTo>
                  <a:cubicBezTo>
                    <a:pt x="196" y="3672"/>
                    <a:pt x="335" y="3693"/>
                    <a:pt x="480" y="3697"/>
                  </a:cubicBezTo>
                  <a:cubicBezTo>
                    <a:pt x="517" y="3698"/>
                    <a:pt x="554" y="3691"/>
                    <a:pt x="591" y="3692"/>
                  </a:cubicBezTo>
                  <a:cubicBezTo>
                    <a:pt x="668" y="3693"/>
                    <a:pt x="739" y="3703"/>
                    <a:pt x="814" y="3708"/>
                  </a:cubicBezTo>
                  <a:cubicBezTo>
                    <a:pt x="881" y="3713"/>
                    <a:pt x="918" y="3716"/>
                    <a:pt x="965" y="3716"/>
                  </a:cubicBezTo>
                  <a:cubicBezTo>
                    <a:pt x="1032" y="3717"/>
                    <a:pt x="1096" y="3709"/>
                    <a:pt x="1163" y="3705"/>
                  </a:cubicBezTo>
                  <a:cubicBezTo>
                    <a:pt x="1175" y="3705"/>
                    <a:pt x="1205" y="3716"/>
                    <a:pt x="1204" y="3700"/>
                  </a:cubicBezTo>
                  <a:cubicBezTo>
                    <a:pt x="1202" y="3688"/>
                    <a:pt x="1171" y="3695"/>
                    <a:pt x="1161" y="3703"/>
                  </a:cubicBezTo>
                  <a:cubicBezTo>
                    <a:pt x="1150" y="3693"/>
                    <a:pt x="1119" y="3696"/>
                    <a:pt x="1098" y="3703"/>
                  </a:cubicBezTo>
                  <a:cubicBezTo>
                    <a:pt x="1064" y="3702"/>
                    <a:pt x="1028" y="3693"/>
                    <a:pt x="990" y="3692"/>
                  </a:cubicBezTo>
                  <a:cubicBezTo>
                    <a:pt x="972" y="3691"/>
                    <a:pt x="954" y="3698"/>
                    <a:pt x="936" y="3697"/>
                  </a:cubicBezTo>
                  <a:cubicBezTo>
                    <a:pt x="909" y="3697"/>
                    <a:pt x="882" y="3689"/>
                    <a:pt x="854" y="3689"/>
                  </a:cubicBezTo>
                  <a:cubicBezTo>
                    <a:pt x="821" y="3689"/>
                    <a:pt x="790" y="3693"/>
                    <a:pt x="757" y="3692"/>
                  </a:cubicBezTo>
                  <a:cubicBezTo>
                    <a:pt x="678" y="3689"/>
                    <a:pt x="599" y="3679"/>
                    <a:pt x="526" y="3676"/>
                  </a:cubicBezTo>
                  <a:cubicBezTo>
                    <a:pt x="412" y="3671"/>
                    <a:pt x="293" y="3667"/>
                    <a:pt x="187" y="3640"/>
                  </a:cubicBezTo>
                  <a:cubicBezTo>
                    <a:pt x="175" y="3640"/>
                    <a:pt x="180" y="3657"/>
                    <a:pt x="165" y="3654"/>
                  </a:cubicBezTo>
                  <a:cubicBezTo>
                    <a:pt x="162" y="3646"/>
                    <a:pt x="160" y="3637"/>
                    <a:pt x="154" y="3638"/>
                  </a:cubicBezTo>
                  <a:cubicBezTo>
                    <a:pt x="130" y="3641"/>
                    <a:pt x="117" y="3625"/>
                    <a:pt x="79" y="3629"/>
                  </a:cubicBezTo>
                  <a:cubicBezTo>
                    <a:pt x="69" y="3640"/>
                    <a:pt x="55" y="3660"/>
                    <a:pt x="57" y="3673"/>
                  </a:cubicBezTo>
                  <a:close/>
                  <a:moveTo>
                    <a:pt x="1218" y="3695"/>
                  </a:moveTo>
                  <a:cubicBezTo>
                    <a:pt x="1212" y="3694"/>
                    <a:pt x="1216" y="3704"/>
                    <a:pt x="1215" y="3708"/>
                  </a:cubicBezTo>
                  <a:cubicBezTo>
                    <a:pt x="1250" y="3703"/>
                    <a:pt x="1287" y="3716"/>
                    <a:pt x="1313" y="3708"/>
                  </a:cubicBezTo>
                  <a:cubicBezTo>
                    <a:pt x="1296" y="3689"/>
                    <a:pt x="1233" y="3698"/>
                    <a:pt x="1218" y="3695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1662113" y="1258888"/>
              <a:ext cx="92075" cy="130175"/>
            </a:xfrm>
            <a:custGeom>
              <a:gdLst>
                <a:gd fmla="*/ 56 w 76" name="T0"/>
                <a:gd fmla="*/ 18 h 107" name="T1"/>
                <a:gd fmla="*/ 59 w 76" name="T2"/>
                <a:gd fmla="*/ 31 h 107" name="T3"/>
                <a:gd fmla="*/ 34 w 76" name="T4"/>
                <a:gd fmla="*/ 31 h 107" name="T5"/>
                <a:gd fmla="*/ 29 w 76" name="T6"/>
                <a:gd fmla="*/ 53 h 107" name="T7"/>
                <a:gd fmla="*/ 61 w 76" name="T8"/>
                <a:gd fmla="*/ 48 h 107" name="T9"/>
                <a:gd fmla="*/ 29 w 76" name="T10"/>
                <a:gd fmla="*/ 69 h 107" name="T11"/>
                <a:gd fmla="*/ 29 w 76" name="T12"/>
                <a:gd fmla="*/ 83 h 107" name="T13"/>
                <a:gd fmla="*/ 72 w 76" name="T14"/>
                <a:gd fmla="*/ 83 h 107" name="T15"/>
                <a:gd fmla="*/ 70 w 76" name="T16"/>
                <a:gd fmla="*/ 102 h 107" name="T17"/>
                <a:gd fmla="*/ 15 w 76" name="T18"/>
                <a:gd fmla="*/ 99 h 107" name="T19"/>
                <a:gd fmla="*/ 56 w 76" name="T20"/>
                <a:gd fmla="*/ 18 h 10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7" w="76">
                  <a:moveTo>
                    <a:pt x="56" y="18"/>
                  </a:moveTo>
                  <a:cubicBezTo>
                    <a:pt x="54" y="25"/>
                    <a:pt x="60" y="25"/>
                    <a:pt x="59" y="31"/>
                  </a:cubicBezTo>
                  <a:cubicBezTo>
                    <a:pt x="48" y="33"/>
                    <a:pt x="40" y="39"/>
                    <a:pt x="34" y="31"/>
                  </a:cubicBezTo>
                  <a:cubicBezTo>
                    <a:pt x="28" y="40"/>
                    <a:pt x="32" y="42"/>
                    <a:pt x="29" y="53"/>
                  </a:cubicBezTo>
                  <a:cubicBezTo>
                    <a:pt x="45" y="57"/>
                    <a:pt x="46" y="45"/>
                    <a:pt x="61" y="48"/>
                  </a:cubicBezTo>
                  <a:cubicBezTo>
                    <a:pt x="69" y="64"/>
                    <a:pt x="48" y="71"/>
                    <a:pt x="29" y="69"/>
                  </a:cubicBezTo>
                  <a:cubicBezTo>
                    <a:pt x="29" y="76"/>
                    <a:pt x="34" y="78"/>
                    <a:pt x="29" y="83"/>
                  </a:cubicBezTo>
                  <a:cubicBezTo>
                    <a:pt x="44" y="84"/>
                    <a:pt x="60" y="75"/>
                    <a:pt x="72" y="83"/>
                  </a:cubicBezTo>
                  <a:cubicBezTo>
                    <a:pt x="76" y="91"/>
                    <a:pt x="74" y="95"/>
                    <a:pt x="70" y="102"/>
                  </a:cubicBezTo>
                  <a:cubicBezTo>
                    <a:pt x="52" y="92"/>
                    <a:pt x="32" y="107"/>
                    <a:pt x="15" y="99"/>
                  </a:cubicBezTo>
                  <a:cubicBezTo>
                    <a:pt x="10" y="61"/>
                    <a:pt x="0" y="0"/>
                    <a:pt x="56" y="18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2236788" y="1785938"/>
              <a:ext cx="112713" cy="368300"/>
            </a:xfrm>
            <a:custGeom>
              <a:gdLst>
                <a:gd fmla="*/ 68 w 93" name="T0"/>
                <a:gd fmla="*/ 5 h 302" name="T1"/>
                <a:gd fmla="*/ 84 w 93" name="T2"/>
                <a:gd fmla="*/ 116 h 302" name="T3"/>
                <a:gd fmla="*/ 92 w 93" name="T4"/>
                <a:gd fmla="*/ 230 h 302" name="T5"/>
                <a:gd fmla="*/ 65 w 93" name="T6"/>
                <a:gd fmla="*/ 295 h 302" name="T7"/>
                <a:gd fmla="*/ 38 w 93" name="T8"/>
                <a:gd fmla="*/ 290 h 302" name="T9"/>
                <a:gd fmla="*/ 5 w 93" name="T10"/>
                <a:gd fmla="*/ 293 h 302" name="T11"/>
                <a:gd fmla="*/ 3 w 93" name="T12"/>
                <a:gd fmla="*/ 19 h 302" name="T13"/>
                <a:gd fmla="*/ 68 w 93" name="T14"/>
                <a:gd fmla="*/ 5 h 30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02" w="93">
                  <a:moveTo>
                    <a:pt x="68" y="5"/>
                  </a:moveTo>
                  <a:cubicBezTo>
                    <a:pt x="93" y="30"/>
                    <a:pt x="85" y="81"/>
                    <a:pt x="84" y="116"/>
                  </a:cubicBezTo>
                  <a:cubicBezTo>
                    <a:pt x="83" y="154"/>
                    <a:pt x="92" y="193"/>
                    <a:pt x="92" y="230"/>
                  </a:cubicBezTo>
                  <a:cubicBezTo>
                    <a:pt x="92" y="252"/>
                    <a:pt x="86" y="292"/>
                    <a:pt x="65" y="295"/>
                  </a:cubicBezTo>
                  <a:cubicBezTo>
                    <a:pt x="58" y="297"/>
                    <a:pt x="48" y="290"/>
                    <a:pt x="38" y="290"/>
                  </a:cubicBezTo>
                  <a:cubicBezTo>
                    <a:pt x="25" y="290"/>
                    <a:pt x="14" y="302"/>
                    <a:pt x="5" y="293"/>
                  </a:cubicBezTo>
                  <a:cubicBezTo>
                    <a:pt x="5" y="202"/>
                    <a:pt x="0" y="121"/>
                    <a:pt x="3" y="19"/>
                  </a:cubicBezTo>
                  <a:cubicBezTo>
                    <a:pt x="18" y="4"/>
                    <a:pt x="43" y="0"/>
                    <a:pt x="68" y="5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1344613" y="1838325"/>
              <a:ext cx="165100" cy="334962"/>
            </a:xfrm>
            <a:custGeom>
              <a:gdLst>
                <a:gd fmla="*/ 110 w 135" name="T0"/>
                <a:gd fmla="*/ 0 h 275" name="T1"/>
                <a:gd fmla="*/ 121 w 135" name="T2"/>
                <a:gd fmla="*/ 258 h 275" name="T3"/>
                <a:gd fmla="*/ 34 w 135" name="T4"/>
                <a:gd fmla="*/ 269 h 275" name="T5"/>
                <a:gd fmla="*/ 26 w 135" name="T6"/>
                <a:gd fmla="*/ 190 h 275" name="T7"/>
                <a:gd fmla="*/ 45 w 135" name="T8"/>
                <a:gd fmla="*/ 0 h 275" name="T9"/>
                <a:gd fmla="*/ 110 w 135" name="T10"/>
                <a:gd fmla="*/ 0 h 2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5" w="135">
                  <a:moveTo>
                    <a:pt x="110" y="0"/>
                  </a:moveTo>
                  <a:cubicBezTo>
                    <a:pt x="107" y="93"/>
                    <a:pt x="135" y="180"/>
                    <a:pt x="121" y="258"/>
                  </a:cubicBezTo>
                  <a:cubicBezTo>
                    <a:pt x="102" y="275"/>
                    <a:pt x="58" y="266"/>
                    <a:pt x="34" y="269"/>
                  </a:cubicBezTo>
                  <a:cubicBezTo>
                    <a:pt x="21" y="246"/>
                    <a:pt x="27" y="217"/>
                    <a:pt x="26" y="190"/>
                  </a:cubicBezTo>
                  <a:cubicBezTo>
                    <a:pt x="22" y="130"/>
                    <a:pt x="0" y="42"/>
                    <a:pt x="45" y="0"/>
                  </a:cubicBezTo>
                  <a:cubicBezTo>
                    <a:pt x="79" y="6"/>
                    <a:pt x="79" y="0"/>
                    <a:pt x="110" y="0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2719388" y="2178050"/>
              <a:ext cx="168275" cy="338137"/>
            </a:xfrm>
            <a:custGeom>
              <a:gdLst>
                <a:gd fmla="*/ 117 w 137" name="T0"/>
                <a:gd fmla="*/ 277 h 277" name="T1"/>
                <a:gd fmla="*/ 5 w 137" name="T2"/>
                <a:gd fmla="*/ 247 h 277" name="T3"/>
                <a:gd fmla="*/ 19 w 137" name="T4"/>
                <a:gd fmla="*/ 234 h 277" name="T5"/>
                <a:gd fmla="*/ 0 w 137" name="T6"/>
                <a:gd fmla="*/ 49 h 277" name="T7"/>
                <a:gd fmla="*/ 16 w 137" name="T8"/>
                <a:gd fmla="*/ 3 h 277" name="T9"/>
                <a:gd fmla="*/ 22 w 137" name="T10"/>
                <a:gd fmla="*/ 0 h 277" name="T11"/>
                <a:gd fmla="*/ 127 w 137" name="T12"/>
                <a:gd fmla="*/ 74 h 277" name="T13"/>
                <a:gd fmla="*/ 125 w 137" name="T14"/>
                <a:gd fmla="*/ 128 h 277" name="T15"/>
                <a:gd fmla="*/ 117 w 137" name="T16"/>
                <a:gd fmla="*/ 277 h 27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7" w="137">
                  <a:moveTo>
                    <a:pt x="117" y="277"/>
                  </a:moveTo>
                  <a:cubicBezTo>
                    <a:pt x="76" y="266"/>
                    <a:pt x="38" y="263"/>
                    <a:pt x="5" y="247"/>
                  </a:cubicBezTo>
                  <a:cubicBezTo>
                    <a:pt x="6" y="239"/>
                    <a:pt x="15" y="238"/>
                    <a:pt x="19" y="234"/>
                  </a:cubicBezTo>
                  <a:cubicBezTo>
                    <a:pt x="9" y="175"/>
                    <a:pt x="9" y="121"/>
                    <a:pt x="0" y="49"/>
                  </a:cubicBezTo>
                  <a:cubicBezTo>
                    <a:pt x="14" y="40"/>
                    <a:pt x="9" y="13"/>
                    <a:pt x="16" y="3"/>
                  </a:cubicBezTo>
                  <a:cubicBezTo>
                    <a:pt x="18" y="3"/>
                    <a:pt x="19" y="0"/>
                    <a:pt x="22" y="0"/>
                  </a:cubicBezTo>
                  <a:cubicBezTo>
                    <a:pt x="63" y="13"/>
                    <a:pt x="120" y="23"/>
                    <a:pt x="127" y="74"/>
                  </a:cubicBezTo>
                  <a:cubicBezTo>
                    <a:pt x="130" y="89"/>
                    <a:pt x="125" y="108"/>
                    <a:pt x="125" y="128"/>
                  </a:cubicBezTo>
                  <a:cubicBezTo>
                    <a:pt x="123" y="176"/>
                    <a:pt x="137" y="238"/>
                    <a:pt x="117" y="277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1355726" y="2214563"/>
              <a:ext cx="150813" cy="360362"/>
            </a:xfrm>
            <a:custGeom>
              <a:gdLst>
                <a:gd fmla="*/ 101 w 123" name="T0"/>
                <a:gd fmla="*/ 14 h 296" name="T1"/>
                <a:gd fmla="*/ 104 w 123" name="T2"/>
                <a:gd fmla="*/ 182 h 296" name="T3"/>
                <a:gd fmla="*/ 74 w 123" name="T4"/>
                <a:gd fmla="*/ 296 h 296" name="T5"/>
                <a:gd fmla="*/ 17 w 123" name="T6"/>
                <a:gd fmla="*/ 261 h 296" name="T7"/>
                <a:gd fmla="*/ 14 w 123" name="T8"/>
                <a:gd fmla="*/ 179 h 296" name="T9"/>
                <a:gd fmla="*/ 3 w 123" name="T10"/>
                <a:gd fmla="*/ 152 h 296" name="T11"/>
                <a:gd fmla="*/ 3 w 123" name="T12"/>
                <a:gd fmla="*/ 76 h 296" name="T13"/>
                <a:gd fmla="*/ 11 w 123" name="T14"/>
                <a:gd fmla="*/ 57 h 296" name="T15"/>
                <a:gd fmla="*/ 30 w 123" name="T16"/>
                <a:gd fmla="*/ 11 h 296" name="T17"/>
                <a:gd fmla="*/ 101 w 123" name="T18"/>
                <a:gd fmla="*/ 14 h 2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96" w="123">
                  <a:moveTo>
                    <a:pt x="101" y="14"/>
                  </a:moveTo>
                  <a:cubicBezTo>
                    <a:pt x="104" y="60"/>
                    <a:pt x="99" y="123"/>
                    <a:pt x="104" y="182"/>
                  </a:cubicBezTo>
                  <a:cubicBezTo>
                    <a:pt x="107" y="227"/>
                    <a:pt x="123" y="282"/>
                    <a:pt x="74" y="296"/>
                  </a:cubicBezTo>
                  <a:cubicBezTo>
                    <a:pt x="56" y="289"/>
                    <a:pt x="25" y="281"/>
                    <a:pt x="17" y="261"/>
                  </a:cubicBezTo>
                  <a:cubicBezTo>
                    <a:pt x="11" y="244"/>
                    <a:pt x="19" y="209"/>
                    <a:pt x="14" y="179"/>
                  </a:cubicBezTo>
                  <a:cubicBezTo>
                    <a:pt x="12" y="169"/>
                    <a:pt x="5" y="161"/>
                    <a:pt x="3" y="152"/>
                  </a:cubicBezTo>
                  <a:cubicBezTo>
                    <a:pt x="1" y="134"/>
                    <a:pt x="0" y="98"/>
                    <a:pt x="3" y="76"/>
                  </a:cubicBezTo>
                  <a:cubicBezTo>
                    <a:pt x="4" y="70"/>
                    <a:pt x="10" y="64"/>
                    <a:pt x="11" y="57"/>
                  </a:cubicBezTo>
                  <a:cubicBezTo>
                    <a:pt x="16" y="33"/>
                    <a:pt x="12" y="21"/>
                    <a:pt x="30" y="11"/>
                  </a:cubicBezTo>
                  <a:cubicBezTo>
                    <a:pt x="52" y="0"/>
                    <a:pt x="73" y="11"/>
                    <a:pt x="101" y="14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2239963" y="2222500"/>
              <a:ext cx="125413" cy="352425"/>
            </a:xfrm>
            <a:custGeom>
              <a:gdLst>
                <a:gd fmla="*/ 78 w 102" name="T0"/>
                <a:gd fmla="*/ 2 h 290" name="T1"/>
                <a:gd fmla="*/ 89 w 102" name="T2"/>
                <a:gd fmla="*/ 268 h 290" name="T3"/>
                <a:gd fmla="*/ 13 w 102" name="T4"/>
                <a:gd fmla="*/ 276 h 290" name="T5"/>
                <a:gd fmla="*/ 0 w 102" name="T6"/>
                <a:gd fmla="*/ 24 h 290" name="T7"/>
                <a:gd fmla="*/ 11 w 102" name="T8"/>
                <a:gd fmla="*/ 5 h 290" name="T9"/>
                <a:gd fmla="*/ 78 w 102" name="T10"/>
                <a:gd fmla="*/ 2 h 29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90" w="102">
                  <a:moveTo>
                    <a:pt x="78" y="2"/>
                  </a:moveTo>
                  <a:cubicBezTo>
                    <a:pt x="102" y="93"/>
                    <a:pt x="91" y="170"/>
                    <a:pt x="89" y="268"/>
                  </a:cubicBezTo>
                  <a:cubicBezTo>
                    <a:pt x="74" y="290"/>
                    <a:pt x="26" y="279"/>
                    <a:pt x="13" y="276"/>
                  </a:cubicBezTo>
                  <a:cubicBezTo>
                    <a:pt x="5" y="203"/>
                    <a:pt x="11" y="116"/>
                    <a:pt x="0" y="24"/>
                  </a:cubicBezTo>
                  <a:cubicBezTo>
                    <a:pt x="5" y="20"/>
                    <a:pt x="9" y="13"/>
                    <a:pt x="11" y="5"/>
                  </a:cubicBezTo>
                  <a:cubicBezTo>
                    <a:pt x="26" y="1"/>
                    <a:pt x="60" y="0"/>
                    <a:pt x="78" y="2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2735263" y="2574925"/>
              <a:ext cx="171450" cy="338137"/>
            </a:xfrm>
            <a:custGeom>
              <a:gdLst>
                <a:gd fmla="*/ 117 w 140" name="T0"/>
                <a:gd fmla="*/ 25 h 278" name="T1"/>
                <a:gd fmla="*/ 117 w 140" name="T2"/>
                <a:gd fmla="*/ 248 h 278" name="T3"/>
                <a:gd fmla="*/ 36 w 140" name="T4"/>
                <a:gd fmla="*/ 278 h 278" name="T5"/>
                <a:gd fmla="*/ 22 w 140" name="T6"/>
                <a:gd fmla="*/ 272 h 278" name="T7"/>
                <a:gd fmla="*/ 14 w 140" name="T8"/>
                <a:gd fmla="*/ 90 h 278" name="T9"/>
                <a:gd fmla="*/ 25 w 140" name="T10"/>
                <a:gd fmla="*/ 23 h 278" name="T11"/>
                <a:gd fmla="*/ 19 w 140" name="T12"/>
                <a:gd fmla="*/ 9 h 278" name="T13"/>
                <a:gd fmla="*/ 117 w 140" name="T14"/>
                <a:gd fmla="*/ 25 h 27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8" w="140">
                  <a:moveTo>
                    <a:pt x="117" y="25"/>
                  </a:moveTo>
                  <a:cubicBezTo>
                    <a:pt x="140" y="92"/>
                    <a:pt x="126" y="186"/>
                    <a:pt x="117" y="248"/>
                  </a:cubicBezTo>
                  <a:cubicBezTo>
                    <a:pt x="100" y="269"/>
                    <a:pt x="52" y="257"/>
                    <a:pt x="36" y="278"/>
                  </a:cubicBezTo>
                  <a:cubicBezTo>
                    <a:pt x="33" y="275"/>
                    <a:pt x="31" y="270"/>
                    <a:pt x="22" y="272"/>
                  </a:cubicBezTo>
                  <a:cubicBezTo>
                    <a:pt x="3" y="216"/>
                    <a:pt x="17" y="139"/>
                    <a:pt x="14" y="90"/>
                  </a:cubicBezTo>
                  <a:cubicBezTo>
                    <a:pt x="0" y="78"/>
                    <a:pt x="4" y="31"/>
                    <a:pt x="25" y="23"/>
                  </a:cubicBezTo>
                  <a:cubicBezTo>
                    <a:pt x="22" y="19"/>
                    <a:pt x="17" y="18"/>
                    <a:pt x="19" y="9"/>
                  </a:cubicBezTo>
                  <a:cubicBezTo>
                    <a:pt x="50" y="0"/>
                    <a:pt x="87" y="14"/>
                    <a:pt x="117" y="25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1360488" y="2611438"/>
              <a:ext cx="138113" cy="336550"/>
            </a:xfrm>
            <a:custGeom>
              <a:gdLst>
                <a:gd fmla="*/ 100 w 113" name="T0"/>
                <a:gd fmla="*/ 0 h 275" name="T1"/>
                <a:gd fmla="*/ 108 w 113" name="T2"/>
                <a:gd fmla="*/ 230 h 275" name="T3"/>
                <a:gd fmla="*/ 108 w 113" name="T4"/>
                <a:gd fmla="*/ 266 h 275" name="T5"/>
                <a:gd fmla="*/ 32 w 113" name="T6"/>
                <a:gd fmla="*/ 268 h 275" name="T7"/>
                <a:gd fmla="*/ 18 w 113" name="T8"/>
                <a:gd fmla="*/ 244 h 275" name="T9"/>
                <a:gd fmla="*/ 16 w 113" name="T10"/>
                <a:gd fmla="*/ 16 h 275" name="T11"/>
                <a:gd fmla="*/ 100 w 113" name="T12"/>
                <a:gd fmla="*/ 0 h 2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5" w="113">
                  <a:moveTo>
                    <a:pt x="100" y="0"/>
                  </a:moveTo>
                  <a:cubicBezTo>
                    <a:pt x="104" y="74"/>
                    <a:pt x="101" y="141"/>
                    <a:pt x="108" y="230"/>
                  </a:cubicBezTo>
                  <a:cubicBezTo>
                    <a:pt x="109" y="243"/>
                    <a:pt x="113" y="250"/>
                    <a:pt x="108" y="266"/>
                  </a:cubicBezTo>
                  <a:cubicBezTo>
                    <a:pt x="77" y="275"/>
                    <a:pt x="59" y="274"/>
                    <a:pt x="32" y="268"/>
                  </a:cubicBezTo>
                  <a:cubicBezTo>
                    <a:pt x="28" y="259"/>
                    <a:pt x="24" y="251"/>
                    <a:pt x="18" y="244"/>
                  </a:cubicBezTo>
                  <a:cubicBezTo>
                    <a:pt x="20" y="158"/>
                    <a:pt x="0" y="80"/>
                    <a:pt x="16" y="16"/>
                  </a:cubicBezTo>
                  <a:cubicBezTo>
                    <a:pt x="34" y="2"/>
                    <a:pt x="80" y="5"/>
                    <a:pt x="100" y="0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2230438" y="2614613"/>
              <a:ext cx="125413" cy="334962"/>
            </a:xfrm>
            <a:custGeom>
              <a:gdLst>
                <a:gd fmla="*/ 92 w 103" name="T0"/>
                <a:gd fmla="*/ 11 h 275" name="T1"/>
                <a:gd fmla="*/ 103 w 103" name="T2"/>
                <a:gd fmla="*/ 250 h 275" name="T3"/>
                <a:gd fmla="*/ 48 w 103" name="T4"/>
                <a:gd fmla="*/ 272 h 275" name="T5"/>
                <a:gd fmla="*/ 16 w 103" name="T6"/>
                <a:gd fmla="*/ 258 h 275" name="T7"/>
                <a:gd fmla="*/ 13 w 103" name="T8"/>
                <a:gd fmla="*/ 188 h 275" name="T9"/>
                <a:gd fmla="*/ 19 w 103" name="T10"/>
                <a:gd fmla="*/ 3 h 275" name="T11"/>
                <a:gd fmla="*/ 92 w 103" name="T12"/>
                <a:gd fmla="*/ 11 h 2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75" w="103">
                  <a:moveTo>
                    <a:pt x="92" y="11"/>
                  </a:moveTo>
                  <a:cubicBezTo>
                    <a:pt x="102" y="100"/>
                    <a:pt x="101" y="182"/>
                    <a:pt x="103" y="250"/>
                  </a:cubicBezTo>
                  <a:cubicBezTo>
                    <a:pt x="92" y="265"/>
                    <a:pt x="71" y="275"/>
                    <a:pt x="48" y="272"/>
                  </a:cubicBezTo>
                  <a:cubicBezTo>
                    <a:pt x="34" y="270"/>
                    <a:pt x="27" y="255"/>
                    <a:pt x="16" y="258"/>
                  </a:cubicBezTo>
                  <a:cubicBezTo>
                    <a:pt x="15" y="233"/>
                    <a:pt x="13" y="216"/>
                    <a:pt x="13" y="188"/>
                  </a:cubicBezTo>
                  <a:cubicBezTo>
                    <a:pt x="13" y="127"/>
                    <a:pt x="0" y="41"/>
                    <a:pt x="19" y="3"/>
                  </a:cubicBezTo>
                  <a:cubicBezTo>
                    <a:pt x="48" y="0"/>
                    <a:pt x="65" y="2"/>
                    <a:pt x="92" y="11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2752726" y="2935288"/>
              <a:ext cx="153988" cy="327025"/>
            </a:xfrm>
            <a:custGeom>
              <a:gdLst>
                <a:gd fmla="*/ 111 w 126" name="T0"/>
                <a:gd fmla="*/ 14 h 269" name="T1"/>
                <a:gd fmla="*/ 122 w 126" name="T2"/>
                <a:gd fmla="*/ 109 h 269" name="T3"/>
                <a:gd fmla="*/ 103 w 126" name="T4"/>
                <a:gd fmla="*/ 247 h 269" name="T5"/>
                <a:gd fmla="*/ 43 w 126" name="T6"/>
                <a:gd fmla="*/ 258 h 269" name="T7"/>
                <a:gd fmla="*/ 33 w 126" name="T8"/>
                <a:gd fmla="*/ 269 h 269" name="T9"/>
                <a:gd fmla="*/ 5 w 126" name="T10"/>
                <a:gd fmla="*/ 261 h 269" name="T11"/>
                <a:gd fmla="*/ 11 w 126" name="T12"/>
                <a:gd fmla="*/ 6 h 269" name="T13"/>
                <a:gd fmla="*/ 111 w 126" name="T14"/>
                <a:gd fmla="*/ 14 h 26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69" w="125">
                  <a:moveTo>
                    <a:pt x="111" y="14"/>
                  </a:moveTo>
                  <a:cubicBezTo>
                    <a:pt x="123" y="36"/>
                    <a:pt x="124" y="69"/>
                    <a:pt x="122" y="109"/>
                  </a:cubicBezTo>
                  <a:cubicBezTo>
                    <a:pt x="119" y="162"/>
                    <a:pt x="126" y="207"/>
                    <a:pt x="103" y="247"/>
                  </a:cubicBezTo>
                  <a:cubicBezTo>
                    <a:pt x="82" y="249"/>
                    <a:pt x="70" y="264"/>
                    <a:pt x="43" y="258"/>
                  </a:cubicBezTo>
                  <a:cubicBezTo>
                    <a:pt x="33" y="255"/>
                    <a:pt x="38" y="267"/>
                    <a:pt x="33" y="269"/>
                  </a:cubicBezTo>
                  <a:cubicBezTo>
                    <a:pt x="21" y="269"/>
                    <a:pt x="12" y="266"/>
                    <a:pt x="5" y="261"/>
                  </a:cubicBezTo>
                  <a:cubicBezTo>
                    <a:pt x="16" y="187"/>
                    <a:pt x="0" y="72"/>
                    <a:pt x="11" y="6"/>
                  </a:cubicBezTo>
                  <a:cubicBezTo>
                    <a:pt x="44" y="9"/>
                    <a:pt x="80" y="0"/>
                    <a:pt x="111" y="14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1374776" y="2995613"/>
              <a:ext cx="133350" cy="336550"/>
            </a:xfrm>
            <a:custGeom>
              <a:gdLst>
                <a:gd fmla="*/ 94 w 110" name="T0"/>
                <a:gd fmla="*/ 19 h 277" name="T1"/>
                <a:gd fmla="*/ 94 w 110" name="T2"/>
                <a:gd fmla="*/ 193 h 277" name="T3"/>
                <a:gd fmla="*/ 86 w 110" name="T4"/>
                <a:gd fmla="*/ 277 h 277" name="T5"/>
                <a:gd fmla="*/ 7 w 110" name="T6"/>
                <a:gd fmla="*/ 266 h 277" name="T7"/>
                <a:gd fmla="*/ 7 w 110" name="T8"/>
                <a:gd fmla="*/ 27 h 277" name="T9"/>
                <a:gd fmla="*/ 94 w 110" name="T10"/>
                <a:gd fmla="*/ 19 h 27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7" w="110">
                  <a:moveTo>
                    <a:pt x="94" y="19"/>
                  </a:moveTo>
                  <a:cubicBezTo>
                    <a:pt x="94" y="66"/>
                    <a:pt x="92" y="143"/>
                    <a:pt x="94" y="193"/>
                  </a:cubicBezTo>
                  <a:cubicBezTo>
                    <a:pt x="95" y="225"/>
                    <a:pt x="110" y="257"/>
                    <a:pt x="86" y="277"/>
                  </a:cubicBezTo>
                  <a:cubicBezTo>
                    <a:pt x="58" y="276"/>
                    <a:pt x="36" y="268"/>
                    <a:pt x="7" y="266"/>
                  </a:cubicBezTo>
                  <a:cubicBezTo>
                    <a:pt x="1" y="189"/>
                    <a:pt x="0" y="99"/>
                    <a:pt x="7" y="27"/>
                  </a:cubicBezTo>
                  <a:cubicBezTo>
                    <a:pt x="22" y="0"/>
                    <a:pt x="66" y="12"/>
                    <a:pt x="94" y="19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2224088" y="2998788"/>
              <a:ext cx="136525" cy="350837"/>
            </a:xfrm>
            <a:custGeom>
              <a:gdLst>
                <a:gd fmla="*/ 94 w 111" name="T0"/>
                <a:gd fmla="*/ 16 h 288" name="T1"/>
                <a:gd fmla="*/ 108 w 111" name="T2"/>
                <a:gd fmla="*/ 133 h 288" name="T3"/>
                <a:gd fmla="*/ 102 w 111" name="T4"/>
                <a:gd fmla="*/ 263 h 288" name="T5"/>
                <a:gd fmla="*/ 34 w 111" name="T6"/>
                <a:gd fmla="*/ 258 h 288" name="T7"/>
                <a:gd fmla="*/ 13 w 111" name="T8"/>
                <a:gd fmla="*/ 258 h 288" name="T9"/>
                <a:gd fmla="*/ 10 w 111" name="T10"/>
                <a:gd fmla="*/ 24 h 288" name="T11"/>
                <a:gd fmla="*/ 94 w 111" name="T12"/>
                <a:gd fmla="*/ 16 h 28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8" w="110">
                  <a:moveTo>
                    <a:pt x="94" y="16"/>
                  </a:moveTo>
                  <a:cubicBezTo>
                    <a:pt x="108" y="42"/>
                    <a:pt x="103" y="85"/>
                    <a:pt x="108" y="133"/>
                  </a:cubicBezTo>
                  <a:cubicBezTo>
                    <a:pt x="111" y="172"/>
                    <a:pt x="109" y="219"/>
                    <a:pt x="102" y="263"/>
                  </a:cubicBezTo>
                  <a:cubicBezTo>
                    <a:pt x="86" y="279"/>
                    <a:pt x="43" y="288"/>
                    <a:pt x="34" y="258"/>
                  </a:cubicBezTo>
                  <a:cubicBezTo>
                    <a:pt x="24" y="256"/>
                    <a:pt x="19" y="264"/>
                    <a:pt x="13" y="258"/>
                  </a:cubicBezTo>
                  <a:cubicBezTo>
                    <a:pt x="0" y="193"/>
                    <a:pt x="11" y="89"/>
                    <a:pt x="10" y="24"/>
                  </a:cubicBezTo>
                  <a:cubicBezTo>
                    <a:pt x="34" y="0"/>
                    <a:pt x="56" y="10"/>
                    <a:pt x="94" y="1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1865313" y="3005138"/>
              <a:ext cx="142875" cy="158750"/>
            </a:xfrm>
            <a:custGeom>
              <a:gdLst>
                <a:gd fmla="*/ 68 w 117" name="T0"/>
                <a:gd fmla="*/ 54 h 130" name="T1"/>
                <a:gd fmla="*/ 49 w 117" name="T2"/>
                <a:gd fmla="*/ 48 h 130" name="T3"/>
                <a:gd fmla="*/ 41 w 117" name="T4"/>
                <a:gd fmla="*/ 78 h 130" name="T5"/>
                <a:gd fmla="*/ 82 w 117" name="T6"/>
                <a:gd fmla="*/ 65 h 130" name="T7"/>
                <a:gd fmla="*/ 79 w 117" name="T8"/>
                <a:gd fmla="*/ 32 h 130" name="T9"/>
                <a:gd fmla="*/ 106 w 117" name="T10"/>
                <a:gd fmla="*/ 54 h 130" name="T11"/>
                <a:gd fmla="*/ 117 w 117" name="T12"/>
                <a:gd fmla="*/ 119 h 130" name="T13"/>
                <a:gd fmla="*/ 95 w 117" name="T14"/>
                <a:gd fmla="*/ 78 h 130" name="T15"/>
                <a:gd fmla="*/ 33 w 117" name="T16"/>
                <a:gd fmla="*/ 94 h 130" name="T17"/>
                <a:gd fmla="*/ 68 w 117" name="T18"/>
                <a:gd fmla="*/ 54 h 1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0" w="117">
                  <a:moveTo>
                    <a:pt x="68" y="54"/>
                  </a:moveTo>
                  <a:cubicBezTo>
                    <a:pt x="63" y="58"/>
                    <a:pt x="51" y="54"/>
                    <a:pt x="49" y="48"/>
                  </a:cubicBezTo>
                  <a:cubicBezTo>
                    <a:pt x="38" y="54"/>
                    <a:pt x="39" y="65"/>
                    <a:pt x="41" y="78"/>
                  </a:cubicBezTo>
                  <a:cubicBezTo>
                    <a:pt x="58" y="77"/>
                    <a:pt x="69" y="70"/>
                    <a:pt x="82" y="65"/>
                  </a:cubicBezTo>
                  <a:cubicBezTo>
                    <a:pt x="80" y="52"/>
                    <a:pt x="69" y="42"/>
                    <a:pt x="79" y="32"/>
                  </a:cubicBezTo>
                  <a:cubicBezTo>
                    <a:pt x="96" y="31"/>
                    <a:pt x="87" y="56"/>
                    <a:pt x="106" y="54"/>
                  </a:cubicBezTo>
                  <a:cubicBezTo>
                    <a:pt x="105" y="80"/>
                    <a:pt x="105" y="105"/>
                    <a:pt x="117" y="119"/>
                  </a:cubicBezTo>
                  <a:cubicBezTo>
                    <a:pt x="94" y="130"/>
                    <a:pt x="94" y="100"/>
                    <a:pt x="95" y="78"/>
                  </a:cubicBezTo>
                  <a:cubicBezTo>
                    <a:pt x="75" y="85"/>
                    <a:pt x="59" y="89"/>
                    <a:pt x="33" y="94"/>
                  </a:cubicBezTo>
                  <a:cubicBezTo>
                    <a:pt x="0" y="65"/>
                    <a:pt x="56" y="0"/>
                    <a:pt x="68" y="54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2740026" y="3319463"/>
              <a:ext cx="168275" cy="300037"/>
            </a:xfrm>
            <a:custGeom>
              <a:gdLst>
                <a:gd fmla="*/ 121 w 137" name="T0"/>
                <a:gd fmla="*/ 8 h 246" name="T1"/>
                <a:gd fmla="*/ 129 w 137" name="T2"/>
                <a:gd fmla="*/ 231 h 246" name="T3"/>
                <a:gd fmla="*/ 32 w 137" name="T4"/>
                <a:gd fmla="*/ 244 h 246" name="T5"/>
                <a:gd fmla="*/ 18 w 137" name="T6"/>
                <a:gd fmla="*/ 198 h 246" name="T7"/>
                <a:gd fmla="*/ 5 w 137" name="T8"/>
                <a:gd fmla="*/ 179 h 246" name="T9"/>
                <a:gd fmla="*/ 21 w 137" name="T10"/>
                <a:gd fmla="*/ 76 h 246" name="T11"/>
                <a:gd fmla="*/ 29 w 137" name="T12"/>
                <a:gd fmla="*/ 19 h 246" name="T13"/>
                <a:gd fmla="*/ 121 w 137" name="T14"/>
                <a:gd fmla="*/ 8 h 24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6" w="137">
                  <a:moveTo>
                    <a:pt x="121" y="8"/>
                  </a:moveTo>
                  <a:cubicBezTo>
                    <a:pt x="137" y="87"/>
                    <a:pt x="137" y="167"/>
                    <a:pt x="129" y="231"/>
                  </a:cubicBezTo>
                  <a:cubicBezTo>
                    <a:pt x="103" y="242"/>
                    <a:pt x="69" y="246"/>
                    <a:pt x="32" y="244"/>
                  </a:cubicBezTo>
                  <a:cubicBezTo>
                    <a:pt x="20" y="235"/>
                    <a:pt x="24" y="212"/>
                    <a:pt x="18" y="198"/>
                  </a:cubicBezTo>
                  <a:cubicBezTo>
                    <a:pt x="14" y="188"/>
                    <a:pt x="6" y="187"/>
                    <a:pt x="5" y="179"/>
                  </a:cubicBezTo>
                  <a:cubicBezTo>
                    <a:pt x="0" y="152"/>
                    <a:pt x="16" y="113"/>
                    <a:pt x="21" y="76"/>
                  </a:cubicBezTo>
                  <a:cubicBezTo>
                    <a:pt x="24" y="52"/>
                    <a:pt x="19" y="32"/>
                    <a:pt x="29" y="19"/>
                  </a:cubicBezTo>
                  <a:cubicBezTo>
                    <a:pt x="56" y="6"/>
                    <a:pt x="92" y="0"/>
                    <a:pt x="121" y="8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1546226" y="3357563"/>
              <a:ext cx="646113" cy="377825"/>
            </a:xfrm>
            <a:custGeom>
              <a:gdLst>
                <a:gd fmla="*/ 528 w 530" name="T0"/>
                <a:gd fmla="*/ 186 h 311" name="T1"/>
                <a:gd fmla="*/ 517 w 530" name="T2"/>
                <a:gd fmla="*/ 276 h 311" name="T3"/>
                <a:gd fmla="*/ 268 w 530" name="T4"/>
                <a:gd fmla="*/ 295 h 311" name="T5"/>
                <a:gd fmla="*/ 72 w 530" name="T6"/>
                <a:gd fmla="*/ 305 h 311" name="T7"/>
                <a:gd fmla="*/ 2 w 530" name="T8"/>
                <a:gd fmla="*/ 213 h 311" name="T9"/>
                <a:gd fmla="*/ 45 w 530" name="T10"/>
                <a:gd fmla="*/ 18 h 311" name="T11"/>
                <a:gd fmla="*/ 325 w 530" name="T12"/>
                <a:gd fmla="*/ 13 h 311" name="T13"/>
                <a:gd fmla="*/ 458 w 530" name="T14"/>
                <a:gd fmla="*/ 4 h 311" name="T15"/>
                <a:gd fmla="*/ 523 w 530" name="T16"/>
                <a:gd fmla="*/ 26 h 311" name="T17"/>
                <a:gd fmla="*/ 520 w 530" name="T18"/>
                <a:gd fmla="*/ 181 h 311" name="T19"/>
                <a:gd fmla="*/ 528 w 530" name="T20"/>
                <a:gd fmla="*/ 186 h 31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11" w="530">
                  <a:moveTo>
                    <a:pt x="528" y="186"/>
                  </a:moveTo>
                  <a:cubicBezTo>
                    <a:pt x="515" y="214"/>
                    <a:pt x="527" y="237"/>
                    <a:pt x="517" y="276"/>
                  </a:cubicBezTo>
                  <a:cubicBezTo>
                    <a:pt x="454" y="310"/>
                    <a:pt x="346" y="291"/>
                    <a:pt x="268" y="295"/>
                  </a:cubicBezTo>
                  <a:cubicBezTo>
                    <a:pt x="196" y="298"/>
                    <a:pt x="124" y="311"/>
                    <a:pt x="72" y="305"/>
                  </a:cubicBezTo>
                  <a:cubicBezTo>
                    <a:pt x="26" y="301"/>
                    <a:pt x="0" y="274"/>
                    <a:pt x="2" y="213"/>
                  </a:cubicBezTo>
                  <a:cubicBezTo>
                    <a:pt x="4" y="148"/>
                    <a:pt x="10" y="55"/>
                    <a:pt x="45" y="18"/>
                  </a:cubicBezTo>
                  <a:cubicBezTo>
                    <a:pt x="135" y="12"/>
                    <a:pt x="234" y="13"/>
                    <a:pt x="325" y="13"/>
                  </a:cubicBezTo>
                  <a:cubicBezTo>
                    <a:pt x="373" y="12"/>
                    <a:pt x="422" y="0"/>
                    <a:pt x="458" y="4"/>
                  </a:cubicBezTo>
                  <a:cubicBezTo>
                    <a:pt x="480" y="8"/>
                    <a:pt x="502" y="26"/>
                    <a:pt x="523" y="26"/>
                  </a:cubicBezTo>
                  <a:cubicBezTo>
                    <a:pt x="519" y="74"/>
                    <a:pt x="530" y="155"/>
                    <a:pt x="520" y="181"/>
                  </a:cubicBezTo>
                  <a:cubicBezTo>
                    <a:pt x="523" y="184"/>
                    <a:pt x="524" y="180"/>
                    <a:pt x="528" y="18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1339851" y="3389313"/>
              <a:ext cx="182563" cy="306387"/>
            </a:xfrm>
            <a:custGeom>
              <a:gdLst>
                <a:gd fmla="*/ 127 w 149" name="T0"/>
                <a:gd fmla="*/ 7 h 251" name="T1"/>
                <a:gd fmla="*/ 133 w 149" name="T2"/>
                <a:gd fmla="*/ 80 h 251" name="T3"/>
                <a:gd fmla="*/ 125 w 149" name="T4"/>
                <a:gd fmla="*/ 108 h 251" name="T5"/>
                <a:gd fmla="*/ 122 w 149" name="T6"/>
                <a:gd fmla="*/ 243 h 251" name="T7"/>
                <a:gd fmla="*/ 79 w 149" name="T8"/>
                <a:gd fmla="*/ 251 h 251" name="T9"/>
                <a:gd fmla="*/ 27 w 149" name="T10"/>
                <a:gd fmla="*/ 24 h 251" name="T11"/>
                <a:gd fmla="*/ 95 w 149" name="T12"/>
                <a:gd fmla="*/ 15 h 251" name="T13"/>
                <a:gd fmla="*/ 127 w 149" name="T14"/>
                <a:gd fmla="*/ 7 h 25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1" w="149">
                  <a:moveTo>
                    <a:pt x="127" y="7"/>
                  </a:moveTo>
                  <a:cubicBezTo>
                    <a:pt x="129" y="29"/>
                    <a:pt x="133" y="57"/>
                    <a:pt x="133" y="80"/>
                  </a:cubicBezTo>
                  <a:cubicBezTo>
                    <a:pt x="133" y="89"/>
                    <a:pt x="125" y="97"/>
                    <a:pt x="125" y="108"/>
                  </a:cubicBezTo>
                  <a:cubicBezTo>
                    <a:pt x="122" y="151"/>
                    <a:pt x="149" y="208"/>
                    <a:pt x="122" y="243"/>
                  </a:cubicBezTo>
                  <a:cubicBezTo>
                    <a:pt x="110" y="248"/>
                    <a:pt x="88" y="244"/>
                    <a:pt x="79" y="251"/>
                  </a:cubicBezTo>
                  <a:cubicBezTo>
                    <a:pt x="0" y="214"/>
                    <a:pt x="25" y="109"/>
                    <a:pt x="27" y="24"/>
                  </a:cubicBezTo>
                  <a:cubicBezTo>
                    <a:pt x="47" y="12"/>
                    <a:pt x="69" y="11"/>
                    <a:pt x="95" y="15"/>
                  </a:cubicBezTo>
                  <a:cubicBezTo>
                    <a:pt x="107" y="13"/>
                    <a:pt x="114" y="0"/>
                    <a:pt x="127" y="7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2208213" y="3390900"/>
              <a:ext cx="147638" cy="366712"/>
            </a:xfrm>
            <a:custGeom>
              <a:gdLst>
                <a:gd fmla="*/ 110 w 121" name="T0"/>
                <a:gd fmla="*/ 14 h 301" name="T1"/>
                <a:gd fmla="*/ 121 w 121" name="T2"/>
                <a:gd fmla="*/ 253 h 301" name="T3"/>
                <a:gd fmla="*/ 61 w 121" name="T4"/>
                <a:gd fmla="*/ 291 h 301" name="T5"/>
                <a:gd fmla="*/ 20 w 121" name="T6"/>
                <a:gd fmla="*/ 256 h 301" name="T7"/>
                <a:gd fmla="*/ 7 w 121" name="T8"/>
                <a:gd fmla="*/ 69 h 301" name="T9"/>
                <a:gd fmla="*/ 110 w 121" name="T10"/>
                <a:gd fmla="*/ 14 h 3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1" w="120">
                  <a:moveTo>
                    <a:pt x="110" y="14"/>
                  </a:moveTo>
                  <a:cubicBezTo>
                    <a:pt x="119" y="93"/>
                    <a:pt x="113" y="183"/>
                    <a:pt x="121" y="253"/>
                  </a:cubicBezTo>
                  <a:cubicBezTo>
                    <a:pt x="104" y="269"/>
                    <a:pt x="88" y="301"/>
                    <a:pt x="61" y="291"/>
                  </a:cubicBezTo>
                  <a:cubicBezTo>
                    <a:pt x="49" y="279"/>
                    <a:pt x="46" y="258"/>
                    <a:pt x="20" y="256"/>
                  </a:cubicBezTo>
                  <a:cubicBezTo>
                    <a:pt x="6" y="218"/>
                    <a:pt x="0" y="125"/>
                    <a:pt x="7" y="69"/>
                  </a:cubicBezTo>
                  <a:cubicBezTo>
                    <a:pt x="14" y="5"/>
                    <a:pt x="43" y="0"/>
                    <a:pt x="110" y="14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2751138" y="3670300"/>
              <a:ext cx="153988" cy="296862"/>
            </a:xfrm>
            <a:custGeom>
              <a:gdLst>
                <a:gd fmla="*/ 32 w 127" name="T0"/>
                <a:gd fmla="*/ 21 h 244" name="T1"/>
                <a:gd fmla="*/ 124 w 127" name="T2"/>
                <a:gd fmla="*/ 67 h 244" name="T3"/>
                <a:gd fmla="*/ 119 w 127" name="T4"/>
                <a:gd fmla="*/ 225 h 244" name="T5"/>
                <a:gd fmla="*/ 29 w 127" name="T6"/>
                <a:gd fmla="*/ 241 h 244" name="T7"/>
                <a:gd fmla="*/ 2 w 127" name="T8"/>
                <a:gd fmla="*/ 206 h 244" name="T9"/>
                <a:gd fmla="*/ 16 w 127" name="T10"/>
                <a:gd fmla="*/ 32 h 244" name="T11"/>
                <a:gd fmla="*/ 32 w 127" name="T12"/>
                <a:gd fmla="*/ 21 h 2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4" w="127">
                  <a:moveTo>
                    <a:pt x="32" y="21"/>
                  </a:moveTo>
                  <a:cubicBezTo>
                    <a:pt x="75" y="13"/>
                    <a:pt x="119" y="0"/>
                    <a:pt x="124" y="67"/>
                  </a:cubicBezTo>
                  <a:cubicBezTo>
                    <a:pt x="127" y="113"/>
                    <a:pt x="119" y="185"/>
                    <a:pt x="119" y="225"/>
                  </a:cubicBezTo>
                  <a:cubicBezTo>
                    <a:pt x="87" y="244"/>
                    <a:pt x="67" y="238"/>
                    <a:pt x="29" y="241"/>
                  </a:cubicBezTo>
                  <a:cubicBezTo>
                    <a:pt x="15" y="228"/>
                    <a:pt x="23" y="210"/>
                    <a:pt x="2" y="206"/>
                  </a:cubicBezTo>
                  <a:cubicBezTo>
                    <a:pt x="0" y="139"/>
                    <a:pt x="0" y="93"/>
                    <a:pt x="16" y="32"/>
                  </a:cubicBezTo>
                  <a:cubicBezTo>
                    <a:pt x="33" y="43"/>
                    <a:pt x="23" y="31"/>
                    <a:pt x="32" y="21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1527176" y="3760788"/>
              <a:ext cx="665163" cy="341312"/>
            </a:xfrm>
            <a:custGeom>
              <a:gdLst>
                <a:gd fmla="*/ 530 w 546" name="T0"/>
                <a:gd fmla="*/ 22 h 280" name="T1"/>
                <a:gd fmla="*/ 541 w 546" name="T2"/>
                <a:gd fmla="*/ 196 h 280" name="T3"/>
                <a:gd fmla="*/ 514 w 546" name="T4"/>
                <a:gd fmla="*/ 266 h 280" name="T5"/>
                <a:gd fmla="*/ 379 w 546" name="T6"/>
                <a:gd fmla="*/ 280 h 280" name="T7"/>
                <a:gd fmla="*/ 194 w 546" name="T8"/>
                <a:gd fmla="*/ 266 h 280" name="T9"/>
                <a:gd fmla="*/ 34 w 546" name="T10"/>
                <a:gd fmla="*/ 261 h 280" name="T11"/>
                <a:gd fmla="*/ 12 w 546" name="T12"/>
                <a:gd fmla="*/ 155 h 280" name="T13"/>
                <a:gd fmla="*/ 7 w 546" name="T14"/>
                <a:gd fmla="*/ 136 h 280" name="T15"/>
                <a:gd fmla="*/ 10 w 546" name="T16"/>
                <a:gd fmla="*/ 139 h 280" name="T17"/>
                <a:gd fmla="*/ 7 w 546" name="T18"/>
                <a:gd fmla="*/ 123 h 280" name="T19"/>
                <a:gd fmla="*/ 56 w 546" name="T20"/>
                <a:gd fmla="*/ 1 h 280" name="T21"/>
                <a:gd fmla="*/ 110 w 546" name="T22"/>
                <a:gd fmla="*/ 6 h 280" name="T23"/>
                <a:gd fmla="*/ 422 w 546" name="T24"/>
                <a:gd fmla="*/ 17 h 280" name="T25"/>
                <a:gd fmla="*/ 498 w 546" name="T26"/>
                <a:gd fmla="*/ 17 h 280" name="T27"/>
                <a:gd fmla="*/ 530 w 546" name="T28"/>
                <a:gd fmla="*/ 22 h 28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0" w="546">
                  <a:moveTo>
                    <a:pt x="530" y="22"/>
                  </a:moveTo>
                  <a:cubicBezTo>
                    <a:pt x="544" y="62"/>
                    <a:pt x="546" y="135"/>
                    <a:pt x="541" y="196"/>
                  </a:cubicBezTo>
                  <a:cubicBezTo>
                    <a:pt x="540" y="217"/>
                    <a:pt x="535" y="262"/>
                    <a:pt x="514" y="266"/>
                  </a:cubicBezTo>
                  <a:cubicBezTo>
                    <a:pt x="478" y="274"/>
                    <a:pt x="422" y="280"/>
                    <a:pt x="379" y="280"/>
                  </a:cubicBezTo>
                  <a:cubicBezTo>
                    <a:pt x="317" y="279"/>
                    <a:pt x="252" y="266"/>
                    <a:pt x="194" y="266"/>
                  </a:cubicBezTo>
                  <a:cubicBezTo>
                    <a:pt x="155" y="267"/>
                    <a:pt x="85" y="272"/>
                    <a:pt x="34" y="261"/>
                  </a:cubicBezTo>
                  <a:cubicBezTo>
                    <a:pt x="19" y="228"/>
                    <a:pt x="3" y="187"/>
                    <a:pt x="12" y="155"/>
                  </a:cubicBezTo>
                  <a:cubicBezTo>
                    <a:pt x="0" y="155"/>
                    <a:pt x="12" y="151"/>
                    <a:pt x="7" y="136"/>
                  </a:cubicBezTo>
                  <a:cubicBezTo>
                    <a:pt x="9" y="136"/>
                    <a:pt x="10" y="137"/>
                    <a:pt x="10" y="139"/>
                  </a:cubicBezTo>
                  <a:cubicBezTo>
                    <a:pt x="8" y="137"/>
                    <a:pt x="14" y="128"/>
                    <a:pt x="7" y="123"/>
                  </a:cubicBezTo>
                  <a:cubicBezTo>
                    <a:pt x="16" y="89"/>
                    <a:pt x="8" y="18"/>
                    <a:pt x="56" y="1"/>
                  </a:cubicBezTo>
                  <a:cubicBezTo>
                    <a:pt x="66" y="7"/>
                    <a:pt x="89" y="7"/>
                    <a:pt x="110" y="6"/>
                  </a:cubicBezTo>
                  <a:cubicBezTo>
                    <a:pt x="213" y="0"/>
                    <a:pt x="324" y="15"/>
                    <a:pt x="422" y="17"/>
                  </a:cubicBezTo>
                  <a:cubicBezTo>
                    <a:pt x="448" y="17"/>
                    <a:pt x="477" y="12"/>
                    <a:pt x="498" y="17"/>
                  </a:cubicBezTo>
                  <a:cubicBezTo>
                    <a:pt x="509" y="19"/>
                    <a:pt x="516" y="26"/>
                    <a:pt x="530" y="22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1365251" y="3760788"/>
              <a:ext cx="144463" cy="339725"/>
            </a:xfrm>
            <a:custGeom>
              <a:gdLst>
                <a:gd fmla="*/ 39 w 118" name="T0"/>
                <a:gd fmla="*/ 253 h 278" name="T1"/>
                <a:gd fmla="*/ 44 w 118" name="T2"/>
                <a:gd fmla="*/ 277 h 278" name="T3"/>
                <a:gd fmla="*/ 12 w 118" name="T4"/>
                <a:gd fmla="*/ 239 h 278" name="T5"/>
                <a:gd fmla="*/ 22 w 118" name="T6"/>
                <a:gd fmla="*/ 28 h 278" name="T7"/>
                <a:gd fmla="*/ 104 w 118" name="T8"/>
                <a:gd fmla="*/ 25 h 278" name="T9"/>
                <a:gd fmla="*/ 115 w 118" name="T10"/>
                <a:gd fmla="*/ 136 h 278" name="T11"/>
                <a:gd fmla="*/ 98 w 118" name="T12"/>
                <a:gd fmla="*/ 250 h 278" name="T13"/>
                <a:gd fmla="*/ 39 w 118" name="T14"/>
                <a:gd fmla="*/ 253 h 27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8" w="118">
                  <a:moveTo>
                    <a:pt x="39" y="253"/>
                  </a:moveTo>
                  <a:cubicBezTo>
                    <a:pt x="44" y="262"/>
                    <a:pt x="55" y="266"/>
                    <a:pt x="44" y="277"/>
                  </a:cubicBezTo>
                  <a:cubicBezTo>
                    <a:pt x="15" y="278"/>
                    <a:pt x="30" y="246"/>
                    <a:pt x="12" y="239"/>
                  </a:cubicBezTo>
                  <a:cubicBezTo>
                    <a:pt x="25" y="185"/>
                    <a:pt x="0" y="93"/>
                    <a:pt x="22" y="28"/>
                  </a:cubicBezTo>
                  <a:cubicBezTo>
                    <a:pt x="40" y="21"/>
                    <a:pt x="99" y="0"/>
                    <a:pt x="104" y="25"/>
                  </a:cubicBezTo>
                  <a:cubicBezTo>
                    <a:pt x="108" y="45"/>
                    <a:pt x="110" y="87"/>
                    <a:pt x="115" y="136"/>
                  </a:cubicBezTo>
                  <a:cubicBezTo>
                    <a:pt x="118" y="177"/>
                    <a:pt x="117" y="238"/>
                    <a:pt x="98" y="250"/>
                  </a:cubicBezTo>
                  <a:cubicBezTo>
                    <a:pt x="79" y="262"/>
                    <a:pt x="61" y="247"/>
                    <a:pt x="39" y="253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220913" y="3773488"/>
              <a:ext cx="141288" cy="325437"/>
            </a:xfrm>
            <a:custGeom>
              <a:gdLst>
                <a:gd fmla="*/ 94 w 116" name="T0"/>
                <a:gd fmla="*/ 10 h 267" name="T1"/>
                <a:gd fmla="*/ 105 w 116" name="T2"/>
                <a:gd fmla="*/ 115 h 267" name="T3"/>
                <a:gd fmla="*/ 103 w 116" name="T4"/>
                <a:gd fmla="*/ 221 h 267" name="T5"/>
                <a:gd fmla="*/ 111 w 116" name="T6"/>
                <a:gd fmla="*/ 256 h 267" name="T7"/>
                <a:gd fmla="*/ 67 w 116" name="T8"/>
                <a:gd fmla="*/ 267 h 267" name="T9"/>
                <a:gd fmla="*/ 16 w 116" name="T10"/>
                <a:gd fmla="*/ 248 h 267" name="T11"/>
                <a:gd fmla="*/ 5 w 116" name="T12"/>
                <a:gd fmla="*/ 80 h 267" name="T13"/>
                <a:gd fmla="*/ 13 w 116" name="T14"/>
                <a:gd fmla="*/ 15 h 267" name="T15"/>
                <a:gd fmla="*/ 94 w 116" name="T16"/>
                <a:gd fmla="*/ 10 h 2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7" w="115">
                  <a:moveTo>
                    <a:pt x="94" y="10"/>
                  </a:moveTo>
                  <a:cubicBezTo>
                    <a:pt x="108" y="41"/>
                    <a:pt x="104" y="85"/>
                    <a:pt x="105" y="115"/>
                  </a:cubicBezTo>
                  <a:cubicBezTo>
                    <a:pt x="106" y="151"/>
                    <a:pt x="116" y="193"/>
                    <a:pt x="103" y="221"/>
                  </a:cubicBezTo>
                  <a:cubicBezTo>
                    <a:pt x="108" y="231"/>
                    <a:pt x="115" y="246"/>
                    <a:pt x="111" y="256"/>
                  </a:cubicBezTo>
                  <a:cubicBezTo>
                    <a:pt x="89" y="256"/>
                    <a:pt x="85" y="256"/>
                    <a:pt x="67" y="267"/>
                  </a:cubicBezTo>
                  <a:cubicBezTo>
                    <a:pt x="50" y="261"/>
                    <a:pt x="31" y="256"/>
                    <a:pt x="16" y="248"/>
                  </a:cubicBezTo>
                  <a:cubicBezTo>
                    <a:pt x="20" y="195"/>
                    <a:pt x="0" y="135"/>
                    <a:pt x="5" y="80"/>
                  </a:cubicBezTo>
                  <a:cubicBezTo>
                    <a:pt x="6" y="63"/>
                    <a:pt x="17" y="45"/>
                    <a:pt x="13" y="15"/>
                  </a:cubicBezTo>
                  <a:cubicBezTo>
                    <a:pt x="32" y="3"/>
                    <a:pt x="67" y="0"/>
                    <a:pt x="94" y="10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771776" y="4003675"/>
              <a:ext cx="158750" cy="344487"/>
            </a:xfrm>
            <a:custGeom>
              <a:gdLst>
                <a:gd fmla="*/ 104 w 130" name="T0"/>
                <a:gd fmla="*/ 29 h 282" name="T1"/>
                <a:gd fmla="*/ 110 w 130" name="T2"/>
                <a:gd fmla="*/ 246 h 282" name="T3"/>
                <a:gd fmla="*/ 31 w 130" name="T4"/>
                <a:gd fmla="*/ 282 h 282" name="T5"/>
                <a:gd fmla="*/ 1 w 130" name="T6"/>
                <a:gd fmla="*/ 260 h 282" name="T7"/>
                <a:gd fmla="*/ 7 w 130" name="T8"/>
                <a:gd fmla="*/ 65 h 282" name="T9"/>
                <a:gd fmla="*/ 56 w 130" name="T10"/>
                <a:gd fmla="*/ 32 h 282" name="T11"/>
                <a:gd fmla="*/ 104 w 130" name="T12"/>
                <a:gd fmla="*/ 29 h 28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2" w="130">
                  <a:moveTo>
                    <a:pt x="104" y="29"/>
                  </a:moveTo>
                  <a:cubicBezTo>
                    <a:pt x="130" y="89"/>
                    <a:pt x="120" y="171"/>
                    <a:pt x="110" y="246"/>
                  </a:cubicBezTo>
                  <a:cubicBezTo>
                    <a:pt x="85" y="260"/>
                    <a:pt x="53" y="265"/>
                    <a:pt x="31" y="282"/>
                  </a:cubicBezTo>
                  <a:cubicBezTo>
                    <a:pt x="13" y="282"/>
                    <a:pt x="13" y="265"/>
                    <a:pt x="1" y="260"/>
                  </a:cubicBezTo>
                  <a:cubicBezTo>
                    <a:pt x="18" y="201"/>
                    <a:pt x="0" y="117"/>
                    <a:pt x="7" y="65"/>
                  </a:cubicBezTo>
                  <a:cubicBezTo>
                    <a:pt x="10" y="37"/>
                    <a:pt x="23" y="0"/>
                    <a:pt x="56" y="32"/>
                  </a:cubicBezTo>
                  <a:cubicBezTo>
                    <a:pt x="77" y="28"/>
                    <a:pt x="83" y="30"/>
                    <a:pt x="104" y="29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1341438" y="4138613"/>
              <a:ext cx="165100" cy="304800"/>
            </a:xfrm>
            <a:custGeom>
              <a:gdLst>
                <a:gd fmla="*/ 129 w 136" name="T0"/>
                <a:gd fmla="*/ 239 h 251" name="T1"/>
                <a:gd fmla="*/ 78 w 136" name="T2"/>
                <a:gd fmla="*/ 250 h 251" name="T3"/>
                <a:gd fmla="*/ 32 w 136" name="T4"/>
                <a:gd fmla="*/ 20 h 251" name="T5"/>
                <a:gd fmla="*/ 126 w 136" name="T6"/>
                <a:gd fmla="*/ 22 h 251" name="T7"/>
                <a:gd fmla="*/ 129 w 136" name="T8"/>
                <a:gd fmla="*/ 239 h 2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1" w="136">
                  <a:moveTo>
                    <a:pt x="129" y="239"/>
                  </a:moveTo>
                  <a:cubicBezTo>
                    <a:pt x="120" y="251"/>
                    <a:pt x="88" y="239"/>
                    <a:pt x="78" y="250"/>
                  </a:cubicBezTo>
                  <a:cubicBezTo>
                    <a:pt x="0" y="222"/>
                    <a:pt x="46" y="104"/>
                    <a:pt x="32" y="20"/>
                  </a:cubicBezTo>
                  <a:cubicBezTo>
                    <a:pt x="56" y="4"/>
                    <a:pt x="105" y="0"/>
                    <a:pt x="126" y="22"/>
                  </a:cubicBezTo>
                  <a:cubicBezTo>
                    <a:pt x="131" y="83"/>
                    <a:pt x="136" y="180"/>
                    <a:pt x="129" y="239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2232026" y="4154488"/>
              <a:ext cx="160338" cy="363537"/>
            </a:xfrm>
            <a:custGeom>
              <a:gdLst>
                <a:gd fmla="*/ 88 w 132" name="T0"/>
                <a:gd fmla="*/ 12 h 299" name="T1"/>
                <a:gd fmla="*/ 102 w 132" name="T2"/>
                <a:gd fmla="*/ 113 h 299" name="T3"/>
                <a:gd fmla="*/ 34 w 132" name="T4"/>
                <a:gd fmla="*/ 259 h 299" name="T5"/>
                <a:gd fmla="*/ 23 w 132" name="T6"/>
                <a:gd fmla="*/ 237 h 299" name="T7"/>
                <a:gd fmla="*/ 12 w 132" name="T8"/>
                <a:gd fmla="*/ 9 h 299" name="T9"/>
                <a:gd fmla="*/ 88 w 132" name="T10"/>
                <a:gd fmla="*/ 12 h 29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99" w="132">
                  <a:moveTo>
                    <a:pt x="88" y="12"/>
                  </a:moveTo>
                  <a:cubicBezTo>
                    <a:pt x="96" y="33"/>
                    <a:pt x="97" y="80"/>
                    <a:pt x="102" y="113"/>
                  </a:cubicBezTo>
                  <a:cubicBezTo>
                    <a:pt x="112" y="189"/>
                    <a:pt x="132" y="299"/>
                    <a:pt x="34" y="259"/>
                  </a:cubicBezTo>
                  <a:cubicBezTo>
                    <a:pt x="28" y="254"/>
                    <a:pt x="29" y="242"/>
                    <a:pt x="23" y="237"/>
                  </a:cubicBezTo>
                  <a:cubicBezTo>
                    <a:pt x="18" y="178"/>
                    <a:pt x="0" y="92"/>
                    <a:pt x="12" y="9"/>
                  </a:cubicBezTo>
                  <a:cubicBezTo>
                    <a:pt x="41" y="0"/>
                    <a:pt x="65" y="7"/>
                    <a:pt x="88" y="12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2757488" y="4335463"/>
              <a:ext cx="166688" cy="374650"/>
            </a:xfrm>
            <a:custGeom>
              <a:gdLst>
                <a:gd fmla="*/ 124 w 136" name="T0"/>
                <a:gd fmla="*/ 26 h 307" name="T1"/>
                <a:gd fmla="*/ 134 w 136" name="T2"/>
                <a:gd fmla="*/ 170 h 307" name="T3"/>
                <a:gd fmla="*/ 118 w 136" name="T4"/>
                <a:gd fmla="*/ 256 h 307" name="T5"/>
                <a:gd fmla="*/ 77 w 136" name="T6"/>
                <a:gd fmla="*/ 284 h 307" name="T7"/>
                <a:gd fmla="*/ 34 w 136" name="T8"/>
                <a:gd fmla="*/ 303 h 307" name="T9"/>
                <a:gd fmla="*/ 21 w 136" name="T10"/>
                <a:gd fmla="*/ 72 h 307" name="T11"/>
                <a:gd fmla="*/ 124 w 136" name="T12"/>
                <a:gd fmla="*/ 26 h 30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7" w="136">
                  <a:moveTo>
                    <a:pt x="124" y="26"/>
                  </a:moveTo>
                  <a:cubicBezTo>
                    <a:pt x="132" y="62"/>
                    <a:pt x="136" y="121"/>
                    <a:pt x="134" y="170"/>
                  </a:cubicBezTo>
                  <a:cubicBezTo>
                    <a:pt x="134" y="198"/>
                    <a:pt x="132" y="240"/>
                    <a:pt x="118" y="256"/>
                  </a:cubicBezTo>
                  <a:cubicBezTo>
                    <a:pt x="110" y="267"/>
                    <a:pt x="89" y="275"/>
                    <a:pt x="77" y="284"/>
                  </a:cubicBezTo>
                  <a:cubicBezTo>
                    <a:pt x="64" y="293"/>
                    <a:pt x="52" y="307"/>
                    <a:pt x="34" y="303"/>
                  </a:cubicBezTo>
                  <a:cubicBezTo>
                    <a:pt x="0" y="246"/>
                    <a:pt x="22" y="137"/>
                    <a:pt x="21" y="72"/>
                  </a:cubicBezTo>
                  <a:cubicBezTo>
                    <a:pt x="45" y="52"/>
                    <a:pt x="76" y="0"/>
                    <a:pt x="124" y="2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1392238" y="4479925"/>
              <a:ext cx="133350" cy="338137"/>
            </a:xfrm>
            <a:custGeom>
              <a:gdLst>
                <a:gd fmla="*/ 95 w 109" name="T0"/>
                <a:gd fmla="*/ 257 h 277" name="T1"/>
                <a:gd fmla="*/ 41 w 109" name="T2"/>
                <a:gd fmla="*/ 273 h 277" name="T3"/>
                <a:gd fmla="*/ 3 w 109" name="T4"/>
                <a:gd fmla="*/ 249 h 277" name="T5"/>
                <a:gd fmla="*/ 9 w 109" name="T6"/>
                <a:gd fmla="*/ 26 h 277" name="T7"/>
                <a:gd fmla="*/ 109 w 109" name="T8"/>
                <a:gd fmla="*/ 48 h 277" name="T9"/>
                <a:gd fmla="*/ 95 w 109" name="T10"/>
                <a:gd fmla="*/ 257 h 27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7" w="109">
                  <a:moveTo>
                    <a:pt x="95" y="257"/>
                  </a:moveTo>
                  <a:cubicBezTo>
                    <a:pt x="80" y="263"/>
                    <a:pt x="59" y="277"/>
                    <a:pt x="41" y="273"/>
                  </a:cubicBezTo>
                  <a:cubicBezTo>
                    <a:pt x="33" y="260"/>
                    <a:pt x="19" y="253"/>
                    <a:pt x="3" y="249"/>
                  </a:cubicBezTo>
                  <a:cubicBezTo>
                    <a:pt x="0" y="177"/>
                    <a:pt x="0" y="93"/>
                    <a:pt x="9" y="26"/>
                  </a:cubicBezTo>
                  <a:cubicBezTo>
                    <a:pt x="43" y="18"/>
                    <a:pt x="109" y="0"/>
                    <a:pt x="109" y="48"/>
                  </a:cubicBezTo>
                  <a:cubicBezTo>
                    <a:pt x="109" y="106"/>
                    <a:pt x="94" y="213"/>
                    <a:pt x="95" y="257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1554163" y="4513263"/>
              <a:ext cx="673100" cy="338137"/>
            </a:xfrm>
            <a:custGeom>
              <a:gdLst>
                <a:gd fmla="*/ 535 w 551" name="T0"/>
                <a:gd fmla="*/ 15 h 277" name="T1"/>
                <a:gd fmla="*/ 543 w 551" name="T2"/>
                <a:gd fmla="*/ 257 h 277" name="T3"/>
                <a:gd fmla="*/ 423 w 551" name="T4"/>
                <a:gd fmla="*/ 270 h 277" name="T5"/>
                <a:gd fmla="*/ 171 w 551" name="T6"/>
                <a:gd fmla="*/ 268 h 277" name="T7"/>
                <a:gd fmla="*/ 0 w 551" name="T8"/>
                <a:gd fmla="*/ 208 h 277" name="T9"/>
                <a:gd fmla="*/ 17 w 551" name="T10"/>
                <a:gd fmla="*/ 10 h 277" name="T11"/>
                <a:gd fmla="*/ 369 w 551" name="T12"/>
                <a:gd fmla="*/ 7 h 277" name="T13"/>
                <a:gd fmla="*/ 497 w 551" name="T14"/>
                <a:gd fmla="*/ 7 h 277" name="T15"/>
                <a:gd fmla="*/ 535 w 551" name="T16"/>
                <a:gd fmla="*/ 15 h 27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7" w="551">
                  <a:moveTo>
                    <a:pt x="535" y="15"/>
                  </a:moveTo>
                  <a:cubicBezTo>
                    <a:pt x="536" y="96"/>
                    <a:pt x="551" y="187"/>
                    <a:pt x="543" y="257"/>
                  </a:cubicBezTo>
                  <a:cubicBezTo>
                    <a:pt x="509" y="275"/>
                    <a:pt x="463" y="267"/>
                    <a:pt x="423" y="270"/>
                  </a:cubicBezTo>
                  <a:cubicBezTo>
                    <a:pt x="349" y="277"/>
                    <a:pt x="249" y="270"/>
                    <a:pt x="171" y="268"/>
                  </a:cubicBezTo>
                  <a:cubicBezTo>
                    <a:pt x="104" y="266"/>
                    <a:pt x="24" y="272"/>
                    <a:pt x="0" y="208"/>
                  </a:cubicBezTo>
                  <a:cubicBezTo>
                    <a:pt x="5" y="152"/>
                    <a:pt x="5" y="67"/>
                    <a:pt x="17" y="10"/>
                  </a:cubicBezTo>
                  <a:cubicBezTo>
                    <a:pt x="113" y="7"/>
                    <a:pt x="254" y="3"/>
                    <a:pt x="369" y="7"/>
                  </a:cubicBezTo>
                  <a:cubicBezTo>
                    <a:pt x="408" y="9"/>
                    <a:pt x="458" y="0"/>
                    <a:pt x="497" y="7"/>
                  </a:cubicBezTo>
                  <a:cubicBezTo>
                    <a:pt x="510" y="10"/>
                    <a:pt x="521" y="20"/>
                    <a:pt x="535" y="15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2238376" y="4516438"/>
              <a:ext cx="131763" cy="333375"/>
            </a:xfrm>
            <a:custGeom>
              <a:gdLst>
                <a:gd fmla="*/ 91 w 108" name="T0"/>
                <a:gd fmla="*/ 19 h 274" name="T1"/>
                <a:gd fmla="*/ 97 w 108" name="T2"/>
                <a:gd fmla="*/ 252 h 274" name="T3"/>
                <a:gd fmla="*/ 42 w 108" name="T4"/>
                <a:gd fmla="*/ 274 h 274" name="T5"/>
                <a:gd fmla="*/ 15 w 108" name="T6"/>
                <a:gd fmla="*/ 247 h 274" name="T7"/>
                <a:gd fmla="*/ 13 w 108" name="T8"/>
                <a:gd fmla="*/ 239 h 274" name="T9"/>
                <a:gd fmla="*/ 7 w 108" name="T10"/>
                <a:gd fmla="*/ 30 h 274" name="T11"/>
                <a:gd fmla="*/ 56 w 108" name="T12"/>
                <a:gd fmla="*/ 8 h 274" name="T13"/>
                <a:gd fmla="*/ 64 w 108" name="T14"/>
                <a:gd fmla="*/ 3 h 274" name="T15"/>
                <a:gd fmla="*/ 91 w 108" name="T16"/>
                <a:gd fmla="*/ 19 h 2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74" w="108">
                  <a:moveTo>
                    <a:pt x="91" y="19"/>
                  </a:moveTo>
                  <a:cubicBezTo>
                    <a:pt x="99" y="101"/>
                    <a:pt x="108" y="164"/>
                    <a:pt x="97" y="252"/>
                  </a:cubicBezTo>
                  <a:cubicBezTo>
                    <a:pt x="87" y="268"/>
                    <a:pt x="57" y="263"/>
                    <a:pt x="42" y="274"/>
                  </a:cubicBezTo>
                  <a:cubicBezTo>
                    <a:pt x="29" y="268"/>
                    <a:pt x="25" y="265"/>
                    <a:pt x="15" y="247"/>
                  </a:cubicBezTo>
                  <a:cubicBezTo>
                    <a:pt x="15" y="246"/>
                    <a:pt x="12" y="238"/>
                    <a:pt x="13" y="239"/>
                  </a:cubicBezTo>
                  <a:cubicBezTo>
                    <a:pt x="0" y="181"/>
                    <a:pt x="19" y="79"/>
                    <a:pt x="7" y="30"/>
                  </a:cubicBezTo>
                  <a:cubicBezTo>
                    <a:pt x="21" y="19"/>
                    <a:pt x="40" y="0"/>
                    <a:pt x="56" y="8"/>
                  </a:cubicBezTo>
                  <a:cubicBezTo>
                    <a:pt x="57" y="5"/>
                    <a:pt x="59" y="3"/>
                    <a:pt x="64" y="3"/>
                  </a:cubicBezTo>
                  <a:cubicBezTo>
                    <a:pt x="58" y="9"/>
                    <a:pt x="84" y="17"/>
                    <a:pt x="91" y="19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2701926" y="1792288"/>
              <a:ext cx="201613" cy="398462"/>
            </a:xfrm>
            <a:custGeom>
              <a:gdLst>
                <a:gd fmla="*/ 72 w 166" name="T0"/>
                <a:gd fmla="*/ 6 h 327" name="T1"/>
                <a:gd fmla="*/ 72 w 166" name="T2"/>
                <a:gd fmla="*/ 8 h 327" name="T3"/>
                <a:gd fmla="*/ 113 w 166" name="T4"/>
                <a:gd fmla="*/ 30 h 327" name="T5"/>
                <a:gd fmla="*/ 151 w 166" name="T6"/>
                <a:gd fmla="*/ 228 h 327" name="T7"/>
                <a:gd fmla="*/ 142 w 166" name="T8"/>
                <a:gd fmla="*/ 304 h 327" name="T9"/>
                <a:gd fmla="*/ 20 w 166" name="T10"/>
                <a:gd fmla="*/ 269 h 327" name="T11"/>
                <a:gd fmla="*/ 26 w 166" name="T12"/>
                <a:gd fmla="*/ 8 h 327" name="T13"/>
                <a:gd fmla="*/ 72 w 166" name="T14"/>
                <a:gd fmla="*/ 6 h 3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7" w="166">
                  <a:moveTo>
                    <a:pt x="72" y="6"/>
                  </a:moveTo>
                  <a:cubicBezTo>
                    <a:pt x="75" y="6"/>
                    <a:pt x="73" y="8"/>
                    <a:pt x="72" y="8"/>
                  </a:cubicBezTo>
                  <a:cubicBezTo>
                    <a:pt x="84" y="17"/>
                    <a:pt x="96" y="25"/>
                    <a:pt x="113" y="30"/>
                  </a:cubicBezTo>
                  <a:cubicBezTo>
                    <a:pt x="166" y="58"/>
                    <a:pt x="151" y="150"/>
                    <a:pt x="151" y="228"/>
                  </a:cubicBezTo>
                  <a:cubicBezTo>
                    <a:pt x="150" y="253"/>
                    <a:pt x="150" y="274"/>
                    <a:pt x="142" y="304"/>
                  </a:cubicBezTo>
                  <a:cubicBezTo>
                    <a:pt x="88" y="327"/>
                    <a:pt x="60" y="302"/>
                    <a:pt x="20" y="269"/>
                  </a:cubicBezTo>
                  <a:cubicBezTo>
                    <a:pt x="20" y="199"/>
                    <a:pt x="0" y="82"/>
                    <a:pt x="26" y="8"/>
                  </a:cubicBezTo>
                  <a:cubicBezTo>
                    <a:pt x="43" y="0"/>
                    <a:pt x="56" y="13"/>
                    <a:pt x="72" y="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1527176" y="2979738"/>
              <a:ext cx="688975" cy="361950"/>
            </a:xfrm>
            <a:custGeom>
              <a:gdLst>
                <a:gd fmla="*/ 547 w 565" name="T0"/>
                <a:gd fmla="*/ 159 h 296" name="T1"/>
                <a:gd fmla="*/ 460 w 565" name="T2"/>
                <a:gd fmla="*/ 292 h 296" name="T3"/>
                <a:gd fmla="*/ 10 w 565" name="T4"/>
                <a:gd fmla="*/ 248 h 296" name="T5"/>
                <a:gd fmla="*/ 197 w 565" name="T6"/>
                <a:gd fmla="*/ 18 h 296" name="T7"/>
                <a:gd fmla="*/ 547 w 565" name="T8"/>
                <a:gd fmla="*/ 10 h 296" name="T9"/>
                <a:gd fmla="*/ 113 w 565" name="T10"/>
                <a:gd fmla="*/ 45 h 296" name="T11"/>
                <a:gd fmla="*/ 118 w 565" name="T12"/>
                <a:gd fmla="*/ 59 h 296" name="T13"/>
                <a:gd fmla="*/ 110 w 565" name="T14"/>
                <a:gd fmla="*/ 29 h 296" name="T15"/>
                <a:gd fmla="*/ 295 w 565" name="T16"/>
                <a:gd fmla="*/ 151 h 296" name="T17"/>
                <a:gd fmla="*/ 419 w 565" name="T18"/>
                <a:gd fmla="*/ 151 h 296" name="T19"/>
                <a:gd fmla="*/ 433 w 565" name="T20"/>
                <a:gd fmla="*/ 148 h 296" name="T21"/>
                <a:gd fmla="*/ 457 w 565" name="T22"/>
                <a:gd fmla="*/ 64 h 296" name="T23"/>
                <a:gd fmla="*/ 482 w 565" name="T24"/>
                <a:gd fmla="*/ 21 h 296" name="T25"/>
                <a:gd fmla="*/ 498 w 565" name="T26"/>
                <a:gd fmla="*/ 64 h 296" name="T27"/>
                <a:gd fmla="*/ 495 w 565" name="T28"/>
                <a:gd fmla="*/ 26 h 296" name="T29"/>
                <a:gd fmla="*/ 116 w 565" name="T30"/>
                <a:gd fmla="*/ 86 h 296" name="T31"/>
                <a:gd fmla="*/ 116 w 565" name="T32"/>
                <a:gd fmla="*/ 86 h 296" name="T33"/>
                <a:gd fmla="*/ 216 w 565" name="T34"/>
                <a:gd fmla="*/ 53 h 296" name="T35"/>
                <a:gd fmla="*/ 191 w 565" name="T36"/>
                <a:gd fmla="*/ 39 h 296" name="T37"/>
                <a:gd fmla="*/ 267 w 565" name="T38"/>
                <a:gd fmla="*/ 37 h 296" name="T39"/>
                <a:gd fmla="*/ 229 w 565" name="T40"/>
                <a:gd fmla="*/ 91 h 296" name="T41"/>
                <a:gd fmla="*/ 493 w 565" name="T42"/>
                <a:gd fmla="*/ 143 h 296" name="T43"/>
                <a:gd fmla="*/ 495 w 565" name="T44"/>
                <a:gd fmla="*/ 86 h 296" name="T45"/>
                <a:gd fmla="*/ 175 w 565" name="T46"/>
                <a:gd fmla="*/ 48 h 296" name="T47"/>
                <a:gd fmla="*/ 189 w 565" name="T48"/>
                <a:gd fmla="*/ 61 h 296" name="T49"/>
                <a:gd fmla="*/ 145 w 565" name="T50"/>
                <a:gd fmla="*/ 132 h 296" name="T51"/>
                <a:gd fmla="*/ 189 w 565" name="T52"/>
                <a:gd fmla="*/ 61 h 296" name="T53"/>
                <a:gd fmla="*/ 140 w 565" name="T54"/>
                <a:gd fmla="*/ 208 h 296" name="T55"/>
                <a:gd fmla="*/ 257 w 565" name="T56"/>
                <a:gd fmla="*/ 75 h 296" name="T57"/>
                <a:gd fmla="*/ 162 w 565" name="T58"/>
                <a:gd fmla="*/ 140 h 296" name="T59"/>
                <a:gd fmla="*/ 205 w 565" name="T60"/>
                <a:gd fmla="*/ 86 h 296" name="T61"/>
                <a:gd fmla="*/ 449 w 565" name="T62"/>
                <a:gd fmla="*/ 197 h 296" name="T63"/>
                <a:gd fmla="*/ 482 w 565" name="T64"/>
                <a:gd fmla="*/ 186 h 296" name="T65"/>
                <a:gd fmla="*/ 487 w 565" name="T66"/>
                <a:gd fmla="*/ 216 h 296" name="T67"/>
                <a:gd fmla="*/ 530 w 565" name="T68"/>
                <a:gd fmla="*/ 210 h 296" name="T69"/>
                <a:gd fmla="*/ 449 w 565" name="T70"/>
                <a:gd fmla="*/ 197 h 296" name="T71"/>
                <a:gd fmla="*/ 148 w 565" name="T72"/>
                <a:gd fmla="*/ 232 h 296" name="T73"/>
                <a:gd fmla="*/ 278 w 565" name="T74"/>
                <a:gd fmla="*/ 153 h 296" name="T75"/>
                <a:gd fmla="*/ 379 w 565" name="T76"/>
                <a:gd fmla="*/ 210 h 296" name="T77"/>
                <a:gd fmla="*/ 441 w 565" name="T78"/>
                <a:gd fmla="*/ 172 h 296" name="T79"/>
                <a:gd fmla="*/ 463 w 565" name="T80"/>
                <a:gd fmla="*/ 162 h 296" name="T81"/>
                <a:gd fmla="*/ 338 w 565" name="T82"/>
                <a:gd fmla="*/ 175 h 296" name="T83"/>
                <a:gd fmla="*/ 232 w 565" name="T84"/>
                <a:gd fmla="*/ 232 h 296" name="T85"/>
                <a:gd fmla="*/ 319 w 565" name="T86"/>
                <a:gd fmla="*/ 170 h 296" name="T87"/>
                <a:gd fmla="*/ 172 w 565" name="T88"/>
                <a:gd fmla="*/ 265 h 296" name="T89"/>
                <a:gd fmla="*/ 303 w 565" name="T90"/>
                <a:gd fmla="*/ 256 h 296" name="T91"/>
                <a:gd fmla="*/ 373 w 565" name="T92"/>
                <a:gd fmla="*/ 200 h 296" name="T93"/>
                <a:gd fmla="*/ 338 w 565" name="T94"/>
                <a:gd fmla="*/ 175 h 296" name="T95"/>
                <a:gd fmla="*/ 474 w 565" name="T96"/>
                <a:gd fmla="*/ 232 h 296" name="T97"/>
                <a:gd fmla="*/ 370 w 565" name="T98"/>
                <a:gd fmla="*/ 227 h 296" name="T99"/>
                <a:gd fmla="*/ 530 w 565" name="T100"/>
                <a:gd fmla="*/ 218 h 296" name="T101"/>
                <a:gd fmla="*/ 311 w 565" name="T102"/>
                <a:gd fmla="*/ 267 h 296" name="T103"/>
                <a:gd fmla="*/ 349 w 565" name="T104"/>
                <a:gd fmla="*/ 232 h 29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96" w="565">
                  <a:moveTo>
                    <a:pt x="547" y="10"/>
                  </a:moveTo>
                  <a:cubicBezTo>
                    <a:pt x="552" y="69"/>
                    <a:pt x="546" y="109"/>
                    <a:pt x="547" y="159"/>
                  </a:cubicBezTo>
                  <a:cubicBezTo>
                    <a:pt x="548" y="207"/>
                    <a:pt x="565" y="283"/>
                    <a:pt x="495" y="294"/>
                  </a:cubicBezTo>
                  <a:cubicBezTo>
                    <a:pt x="485" y="296"/>
                    <a:pt x="472" y="292"/>
                    <a:pt x="460" y="292"/>
                  </a:cubicBezTo>
                  <a:cubicBezTo>
                    <a:pt x="340" y="289"/>
                    <a:pt x="151" y="282"/>
                    <a:pt x="34" y="281"/>
                  </a:cubicBezTo>
                  <a:cubicBezTo>
                    <a:pt x="23" y="273"/>
                    <a:pt x="20" y="257"/>
                    <a:pt x="10" y="248"/>
                  </a:cubicBezTo>
                  <a:cubicBezTo>
                    <a:pt x="8" y="173"/>
                    <a:pt x="0" y="88"/>
                    <a:pt x="26" y="15"/>
                  </a:cubicBezTo>
                  <a:cubicBezTo>
                    <a:pt x="80" y="0"/>
                    <a:pt x="139" y="16"/>
                    <a:pt x="197" y="18"/>
                  </a:cubicBezTo>
                  <a:cubicBezTo>
                    <a:pt x="275" y="20"/>
                    <a:pt x="350" y="7"/>
                    <a:pt x="425" y="4"/>
                  </a:cubicBezTo>
                  <a:cubicBezTo>
                    <a:pt x="467" y="3"/>
                    <a:pt x="510" y="6"/>
                    <a:pt x="547" y="10"/>
                  </a:cubicBezTo>
                  <a:close/>
                  <a:moveTo>
                    <a:pt x="110" y="29"/>
                  </a:moveTo>
                  <a:cubicBezTo>
                    <a:pt x="110" y="35"/>
                    <a:pt x="115" y="37"/>
                    <a:pt x="113" y="45"/>
                  </a:cubicBezTo>
                  <a:cubicBezTo>
                    <a:pt x="117" y="46"/>
                    <a:pt x="120" y="41"/>
                    <a:pt x="121" y="45"/>
                  </a:cubicBezTo>
                  <a:cubicBezTo>
                    <a:pt x="113" y="47"/>
                    <a:pt x="117" y="57"/>
                    <a:pt x="118" y="59"/>
                  </a:cubicBezTo>
                  <a:cubicBezTo>
                    <a:pt x="122" y="47"/>
                    <a:pt x="132" y="44"/>
                    <a:pt x="134" y="31"/>
                  </a:cubicBezTo>
                  <a:cubicBezTo>
                    <a:pt x="116" y="28"/>
                    <a:pt x="122" y="35"/>
                    <a:pt x="110" y="29"/>
                  </a:cubicBezTo>
                  <a:close/>
                  <a:moveTo>
                    <a:pt x="270" y="34"/>
                  </a:moveTo>
                  <a:cubicBezTo>
                    <a:pt x="281" y="71"/>
                    <a:pt x="273" y="125"/>
                    <a:pt x="295" y="151"/>
                  </a:cubicBezTo>
                  <a:cubicBezTo>
                    <a:pt x="316" y="153"/>
                    <a:pt x="335" y="163"/>
                    <a:pt x="354" y="153"/>
                  </a:cubicBezTo>
                  <a:cubicBezTo>
                    <a:pt x="370" y="164"/>
                    <a:pt x="398" y="162"/>
                    <a:pt x="419" y="151"/>
                  </a:cubicBezTo>
                  <a:cubicBezTo>
                    <a:pt x="408" y="128"/>
                    <a:pt x="415" y="99"/>
                    <a:pt x="417" y="75"/>
                  </a:cubicBezTo>
                  <a:cubicBezTo>
                    <a:pt x="436" y="92"/>
                    <a:pt x="417" y="130"/>
                    <a:pt x="433" y="148"/>
                  </a:cubicBezTo>
                  <a:cubicBezTo>
                    <a:pt x="435" y="140"/>
                    <a:pt x="439" y="151"/>
                    <a:pt x="444" y="148"/>
                  </a:cubicBezTo>
                  <a:cubicBezTo>
                    <a:pt x="455" y="121"/>
                    <a:pt x="434" y="76"/>
                    <a:pt x="457" y="64"/>
                  </a:cubicBezTo>
                  <a:cubicBezTo>
                    <a:pt x="463" y="87"/>
                    <a:pt x="457" y="115"/>
                    <a:pt x="460" y="143"/>
                  </a:cubicBezTo>
                  <a:cubicBezTo>
                    <a:pt x="491" y="113"/>
                    <a:pt x="469" y="60"/>
                    <a:pt x="482" y="21"/>
                  </a:cubicBezTo>
                  <a:cubicBezTo>
                    <a:pt x="411" y="17"/>
                    <a:pt x="348" y="34"/>
                    <a:pt x="270" y="34"/>
                  </a:cubicBezTo>
                  <a:close/>
                  <a:moveTo>
                    <a:pt x="498" y="64"/>
                  </a:moveTo>
                  <a:cubicBezTo>
                    <a:pt x="504" y="51"/>
                    <a:pt x="515" y="43"/>
                    <a:pt x="517" y="26"/>
                  </a:cubicBezTo>
                  <a:cubicBezTo>
                    <a:pt x="507" y="24"/>
                    <a:pt x="499" y="23"/>
                    <a:pt x="495" y="26"/>
                  </a:cubicBezTo>
                  <a:cubicBezTo>
                    <a:pt x="503" y="39"/>
                    <a:pt x="489" y="50"/>
                    <a:pt x="498" y="64"/>
                  </a:cubicBezTo>
                  <a:close/>
                  <a:moveTo>
                    <a:pt x="116" y="86"/>
                  </a:moveTo>
                  <a:cubicBezTo>
                    <a:pt x="136" y="71"/>
                    <a:pt x="152" y="52"/>
                    <a:pt x="170" y="34"/>
                  </a:cubicBezTo>
                  <a:cubicBezTo>
                    <a:pt x="142" y="31"/>
                    <a:pt x="129" y="65"/>
                    <a:pt x="116" y="86"/>
                  </a:cubicBezTo>
                  <a:close/>
                  <a:moveTo>
                    <a:pt x="191" y="39"/>
                  </a:moveTo>
                  <a:cubicBezTo>
                    <a:pt x="205" y="38"/>
                    <a:pt x="206" y="50"/>
                    <a:pt x="216" y="53"/>
                  </a:cubicBezTo>
                  <a:cubicBezTo>
                    <a:pt x="218" y="46"/>
                    <a:pt x="224" y="41"/>
                    <a:pt x="227" y="34"/>
                  </a:cubicBezTo>
                  <a:cubicBezTo>
                    <a:pt x="211" y="35"/>
                    <a:pt x="195" y="32"/>
                    <a:pt x="191" y="39"/>
                  </a:cubicBezTo>
                  <a:close/>
                  <a:moveTo>
                    <a:pt x="229" y="91"/>
                  </a:moveTo>
                  <a:cubicBezTo>
                    <a:pt x="243" y="74"/>
                    <a:pt x="255" y="55"/>
                    <a:pt x="267" y="37"/>
                  </a:cubicBezTo>
                  <a:cubicBezTo>
                    <a:pt x="263" y="33"/>
                    <a:pt x="245" y="41"/>
                    <a:pt x="238" y="34"/>
                  </a:cubicBezTo>
                  <a:cubicBezTo>
                    <a:pt x="230" y="51"/>
                    <a:pt x="211" y="71"/>
                    <a:pt x="229" y="91"/>
                  </a:cubicBezTo>
                  <a:close/>
                  <a:moveTo>
                    <a:pt x="495" y="86"/>
                  </a:moveTo>
                  <a:cubicBezTo>
                    <a:pt x="501" y="103"/>
                    <a:pt x="490" y="136"/>
                    <a:pt x="493" y="143"/>
                  </a:cubicBezTo>
                  <a:cubicBezTo>
                    <a:pt x="514" y="118"/>
                    <a:pt x="553" y="79"/>
                    <a:pt x="522" y="42"/>
                  </a:cubicBezTo>
                  <a:cubicBezTo>
                    <a:pt x="516" y="59"/>
                    <a:pt x="503" y="70"/>
                    <a:pt x="495" y="86"/>
                  </a:cubicBezTo>
                  <a:close/>
                  <a:moveTo>
                    <a:pt x="121" y="107"/>
                  </a:moveTo>
                  <a:cubicBezTo>
                    <a:pt x="140" y="103"/>
                    <a:pt x="179" y="66"/>
                    <a:pt x="175" y="48"/>
                  </a:cubicBezTo>
                  <a:cubicBezTo>
                    <a:pt x="158" y="68"/>
                    <a:pt x="132" y="80"/>
                    <a:pt x="121" y="107"/>
                  </a:cubicBezTo>
                  <a:close/>
                  <a:moveTo>
                    <a:pt x="189" y="61"/>
                  </a:moveTo>
                  <a:cubicBezTo>
                    <a:pt x="175" y="87"/>
                    <a:pt x="148" y="100"/>
                    <a:pt x="132" y="124"/>
                  </a:cubicBezTo>
                  <a:cubicBezTo>
                    <a:pt x="138" y="124"/>
                    <a:pt x="137" y="133"/>
                    <a:pt x="145" y="132"/>
                  </a:cubicBezTo>
                  <a:cubicBezTo>
                    <a:pt x="174" y="119"/>
                    <a:pt x="180" y="84"/>
                    <a:pt x="202" y="64"/>
                  </a:cubicBezTo>
                  <a:cubicBezTo>
                    <a:pt x="196" y="65"/>
                    <a:pt x="196" y="59"/>
                    <a:pt x="189" y="61"/>
                  </a:cubicBezTo>
                  <a:close/>
                  <a:moveTo>
                    <a:pt x="145" y="156"/>
                  </a:moveTo>
                  <a:cubicBezTo>
                    <a:pt x="140" y="170"/>
                    <a:pt x="144" y="193"/>
                    <a:pt x="140" y="208"/>
                  </a:cubicBezTo>
                  <a:cubicBezTo>
                    <a:pt x="151" y="203"/>
                    <a:pt x="154" y="202"/>
                    <a:pt x="164" y="208"/>
                  </a:cubicBezTo>
                  <a:cubicBezTo>
                    <a:pt x="189" y="158"/>
                    <a:pt x="284" y="152"/>
                    <a:pt x="257" y="75"/>
                  </a:cubicBezTo>
                  <a:cubicBezTo>
                    <a:pt x="224" y="106"/>
                    <a:pt x="216" y="172"/>
                    <a:pt x="145" y="156"/>
                  </a:cubicBezTo>
                  <a:close/>
                  <a:moveTo>
                    <a:pt x="162" y="140"/>
                  </a:moveTo>
                  <a:cubicBezTo>
                    <a:pt x="167" y="140"/>
                    <a:pt x="172" y="140"/>
                    <a:pt x="178" y="140"/>
                  </a:cubicBezTo>
                  <a:cubicBezTo>
                    <a:pt x="181" y="121"/>
                    <a:pt x="226" y="116"/>
                    <a:pt x="205" y="86"/>
                  </a:cubicBezTo>
                  <a:cubicBezTo>
                    <a:pt x="192" y="106"/>
                    <a:pt x="173" y="119"/>
                    <a:pt x="162" y="140"/>
                  </a:cubicBezTo>
                  <a:close/>
                  <a:moveTo>
                    <a:pt x="449" y="197"/>
                  </a:moveTo>
                  <a:cubicBezTo>
                    <a:pt x="464" y="187"/>
                    <a:pt x="475" y="201"/>
                    <a:pt x="484" y="205"/>
                  </a:cubicBezTo>
                  <a:cubicBezTo>
                    <a:pt x="490" y="195"/>
                    <a:pt x="483" y="195"/>
                    <a:pt x="482" y="186"/>
                  </a:cubicBezTo>
                  <a:cubicBezTo>
                    <a:pt x="499" y="173"/>
                    <a:pt x="501" y="144"/>
                    <a:pt x="528" y="140"/>
                  </a:cubicBezTo>
                  <a:cubicBezTo>
                    <a:pt x="522" y="166"/>
                    <a:pt x="516" y="199"/>
                    <a:pt x="487" y="216"/>
                  </a:cubicBezTo>
                  <a:cubicBezTo>
                    <a:pt x="490" y="224"/>
                    <a:pt x="488" y="237"/>
                    <a:pt x="493" y="243"/>
                  </a:cubicBezTo>
                  <a:cubicBezTo>
                    <a:pt x="506" y="233"/>
                    <a:pt x="515" y="218"/>
                    <a:pt x="530" y="210"/>
                  </a:cubicBezTo>
                  <a:cubicBezTo>
                    <a:pt x="535" y="175"/>
                    <a:pt x="529" y="149"/>
                    <a:pt x="533" y="124"/>
                  </a:cubicBezTo>
                  <a:cubicBezTo>
                    <a:pt x="507" y="137"/>
                    <a:pt x="470" y="177"/>
                    <a:pt x="449" y="197"/>
                  </a:cubicBezTo>
                  <a:close/>
                  <a:moveTo>
                    <a:pt x="265" y="140"/>
                  </a:moveTo>
                  <a:cubicBezTo>
                    <a:pt x="220" y="164"/>
                    <a:pt x="187" y="201"/>
                    <a:pt x="148" y="232"/>
                  </a:cubicBezTo>
                  <a:cubicBezTo>
                    <a:pt x="150" y="243"/>
                    <a:pt x="152" y="255"/>
                    <a:pt x="167" y="254"/>
                  </a:cubicBezTo>
                  <a:cubicBezTo>
                    <a:pt x="205" y="221"/>
                    <a:pt x="248" y="194"/>
                    <a:pt x="278" y="153"/>
                  </a:cubicBezTo>
                  <a:cubicBezTo>
                    <a:pt x="272" y="151"/>
                    <a:pt x="275" y="138"/>
                    <a:pt x="265" y="140"/>
                  </a:cubicBezTo>
                  <a:close/>
                  <a:moveTo>
                    <a:pt x="379" y="210"/>
                  </a:moveTo>
                  <a:cubicBezTo>
                    <a:pt x="389" y="215"/>
                    <a:pt x="410" y="214"/>
                    <a:pt x="419" y="210"/>
                  </a:cubicBezTo>
                  <a:cubicBezTo>
                    <a:pt x="426" y="198"/>
                    <a:pt x="430" y="182"/>
                    <a:pt x="441" y="172"/>
                  </a:cubicBezTo>
                  <a:cubicBezTo>
                    <a:pt x="445" y="174"/>
                    <a:pt x="441" y="183"/>
                    <a:pt x="446" y="183"/>
                  </a:cubicBezTo>
                  <a:cubicBezTo>
                    <a:pt x="450" y="175"/>
                    <a:pt x="469" y="171"/>
                    <a:pt x="463" y="162"/>
                  </a:cubicBezTo>
                  <a:cubicBezTo>
                    <a:pt x="421" y="164"/>
                    <a:pt x="399" y="186"/>
                    <a:pt x="379" y="210"/>
                  </a:cubicBezTo>
                  <a:close/>
                  <a:moveTo>
                    <a:pt x="338" y="175"/>
                  </a:moveTo>
                  <a:cubicBezTo>
                    <a:pt x="303" y="205"/>
                    <a:pt x="271" y="239"/>
                    <a:pt x="232" y="265"/>
                  </a:cubicBezTo>
                  <a:cubicBezTo>
                    <a:pt x="216" y="262"/>
                    <a:pt x="219" y="235"/>
                    <a:pt x="232" y="232"/>
                  </a:cubicBezTo>
                  <a:cubicBezTo>
                    <a:pt x="242" y="231"/>
                    <a:pt x="234" y="247"/>
                    <a:pt x="240" y="248"/>
                  </a:cubicBezTo>
                  <a:cubicBezTo>
                    <a:pt x="262" y="219"/>
                    <a:pt x="307" y="200"/>
                    <a:pt x="319" y="170"/>
                  </a:cubicBezTo>
                  <a:cubicBezTo>
                    <a:pt x="308" y="170"/>
                    <a:pt x="297" y="170"/>
                    <a:pt x="289" y="167"/>
                  </a:cubicBezTo>
                  <a:cubicBezTo>
                    <a:pt x="253" y="202"/>
                    <a:pt x="209" y="230"/>
                    <a:pt x="172" y="265"/>
                  </a:cubicBezTo>
                  <a:cubicBezTo>
                    <a:pt x="206" y="270"/>
                    <a:pt x="252" y="265"/>
                    <a:pt x="278" y="270"/>
                  </a:cubicBezTo>
                  <a:cubicBezTo>
                    <a:pt x="282" y="261"/>
                    <a:pt x="291" y="248"/>
                    <a:pt x="303" y="256"/>
                  </a:cubicBezTo>
                  <a:cubicBezTo>
                    <a:pt x="310" y="247"/>
                    <a:pt x="316" y="243"/>
                    <a:pt x="316" y="232"/>
                  </a:cubicBezTo>
                  <a:cubicBezTo>
                    <a:pt x="346" y="235"/>
                    <a:pt x="349" y="185"/>
                    <a:pt x="373" y="200"/>
                  </a:cubicBezTo>
                  <a:cubicBezTo>
                    <a:pt x="376" y="187"/>
                    <a:pt x="398" y="181"/>
                    <a:pt x="395" y="172"/>
                  </a:cubicBezTo>
                  <a:cubicBezTo>
                    <a:pt x="382" y="179"/>
                    <a:pt x="354" y="180"/>
                    <a:pt x="338" y="175"/>
                  </a:cubicBezTo>
                  <a:close/>
                  <a:moveTo>
                    <a:pt x="370" y="227"/>
                  </a:moveTo>
                  <a:cubicBezTo>
                    <a:pt x="372" y="276"/>
                    <a:pt x="479" y="284"/>
                    <a:pt x="474" y="232"/>
                  </a:cubicBezTo>
                  <a:cubicBezTo>
                    <a:pt x="457" y="235"/>
                    <a:pt x="466" y="213"/>
                    <a:pt x="460" y="210"/>
                  </a:cubicBezTo>
                  <a:cubicBezTo>
                    <a:pt x="441" y="221"/>
                    <a:pt x="399" y="234"/>
                    <a:pt x="370" y="227"/>
                  </a:cubicBezTo>
                  <a:close/>
                  <a:moveTo>
                    <a:pt x="479" y="275"/>
                  </a:moveTo>
                  <a:cubicBezTo>
                    <a:pt x="511" y="274"/>
                    <a:pt x="539" y="243"/>
                    <a:pt x="530" y="218"/>
                  </a:cubicBezTo>
                  <a:cubicBezTo>
                    <a:pt x="517" y="241"/>
                    <a:pt x="493" y="253"/>
                    <a:pt x="479" y="275"/>
                  </a:cubicBezTo>
                  <a:close/>
                  <a:moveTo>
                    <a:pt x="311" y="267"/>
                  </a:moveTo>
                  <a:cubicBezTo>
                    <a:pt x="333" y="267"/>
                    <a:pt x="347" y="265"/>
                    <a:pt x="368" y="270"/>
                  </a:cubicBezTo>
                  <a:cubicBezTo>
                    <a:pt x="367" y="262"/>
                    <a:pt x="356" y="243"/>
                    <a:pt x="349" y="232"/>
                  </a:cubicBezTo>
                  <a:cubicBezTo>
                    <a:pt x="340" y="248"/>
                    <a:pt x="320" y="252"/>
                    <a:pt x="311" y="267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1485901" y="1801813"/>
              <a:ext cx="744538" cy="361950"/>
            </a:xfrm>
            <a:custGeom>
              <a:gdLst>
                <a:gd fmla="*/ 594 w 611" name="T0"/>
                <a:gd fmla="*/ 25 h 297" name="T1"/>
                <a:gd fmla="*/ 611 w 611" name="T2"/>
                <a:gd fmla="*/ 82 h 297" name="T3"/>
                <a:gd fmla="*/ 597 w 611" name="T4"/>
                <a:gd fmla="*/ 109 h 297" name="T5"/>
                <a:gd fmla="*/ 573 w 611" name="T6"/>
                <a:gd fmla="*/ 280 h 297" name="T7"/>
                <a:gd fmla="*/ 383 w 611" name="T8"/>
                <a:gd fmla="*/ 288 h 297" name="T9"/>
                <a:gd fmla="*/ 190 w 611" name="T10"/>
                <a:gd fmla="*/ 291 h 297" name="T11"/>
                <a:gd fmla="*/ 131 w 611" name="T12"/>
                <a:gd fmla="*/ 291 h 297" name="T13"/>
                <a:gd fmla="*/ 125 w 611" name="T14"/>
                <a:gd fmla="*/ 285 h 297" name="T15"/>
                <a:gd fmla="*/ 55 w 611" name="T16"/>
                <a:gd fmla="*/ 293 h 297" name="T17"/>
                <a:gd fmla="*/ 30 w 611" name="T18"/>
                <a:gd fmla="*/ 271 h 297" name="T19"/>
                <a:gd fmla="*/ 41 w 611" name="T20"/>
                <a:gd fmla="*/ 27 h 297" name="T21"/>
                <a:gd fmla="*/ 49 w 611" name="T22"/>
                <a:gd fmla="*/ 22 h 297" name="T23"/>
                <a:gd fmla="*/ 277 w 611" name="T24"/>
                <a:gd fmla="*/ 25 h 297" name="T25"/>
                <a:gd fmla="*/ 516 w 611" name="T26"/>
                <a:gd fmla="*/ 3 h 297" name="T27"/>
                <a:gd fmla="*/ 594 w 611" name="T28"/>
                <a:gd fmla="*/ 25 h 29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97" w="611">
                  <a:moveTo>
                    <a:pt x="594" y="25"/>
                  </a:moveTo>
                  <a:cubicBezTo>
                    <a:pt x="588" y="54"/>
                    <a:pt x="607" y="59"/>
                    <a:pt x="611" y="82"/>
                  </a:cubicBezTo>
                  <a:cubicBezTo>
                    <a:pt x="600" y="89"/>
                    <a:pt x="611" y="111"/>
                    <a:pt x="597" y="109"/>
                  </a:cubicBezTo>
                  <a:cubicBezTo>
                    <a:pt x="600" y="153"/>
                    <a:pt x="609" y="248"/>
                    <a:pt x="573" y="280"/>
                  </a:cubicBezTo>
                  <a:cubicBezTo>
                    <a:pt x="518" y="283"/>
                    <a:pt x="437" y="283"/>
                    <a:pt x="383" y="288"/>
                  </a:cubicBezTo>
                  <a:cubicBezTo>
                    <a:pt x="323" y="271"/>
                    <a:pt x="261" y="297"/>
                    <a:pt x="190" y="291"/>
                  </a:cubicBezTo>
                  <a:cubicBezTo>
                    <a:pt x="170" y="289"/>
                    <a:pt x="151" y="290"/>
                    <a:pt x="131" y="291"/>
                  </a:cubicBezTo>
                  <a:cubicBezTo>
                    <a:pt x="128" y="291"/>
                    <a:pt x="129" y="285"/>
                    <a:pt x="125" y="285"/>
                  </a:cubicBezTo>
                  <a:cubicBezTo>
                    <a:pt x="106" y="286"/>
                    <a:pt x="79" y="296"/>
                    <a:pt x="55" y="293"/>
                  </a:cubicBezTo>
                  <a:cubicBezTo>
                    <a:pt x="46" y="286"/>
                    <a:pt x="41" y="276"/>
                    <a:pt x="30" y="271"/>
                  </a:cubicBezTo>
                  <a:cubicBezTo>
                    <a:pt x="41" y="188"/>
                    <a:pt x="0" y="105"/>
                    <a:pt x="41" y="27"/>
                  </a:cubicBezTo>
                  <a:cubicBezTo>
                    <a:pt x="46" y="28"/>
                    <a:pt x="50" y="27"/>
                    <a:pt x="49" y="22"/>
                  </a:cubicBezTo>
                  <a:cubicBezTo>
                    <a:pt x="113" y="17"/>
                    <a:pt x="186" y="30"/>
                    <a:pt x="277" y="25"/>
                  </a:cubicBezTo>
                  <a:cubicBezTo>
                    <a:pt x="353" y="20"/>
                    <a:pt x="444" y="8"/>
                    <a:pt x="516" y="3"/>
                  </a:cubicBezTo>
                  <a:cubicBezTo>
                    <a:pt x="551" y="1"/>
                    <a:pt x="571" y="0"/>
                    <a:pt x="594" y="25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1517651" y="2200275"/>
              <a:ext cx="684213" cy="400050"/>
            </a:xfrm>
            <a:custGeom>
              <a:gdLst>
                <a:gd fmla="*/ 557 w 561" name="T0"/>
                <a:gd fmla="*/ 289 h 328" name="T1"/>
                <a:gd fmla="*/ 327 w 561" name="T2"/>
                <a:gd fmla="*/ 311 h 328" name="T3"/>
                <a:gd fmla="*/ 161 w 561" name="T4"/>
                <a:gd fmla="*/ 316 h 328" name="T5"/>
                <a:gd fmla="*/ 45 w 561" name="T6"/>
                <a:gd fmla="*/ 308 h 328" name="T7"/>
                <a:gd fmla="*/ 7 w 561" name="T8"/>
                <a:gd fmla="*/ 270 h 328" name="T9"/>
                <a:gd fmla="*/ 10 w 561" name="T10"/>
                <a:gd fmla="*/ 140 h 328" name="T11"/>
                <a:gd fmla="*/ 45 w 561" name="T12"/>
                <a:gd fmla="*/ 7 h 328" name="T13"/>
                <a:gd fmla="*/ 113 w 561" name="T14"/>
                <a:gd fmla="*/ 4 h 328" name="T15"/>
                <a:gd fmla="*/ 210 w 561" name="T16"/>
                <a:gd fmla="*/ 4 h 328" name="T17"/>
                <a:gd fmla="*/ 235 w 561" name="T18"/>
                <a:gd fmla="*/ 12 h 328" name="T19"/>
                <a:gd fmla="*/ 343 w 561" name="T20"/>
                <a:gd fmla="*/ 18 h 328" name="T21"/>
                <a:gd fmla="*/ 433 w 561" name="T22"/>
                <a:gd fmla="*/ 15 h 328" name="T23"/>
                <a:gd fmla="*/ 541 w 561" name="T24"/>
                <a:gd fmla="*/ 12 h 328" name="T25"/>
                <a:gd fmla="*/ 555 w 561" name="T26"/>
                <a:gd fmla="*/ 37 h 328" name="T27"/>
                <a:gd fmla="*/ 557 w 561" name="T28"/>
                <a:gd fmla="*/ 289 h 32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28" w="561">
                  <a:moveTo>
                    <a:pt x="557" y="289"/>
                  </a:moveTo>
                  <a:cubicBezTo>
                    <a:pt x="501" y="328"/>
                    <a:pt x="408" y="310"/>
                    <a:pt x="327" y="311"/>
                  </a:cubicBezTo>
                  <a:cubicBezTo>
                    <a:pt x="289" y="311"/>
                    <a:pt x="218" y="315"/>
                    <a:pt x="161" y="316"/>
                  </a:cubicBezTo>
                  <a:cubicBezTo>
                    <a:pt x="127" y="317"/>
                    <a:pt x="69" y="322"/>
                    <a:pt x="45" y="308"/>
                  </a:cubicBezTo>
                  <a:cubicBezTo>
                    <a:pt x="28" y="298"/>
                    <a:pt x="23" y="272"/>
                    <a:pt x="7" y="270"/>
                  </a:cubicBezTo>
                  <a:cubicBezTo>
                    <a:pt x="4" y="225"/>
                    <a:pt x="7" y="183"/>
                    <a:pt x="10" y="140"/>
                  </a:cubicBezTo>
                  <a:cubicBezTo>
                    <a:pt x="13" y="96"/>
                    <a:pt x="0" y="30"/>
                    <a:pt x="45" y="7"/>
                  </a:cubicBezTo>
                  <a:cubicBezTo>
                    <a:pt x="69" y="10"/>
                    <a:pt x="93" y="19"/>
                    <a:pt x="113" y="4"/>
                  </a:cubicBezTo>
                  <a:cubicBezTo>
                    <a:pt x="139" y="10"/>
                    <a:pt x="178" y="2"/>
                    <a:pt x="210" y="4"/>
                  </a:cubicBezTo>
                  <a:cubicBezTo>
                    <a:pt x="219" y="5"/>
                    <a:pt x="226" y="11"/>
                    <a:pt x="235" y="12"/>
                  </a:cubicBezTo>
                  <a:cubicBezTo>
                    <a:pt x="267" y="16"/>
                    <a:pt x="308" y="16"/>
                    <a:pt x="343" y="18"/>
                  </a:cubicBezTo>
                  <a:cubicBezTo>
                    <a:pt x="375" y="20"/>
                    <a:pt x="414" y="17"/>
                    <a:pt x="433" y="15"/>
                  </a:cubicBezTo>
                  <a:cubicBezTo>
                    <a:pt x="463" y="12"/>
                    <a:pt x="512" y="0"/>
                    <a:pt x="541" y="12"/>
                  </a:cubicBezTo>
                  <a:cubicBezTo>
                    <a:pt x="545" y="21"/>
                    <a:pt x="548" y="31"/>
                    <a:pt x="555" y="37"/>
                  </a:cubicBezTo>
                  <a:cubicBezTo>
                    <a:pt x="561" y="124"/>
                    <a:pt x="559" y="201"/>
                    <a:pt x="557" y="289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1479551" y="2601913"/>
              <a:ext cx="738188" cy="363537"/>
            </a:xfrm>
            <a:custGeom>
              <a:gdLst>
                <a:gd fmla="*/ 377 w 605" name="T0"/>
                <a:gd fmla="*/ 284 h 298" name="T1"/>
                <a:gd fmla="*/ 38 w 605" name="T2"/>
                <a:gd fmla="*/ 119 h 298" name="T3"/>
                <a:gd fmla="*/ 198 w 605" name="T4"/>
                <a:gd fmla="*/ 19 h 298" name="T5"/>
                <a:gd fmla="*/ 537 w 605" name="T6"/>
                <a:gd fmla="*/ 5 h 298" name="T7"/>
                <a:gd fmla="*/ 588 w 605" name="T8"/>
                <a:gd fmla="*/ 265 h 298" name="T9"/>
                <a:gd fmla="*/ 266 w 605" name="T10"/>
                <a:gd fmla="*/ 157 h 298" name="T11"/>
                <a:gd fmla="*/ 363 w 605" name="T12"/>
                <a:gd fmla="*/ 40 h 298" name="T13"/>
                <a:gd fmla="*/ 418 w 605" name="T14"/>
                <a:gd fmla="*/ 29 h 298" name="T15"/>
                <a:gd fmla="*/ 241 w 605" name="T16"/>
                <a:gd fmla="*/ 89 h 298" name="T17"/>
                <a:gd fmla="*/ 437 w 605" name="T18"/>
                <a:gd fmla="*/ 32 h 298" name="T19"/>
                <a:gd fmla="*/ 437 w 605" name="T20"/>
                <a:gd fmla="*/ 32 h 298" name="T21"/>
                <a:gd fmla="*/ 561 w 605" name="T22"/>
                <a:gd fmla="*/ 65 h 298" name="T23"/>
                <a:gd fmla="*/ 466 w 605" name="T24"/>
                <a:gd fmla="*/ 81 h 298" name="T25"/>
                <a:gd fmla="*/ 572 w 605" name="T26"/>
                <a:gd fmla="*/ 138 h 298" name="T27"/>
                <a:gd fmla="*/ 298 w 605" name="T28"/>
                <a:gd fmla="*/ 268 h 298" name="T29"/>
                <a:gd fmla="*/ 263 w 605" name="T30"/>
                <a:gd fmla="*/ 274 h 298" name="T31"/>
                <a:gd fmla="*/ 442 w 605" name="T32"/>
                <a:gd fmla="*/ 179 h 298" name="T33"/>
                <a:gd fmla="*/ 434 w 605" name="T34"/>
                <a:gd fmla="*/ 219 h 298" name="T35"/>
                <a:gd fmla="*/ 404 w 605" name="T36"/>
                <a:gd fmla="*/ 230 h 298" name="T37"/>
                <a:gd fmla="*/ 361 w 605" name="T38"/>
                <a:gd fmla="*/ 225 h 298" name="T39"/>
                <a:gd fmla="*/ 350 w 605" name="T40"/>
                <a:gd fmla="*/ 184 h 298" name="T41"/>
                <a:gd fmla="*/ 312 w 605" name="T42"/>
                <a:gd fmla="*/ 217 h 298" name="T43"/>
                <a:gd fmla="*/ 442 w 605" name="T44"/>
                <a:gd fmla="*/ 265 h 298" name="T45"/>
                <a:gd fmla="*/ 369 w 605" name="T46"/>
                <a:gd fmla="*/ 97 h 298" name="T47"/>
                <a:gd fmla="*/ 165 w 605" name="T48"/>
                <a:gd fmla="*/ 138 h 298" name="T49"/>
                <a:gd fmla="*/ 206 w 605" name="T50"/>
                <a:gd fmla="*/ 100 h 298" name="T51"/>
                <a:gd fmla="*/ 165 w 605" name="T52"/>
                <a:gd fmla="*/ 105 h 298" name="T53"/>
                <a:gd fmla="*/ 155 w 605" name="T54"/>
                <a:gd fmla="*/ 187 h 298" name="T55"/>
                <a:gd fmla="*/ 222 w 605" name="T56"/>
                <a:gd fmla="*/ 152 h 298" name="T57"/>
                <a:gd fmla="*/ 236 w 605" name="T58"/>
                <a:gd fmla="*/ 146 h 298" name="T59"/>
                <a:gd fmla="*/ 222 w 605" name="T60"/>
                <a:gd fmla="*/ 152 h 298" name="T61"/>
                <a:gd fmla="*/ 404 w 605" name="T62"/>
                <a:gd fmla="*/ 168 h 298" name="T63"/>
                <a:gd fmla="*/ 418 w 605" name="T64"/>
                <a:gd fmla="*/ 162 h 298" name="T65"/>
                <a:gd fmla="*/ 420 w 605" name="T66"/>
                <a:gd fmla="*/ 141 h 298" name="T67"/>
                <a:gd fmla="*/ 529 w 605" name="T68"/>
                <a:gd fmla="*/ 195 h 298" name="T69"/>
                <a:gd fmla="*/ 214 w 605" name="T70"/>
                <a:gd fmla="*/ 274 h 298" name="T71"/>
                <a:gd fmla="*/ 214 w 605" name="T72"/>
                <a:gd fmla="*/ 274 h 298" name="T73"/>
                <a:gd fmla="*/ 225 w 605" name="T74"/>
                <a:gd fmla="*/ 176 h 298" name="T75"/>
                <a:gd fmla="*/ 404 w 605" name="T76"/>
                <a:gd fmla="*/ 214 h 298" name="T77"/>
                <a:gd fmla="*/ 220 w 605" name="T78"/>
                <a:gd fmla="*/ 195 h 298" name="T79"/>
                <a:gd fmla="*/ 220 w 605" name="T80"/>
                <a:gd fmla="*/ 195 h 298" name="T81"/>
                <a:gd fmla="*/ 163 w 605" name="T82"/>
                <a:gd fmla="*/ 271 h 298" name="T83"/>
                <a:gd fmla="*/ 567 w 605" name="T84"/>
                <a:gd fmla="*/ 236 h 298" name="T85"/>
                <a:gd fmla="*/ 203 w 605" name="T86"/>
                <a:gd fmla="*/ 271 h 298" name="T87"/>
                <a:gd fmla="*/ 182 w 605" name="T88"/>
                <a:gd fmla="*/ 276 h 29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98" w="605">
                  <a:moveTo>
                    <a:pt x="588" y="265"/>
                  </a:moveTo>
                  <a:cubicBezTo>
                    <a:pt x="560" y="287"/>
                    <a:pt x="497" y="283"/>
                    <a:pt x="458" y="279"/>
                  </a:cubicBezTo>
                  <a:cubicBezTo>
                    <a:pt x="437" y="277"/>
                    <a:pt x="408" y="284"/>
                    <a:pt x="377" y="284"/>
                  </a:cubicBezTo>
                  <a:cubicBezTo>
                    <a:pt x="313" y="286"/>
                    <a:pt x="239" y="298"/>
                    <a:pt x="144" y="293"/>
                  </a:cubicBezTo>
                  <a:cubicBezTo>
                    <a:pt x="92" y="290"/>
                    <a:pt x="0" y="291"/>
                    <a:pt x="38" y="225"/>
                  </a:cubicBezTo>
                  <a:cubicBezTo>
                    <a:pt x="42" y="189"/>
                    <a:pt x="39" y="150"/>
                    <a:pt x="38" y="119"/>
                  </a:cubicBezTo>
                  <a:cubicBezTo>
                    <a:pt x="37" y="78"/>
                    <a:pt x="46" y="23"/>
                    <a:pt x="89" y="19"/>
                  </a:cubicBezTo>
                  <a:cubicBezTo>
                    <a:pt x="110" y="17"/>
                    <a:pt x="140" y="23"/>
                    <a:pt x="171" y="21"/>
                  </a:cubicBezTo>
                  <a:cubicBezTo>
                    <a:pt x="180" y="21"/>
                    <a:pt x="189" y="19"/>
                    <a:pt x="198" y="19"/>
                  </a:cubicBezTo>
                  <a:cubicBezTo>
                    <a:pt x="215" y="18"/>
                    <a:pt x="237" y="20"/>
                    <a:pt x="263" y="19"/>
                  </a:cubicBezTo>
                  <a:cubicBezTo>
                    <a:pt x="286" y="17"/>
                    <a:pt x="308" y="11"/>
                    <a:pt x="331" y="10"/>
                  </a:cubicBezTo>
                  <a:cubicBezTo>
                    <a:pt x="393" y="10"/>
                    <a:pt x="491" y="18"/>
                    <a:pt x="537" y="5"/>
                  </a:cubicBezTo>
                  <a:cubicBezTo>
                    <a:pt x="542" y="4"/>
                    <a:pt x="541" y="2"/>
                    <a:pt x="545" y="0"/>
                  </a:cubicBezTo>
                  <a:cubicBezTo>
                    <a:pt x="560" y="2"/>
                    <a:pt x="566" y="13"/>
                    <a:pt x="578" y="19"/>
                  </a:cubicBezTo>
                  <a:cubicBezTo>
                    <a:pt x="605" y="95"/>
                    <a:pt x="577" y="206"/>
                    <a:pt x="588" y="265"/>
                  </a:cubicBezTo>
                  <a:close/>
                  <a:moveTo>
                    <a:pt x="298" y="32"/>
                  </a:moveTo>
                  <a:cubicBezTo>
                    <a:pt x="287" y="60"/>
                    <a:pt x="265" y="76"/>
                    <a:pt x="252" y="103"/>
                  </a:cubicBezTo>
                  <a:cubicBezTo>
                    <a:pt x="265" y="113"/>
                    <a:pt x="260" y="140"/>
                    <a:pt x="266" y="157"/>
                  </a:cubicBezTo>
                  <a:cubicBezTo>
                    <a:pt x="281" y="133"/>
                    <a:pt x="283" y="121"/>
                    <a:pt x="282" y="97"/>
                  </a:cubicBezTo>
                  <a:cubicBezTo>
                    <a:pt x="292" y="90"/>
                    <a:pt x="306" y="85"/>
                    <a:pt x="320" y="81"/>
                  </a:cubicBezTo>
                  <a:cubicBezTo>
                    <a:pt x="334" y="69"/>
                    <a:pt x="340" y="34"/>
                    <a:pt x="363" y="40"/>
                  </a:cubicBezTo>
                  <a:cubicBezTo>
                    <a:pt x="359" y="56"/>
                    <a:pt x="343" y="60"/>
                    <a:pt x="339" y="76"/>
                  </a:cubicBezTo>
                  <a:cubicBezTo>
                    <a:pt x="351" y="70"/>
                    <a:pt x="367" y="74"/>
                    <a:pt x="380" y="76"/>
                  </a:cubicBezTo>
                  <a:cubicBezTo>
                    <a:pt x="393" y="61"/>
                    <a:pt x="407" y="47"/>
                    <a:pt x="418" y="29"/>
                  </a:cubicBezTo>
                  <a:cubicBezTo>
                    <a:pt x="380" y="35"/>
                    <a:pt x="337" y="27"/>
                    <a:pt x="298" y="32"/>
                  </a:cubicBezTo>
                  <a:close/>
                  <a:moveTo>
                    <a:pt x="244" y="35"/>
                  </a:moveTo>
                  <a:cubicBezTo>
                    <a:pt x="245" y="52"/>
                    <a:pt x="220" y="78"/>
                    <a:pt x="241" y="89"/>
                  </a:cubicBezTo>
                  <a:cubicBezTo>
                    <a:pt x="253" y="83"/>
                    <a:pt x="278" y="53"/>
                    <a:pt x="274" y="32"/>
                  </a:cubicBezTo>
                  <a:cubicBezTo>
                    <a:pt x="267" y="36"/>
                    <a:pt x="249" y="38"/>
                    <a:pt x="244" y="35"/>
                  </a:cubicBezTo>
                  <a:close/>
                  <a:moveTo>
                    <a:pt x="437" y="32"/>
                  </a:moveTo>
                  <a:cubicBezTo>
                    <a:pt x="423" y="47"/>
                    <a:pt x="408" y="60"/>
                    <a:pt x="396" y="76"/>
                  </a:cubicBezTo>
                  <a:cubicBezTo>
                    <a:pt x="444" y="93"/>
                    <a:pt x="479" y="60"/>
                    <a:pt x="488" y="32"/>
                  </a:cubicBezTo>
                  <a:cubicBezTo>
                    <a:pt x="476" y="34"/>
                    <a:pt x="458" y="32"/>
                    <a:pt x="437" y="32"/>
                  </a:cubicBezTo>
                  <a:close/>
                  <a:moveTo>
                    <a:pt x="466" y="81"/>
                  </a:moveTo>
                  <a:cubicBezTo>
                    <a:pt x="484" y="74"/>
                    <a:pt x="501" y="76"/>
                    <a:pt x="513" y="97"/>
                  </a:cubicBezTo>
                  <a:cubicBezTo>
                    <a:pt x="532" y="90"/>
                    <a:pt x="541" y="72"/>
                    <a:pt x="561" y="65"/>
                  </a:cubicBezTo>
                  <a:cubicBezTo>
                    <a:pt x="561" y="51"/>
                    <a:pt x="543" y="56"/>
                    <a:pt x="534" y="51"/>
                  </a:cubicBezTo>
                  <a:cubicBezTo>
                    <a:pt x="536" y="36"/>
                    <a:pt x="521" y="37"/>
                    <a:pt x="513" y="32"/>
                  </a:cubicBezTo>
                  <a:cubicBezTo>
                    <a:pt x="500" y="51"/>
                    <a:pt x="478" y="61"/>
                    <a:pt x="466" y="81"/>
                  </a:cubicBezTo>
                  <a:close/>
                  <a:moveTo>
                    <a:pt x="518" y="116"/>
                  </a:moveTo>
                  <a:cubicBezTo>
                    <a:pt x="514" y="136"/>
                    <a:pt x="532" y="155"/>
                    <a:pt x="526" y="176"/>
                  </a:cubicBezTo>
                  <a:cubicBezTo>
                    <a:pt x="546" y="168"/>
                    <a:pt x="548" y="141"/>
                    <a:pt x="572" y="138"/>
                  </a:cubicBezTo>
                  <a:cubicBezTo>
                    <a:pt x="566" y="112"/>
                    <a:pt x="581" y="87"/>
                    <a:pt x="569" y="67"/>
                  </a:cubicBezTo>
                  <a:cubicBezTo>
                    <a:pt x="558" y="88"/>
                    <a:pt x="523" y="91"/>
                    <a:pt x="518" y="116"/>
                  </a:cubicBezTo>
                  <a:close/>
                  <a:moveTo>
                    <a:pt x="298" y="268"/>
                  </a:moveTo>
                  <a:cubicBezTo>
                    <a:pt x="298" y="265"/>
                    <a:pt x="295" y="266"/>
                    <a:pt x="293" y="268"/>
                  </a:cubicBezTo>
                  <a:cubicBezTo>
                    <a:pt x="285" y="261"/>
                    <a:pt x="290" y="242"/>
                    <a:pt x="285" y="233"/>
                  </a:cubicBezTo>
                  <a:cubicBezTo>
                    <a:pt x="281" y="250"/>
                    <a:pt x="269" y="259"/>
                    <a:pt x="263" y="274"/>
                  </a:cubicBezTo>
                  <a:cubicBezTo>
                    <a:pt x="312" y="268"/>
                    <a:pt x="370" y="266"/>
                    <a:pt x="420" y="263"/>
                  </a:cubicBezTo>
                  <a:cubicBezTo>
                    <a:pt x="414" y="263"/>
                    <a:pt x="419" y="253"/>
                    <a:pt x="418" y="249"/>
                  </a:cubicBezTo>
                  <a:cubicBezTo>
                    <a:pt x="455" y="250"/>
                    <a:pt x="440" y="209"/>
                    <a:pt x="442" y="179"/>
                  </a:cubicBezTo>
                  <a:cubicBezTo>
                    <a:pt x="434" y="176"/>
                    <a:pt x="429" y="178"/>
                    <a:pt x="418" y="179"/>
                  </a:cubicBezTo>
                  <a:cubicBezTo>
                    <a:pt x="417" y="189"/>
                    <a:pt x="420" y="205"/>
                    <a:pt x="415" y="211"/>
                  </a:cubicBezTo>
                  <a:cubicBezTo>
                    <a:pt x="419" y="217"/>
                    <a:pt x="434" y="210"/>
                    <a:pt x="434" y="219"/>
                  </a:cubicBezTo>
                  <a:cubicBezTo>
                    <a:pt x="432" y="228"/>
                    <a:pt x="420" y="227"/>
                    <a:pt x="415" y="233"/>
                  </a:cubicBezTo>
                  <a:cubicBezTo>
                    <a:pt x="413" y="243"/>
                    <a:pt x="420" y="261"/>
                    <a:pt x="407" y="260"/>
                  </a:cubicBezTo>
                  <a:cubicBezTo>
                    <a:pt x="401" y="252"/>
                    <a:pt x="407" y="235"/>
                    <a:pt x="404" y="230"/>
                  </a:cubicBezTo>
                  <a:cubicBezTo>
                    <a:pt x="389" y="229"/>
                    <a:pt x="388" y="230"/>
                    <a:pt x="377" y="227"/>
                  </a:cubicBezTo>
                  <a:cubicBezTo>
                    <a:pt x="374" y="243"/>
                    <a:pt x="380" y="251"/>
                    <a:pt x="363" y="255"/>
                  </a:cubicBezTo>
                  <a:cubicBezTo>
                    <a:pt x="354" y="247"/>
                    <a:pt x="362" y="239"/>
                    <a:pt x="361" y="225"/>
                  </a:cubicBezTo>
                  <a:cubicBezTo>
                    <a:pt x="351" y="226"/>
                    <a:pt x="347" y="230"/>
                    <a:pt x="344" y="219"/>
                  </a:cubicBezTo>
                  <a:cubicBezTo>
                    <a:pt x="347" y="215"/>
                    <a:pt x="352" y="212"/>
                    <a:pt x="361" y="214"/>
                  </a:cubicBezTo>
                  <a:cubicBezTo>
                    <a:pt x="365" y="201"/>
                    <a:pt x="360" y="190"/>
                    <a:pt x="350" y="184"/>
                  </a:cubicBezTo>
                  <a:cubicBezTo>
                    <a:pt x="361" y="176"/>
                    <a:pt x="355" y="149"/>
                    <a:pt x="363" y="138"/>
                  </a:cubicBezTo>
                  <a:cubicBezTo>
                    <a:pt x="321" y="152"/>
                    <a:pt x="316" y="206"/>
                    <a:pt x="334" y="246"/>
                  </a:cubicBezTo>
                  <a:cubicBezTo>
                    <a:pt x="314" y="252"/>
                    <a:pt x="313" y="226"/>
                    <a:pt x="312" y="217"/>
                  </a:cubicBezTo>
                  <a:cubicBezTo>
                    <a:pt x="302" y="138"/>
                    <a:pt x="370" y="99"/>
                    <a:pt x="442" y="130"/>
                  </a:cubicBezTo>
                  <a:cubicBezTo>
                    <a:pt x="464" y="155"/>
                    <a:pt x="459" y="204"/>
                    <a:pt x="456" y="249"/>
                  </a:cubicBezTo>
                  <a:cubicBezTo>
                    <a:pt x="452" y="254"/>
                    <a:pt x="437" y="261"/>
                    <a:pt x="442" y="265"/>
                  </a:cubicBezTo>
                  <a:cubicBezTo>
                    <a:pt x="468" y="259"/>
                    <a:pt x="483" y="269"/>
                    <a:pt x="513" y="263"/>
                  </a:cubicBezTo>
                  <a:cubicBezTo>
                    <a:pt x="514" y="208"/>
                    <a:pt x="514" y="141"/>
                    <a:pt x="488" y="97"/>
                  </a:cubicBezTo>
                  <a:cubicBezTo>
                    <a:pt x="439" y="103"/>
                    <a:pt x="398" y="83"/>
                    <a:pt x="369" y="97"/>
                  </a:cubicBezTo>
                  <a:cubicBezTo>
                    <a:pt x="364" y="96"/>
                    <a:pt x="364" y="89"/>
                    <a:pt x="361" y="86"/>
                  </a:cubicBezTo>
                  <a:cubicBezTo>
                    <a:pt x="258" y="83"/>
                    <a:pt x="325" y="225"/>
                    <a:pt x="298" y="268"/>
                  </a:cubicBezTo>
                  <a:close/>
                  <a:moveTo>
                    <a:pt x="165" y="138"/>
                  </a:moveTo>
                  <a:cubicBezTo>
                    <a:pt x="157" y="140"/>
                    <a:pt x="157" y="134"/>
                    <a:pt x="152" y="133"/>
                  </a:cubicBezTo>
                  <a:cubicBezTo>
                    <a:pt x="159" y="142"/>
                    <a:pt x="147" y="155"/>
                    <a:pt x="155" y="162"/>
                  </a:cubicBezTo>
                  <a:cubicBezTo>
                    <a:pt x="171" y="141"/>
                    <a:pt x="193" y="125"/>
                    <a:pt x="206" y="100"/>
                  </a:cubicBezTo>
                  <a:cubicBezTo>
                    <a:pt x="182" y="85"/>
                    <a:pt x="180" y="126"/>
                    <a:pt x="165" y="138"/>
                  </a:cubicBezTo>
                  <a:close/>
                  <a:moveTo>
                    <a:pt x="157" y="130"/>
                  </a:moveTo>
                  <a:cubicBezTo>
                    <a:pt x="157" y="120"/>
                    <a:pt x="174" y="115"/>
                    <a:pt x="165" y="105"/>
                  </a:cubicBezTo>
                  <a:cubicBezTo>
                    <a:pt x="164" y="113"/>
                    <a:pt x="151" y="124"/>
                    <a:pt x="157" y="130"/>
                  </a:cubicBezTo>
                  <a:close/>
                  <a:moveTo>
                    <a:pt x="217" y="105"/>
                  </a:moveTo>
                  <a:cubicBezTo>
                    <a:pt x="201" y="137"/>
                    <a:pt x="167" y="151"/>
                    <a:pt x="155" y="187"/>
                  </a:cubicBezTo>
                  <a:cubicBezTo>
                    <a:pt x="188" y="169"/>
                    <a:pt x="213" y="144"/>
                    <a:pt x="228" y="108"/>
                  </a:cubicBezTo>
                  <a:cubicBezTo>
                    <a:pt x="224" y="107"/>
                    <a:pt x="223" y="104"/>
                    <a:pt x="217" y="105"/>
                  </a:cubicBezTo>
                  <a:close/>
                  <a:moveTo>
                    <a:pt x="222" y="152"/>
                  </a:moveTo>
                  <a:cubicBezTo>
                    <a:pt x="197" y="153"/>
                    <a:pt x="179" y="198"/>
                    <a:pt x="157" y="203"/>
                  </a:cubicBezTo>
                  <a:cubicBezTo>
                    <a:pt x="157" y="213"/>
                    <a:pt x="157" y="223"/>
                    <a:pt x="157" y="233"/>
                  </a:cubicBezTo>
                  <a:cubicBezTo>
                    <a:pt x="194" y="214"/>
                    <a:pt x="208" y="173"/>
                    <a:pt x="236" y="146"/>
                  </a:cubicBezTo>
                  <a:cubicBezTo>
                    <a:pt x="239" y="146"/>
                    <a:pt x="243" y="146"/>
                    <a:pt x="247" y="146"/>
                  </a:cubicBezTo>
                  <a:cubicBezTo>
                    <a:pt x="249" y="139"/>
                    <a:pt x="249" y="124"/>
                    <a:pt x="239" y="122"/>
                  </a:cubicBezTo>
                  <a:cubicBezTo>
                    <a:pt x="234" y="133"/>
                    <a:pt x="224" y="138"/>
                    <a:pt x="222" y="152"/>
                  </a:cubicBezTo>
                  <a:close/>
                  <a:moveTo>
                    <a:pt x="369" y="135"/>
                  </a:moveTo>
                  <a:cubicBezTo>
                    <a:pt x="377" y="137"/>
                    <a:pt x="370" y="167"/>
                    <a:pt x="377" y="173"/>
                  </a:cubicBezTo>
                  <a:cubicBezTo>
                    <a:pt x="384" y="169"/>
                    <a:pt x="395" y="169"/>
                    <a:pt x="404" y="168"/>
                  </a:cubicBezTo>
                  <a:cubicBezTo>
                    <a:pt x="406" y="158"/>
                    <a:pt x="408" y="148"/>
                    <a:pt x="407" y="135"/>
                  </a:cubicBezTo>
                  <a:cubicBezTo>
                    <a:pt x="392" y="135"/>
                    <a:pt x="385" y="130"/>
                    <a:pt x="369" y="135"/>
                  </a:cubicBezTo>
                  <a:close/>
                  <a:moveTo>
                    <a:pt x="418" y="162"/>
                  </a:moveTo>
                  <a:cubicBezTo>
                    <a:pt x="426" y="167"/>
                    <a:pt x="429" y="162"/>
                    <a:pt x="439" y="165"/>
                  </a:cubicBezTo>
                  <a:cubicBezTo>
                    <a:pt x="439" y="158"/>
                    <a:pt x="439" y="151"/>
                    <a:pt x="439" y="143"/>
                  </a:cubicBezTo>
                  <a:cubicBezTo>
                    <a:pt x="429" y="141"/>
                    <a:pt x="428" y="145"/>
                    <a:pt x="420" y="141"/>
                  </a:cubicBezTo>
                  <a:cubicBezTo>
                    <a:pt x="422" y="151"/>
                    <a:pt x="417" y="154"/>
                    <a:pt x="418" y="162"/>
                  </a:cubicBezTo>
                  <a:close/>
                  <a:moveTo>
                    <a:pt x="569" y="143"/>
                  </a:moveTo>
                  <a:cubicBezTo>
                    <a:pt x="559" y="164"/>
                    <a:pt x="543" y="178"/>
                    <a:pt x="529" y="195"/>
                  </a:cubicBezTo>
                  <a:cubicBezTo>
                    <a:pt x="536" y="213"/>
                    <a:pt x="530" y="223"/>
                    <a:pt x="534" y="236"/>
                  </a:cubicBezTo>
                  <a:cubicBezTo>
                    <a:pt x="582" y="237"/>
                    <a:pt x="572" y="165"/>
                    <a:pt x="569" y="143"/>
                  </a:cubicBezTo>
                  <a:close/>
                  <a:moveTo>
                    <a:pt x="214" y="274"/>
                  </a:moveTo>
                  <a:cubicBezTo>
                    <a:pt x="232" y="274"/>
                    <a:pt x="243" y="273"/>
                    <a:pt x="252" y="271"/>
                  </a:cubicBezTo>
                  <a:cubicBezTo>
                    <a:pt x="274" y="237"/>
                    <a:pt x="302" y="187"/>
                    <a:pt x="279" y="152"/>
                  </a:cubicBezTo>
                  <a:cubicBezTo>
                    <a:pt x="256" y="190"/>
                    <a:pt x="215" y="220"/>
                    <a:pt x="214" y="274"/>
                  </a:cubicBezTo>
                  <a:close/>
                  <a:moveTo>
                    <a:pt x="225" y="176"/>
                  </a:moveTo>
                  <a:cubicBezTo>
                    <a:pt x="241" y="178"/>
                    <a:pt x="243" y="166"/>
                    <a:pt x="247" y="157"/>
                  </a:cubicBezTo>
                  <a:cubicBezTo>
                    <a:pt x="236" y="160"/>
                    <a:pt x="231" y="169"/>
                    <a:pt x="225" y="176"/>
                  </a:cubicBezTo>
                  <a:close/>
                  <a:moveTo>
                    <a:pt x="374" y="184"/>
                  </a:moveTo>
                  <a:cubicBezTo>
                    <a:pt x="373" y="196"/>
                    <a:pt x="376" y="204"/>
                    <a:pt x="377" y="214"/>
                  </a:cubicBezTo>
                  <a:cubicBezTo>
                    <a:pt x="386" y="214"/>
                    <a:pt x="395" y="214"/>
                    <a:pt x="404" y="214"/>
                  </a:cubicBezTo>
                  <a:cubicBezTo>
                    <a:pt x="405" y="198"/>
                    <a:pt x="405" y="198"/>
                    <a:pt x="407" y="184"/>
                  </a:cubicBezTo>
                  <a:cubicBezTo>
                    <a:pt x="398" y="177"/>
                    <a:pt x="385" y="184"/>
                    <a:pt x="374" y="184"/>
                  </a:cubicBezTo>
                  <a:close/>
                  <a:moveTo>
                    <a:pt x="220" y="195"/>
                  </a:moveTo>
                  <a:cubicBezTo>
                    <a:pt x="223" y="207"/>
                    <a:pt x="212" y="218"/>
                    <a:pt x="217" y="222"/>
                  </a:cubicBezTo>
                  <a:cubicBezTo>
                    <a:pt x="221" y="212"/>
                    <a:pt x="236" y="198"/>
                    <a:pt x="233" y="189"/>
                  </a:cubicBezTo>
                  <a:cubicBezTo>
                    <a:pt x="231" y="193"/>
                    <a:pt x="226" y="195"/>
                    <a:pt x="220" y="195"/>
                  </a:cubicBezTo>
                  <a:close/>
                  <a:moveTo>
                    <a:pt x="163" y="271"/>
                  </a:moveTo>
                  <a:cubicBezTo>
                    <a:pt x="176" y="256"/>
                    <a:pt x="198" y="236"/>
                    <a:pt x="195" y="214"/>
                  </a:cubicBezTo>
                  <a:cubicBezTo>
                    <a:pt x="191" y="237"/>
                    <a:pt x="139" y="246"/>
                    <a:pt x="163" y="271"/>
                  </a:cubicBezTo>
                  <a:close/>
                  <a:moveTo>
                    <a:pt x="532" y="263"/>
                  </a:moveTo>
                  <a:cubicBezTo>
                    <a:pt x="548" y="265"/>
                    <a:pt x="558" y="260"/>
                    <a:pt x="567" y="255"/>
                  </a:cubicBezTo>
                  <a:cubicBezTo>
                    <a:pt x="567" y="248"/>
                    <a:pt x="567" y="242"/>
                    <a:pt x="567" y="236"/>
                  </a:cubicBezTo>
                  <a:cubicBezTo>
                    <a:pt x="553" y="243"/>
                    <a:pt x="535" y="246"/>
                    <a:pt x="532" y="263"/>
                  </a:cubicBezTo>
                  <a:close/>
                  <a:moveTo>
                    <a:pt x="182" y="276"/>
                  </a:moveTo>
                  <a:cubicBezTo>
                    <a:pt x="183" y="268"/>
                    <a:pt x="202" y="279"/>
                    <a:pt x="203" y="271"/>
                  </a:cubicBezTo>
                  <a:cubicBezTo>
                    <a:pt x="199" y="270"/>
                    <a:pt x="201" y="264"/>
                    <a:pt x="201" y="260"/>
                  </a:cubicBezTo>
                  <a:cubicBezTo>
                    <a:pt x="193" y="262"/>
                    <a:pt x="194" y="256"/>
                    <a:pt x="187" y="257"/>
                  </a:cubicBezTo>
                  <a:cubicBezTo>
                    <a:pt x="189" y="266"/>
                    <a:pt x="174" y="271"/>
                    <a:pt x="182" y="27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1522413" y="4121150"/>
              <a:ext cx="690563" cy="358775"/>
            </a:xfrm>
            <a:custGeom>
              <a:gdLst>
                <a:gd fmla="*/ 542 w 566" name="T0"/>
                <a:gd fmla="*/ 26 h 294" name="T1"/>
                <a:gd fmla="*/ 544 w 566" name="T2"/>
                <a:gd fmla="*/ 85 h 294" name="T3"/>
                <a:gd fmla="*/ 555 w 566" name="T4"/>
                <a:gd fmla="*/ 210 h 294" name="T5"/>
                <a:gd fmla="*/ 558 w 566" name="T6"/>
                <a:gd fmla="*/ 243 h 294" name="T7"/>
                <a:gd fmla="*/ 531 w 566" name="T8"/>
                <a:gd fmla="*/ 281 h 294" name="T9"/>
                <a:gd fmla="*/ 504 w 566" name="T10"/>
                <a:gd fmla="*/ 294 h 294" name="T11"/>
                <a:gd fmla="*/ 300 w 566" name="T12"/>
                <a:gd fmla="*/ 291 h 294" name="T13"/>
                <a:gd fmla="*/ 211 w 566" name="T14"/>
                <a:gd fmla="*/ 278 h 294" name="T15"/>
                <a:gd fmla="*/ 159 w 566" name="T16"/>
                <a:gd fmla="*/ 278 h 294" name="T17"/>
                <a:gd fmla="*/ 24 w 566" name="T18"/>
                <a:gd fmla="*/ 267 h 294" name="T19"/>
                <a:gd fmla="*/ 67 w 566" name="T20"/>
                <a:gd fmla="*/ 18 h 294" name="T21"/>
                <a:gd fmla="*/ 387 w 566" name="T22"/>
                <a:gd fmla="*/ 7 h 294" name="T23"/>
                <a:gd fmla="*/ 422 w 566" name="T24"/>
                <a:gd fmla="*/ 15 h 294" name="T25"/>
                <a:gd fmla="*/ 447 w 566" name="T26"/>
                <a:gd fmla="*/ 9 h 294" name="T27"/>
                <a:gd fmla="*/ 542 w 566" name="T28"/>
                <a:gd fmla="*/ 26 h 29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94" w="566">
                  <a:moveTo>
                    <a:pt x="542" y="26"/>
                  </a:moveTo>
                  <a:cubicBezTo>
                    <a:pt x="545" y="52"/>
                    <a:pt x="566" y="67"/>
                    <a:pt x="544" y="85"/>
                  </a:cubicBezTo>
                  <a:cubicBezTo>
                    <a:pt x="557" y="131"/>
                    <a:pt x="538" y="184"/>
                    <a:pt x="555" y="210"/>
                  </a:cubicBezTo>
                  <a:cubicBezTo>
                    <a:pt x="555" y="232"/>
                    <a:pt x="549" y="228"/>
                    <a:pt x="558" y="243"/>
                  </a:cubicBezTo>
                  <a:cubicBezTo>
                    <a:pt x="541" y="239"/>
                    <a:pt x="543" y="271"/>
                    <a:pt x="531" y="281"/>
                  </a:cubicBezTo>
                  <a:cubicBezTo>
                    <a:pt x="522" y="285"/>
                    <a:pt x="511" y="288"/>
                    <a:pt x="504" y="294"/>
                  </a:cubicBezTo>
                  <a:cubicBezTo>
                    <a:pt x="435" y="287"/>
                    <a:pt x="366" y="293"/>
                    <a:pt x="300" y="291"/>
                  </a:cubicBezTo>
                  <a:cubicBezTo>
                    <a:pt x="269" y="291"/>
                    <a:pt x="240" y="279"/>
                    <a:pt x="211" y="278"/>
                  </a:cubicBezTo>
                  <a:cubicBezTo>
                    <a:pt x="192" y="277"/>
                    <a:pt x="177" y="279"/>
                    <a:pt x="159" y="278"/>
                  </a:cubicBezTo>
                  <a:cubicBezTo>
                    <a:pt x="115" y="276"/>
                    <a:pt x="67" y="287"/>
                    <a:pt x="24" y="267"/>
                  </a:cubicBezTo>
                  <a:cubicBezTo>
                    <a:pt x="0" y="181"/>
                    <a:pt x="14" y="64"/>
                    <a:pt x="67" y="18"/>
                  </a:cubicBezTo>
                  <a:cubicBezTo>
                    <a:pt x="163" y="28"/>
                    <a:pt x="283" y="0"/>
                    <a:pt x="387" y="7"/>
                  </a:cubicBezTo>
                  <a:cubicBezTo>
                    <a:pt x="399" y="7"/>
                    <a:pt x="410" y="14"/>
                    <a:pt x="422" y="15"/>
                  </a:cubicBezTo>
                  <a:cubicBezTo>
                    <a:pt x="430" y="15"/>
                    <a:pt x="438" y="9"/>
                    <a:pt x="447" y="9"/>
                  </a:cubicBezTo>
                  <a:cubicBezTo>
                    <a:pt x="481" y="9"/>
                    <a:pt x="512" y="23"/>
                    <a:pt x="542" y="26"/>
                  </a:cubicBezTo>
                  <a:close/>
                </a:path>
              </a:pathLst>
            </a:custGeom>
            <a:solidFill>
              <a:srgbClr val="ADA9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6" name="Freeform 48"/>
            <p:cNvSpPr>
              <a:spLocks noEditPoints="1"/>
            </p:cNvSpPr>
            <p:nvPr/>
          </p:nvSpPr>
          <p:spPr bwMode="auto">
            <a:xfrm>
              <a:off x="1311276" y="1716088"/>
              <a:ext cx="1120775" cy="3203575"/>
            </a:xfrm>
            <a:custGeom>
              <a:gdLst>
                <a:gd fmla="*/ 884 w 919" name="T0"/>
                <a:gd fmla="*/ 27 h 2628" name="T1"/>
                <a:gd fmla="*/ 908 w 919" name="T2"/>
                <a:gd fmla="*/ 62 h 2628" name="T3"/>
                <a:gd fmla="*/ 908 w 919" name="T4"/>
                <a:gd fmla="*/ 615 h 2628" name="T5"/>
                <a:gd fmla="*/ 911 w 919" name="T6"/>
                <a:gd fmla="*/ 2132 h 2628" name="T7"/>
                <a:gd fmla="*/ 903 w 919" name="T8"/>
                <a:gd fmla="*/ 2414 h 2628" name="T9"/>
                <a:gd fmla="*/ 886 w 919" name="T10"/>
                <a:gd fmla="*/ 2609 h 2628" name="T11"/>
                <a:gd fmla="*/ 485 w 919" name="T12"/>
                <a:gd fmla="*/ 2606 h 2628" name="T13"/>
                <a:gd fmla="*/ 406 w 919" name="T14"/>
                <a:gd fmla="*/ 2598 h 2628" name="T15"/>
                <a:gd fmla="*/ 371 w 919" name="T16"/>
                <a:gd fmla="*/ 2603 h 2628" name="T17"/>
                <a:gd fmla="*/ 293 w 919" name="T18"/>
                <a:gd fmla="*/ 2595 h 2628" name="T19"/>
                <a:gd fmla="*/ 32 w 919" name="T20"/>
                <a:gd fmla="*/ 2565 h 2628" name="T21"/>
                <a:gd fmla="*/ 5 w 919" name="T22"/>
                <a:gd fmla="*/ 2498 h 2628" name="T23"/>
                <a:gd fmla="*/ 21 w 919" name="T24"/>
                <a:gd fmla="*/ 2495 h 2628" name="T25"/>
                <a:gd fmla="*/ 10 w 919" name="T26"/>
                <a:gd fmla="*/ 713 h 2628" name="T27"/>
                <a:gd fmla="*/ 13 w 919" name="T28"/>
                <a:gd fmla="*/ 453 h 2628" name="T29"/>
                <a:gd fmla="*/ 0 w 919" name="T30"/>
                <a:gd fmla="*/ 70 h 2628" name="T31"/>
                <a:gd fmla="*/ 217 w 919" name="T32"/>
                <a:gd fmla="*/ 40 h 2628" name="T33"/>
                <a:gd fmla="*/ 434 w 919" name="T34"/>
                <a:gd fmla="*/ 19 h 2628" name="T35"/>
                <a:gd fmla="*/ 518 w 919" name="T36"/>
                <a:gd fmla="*/ 24 h 2628" name="T37"/>
                <a:gd fmla="*/ 596 w 919" name="T38"/>
                <a:gd fmla="*/ 19 h 2628" name="T39"/>
                <a:gd fmla="*/ 884 w 919" name="T40"/>
                <a:gd fmla="*/ 27 h 2628" name="T41"/>
                <a:gd fmla="*/ 884 w 919" name="T42"/>
                <a:gd fmla="*/ 2511 h 2628" name="T43"/>
                <a:gd fmla="*/ 886 w 919" name="T44"/>
                <a:gd fmla="*/ 2473 h 2628" name="T45"/>
                <a:gd fmla="*/ 897 w 919" name="T46"/>
                <a:gd fmla="*/ 1611 h 2628" name="T47"/>
                <a:gd fmla="*/ 895 w 919" name="T48"/>
                <a:gd fmla="*/ 393 h 2628" name="T49"/>
                <a:gd fmla="*/ 884 w 919" name="T50"/>
                <a:gd fmla="*/ 62 h 2628" name="T51"/>
                <a:gd fmla="*/ 764 w 919" name="T52"/>
                <a:gd fmla="*/ 30 h 2628" name="T53"/>
                <a:gd fmla="*/ 444 w 919" name="T54"/>
                <a:gd fmla="*/ 38 h 2628" name="T55"/>
                <a:gd fmla="*/ 225 w 919" name="T56"/>
                <a:gd fmla="*/ 62 h 2628" name="T57"/>
                <a:gd fmla="*/ 119 w 919" name="T58"/>
                <a:gd fmla="*/ 59 h 2628" name="T59"/>
                <a:gd fmla="*/ 24 w 919" name="T60"/>
                <a:gd fmla="*/ 73 h 2628" name="T61"/>
                <a:gd fmla="*/ 29 w 919" name="T62"/>
                <a:gd fmla="*/ 187 h 2628" name="T63"/>
                <a:gd fmla="*/ 27 w 919" name="T64"/>
                <a:gd fmla="*/ 534 h 2628" name="T65"/>
                <a:gd fmla="*/ 24 w 919" name="T66"/>
                <a:gd fmla="*/ 775 h 2628" name="T67"/>
                <a:gd fmla="*/ 32 w 919" name="T68"/>
                <a:gd fmla="*/ 1654 h 2628" name="T69"/>
                <a:gd fmla="*/ 38 w 919" name="T70"/>
                <a:gd fmla="*/ 2405 h 2628" name="T71"/>
                <a:gd fmla="*/ 40 w 919" name="T72"/>
                <a:gd fmla="*/ 2546 h 2628" name="T73"/>
                <a:gd fmla="*/ 206 w 919" name="T74"/>
                <a:gd fmla="*/ 2574 h 2628" name="T75"/>
                <a:gd fmla="*/ 385 w 919" name="T76"/>
                <a:gd fmla="*/ 2582 h 2628" name="T77"/>
                <a:gd fmla="*/ 707 w 919" name="T78"/>
                <a:gd fmla="*/ 2601 h 2628" name="T79"/>
                <a:gd fmla="*/ 873 w 919" name="T80"/>
                <a:gd fmla="*/ 2590 h 2628" name="T81"/>
                <a:gd fmla="*/ 884 w 919" name="T82"/>
                <a:gd fmla="*/ 2511 h 2628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628" w="919">
                  <a:moveTo>
                    <a:pt x="884" y="27"/>
                  </a:moveTo>
                  <a:cubicBezTo>
                    <a:pt x="889" y="42"/>
                    <a:pt x="902" y="49"/>
                    <a:pt x="908" y="62"/>
                  </a:cubicBezTo>
                  <a:cubicBezTo>
                    <a:pt x="913" y="246"/>
                    <a:pt x="908" y="406"/>
                    <a:pt x="908" y="615"/>
                  </a:cubicBezTo>
                  <a:cubicBezTo>
                    <a:pt x="908" y="1107"/>
                    <a:pt x="909" y="1670"/>
                    <a:pt x="911" y="2132"/>
                  </a:cubicBezTo>
                  <a:cubicBezTo>
                    <a:pt x="911" y="2225"/>
                    <a:pt x="907" y="2313"/>
                    <a:pt x="903" y="2414"/>
                  </a:cubicBezTo>
                  <a:cubicBezTo>
                    <a:pt x="900" y="2490"/>
                    <a:pt x="919" y="2545"/>
                    <a:pt x="886" y="2609"/>
                  </a:cubicBezTo>
                  <a:cubicBezTo>
                    <a:pt x="785" y="2628"/>
                    <a:pt x="609" y="2615"/>
                    <a:pt x="485" y="2606"/>
                  </a:cubicBezTo>
                  <a:cubicBezTo>
                    <a:pt x="458" y="2604"/>
                    <a:pt x="431" y="2599"/>
                    <a:pt x="406" y="2598"/>
                  </a:cubicBezTo>
                  <a:cubicBezTo>
                    <a:pt x="398" y="2598"/>
                    <a:pt x="382" y="2604"/>
                    <a:pt x="371" y="2603"/>
                  </a:cubicBezTo>
                  <a:cubicBezTo>
                    <a:pt x="348" y="2603"/>
                    <a:pt x="322" y="2596"/>
                    <a:pt x="293" y="2595"/>
                  </a:cubicBezTo>
                  <a:cubicBezTo>
                    <a:pt x="221" y="2593"/>
                    <a:pt x="71" y="2604"/>
                    <a:pt x="32" y="2565"/>
                  </a:cubicBezTo>
                  <a:cubicBezTo>
                    <a:pt x="15" y="2549"/>
                    <a:pt x="13" y="2520"/>
                    <a:pt x="5" y="2498"/>
                  </a:cubicBezTo>
                  <a:cubicBezTo>
                    <a:pt x="5" y="2479"/>
                    <a:pt x="22" y="2498"/>
                    <a:pt x="21" y="2495"/>
                  </a:cubicBezTo>
                  <a:cubicBezTo>
                    <a:pt x="27" y="1913"/>
                    <a:pt x="13" y="1283"/>
                    <a:pt x="10" y="713"/>
                  </a:cubicBezTo>
                  <a:cubicBezTo>
                    <a:pt x="10" y="619"/>
                    <a:pt x="14" y="534"/>
                    <a:pt x="13" y="453"/>
                  </a:cubicBezTo>
                  <a:cubicBezTo>
                    <a:pt x="12" y="334"/>
                    <a:pt x="13" y="192"/>
                    <a:pt x="0" y="70"/>
                  </a:cubicBezTo>
                  <a:cubicBezTo>
                    <a:pt x="20" y="18"/>
                    <a:pt x="139" y="44"/>
                    <a:pt x="217" y="40"/>
                  </a:cubicBezTo>
                  <a:cubicBezTo>
                    <a:pt x="298" y="37"/>
                    <a:pt x="362" y="21"/>
                    <a:pt x="434" y="19"/>
                  </a:cubicBezTo>
                  <a:cubicBezTo>
                    <a:pt x="463" y="18"/>
                    <a:pt x="491" y="25"/>
                    <a:pt x="518" y="24"/>
                  </a:cubicBezTo>
                  <a:cubicBezTo>
                    <a:pt x="545" y="24"/>
                    <a:pt x="571" y="20"/>
                    <a:pt x="596" y="19"/>
                  </a:cubicBezTo>
                  <a:cubicBezTo>
                    <a:pt x="690" y="15"/>
                    <a:pt x="798" y="0"/>
                    <a:pt x="884" y="27"/>
                  </a:cubicBezTo>
                  <a:close/>
                  <a:moveTo>
                    <a:pt x="884" y="2511"/>
                  </a:moveTo>
                  <a:cubicBezTo>
                    <a:pt x="883" y="2498"/>
                    <a:pt x="886" y="2485"/>
                    <a:pt x="886" y="2473"/>
                  </a:cubicBezTo>
                  <a:cubicBezTo>
                    <a:pt x="892" y="2193"/>
                    <a:pt x="906" y="1946"/>
                    <a:pt x="897" y="1611"/>
                  </a:cubicBezTo>
                  <a:cubicBezTo>
                    <a:pt x="887" y="1209"/>
                    <a:pt x="898" y="809"/>
                    <a:pt x="895" y="393"/>
                  </a:cubicBezTo>
                  <a:cubicBezTo>
                    <a:pt x="894" y="281"/>
                    <a:pt x="904" y="168"/>
                    <a:pt x="884" y="62"/>
                  </a:cubicBezTo>
                  <a:cubicBezTo>
                    <a:pt x="851" y="50"/>
                    <a:pt x="803" y="24"/>
                    <a:pt x="764" y="30"/>
                  </a:cubicBezTo>
                  <a:cubicBezTo>
                    <a:pt x="652" y="45"/>
                    <a:pt x="575" y="39"/>
                    <a:pt x="444" y="38"/>
                  </a:cubicBezTo>
                  <a:cubicBezTo>
                    <a:pt x="354" y="37"/>
                    <a:pt x="301" y="56"/>
                    <a:pt x="225" y="62"/>
                  </a:cubicBezTo>
                  <a:cubicBezTo>
                    <a:pt x="191" y="65"/>
                    <a:pt x="159" y="60"/>
                    <a:pt x="119" y="59"/>
                  </a:cubicBezTo>
                  <a:cubicBezTo>
                    <a:pt x="88" y="59"/>
                    <a:pt x="40" y="52"/>
                    <a:pt x="24" y="73"/>
                  </a:cubicBezTo>
                  <a:cubicBezTo>
                    <a:pt x="5" y="99"/>
                    <a:pt x="31" y="154"/>
                    <a:pt x="29" y="187"/>
                  </a:cubicBezTo>
                  <a:cubicBezTo>
                    <a:pt x="24" y="306"/>
                    <a:pt x="25" y="429"/>
                    <a:pt x="27" y="534"/>
                  </a:cubicBezTo>
                  <a:cubicBezTo>
                    <a:pt x="28" y="614"/>
                    <a:pt x="23" y="695"/>
                    <a:pt x="24" y="775"/>
                  </a:cubicBezTo>
                  <a:cubicBezTo>
                    <a:pt x="26" y="1031"/>
                    <a:pt x="28" y="1342"/>
                    <a:pt x="32" y="1654"/>
                  </a:cubicBezTo>
                  <a:cubicBezTo>
                    <a:pt x="35" y="1876"/>
                    <a:pt x="38" y="2185"/>
                    <a:pt x="38" y="2405"/>
                  </a:cubicBezTo>
                  <a:cubicBezTo>
                    <a:pt x="38" y="2453"/>
                    <a:pt x="30" y="2501"/>
                    <a:pt x="40" y="2546"/>
                  </a:cubicBezTo>
                  <a:cubicBezTo>
                    <a:pt x="88" y="2578"/>
                    <a:pt x="149" y="2568"/>
                    <a:pt x="206" y="2574"/>
                  </a:cubicBezTo>
                  <a:cubicBezTo>
                    <a:pt x="265" y="2579"/>
                    <a:pt x="328" y="2582"/>
                    <a:pt x="385" y="2582"/>
                  </a:cubicBezTo>
                  <a:cubicBezTo>
                    <a:pt x="505" y="2580"/>
                    <a:pt x="602" y="2597"/>
                    <a:pt x="707" y="2601"/>
                  </a:cubicBezTo>
                  <a:cubicBezTo>
                    <a:pt x="767" y="2603"/>
                    <a:pt x="813" y="2596"/>
                    <a:pt x="873" y="2590"/>
                  </a:cubicBezTo>
                  <a:cubicBezTo>
                    <a:pt x="890" y="2559"/>
                    <a:pt x="885" y="2540"/>
                    <a:pt x="884" y="2511"/>
                  </a:cubicBezTo>
                  <a:close/>
                </a:path>
              </a:pathLst>
            </a:custGeom>
            <a:solidFill>
              <a:srgbClr val="32272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3754651" y="2828837"/>
            <a:ext cx="670511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200">
                <a:solidFill>
                  <a:srgbClr val="1E2B58"/>
                </a:solidFill>
                <a:latin charset="-122" pitchFamily="50" typeface="造字工房悦黑体验版常规体"/>
                <a:ea charset="-122" pitchFamily="50" typeface="造字工房悦黑体验版常规体"/>
              </a:rPr>
              <a:t>一起来做英伦风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4863379" y="5726507"/>
            <a:ext cx="4487655" cy="461666"/>
            <a:chOff x="2235314" y="4626604"/>
            <a:chExt cx="4487655" cy="461666"/>
          </a:xfrm>
        </p:grpSpPr>
        <p:sp>
          <p:nvSpPr>
            <p:cNvPr id="60" name="文本框 59"/>
            <p:cNvSpPr txBox="1"/>
            <p:nvPr/>
          </p:nvSpPr>
          <p:spPr>
            <a:xfrm>
              <a:off x="3154269" y="4626604"/>
              <a:ext cx="35687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讲师：@小李要好好学习</a:t>
              </a:r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314" y="4626604"/>
              <a:ext cx="570056" cy="46166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gdLst>
                <a:gd fmla="*/ 0 w 645" name="T0"/>
                <a:gd fmla="*/ 0 h 160" name="T1"/>
                <a:gd fmla="*/ 472 w 645" name="T2"/>
                <a:gd fmla="*/ 0 h 160" name="T3"/>
                <a:gd fmla="*/ 645 w 645" name="T4"/>
                <a:gd fmla="*/ 160 h 160" name="T5"/>
                <a:gd fmla="*/ 165 w 645" name="T6"/>
                <a:gd fmla="*/ 160 h 160" name="T7"/>
                <a:gd fmla="*/ 0 w 645" name="T8"/>
                <a:gd fmla="*/ 0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645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  <a:gd fmla="*/ 0 w 10000" name="connsiteX0"/>
                <a:gd fmla="*/ 0 h 12673" name="connsiteY0"/>
                <a:gd fmla="*/ 10000 w 10000" name="connsiteX1"/>
                <a:gd fmla="*/ 3137 h 12673" name="connsiteY1"/>
                <a:gd fmla="*/ 10000 w 10000" name="connsiteX2"/>
                <a:gd fmla="*/ 10000 h 12673" name="connsiteY2"/>
                <a:gd fmla="*/ 248 w 10000" name="connsiteX3"/>
                <a:gd fmla="*/ 12673 h 12673" name="connsiteY3"/>
                <a:gd fmla="*/ 0 w 10000" name="connsiteX4"/>
                <a:gd fmla="*/ 0 h 12673" name="connsiteY4"/>
                <a:gd fmla="*/ 23 w 10023" name="connsiteX0-1"/>
                <a:gd fmla="*/ 0 h 12757" name="connsiteY0-2"/>
                <a:gd fmla="*/ 10023 w 10023" name="connsiteX1-3"/>
                <a:gd fmla="*/ 3137 h 12757" name="connsiteY1-4"/>
                <a:gd fmla="*/ 10023 w 10023" name="connsiteX2-5"/>
                <a:gd fmla="*/ 10000 h 12757" name="connsiteY2-6"/>
                <a:gd fmla="*/ 23 w 10023" name="connsiteX3-7"/>
                <a:gd fmla="*/ 12757 h 12757" name="connsiteY3-8"/>
                <a:gd fmla="*/ 23 w 10023" name="connsiteX4-9"/>
                <a:gd fmla="*/ 0 h 12757" name="connsiteY4-10"/>
                <a:gd fmla="*/ 23 w 10023" name="connsiteX0-11"/>
                <a:gd fmla="*/ 0 h 13010" name="connsiteY0-12"/>
                <a:gd fmla="*/ 10023 w 10023" name="connsiteX1-13"/>
                <a:gd fmla="*/ 3137 h 13010" name="connsiteY1-14"/>
                <a:gd fmla="*/ 10023 w 10023" name="connsiteX2-15"/>
                <a:gd fmla="*/ 10000 h 13010" name="connsiteY2-16"/>
                <a:gd fmla="*/ 23 w 10023" name="connsiteX3-17"/>
                <a:gd fmla="*/ 13010 h 13010" name="connsiteY3-18"/>
                <a:gd fmla="*/ 23 w 10023" name="connsiteX4-19"/>
                <a:gd fmla="*/ 0 h 13010" name="connsiteY4-20"/>
              </a:gdLst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b="b" l="l" r="r" t="t"/>
              <a:pathLst>
                <a:path h="13010" w="10023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gdLst>
                <a:gd fmla="*/ 0 w 161" name="T0"/>
                <a:gd fmla="*/ 0 h 475" name="T1"/>
                <a:gd fmla="*/ 161 w 161" name="T2"/>
                <a:gd fmla="*/ 149 h 475" name="T3"/>
                <a:gd fmla="*/ 161 w 161" name="T4"/>
                <a:gd fmla="*/ 475 h 475" name="T5"/>
                <a:gd fmla="*/ 0 w 161" name="T6"/>
                <a:gd fmla="*/ 274 h 475" name="T7"/>
                <a:gd fmla="*/ 0 w 161" name="T8"/>
                <a:gd fmla="*/ 0 h 4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5" w="161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7044744" y="1040775"/>
            <a:ext cx="4841785" cy="949075"/>
            <a:chOff x="7044744" y="968205"/>
            <a:chExt cx="4841785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gdLst>
                  <a:gd fmla="*/ 99 w 254" name="T0"/>
                  <a:gd fmla="*/ 219 h 229" name="T1"/>
                  <a:gd fmla="*/ 20 w 254" name="T2"/>
                  <a:gd fmla="*/ 81 h 229" name="T3"/>
                  <a:gd fmla="*/ 16 w 254" name="T4"/>
                  <a:gd fmla="*/ 98 h 229" name="T5"/>
                  <a:gd fmla="*/ 0 w 254" name="T6"/>
                  <a:gd fmla="*/ 95 h 229" name="T7"/>
                  <a:gd fmla="*/ 99 w 254" name="T8"/>
                  <a:gd fmla="*/ 219 h 229" name="T9"/>
                  <a:gd fmla="*/ 155 w 254" name="T10"/>
                  <a:gd fmla="*/ 219 h 229" name="T11"/>
                  <a:gd fmla="*/ 234 w 254" name="T12"/>
                  <a:gd fmla="*/ 81 h 229" name="T13"/>
                  <a:gd fmla="*/ 238 w 254" name="T14"/>
                  <a:gd fmla="*/ 98 h 229" name="T15"/>
                  <a:gd fmla="*/ 254 w 254" name="T16"/>
                  <a:gd fmla="*/ 95 h 229" name="T17"/>
                  <a:gd fmla="*/ 155 w 254" name="T18"/>
                  <a:gd fmla="*/ 219 h 229" name="T19"/>
                  <a:gd fmla="*/ 8 w 254" name="T20"/>
                  <a:gd fmla="*/ 99 h 229" name="T21"/>
                  <a:gd fmla="*/ 18 w 254" name="T22"/>
                  <a:gd fmla="*/ 101 h 229" name="T23"/>
                  <a:gd fmla="*/ 22 w 254" name="T24"/>
                  <a:gd fmla="*/ 87 h 229" name="T25"/>
                  <a:gd fmla="*/ 71 w 254" name="T26"/>
                  <a:gd fmla="*/ 208 h 229" name="T27"/>
                  <a:gd fmla="*/ 8 w 254" name="T28"/>
                  <a:gd fmla="*/ 99 h 229" name="T29"/>
                  <a:gd fmla="*/ 232 w 254" name="T30"/>
                  <a:gd fmla="*/ 87 h 229" name="T31"/>
                  <a:gd fmla="*/ 235 w 254" name="T32"/>
                  <a:gd fmla="*/ 101 h 229" name="T33"/>
                  <a:gd fmla="*/ 246 w 254" name="T34"/>
                  <a:gd fmla="*/ 99 h 229" name="T35"/>
                  <a:gd fmla="*/ 182 w 254" name="T36"/>
                  <a:gd fmla="*/ 208 h 229" name="T37"/>
                  <a:gd fmla="*/ 232 w 254" name="T38"/>
                  <a:gd fmla="*/ 87 h 229" name="T39"/>
                  <a:gd fmla="*/ 129 w 254" name="T40"/>
                  <a:gd fmla="*/ 221 h 229" name="T41"/>
                  <a:gd fmla="*/ 67 w 254" name="T42"/>
                  <a:gd fmla="*/ 154 h 229" name="T43"/>
                  <a:gd fmla="*/ 64 w 254" name="T44"/>
                  <a:gd fmla="*/ 88 h 229" name="T45"/>
                  <a:gd fmla="*/ 108 w 254" name="T46"/>
                  <a:gd fmla="*/ 83 h 229" name="T47"/>
                  <a:gd fmla="*/ 150 w 254" name="T48"/>
                  <a:gd fmla="*/ 83 h 229" name="T49"/>
                  <a:gd fmla="*/ 195 w 254" name="T50"/>
                  <a:gd fmla="*/ 88 h 229" name="T51"/>
                  <a:gd fmla="*/ 191 w 254" name="T52"/>
                  <a:gd fmla="*/ 154 h 229" name="T53"/>
                  <a:gd fmla="*/ 129 w 254" name="T54"/>
                  <a:gd fmla="*/ 221 h 229" name="T55"/>
                  <a:gd fmla="*/ 147 w 254" name="T56"/>
                  <a:gd fmla="*/ 27 h 229" name="T57"/>
                  <a:gd fmla="*/ 201 w 254" name="T58"/>
                  <a:gd fmla="*/ 47 h 229" name="T59"/>
                  <a:gd fmla="*/ 212 w 254" name="T60"/>
                  <a:gd fmla="*/ 79 h 229" name="T61"/>
                  <a:gd fmla="*/ 147 w 254" name="T62"/>
                  <a:gd fmla="*/ 76 h 229" name="T63"/>
                  <a:gd fmla="*/ 111 w 254" name="T64"/>
                  <a:gd fmla="*/ 76 h 229" name="T65"/>
                  <a:gd fmla="*/ 46 w 254" name="T66"/>
                  <a:gd fmla="*/ 79 h 229" name="T67"/>
                  <a:gd fmla="*/ 57 w 254" name="T68"/>
                  <a:gd fmla="*/ 47 h 229" name="T69"/>
                  <a:gd fmla="*/ 111 w 254" name="T70"/>
                  <a:gd fmla="*/ 27 h 229" name="T71"/>
                  <a:gd fmla="*/ 147 w 254" name="T72"/>
                  <a:gd fmla="*/ 27 h 229" name="T73"/>
                  <a:gd fmla="*/ 115 w 254" name="T74"/>
                  <a:gd fmla="*/ 10 h 229" name="T75"/>
                  <a:gd fmla="*/ 106 w 254" name="T76"/>
                  <a:gd fmla="*/ 23 h 229" name="T77"/>
                  <a:gd fmla="*/ 62 w 254" name="T78"/>
                  <a:gd fmla="*/ 39 h 229" name="T79"/>
                  <a:gd fmla="*/ 53 w 254" name="T80"/>
                  <a:gd fmla="*/ 34 h 229" name="T81"/>
                  <a:gd fmla="*/ 46 w 254" name="T82"/>
                  <a:gd fmla="*/ 42 h 229" name="T83"/>
                  <a:gd fmla="*/ 52 w 254" name="T84"/>
                  <a:gd fmla="*/ 48 h 229" name="T85"/>
                  <a:gd fmla="*/ 41 w 254" name="T86"/>
                  <a:gd fmla="*/ 79 h 229" name="T87"/>
                  <a:gd fmla="*/ 55 w 254" name="T88"/>
                  <a:gd fmla="*/ 85 h 229" name="T89"/>
                  <a:gd fmla="*/ 61 w 254" name="T90"/>
                  <a:gd fmla="*/ 156 h 229" name="T91"/>
                  <a:gd fmla="*/ 128 w 254" name="T92"/>
                  <a:gd fmla="*/ 229 h 229" name="T93"/>
                  <a:gd fmla="*/ 197 w 254" name="T94"/>
                  <a:gd fmla="*/ 156 h 229" name="T95"/>
                  <a:gd fmla="*/ 203 w 254" name="T96"/>
                  <a:gd fmla="*/ 85 h 229" name="T97"/>
                  <a:gd fmla="*/ 217 w 254" name="T98"/>
                  <a:gd fmla="*/ 79 h 229" name="T99"/>
                  <a:gd fmla="*/ 206 w 254" name="T100"/>
                  <a:gd fmla="*/ 48 h 229" name="T101"/>
                  <a:gd fmla="*/ 212 w 254" name="T102"/>
                  <a:gd fmla="*/ 42 h 229" name="T103"/>
                  <a:gd fmla="*/ 206 w 254" name="T104"/>
                  <a:gd fmla="*/ 34 h 229" name="T105"/>
                  <a:gd fmla="*/ 197 w 254" name="T106"/>
                  <a:gd fmla="*/ 39 h 229" name="T107"/>
                  <a:gd fmla="*/ 152 w 254" name="T108"/>
                  <a:gd fmla="*/ 23 h 229" name="T109"/>
                  <a:gd fmla="*/ 144 w 254" name="T110"/>
                  <a:gd fmla="*/ 10 h 229" name="T111"/>
                  <a:gd fmla="*/ 115 w 254" name="T112"/>
                  <a:gd fmla="*/ 10 h 22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29" w="254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20" y="1686401"/>
                <a:ext cx="42076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3200">
                    <a:solidFill>
                      <a:srgbClr val="1E2B58"/>
                    </a:solidFill>
                  </a:rPr>
                  <a:t>1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044743" y="1455615"/>
              <a:ext cx="387817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红蓝大色块与引导线的配合</a:t>
              </a: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25934" y="2670740"/>
            <a:ext cx="5184577" cy="3577358"/>
          </a:xfrm>
          <a:prstGeom prst="rect">
            <a:avLst/>
          </a:prstGeom>
          <a:ln>
            <a:solidFill>
              <a:srgbClr val="1E2B58"/>
            </a:solidFill>
          </a:ln>
        </p:spPr>
      </p:pic>
      <p:grpSp>
        <p:nvGrpSpPr>
          <p:cNvPr id="185" name="组合 184"/>
          <p:cNvGrpSpPr/>
          <p:nvPr/>
        </p:nvGrpSpPr>
        <p:grpSpPr>
          <a:xfrm>
            <a:off x="381490" y="1782845"/>
            <a:ext cx="5772277" cy="4465253"/>
            <a:chOff x="199385" y="1666732"/>
            <a:chExt cx="5772277" cy="4465253"/>
          </a:xfrm>
        </p:grpSpPr>
        <p:grpSp>
          <p:nvGrpSpPr>
            <p:cNvPr id="62" name="组合 61"/>
            <p:cNvGrpSpPr/>
            <p:nvPr/>
          </p:nvGrpSpPr>
          <p:grpSpPr>
            <a:xfrm>
              <a:off x="527501" y="2558454"/>
              <a:ext cx="5444161" cy="3573531"/>
              <a:chOff x="789214" y="2415355"/>
              <a:chExt cx="5444161" cy="3573531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789214" y="2415355"/>
                <a:ext cx="5444161" cy="984667"/>
              </a:xfrm>
              <a:prstGeom prst="rect">
                <a:avLst/>
              </a:prstGeom>
              <a:solidFill>
                <a:srgbClr val="E62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789214" y="3516142"/>
                <a:ext cx="5444161" cy="2472744"/>
              </a:xfrm>
              <a:prstGeom prst="rect">
                <a:avLst/>
              </a:pr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89214" y="3400023"/>
                <a:ext cx="5444161" cy="141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89213" y="2615300"/>
                <a:ext cx="5444161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lang="en-US" smtClean="0" sz="3200">
                    <a:solidFill>
                      <a:schemeClr val="bg1"/>
                    </a:solidFill>
                    <a:latin charset="0" pitchFamily="34" typeface="Gill Sans MT"/>
                  </a:rPr>
                  <a:t>BRITISH STYLE </a:t>
                </a: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1143283" y="3982832"/>
                <a:ext cx="4736023" cy="1617513"/>
                <a:chOff x="1282278" y="3982832"/>
                <a:chExt cx="4736023" cy="1617513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1282278" y="3982832"/>
                  <a:ext cx="588186" cy="588186"/>
                </a:xfrm>
                <a:prstGeom prst="ellipse">
                  <a:avLst/>
                </a:prstGeom>
                <a:solidFill>
                  <a:srgbClr val="E62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5" name="Freeform 9"/>
                <p:cNvSpPr>
                  <a:spLocks noEditPoints="1"/>
                </p:cNvSpPr>
                <p:nvPr/>
              </p:nvSpPr>
              <p:spPr bwMode="auto">
                <a:xfrm>
                  <a:off x="1417620" y="4121350"/>
                  <a:ext cx="317500" cy="311150"/>
                </a:xfrm>
                <a:custGeom>
                  <a:gdLst>
                    <a:gd fmla="*/ 74 w 82" name="T0"/>
                    <a:gd fmla="*/ 6 h 80" name="T1"/>
                    <a:gd fmla="*/ 67 w 82" name="T2"/>
                    <a:gd fmla="*/ 27 h 80" name="T3"/>
                    <a:gd fmla="*/ 65 w 82" name="T4"/>
                    <a:gd fmla="*/ 30 h 80" name="T5"/>
                    <a:gd fmla="*/ 75 w 82" name="T6"/>
                    <a:gd fmla="*/ 71 h 80" name="T7"/>
                    <a:gd fmla="*/ 66 w 82" name="T8"/>
                    <a:gd fmla="*/ 80 h 80" name="T9"/>
                    <a:gd fmla="*/ 44 w 82" name="T10"/>
                    <a:gd fmla="*/ 50 h 80" name="T11"/>
                    <a:gd fmla="*/ 36 w 82" name="T12"/>
                    <a:gd fmla="*/ 57 h 80" name="T13"/>
                    <a:gd fmla="*/ 39 w 82" name="T14"/>
                    <a:gd fmla="*/ 70 h 80" name="T15"/>
                    <a:gd fmla="*/ 34 w 82" name="T16"/>
                    <a:gd fmla="*/ 75 h 80" name="T17"/>
                    <a:gd fmla="*/ 26 w 82" name="T18"/>
                    <a:gd fmla="*/ 61 h 80" name="T19"/>
                    <a:gd fmla="*/ 21 w 82" name="T20"/>
                    <a:gd fmla="*/ 67 h 80" name="T21"/>
                    <a:gd fmla="*/ 16 w 82" name="T22"/>
                    <a:gd fmla="*/ 62 h 80" name="T23"/>
                    <a:gd fmla="*/ 21 w 82" name="T24"/>
                    <a:gd fmla="*/ 57 h 80" name="T25"/>
                    <a:gd fmla="*/ 7 w 82" name="T26"/>
                    <a:gd fmla="*/ 50 h 80" name="T27"/>
                    <a:gd fmla="*/ 12 w 82" name="T28"/>
                    <a:gd fmla="*/ 44 h 80" name="T29"/>
                    <a:gd fmla="*/ 25 w 82" name="T30"/>
                    <a:gd fmla="*/ 47 h 80" name="T31"/>
                    <a:gd fmla="*/ 32 w 82" name="T32"/>
                    <a:gd fmla="*/ 39 h 80" name="T33"/>
                    <a:gd fmla="*/ 0 w 82" name="T34"/>
                    <a:gd fmla="*/ 18 h 80" name="T35"/>
                    <a:gd fmla="*/ 9 w 82" name="T36"/>
                    <a:gd fmla="*/ 8 h 80" name="T37"/>
                    <a:gd fmla="*/ 51 w 82" name="T38"/>
                    <a:gd fmla="*/ 16 h 80" name="T39"/>
                    <a:gd fmla="*/ 53 w 82" name="T40"/>
                    <a:gd fmla="*/ 13 h 80" name="T41"/>
                    <a:gd fmla="*/ 74 w 82" name="T42"/>
                    <a:gd fmla="*/ 6 h 80" name="T43"/>
                    <a:gd fmla="*/ 82 w 82" name="T44"/>
                    <a:gd fmla="*/ 50 h 80" name="T45"/>
                    <a:gd fmla="*/ 74 w 82" name="T46"/>
                    <a:gd fmla="*/ 42 h 80" name="T47"/>
                    <a:gd fmla="*/ 72 w 82" name="T48"/>
                    <a:gd fmla="*/ 44 h 80" name="T49"/>
                    <a:gd fmla="*/ 76 w 82" name="T50"/>
                    <a:gd fmla="*/ 57 h 80" name="T51"/>
                    <a:gd fmla="*/ 82 w 82" name="T52"/>
                    <a:gd fmla="*/ 50 h 80" name="T53"/>
                    <a:gd fmla="*/ 29 w 82" name="T54"/>
                    <a:gd fmla="*/ 0 h 80" name="T55"/>
                    <a:gd fmla="*/ 23 w 82" name="T56"/>
                    <a:gd fmla="*/ 7 h 80" name="T57"/>
                    <a:gd fmla="*/ 36 w 82" name="T58"/>
                    <a:gd fmla="*/ 10 h 80" name="T59"/>
                    <a:gd fmla="*/ 37 w 82" name="T60"/>
                    <a:gd fmla="*/ 8 h 80" name="T61"/>
                    <a:gd fmla="*/ 29 w 82" name="T62"/>
                    <a:gd fmla="*/ 0 h 80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80" w="82">
                      <a:moveTo>
                        <a:pt x="74" y="6"/>
                      </a:moveTo>
                      <a:cubicBezTo>
                        <a:pt x="76" y="15"/>
                        <a:pt x="74" y="21"/>
                        <a:pt x="67" y="27"/>
                      </a:cubicBezTo>
                      <a:cubicBezTo>
                        <a:pt x="65" y="30"/>
                        <a:pt x="65" y="30"/>
                        <a:pt x="65" y="30"/>
                      </a:cubicBezTo>
                      <a:cubicBezTo>
                        <a:pt x="75" y="71"/>
                        <a:pt x="75" y="71"/>
                        <a:pt x="75" y="71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44" y="50"/>
                        <a:pt x="44" y="50"/>
                        <a:pt x="44" y="50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9" y="70"/>
                        <a:pt x="39" y="70"/>
                        <a:pt x="39" y="70"/>
                      </a:cubicBezTo>
                      <a:cubicBezTo>
                        <a:pt x="34" y="75"/>
                        <a:pt x="34" y="75"/>
                        <a:pt x="34" y="75"/>
                      </a:cubicBezTo>
                      <a:cubicBezTo>
                        <a:pt x="26" y="61"/>
                        <a:pt x="26" y="61"/>
                        <a:pt x="26" y="61"/>
                      </a:cubicBez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21" y="57"/>
                        <a:pt x="21" y="57"/>
                        <a:pt x="21" y="57"/>
                      </a:cubicBezTo>
                      <a:cubicBezTo>
                        <a:pt x="7" y="50"/>
                        <a:pt x="7" y="50"/>
                        <a:pt x="7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60" y="5"/>
                        <a:pt x="67" y="4"/>
                        <a:pt x="74" y="6"/>
                      </a:cubicBezTo>
                      <a:close/>
                      <a:moveTo>
                        <a:pt x="82" y="50"/>
                      </a:moveTo>
                      <a:cubicBezTo>
                        <a:pt x="74" y="42"/>
                        <a:pt x="74" y="42"/>
                        <a:pt x="74" y="42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82" y="50"/>
                        <a:pt x="82" y="50"/>
                        <a:pt x="82" y="50"/>
                      </a:cubicBezTo>
                      <a:close/>
                      <a:moveTo>
                        <a:pt x="29" y="0"/>
                      </a:move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7" y="8"/>
                        <a:pt x="37" y="8"/>
                        <a:pt x="37" y="8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grpSp>
              <p:nvGrpSpPr>
                <p:cNvPr id="54" name="组合 53"/>
                <p:cNvGrpSpPr/>
                <p:nvPr/>
              </p:nvGrpSpPr>
              <p:grpSpPr>
                <a:xfrm>
                  <a:off x="1282278" y="5012159"/>
                  <a:ext cx="588186" cy="588186"/>
                  <a:chOff x="1282278" y="4945697"/>
                  <a:chExt cx="588186" cy="588186"/>
                </a:xfrm>
              </p:grpSpPr>
              <p:sp>
                <p:nvSpPr>
                  <p:cNvPr id="49" name="椭圆 48"/>
                  <p:cNvSpPr/>
                  <p:nvPr/>
                </p:nvSpPr>
                <p:spPr>
                  <a:xfrm>
                    <a:off x="1282278" y="4945697"/>
                    <a:ext cx="588186" cy="588186"/>
                  </a:xfrm>
                  <a:prstGeom prst="ellipse">
                    <a:avLst/>
                  </a:prstGeom>
                  <a:solidFill>
                    <a:srgbClr val="E62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53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400158" y="5059608"/>
                    <a:ext cx="352425" cy="360363"/>
                  </a:xfrm>
                  <a:custGeom>
                    <a:gdLst>
                      <a:gd fmla="*/ 80 w 91" name="T0"/>
                      <a:gd fmla="*/ 44 h 93" name="T1"/>
                      <a:gd fmla="*/ 87 w 91" name="T2"/>
                      <a:gd fmla="*/ 37 h 93" name="T3"/>
                      <a:gd fmla="*/ 87 w 91" name="T4"/>
                      <a:gd fmla="*/ 23 h 93" name="T5"/>
                      <a:gd fmla="*/ 68 w 91" name="T6"/>
                      <a:gd fmla="*/ 4 h 93" name="T7"/>
                      <a:gd fmla="*/ 54 w 91" name="T8"/>
                      <a:gd fmla="*/ 4 h 93" name="T9"/>
                      <a:gd fmla="*/ 47 w 91" name="T10"/>
                      <a:gd fmla="*/ 11 h 93" name="T11"/>
                      <a:gd fmla="*/ 80 w 91" name="T12"/>
                      <a:gd fmla="*/ 44 h 93" name="T13"/>
                      <a:gd fmla="*/ 52 w 91" name="T14"/>
                      <a:gd fmla="*/ 23 h 93" name="T15"/>
                      <a:gd fmla="*/ 68 w 91" name="T16"/>
                      <a:gd fmla="*/ 39 h 93" name="T17"/>
                      <a:gd fmla="*/ 77 w 91" name="T18"/>
                      <a:gd fmla="*/ 48 h 93" name="T19"/>
                      <a:gd fmla="*/ 43 w 91" name="T20"/>
                      <a:gd fmla="*/ 81 h 93" name="T21"/>
                      <a:gd fmla="*/ 34 w 91" name="T22"/>
                      <a:gd fmla="*/ 73 h 93" name="T23"/>
                      <a:gd fmla="*/ 19 w 91" name="T24"/>
                      <a:gd fmla="*/ 59 h 93" name="T25"/>
                      <a:gd fmla="*/ 41 w 91" name="T26"/>
                      <a:gd fmla="*/ 37 h 93" name="T27"/>
                      <a:gd fmla="*/ 39 w 91" name="T28"/>
                      <a:gd fmla="*/ 34 h 93" name="T29"/>
                      <a:gd fmla="*/ 16 w 91" name="T30"/>
                      <a:gd fmla="*/ 57 h 93" name="T31"/>
                      <a:gd fmla="*/ 10 w 91" name="T32"/>
                      <a:gd fmla="*/ 48 h 93" name="T33"/>
                      <a:gd fmla="*/ 43 w 91" name="T34"/>
                      <a:gd fmla="*/ 14 h 93" name="T35"/>
                      <a:gd fmla="*/ 52 w 91" name="T36"/>
                      <a:gd fmla="*/ 23 h 93" name="T37"/>
                      <a:gd fmla="*/ 4 w 91" name="T38"/>
                      <a:gd fmla="*/ 69 h 93" name="T39"/>
                      <a:gd fmla="*/ 0 w 91" name="T40"/>
                      <a:gd fmla="*/ 86 h 93" name="T41"/>
                      <a:gd fmla="*/ 6 w 91" name="T42"/>
                      <a:gd fmla="*/ 93 h 93" name="T43"/>
                      <a:gd fmla="*/ 24 w 91" name="T44"/>
                      <a:gd fmla="*/ 89 h 93" name="T45"/>
                      <a:gd fmla="*/ 4 w 91" name="T46"/>
                      <a:gd fmla="*/ 69 h 93" name="T4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b="b" l="0" r="r" t="0"/>
                    <a:pathLst>
                      <a:path h="93" w="91">
                        <a:moveTo>
                          <a:pt x="80" y="44"/>
                        </a:moveTo>
                        <a:cubicBezTo>
                          <a:pt x="87" y="37"/>
                          <a:pt x="87" y="37"/>
                          <a:pt x="87" y="37"/>
                        </a:cubicBezTo>
                        <a:cubicBezTo>
                          <a:pt x="91" y="33"/>
                          <a:pt x="91" y="27"/>
                          <a:pt x="87" y="23"/>
                        </a:cubicBezTo>
                        <a:cubicBezTo>
                          <a:pt x="68" y="4"/>
                          <a:pt x="68" y="4"/>
                          <a:pt x="68" y="4"/>
                        </a:cubicBezTo>
                        <a:cubicBezTo>
                          <a:pt x="64" y="0"/>
                          <a:pt x="58" y="0"/>
                          <a:pt x="54" y="4"/>
                        </a:cubicBezTo>
                        <a:cubicBezTo>
                          <a:pt x="47" y="11"/>
                          <a:pt x="47" y="11"/>
                          <a:pt x="47" y="11"/>
                        </a:cubicBezTo>
                        <a:cubicBezTo>
                          <a:pt x="80" y="44"/>
                          <a:pt x="80" y="44"/>
                          <a:pt x="80" y="44"/>
                        </a:cubicBezTo>
                        <a:close/>
                        <a:moveTo>
                          <a:pt x="52" y="23"/>
                        </a:moveTo>
                        <a:cubicBezTo>
                          <a:pt x="68" y="39"/>
                          <a:pt x="68" y="39"/>
                          <a:pt x="68" y="39"/>
                        </a:cubicBezTo>
                        <a:cubicBezTo>
                          <a:pt x="77" y="48"/>
                          <a:pt x="77" y="48"/>
                          <a:pt x="77" y="48"/>
                        </a:cubicBezTo>
                        <a:cubicBezTo>
                          <a:pt x="43" y="81"/>
                          <a:pt x="43" y="81"/>
                          <a:pt x="43" y="81"/>
                        </a:cubicBezTo>
                        <a:cubicBezTo>
                          <a:pt x="35" y="83"/>
                          <a:pt x="33" y="79"/>
                          <a:pt x="34" y="73"/>
                        </a:cubicBezTo>
                        <a:cubicBezTo>
                          <a:pt x="26" y="72"/>
                          <a:pt x="20" y="68"/>
                          <a:pt x="19" y="59"/>
                        </a:cubicBezTo>
                        <a:cubicBezTo>
                          <a:pt x="41" y="37"/>
                          <a:pt x="41" y="37"/>
                          <a:pt x="41" y="37"/>
                        </a:cubicBezTo>
                        <a:cubicBezTo>
                          <a:pt x="39" y="34"/>
                          <a:pt x="39" y="34"/>
                          <a:pt x="39" y="34"/>
                        </a:cubicBezTo>
                        <a:cubicBezTo>
                          <a:pt x="16" y="57"/>
                          <a:pt x="16" y="57"/>
                          <a:pt x="16" y="57"/>
                        </a:cubicBezTo>
                        <a:cubicBezTo>
                          <a:pt x="10" y="58"/>
                          <a:pt x="9" y="54"/>
                          <a:pt x="10" y="48"/>
                        </a:cubicBezTo>
                        <a:cubicBezTo>
                          <a:pt x="21" y="37"/>
                          <a:pt x="32" y="26"/>
                          <a:pt x="43" y="14"/>
                        </a:cubicBezTo>
                        <a:cubicBezTo>
                          <a:pt x="52" y="23"/>
                          <a:pt x="52" y="23"/>
                          <a:pt x="52" y="23"/>
                        </a:cubicBezTo>
                        <a:close/>
                        <a:moveTo>
                          <a:pt x="4" y="69"/>
                        </a:moveTo>
                        <a:cubicBezTo>
                          <a:pt x="0" y="86"/>
                          <a:pt x="0" y="86"/>
                          <a:pt x="0" y="86"/>
                        </a:cubicBezTo>
                        <a:cubicBezTo>
                          <a:pt x="6" y="93"/>
                          <a:pt x="6" y="93"/>
                          <a:pt x="6" y="93"/>
                        </a:cubicBezTo>
                        <a:cubicBezTo>
                          <a:pt x="24" y="89"/>
                          <a:pt x="24" y="89"/>
                          <a:pt x="24" y="89"/>
                        </a:cubicBezTo>
                        <a:lnTo>
                          <a:pt x="4" y="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</p:grpSp>
            <p:sp>
              <p:nvSpPr>
                <p:cNvPr id="55" name="文本框 54"/>
                <p:cNvSpPr txBox="1"/>
                <p:nvPr/>
              </p:nvSpPr>
              <p:spPr>
                <a:xfrm>
                  <a:off x="1905888" y="4025622"/>
                  <a:ext cx="4089568" cy="3962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mtClean="0" sz="2000">
                      <a:solidFill>
                        <a:schemeClr val="bg1"/>
                      </a:solidFill>
                      <a:latin charset="0" pitchFamily="34" typeface="Verdana"/>
                      <a:ea charset="0" pitchFamily="34" typeface="Verdana"/>
                      <a:cs charset="0" pitchFamily="34" typeface="Verdana"/>
                    </a:rPr>
                    <a:t>Add text here about your view</a:t>
                  </a:r>
                </a:p>
              </p:txBody>
            </p:sp>
            <p:cxnSp>
              <p:nvCxnSpPr>
                <p:cNvPr id="57" name="直接连接符 56"/>
                <p:cNvCxnSpPr/>
                <p:nvPr/>
              </p:nvCxnSpPr>
              <p:spPr>
                <a:xfrm flipV="1">
                  <a:off x="1965499" y="4515979"/>
                  <a:ext cx="3918829" cy="11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文本框 58"/>
                <p:cNvSpPr txBox="1"/>
                <p:nvPr/>
              </p:nvSpPr>
              <p:spPr>
                <a:xfrm>
                  <a:off x="1928733" y="4996076"/>
                  <a:ext cx="4089568" cy="3962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mtClean="0" sz="2000">
                      <a:solidFill>
                        <a:schemeClr val="bg1"/>
                      </a:solidFill>
                      <a:latin charset="0" pitchFamily="34" typeface="Verdana"/>
                      <a:ea charset="0" pitchFamily="34" typeface="Verdana"/>
                      <a:cs charset="0" pitchFamily="34" typeface="Verdana"/>
                    </a:rPr>
                    <a:t>Add text here about your view</a:t>
                  </a:r>
                </a:p>
              </p:txBody>
            </p:sp>
            <p:cxnSp>
              <p:nvCxnSpPr>
                <p:cNvPr id="60" name="直接连接符 59"/>
                <p:cNvCxnSpPr/>
                <p:nvPr/>
              </p:nvCxnSpPr>
              <p:spPr>
                <a:xfrm flipV="1">
                  <a:off x="1988344" y="5486433"/>
                  <a:ext cx="3918829" cy="11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4" name="组合 183"/>
            <p:cNvGrpSpPr/>
            <p:nvPr/>
          </p:nvGrpSpPr>
          <p:grpSpPr>
            <a:xfrm>
              <a:off x="199385" y="1666732"/>
              <a:ext cx="1066800" cy="1503363"/>
              <a:chOff x="4937726" y="621423"/>
              <a:chExt cx="1066800" cy="1503363"/>
            </a:xfrm>
          </p:grpSpPr>
          <p:sp>
            <p:nvSpPr>
              <p:cNvPr id="154" name="Freeform 91"/>
              <p:cNvSpPr/>
              <p:nvPr/>
            </p:nvSpPr>
            <p:spPr bwMode="auto">
              <a:xfrm>
                <a:off x="4956776" y="880185"/>
                <a:ext cx="357188" cy="755650"/>
              </a:xfrm>
              <a:custGeom>
                <a:gdLst>
                  <a:gd fmla="*/ 93 w 95" name="T0"/>
                  <a:gd fmla="*/ 201 h 201" name="T1"/>
                  <a:gd fmla="*/ 55 w 95" name="T2"/>
                  <a:gd fmla="*/ 183 h 201" name="T3"/>
                  <a:gd fmla="*/ 0 w 95" name="T4"/>
                  <a:gd fmla="*/ 110 h 201" name="T5"/>
                  <a:gd fmla="*/ 9 w 95" name="T6"/>
                  <a:gd fmla="*/ 61 h 201" name="T7"/>
                  <a:gd fmla="*/ 17 w 95" name="T8"/>
                  <a:gd fmla="*/ 1 h 201" name="T9"/>
                  <a:gd fmla="*/ 22 w 95" name="T10"/>
                  <a:gd fmla="*/ 0 h 201" name="T11"/>
                  <a:gd fmla="*/ 14 w 95" name="T12"/>
                  <a:gd fmla="*/ 62 h 201" name="T13"/>
                  <a:gd fmla="*/ 6 w 95" name="T14"/>
                  <a:gd fmla="*/ 110 h 201" name="T15"/>
                  <a:gd fmla="*/ 57 w 95" name="T16"/>
                  <a:gd fmla="*/ 178 h 201" name="T17"/>
                  <a:gd fmla="*/ 95 w 95" name="T18"/>
                  <a:gd fmla="*/ 196 h 201" name="T19"/>
                  <a:gd fmla="*/ 93 w 95" name="T20"/>
                  <a:gd fmla="*/ 201 h 20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01" w="95">
                    <a:moveTo>
                      <a:pt x="93" y="201"/>
                    </a:moveTo>
                    <a:cubicBezTo>
                      <a:pt x="83" y="197"/>
                      <a:pt x="65" y="189"/>
                      <a:pt x="55" y="183"/>
                    </a:cubicBezTo>
                    <a:cubicBezTo>
                      <a:pt x="26" y="165"/>
                      <a:pt x="0" y="146"/>
                      <a:pt x="0" y="110"/>
                    </a:cubicBezTo>
                    <a:cubicBezTo>
                      <a:pt x="0" y="93"/>
                      <a:pt x="5" y="77"/>
                      <a:pt x="9" y="61"/>
                    </a:cubicBezTo>
                    <a:cubicBezTo>
                      <a:pt x="15" y="41"/>
                      <a:pt x="20" y="22"/>
                      <a:pt x="17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22"/>
                      <a:pt x="20" y="42"/>
                      <a:pt x="14" y="62"/>
                    </a:cubicBezTo>
                    <a:cubicBezTo>
                      <a:pt x="10" y="78"/>
                      <a:pt x="6" y="94"/>
                      <a:pt x="6" y="110"/>
                    </a:cubicBezTo>
                    <a:cubicBezTo>
                      <a:pt x="5" y="143"/>
                      <a:pt x="30" y="161"/>
                      <a:pt x="57" y="178"/>
                    </a:cubicBezTo>
                    <a:cubicBezTo>
                      <a:pt x="68" y="185"/>
                      <a:pt x="85" y="192"/>
                      <a:pt x="95" y="196"/>
                    </a:cubicBezTo>
                    <a:cubicBezTo>
                      <a:pt x="93" y="201"/>
                      <a:pt x="93" y="201"/>
                      <a:pt x="93" y="20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5" name="Freeform 92"/>
              <p:cNvSpPr/>
              <p:nvPr/>
            </p:nvSpPr>
            <p:spPr bwMode="auto">
              <a:xfrm>
                <a:off x="5339364" y="1627898"/>
                <a:ext cx="255588" cy="312738"/>
              </a:xfrm>
              <a:custGeom>
                <a:gdLst>
                  <a:gd fmla="*/ 62 w 68" name="T0"/>
                  <a:gd fmla="*/ 83 h 83" name="T1"/>
                  <a:gd fmla="*/ 59 w 68" name="T2"/>
                  <a:gd fmla="*/ 64 h 83" name="T3"/>
                  <a:gd fmla="*/ 0 w 68" name="T4"/>
                  <a:gd fmla="*/ 5 h 83" name="T5"/>
                  <a:gd fmla="*/ 2 w 68" name="T6"/>
                  <a:gd fmla="*/ 0 h 83" name="T7"/>
                  <a:gd fmla="*/ 64 w 68" name="T8"/>
                  <a:gd fmla="*/ 63 h 83" name="T9"/>
                  <a:gd fmla="*/ 68 w 68" name="T10"/>
                  <a:gd fmla="*/ 83 h 83" name="T11"/>
                  <a:gd fmla="*/ 62 w 68" name="T12"/>
                  <a:gd fmla="*/ 83 h 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3" w="68">
                    <a:moveTo>
                      <a:pt x="62" y="83"/>
                    </a:moveTo>
                    <a:cubicBezTo>
                      <a:pt x="62" y="77"/>
                      <a:pt x="61" y="70"/>
                      <a:pt x="59" y="64"/>
                    </a:cubicBezTo>
                    <a:cubicBezTo>
                      <a:pt x="53" y="38"/>
                      <a:pt x="29" y="14"/>
                      <a:pt x="0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2" y="10"/>
                      <a:pt x="58" y="35"/>
                      <a:pt x="64" y="63"/>
                    </a:cubicBezTo>
                    <a:cubicBezTo>
                      <a:pt x="66" y="70"/>
                      <a:pt x="67" y="77"/>
                      <a:pt x="68" y="83"/>
                    </a:cubicBezTo>
                    <a:cubicBezTo>
                      <a:pt x="62" y="83"/>
                      <a:pt x="62" y="83"/>
                      <a:pt x="62" y="8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6" name="Freeform 93"/>
              <p:cNvSpPr>
                <a:spLocks noEditPoints="1"/>
              </p:cNvSpPr>
              <p:nvPr/>
            </p:nvSpPr>
            <p:spPr bwMode="auto">
              <a:xfrm>
                <a:off x="5553676" y="1907298"/>
                <a:ext cx="57150" cy="52388"/>
              </a:xfrm>
              <a:custGeom>
                <a:gdLst>
                  <a:gd fmla="*/ 9 w 15" name="T0"/>
                  <a:gd fmla="*/ 14 h 14" name="T1"/>
                  <a:gd fmla="*/ 4 w 15" name="T2"/>
                  <a:gd fmla="*/ 11 h 14" name="T3"/>
                  <a:gd fmla="*/ 3 w 15" name="T4"/>
                  <a:gd fmla="*/ 10 h 14" name="T5"/>
                  <a:gd fmla="*/ 2 w 15" name="T6"/>
                  <a:gd fmla="*/ 10 h 14" name="T7"/>
                  <a:gd fmla="*/ 2 w 15" name="T8"/>
                  <a:gd fmla="*/ 3 h 14" name="T9"/>
                  <a:gd fmla="*/ 9 w 15" name="T10"/>
                  <a:gd fmla="*/ 1 h 14" name="T11"/>
                  <a:gd fmla="*/ 15 w 15" name="T12"/>
                  <a:gd fmla="*/ 7 h 14" name="T13"/>
                  <a:gd fmla="*/ 12 w 15" name="T14"/>
                  <a:gd fmla="*/ 13 h 14" name="T15"/>
                  <a:gd fmla="*/ 9 w 15" name="T16"/>
                  <a:gd fmla="*/ 14 h 14" name="T17"/>
                  <a:gd fmla="*/ 5 w 15" name="T18"/>
                  <a:gd fmla="*/ 5 h 14" name="T19"/>
                  <a:gd fmla="*/ 7 w 15" name="T20"/>
                  <a:gd fmla="*/ 6 h 14" name="T21"/>
                  <a:gd fmla="*/ 6 w 15" name="T22"/>
                  <a:gd fmla="*/ 9 h 14" name="T23"/>
                  <a:gd fmla="*/ 10 w 15" name="T24"/>
                  <a:gd fmla="*/ 10 h 14" name="T25"/>
                  <a:gd fmla="*/ 11 w 15" name="T26"/>
                  <a:gd fmla="*/ 7 h 14" name="T27"/>
                  <a:gd fmla="*/ 8 w 15" name="T28"/>
                  <a:gd fmla="*/ 4 h 14" name="T29"/>
                  <a:gd fmla="*/ 5 w 15" name="T30"/>
                  <a:gd fmla="*/ 5 h 1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4" w="15">
                    <a:moveTo>
                      <a:pt x="9" y="14"/>
                    </a:moveTo>
                    <a:cubicBezTo>
                      <a:pt x="7" y="14"/>
                      <a:pt x="5" y="13"/>
                      <a:pt x="4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4"/>
                      <a:pt x="2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12" y="2"/>
                      <a:pt x="14" y="4"/>
                      <a:pt x="15" y="7"/>
                    </a:cubicBezTo>
                    <a:cubicBezTo>
                      <a:pt x="15" y="10"/>
                      <a:pt x="14" y="12"/>
                      <a:pt x="12" y="13"/>
                    </a:cubicBezTo>
                    <a:cubicBezTo>
                      <a:pt x="11" y="14"/>
                      <a:pt x="10" y="14"/>
                      <a:pt x="9" y="14"/>
                    </a:cubicBezTo>
                    <a:close/>
                    <a:moveTo>
                      <a:pt x="5" y="5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7" y="10"/>
                      <a:pt x="9" y="11"/>
                      <a:pt x="10" y="10"/>
                    </a:cubicBezTo>
                    <a:cubicBezTo>
                      <a:pt x="11" y="10"/>
                      <a:pt x="11" y="9"/>
                      <a:pt x="11" y="7"/>
                    </a:cubicBezTo>
                    <a:cubicBezTo>
                      <a:pt x="11" y="5"/>
                      <a:pt x="9" y="5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7" name="Freeform 94"/>
              <p:cNvSpPr/>
              <p:nvPr/>
            </p:nvSpPr>
            <p:spPr bwMode="auto">
              <a:xfrm>
                <a:off x="5550501" y="1948573"/>
                <a:ext cx="25400" cy="74613"/>
              </a:xfrm>
              <a:custGeom>
                <a:gdLst>
                  <a:gd fmla="*/ 2 w 7" name="T0"/>
                  <a:gd fmla="*/ 20 h 20" name="T1"/>
                  <a:gd fmla="*/ 3 w 7" name="T2"/>
                  <a:gd fmla="*/ 0 h 20" name="T3"/>
                  <a:gd fmla="*/ 7 w 7" name="T4"/>
                  <a:gd fmla="*/ 1 h 20" name="T5"/>
                  <a:gd fmla="*/ 6 w 7" name="T6"/>
                  <a:gd fmla="*/ 19 h 20" name="T7"/>
                  <a:gd fmla="*/ 2 w 7" name="T8"/>
                  <a:gd fmla="*/ 20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7">
                    <a:moveTo>
                      <a:pt x="2" y="20"/>
                    </a:moveTo>
                    <a:cubicBezTo>
                      <a:pt x="0" y="15"/>
                      <a:pt x="1" y="6"/>
                      <a:pt x="3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5"/>
                      <a:pt x="4" y="14"/>
                      <a:pt x="6" y="19"/>
                    </a:cubicBezTo>
                    <a:cubicBezTo>
                      <a:pt x="2" y="20"/>
                      <a:pt x="2" y="20"/>
                      <a:pt x="2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8" name="Freeform 95"/>
              <p:cNvSpPr/>
              <p:nvPr/>
            </p:nvSpPr>
            <p:spPr bwMode="auto">
              <a:xfrm>
                <a:off x="5575901" y="1959685"/>
                <a:ext cx="15875" cy="66675"/>
              </a:xfrm>
              <a:custGeom>
                <a:gdLst>
                  <a:gd fmla="*/ 1 w 4" name="T0"/>
                  <a:gd fmla="*/ 18 h 18" name="T1"/>
                  <a:gd fmla="*/ 1 w 4" name="T2"/>
                  <a:gd fmla="*/ 10 h 18" name="T3"/>
                  <a:gd fmla="*/ 0 w 4" name="T4"/>
                  <a:gd fmla="*/ 1 h 18" name="T5"/>
                  <a:gd fmla="*/ 4 w 4" name="T6"/>
                  <a:gd fmla="*/ 0 h 18" name="T7"/>
                  <a:gd fmla="*/ 4 w 4" name="T8"/>
                  <a:gd fmla="*/ 9 h 18" name="T9"/>
                  <a:gd fmla="*/ 4 w 4" name="T10"/>
                  <a:gd fmla="*/ 17 h 18" name="T11"/>
                  <a:gd fmla="*/ 1 w 4" name="T12"/>
                  <a:gd fmla="*/ 18 h 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" w="4">
                    <a:moveTo>
                      <a:pt x="1" y="18"/>
                    </a:moveTo>
                    <a:cubicBezTo>
                      <a:pt x="1" y="16"/>
                      <a:pt x="1" y="13"/>
                      <a:pt x="1" y="10"/>
                    </a:cubicBezTo>
                    <a:cubicBezTo>
                      <a:pt x="1" y="6"/>
                      <a:pt x="0" y="3"/>
                      <a:pt x="0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6"/>
                      <a:pt x="4" y="9"/>
                    </a:cubicBezTo>
                    <a:cubicBezTo>
                      <a:pt x="4" y="13"/>
                      <a:pt x="4" y="15"/>
                      <a:pt x="4" y="17"/>
                    </a:cubicBezTo>
                    <a:cubicBezTo>
                      <a:pt x="1" y="18"/>
                      <a:pt x="1" y="18"/>
                      <a:pt x="1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9" name="Freeform 96"/>
              <p:cNvSpPr/>
              <p:nvPr/>
            </p:nvSpPr>
            <p:spPr bwMode="auto">
              <a:xfrm>
                <a:off x="5587014" y="1951748"/>
                <a:ext cx="38100" cy="71438"/>
              </a:xfrm>
              <a:custGeom>
                <a:gdLst>
                  <a:gd fmla="*/ 6 w 10" name="T0"/>
                  <a:gd fmla="*/ 19 h 19" name="T1"/>
                  <a:gd fmla="*/ 3 w 10" name="T2"/>
                  <a:gd fmla="*/ 17 h 19" name="T3"/>
                  <a:gd fmla="*/ 0 w 10" name="T4"/>
                  <a:gd fmla="*/ 2 h 19" name="T5"/>
                  <a:gd fmla="*/ 0 w 10" name="T6"/>
                  <a:gd fmla="*/ 1 h 19" name="T7"/>
                  <a:gd fmla="*/ 3 w 10" name="T8"/>
                  <a:gd fmla="*/ 0 h 19" name="T9"/>
                  <a:gd fmla="*/ 4 w 10" name="T10"/>
                  <a:gd fmla="*/ 0 h 19" name="T11"/>
                  <a:gd fmla="*/ 6 w 10" name="T12"/>
                  <a:gd fmla="*/ 19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10">
                    <a:moveTo>
                      <a:pt x="6" y="19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6" y="12"/>
                      <a:pt x="3" y="6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5"/>
                      <a:pt x="10" y="13"/>
                      <a:pt x="6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0" name="Freeform 97"/>
              <p:cNvSpPr/>
              <p:nvPr/>
            </p:nvSpPr>
            <p:spPr bwMode="auto">
              <a:xfrm>
                <a:off x="4948839" y="786523"/>
                <a:ext cx="604838" cy="1338263"/>
              </a:xfrm>
              <a:custGeom>
                <a:gdLst>
                  <a:gd fmla="*/ 149 w 161" name="T0"/>
                  <a:gd fmla="*/ 352 h 356" name="T1"/>
                  <a:gd fmla="*/ 160 w 161" name="T2"/>
                  <a:gd fmla="*/ 349 h 356" name="T3"/>
                  <a:gd fmla="*/ 13 w 161" name="T4"/>
                  <a:gd fmla="*/ 7 h 356" name="T5"/>
                  <a:gd fmla="*/ 4 w 161" name="T6"/>
                  <a:gd fmla="*/ 8 h 356" name="T7"/>
                  <a:gd fmla="*/ 149 w 161" name="T8"/>
                  <a:gd fmla="*/ 352 h 3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6" w="161">
                    <a:moveTo>
                      <a:pt x="149" y="352"/>
                    </a:moveTo>
                    <a:cubicBezTo>
                      <a:pt x="153" y="356"/>
                      <a:pt x="161" y="353"/>
                      <a:pt x="160" y="349"/>
                    </a:cubicBezTo>
                    <a:cubicBezTo>
                      <a:pt x="159" y="344"/>
                      <a:pt x="13" y="7"/>
                      <a:pt x="13" y="7"/>
                    </a:cubicBezTo>
                    <a:cubicBezTo>
                      <a:pt x="13" y="7"/>
                      <a:pt x="7" y="0"/>
                      <a:pt x="4" y="8"/>
                    </a:cubicBezTo>
                    <a:cubicBezTo>
                      <a:pt x="0" y="15"/>
                      <a:pt x="145" y="348"/>
                      <a:pt x="149" y="3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1" name="Freeform 98"/>
              <p:cNvSpPr>
                <a:spLocks noEditPoints="1"/>
              </p:cNvSpPr>
              <p:nvPr/>
            </p:nvSpPr>
            <p:spPr bwMode="auto">
              <a:xfrm>
                <a:off x="4937726" y="794460"/>
                <a:ext cx="623888" cy="1330325"/>
              </a:xfrm>
              <a:custGeom>
                <a:gdLst>
                  <a:gd fmla="*/ 157 w 166" name="T0"/>
                  <a:gd fmla="*/ 354 h 354" name="T1"/>
                  <a:gd fmla="*/ 157 w 166" name="T2"/>
                  <a:gd fmla="*/ 354 h 354" name="T3"/>
                  <a:gd fmla="*/ 151 w 166" name="T4"/>
                  <a:gd fmla="*/ 351 h 354" name="T5"/>
                  <a:gd fmla="*/ 5 w 166" name="T6"/>
                  <a:gd fmla="*/ 5 h 354" name="T7"/>
                  <a:gd fmla="*/ 11 w 166" name="T8"/>
                  <a:gd fmla="*/ 0 h 354" name="T9"/>
                  <a:gd fmla="*/ 17 w 166" name="T10"/>
                  <a:gd fmla="*/ 4 h 354" name="T11"/>
                  <a:gd fmla="*/ 18 w 166" name="T12"/>
                  <a:gd fmla="*/ 4 h 354" name="T13"/>
                  <a:gd fmla="*/ 165 w 166" name="T14"/>
                  <a:gd fmla="*/ 346 h 354" name="T15"/>
                  <a:gd fmla="*/ 164 w 166" name="T16"/>
                  <a:gd fmla="*/ 351 h 354" name="T17"/>
                  <a:gd fmla="*/ 157 w 166" name="T18"/>
                  <a:gd fmla="*/ 354 h 354" name="T19"/>
                  <a:gd fmla="*/ 8 w 166" name="T20"/>
                  <a:gd fmla="*/ 6 h 354" name="T21"/>
                  <a:gd fmla="*/ 154 w 166" name="T22"/>
                  <a:gd fmla="*/ 349 h 354" name="T23"/>
                  <a:gd fmla="*/ 157 w 166" name="T24"/>
                  <a:gd fmla="*/ 350 h 354" name="T25"/>
                  <a:gd fmla="*/ 161 w 166" name="T26"/>
                  <a:gd fmla="*/ 348 h 354" name="T27"/>
                  <a:gd fmla="*/ 162 w 166" name="T28"/>
                  <a:gd fmla="*/ 347 h 354" name="T29"/>
                  <a:gd fmla="*/ 15 w 166" name="T30"/>
                  <a:gd fmla="*/ 6 h 354" name="T31"/>
                  <a:gd fmla="*/ 11 w 166" name="T32"/>
                  <a:gd fmla="*/ 4 h 354" name="T33"/>
                  <a:gd fmla="*/ 8 w 166" name="T34"/>
                  <a:gd fmla="*/ 6 h 35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54" w="166">
                    <a:moveTo>
                      <a:pt x="157" y="354"/>
                    </a:moveTo>
                    <a:cubicBezTo>
                      <a:pt x="157" y="354"/>
                      <a:pt x="157" y="354"/>
                      <a:pt x="157" y="354"/>
                    </a:cubicBezTo>
                    <a:cubicBezTo>
                      <a:pt x="154" y="354"/>
                      <a:pt x="152" y="353"/>
                      <a:pt x="151" y="351"/>
                    </a:cubicBezTo>
                    <a:cubicBezTo>
                      <a:pt x="149" y="349"/>
                      <a:pt x="0" y="15"/>
                      <a:pt x="5" y="5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14" y="0"/>
                      <a:pt x="17" y="3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33" y="39"/>
                      <a:pt x="164" y="342"/>
                      <a:pt x="165" y="346"/>
                    </a:cubicBezTo>
                    <a:cubicBezTo>
                      <a:pt x="166" y="348"/>
                      <a:pt x="165" y="349"/>
                      <a:pt x="164" y="351"/>
                    </a:cubicBezTo>
                    <a:cubicBezTo>
                      <a:pt x="163" y="353"/>
                      <a:pt x="160" y="354"/>
                      <a:pt x="157" y="354"/>
                    </a:cubicBezTo>
                    <a:close/>
                    <a:moveTo>
                      <a:pt x="8" y="6"/>
                    </a:moveTo>
                    <a:cubicBezTo>
                      <a:pt x="9" y="23"/>
                      <a:pt x="152" y="347"/>
                      <a:pt x="154" y="349"/>
                    </a:cubicBezTo>
                    <a:cubicBezTo>
                      <a:pt x="155" y="350"/>
                      <a:pt x="156" y="350"/>
                      <a:pt x="157" y="350"/>
                    </a:cubicBezTo>
                    <a:cubicBezTo>
                      <a:pt x="159" y="350"/>
                      <a:pt x="160" y="350"/>
                      <a:pt x="161" y="348"/>
                    </a:cubicBezTo>
                    <a:cubicBezTo>
                      <a:pt x="162" y="348"/>
                      <a:pt x="162" y="347"/>
                      <a:pt x="162" y="347"/>
                    </a:cubicBezTo>
                    <a:cubicBezTo>
                      <a:pt x="160" y="342"/>
                      <a:pt x="65" y="122"/>
                      <a:pt x="15" y="6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9" y="4"/>
                      <a:pt x="8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2" name="Freeform 99"/>
              <p:cNvSpPr/>
              <p:nvPr/>
            </p:nvSpPr>
            <p:spPr bwMode="auto">
              <a:xfrm>
                <a:off x="5034564" y="621423"/>
                <a:ext cx="962025" cy="815975"/>
              </a:xfrm>
              <a:custGeom>
                <a:gdLst>
                  <a:gd fmla="*/ 63 w 256" name="T0"/>
                  <a:gd fmla="*/ 214 h 217" name="T1"/>
                  <a:gd fmla="*/ 3 w 256" name="T2"/>
                  <a:gd fmla="*/ 77 h 217" name="T3"/>
                  <a:gd fmla="*/ 0 w 256" name="T4"/>
                  <a:gd fmla="*/ 70 h 217" name="T5"/>
                  <a:gd fmla="*/ 174 w 256" name="T6"/>
                  <a:gd fmla="*/ 26 h 217" name="T7"/>
                  <a:gd fmla="*/ 146 w 256" name="T8"/>
                  <a:gd fmla="*/ 20 h 217" name="T9"/>
                  <a:gd fmla="*/ 218 w 256" name="T10"/>
                  <a:gd fmla="*/ 4 h 217" name="T11"/>
                  <a:gd fmla="*/ 256 w 256" name="T12"/>
                  <a:gd fmla="*/ 152 h 217" name="T13"/>
                  <a:gd fmla="*/ 212 w 256" name="T14"/>
                  <a:gd fmla="*/ 169 h 217" name="T15"/>
                  <a:gd fmla="*/ 205 w 256" name="T16"/>
                  <a:gd fmla="*/ 189 h 217" name="T17"/>
                  <a:gd fmla="*/ 63 w 256" name="T18"/>
                  <a:gd fmla="*/ 214 h 21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16" w="256">
                    <a:moveTo>
                      <a:pt x="63" y="214"/>
                    </a:moveTo>
                    <a:cubicBezTo>
                      <a:pt x="63" y="214"/>
                      <a:pt x="93" y="155"/>
                      <a:pt x="3" y="77"/>
                    </a:cubicBezTo>
                    <a:cubicBezTo>
                      <a:pt x="5" y="80"/>
                      <a:pt x="0" y="70"/>
                      <a:pt x="0" y="70"/>
                    </a:cubicBezTo>
                    <a:cubicBezTo>
                      <a:pt x="0" y="70"/>
                      <a:pt x="173" y="48"/>
                      <a:pt x="174" y="26"/>
                    </a:cubicBezTo>
                    <a:cubicBezTo>
                      <a:pt x="174" y="3"/>
                      <a:pt x="146" y="33"/>
                      <a:pt x="146" y="20"/>
                    </a:cubicBezTo>
                    <a:cubicBezTo>
                      <a:pt x="146" y="7"/>
                      <a:pt x="213" y="0"/>
                      <a:pt x="218" y="4"/>
                    </a:cubicBezTo>
                    <a:cubicBezTo>
                      <a:pt x="222" y="7"/>
                      <a:pt x="256" y="152"/>
                      <a:pt x="256" y="152"/>
                    </a:cubicBezTo>
                    <a:cubicBezTo>
                      <a:pt x="256" y="152"/>
                      <a:pt x="214" y="160"/>
                      <a:pt x="212" y="169"/>
                    </a:cubicBezTo>
                    <a:cubicBezTo>
                      <a:pt x="209" y="177"/>
                      <a:pt x="220" y="179"/>
                      <a:pt x="205" y="189"/>
                    </a:cubicBezTo>
                    <a:cubicBezTo>
                      <a:pt x="191" y="200"/>
                      <a:pt x="87" y="217"/>
                      <a:pt x="63" y="2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3" name="Freeform 100"/>
              <p:cNvSpPr>
                <a:spLocks noEditPoints="1"/>
              </p:cNvSpPr>
              <p:nvPr/>
            </p:nvSpPr>
            <p:spPr bwMode="auto">
              <a:xfrm>
                <a:off x="5023451" y="624598"/>
                <a:ext cx="981075" cy="808038"/>
              </a:xfrm>
              <a:custGeom>
                <a:gdLst>
                  <a:gd fmla="*/ 74 w 261" name="T0"/>
                  <a:gd fmla="*/ 215 h 215" name="T1"/>
                  <a:gd fmla="*/ 66 w 261" name="T2"/>
                  <a:gd fmla="*/ 215 h 215" name="T3"/>
                  <a:gd fmla="*/ 63 w 261" name="T4"/>
                  <a:gd fmla="*/ 214 h 215" name="T5"/>
                  <a:gd fmla="*/ 65 w 261" name="T6"/>
                  <a:gd fmla="*/ 212 h 215" name="T7"/>
                  <a:gd fmla="*/ 5 w 261" name="T8"/>
                  <a:gd fmla="*/ 78 h 215" name="T9"/>
                  <a:gd fmla="*/ 5 w 261" name="T10"/>
                  <a:gd fmla="*/ 78 h 215" name="T11"/>
                  <a:gd fmla="*/ 6 w 261" name="T12"/>
                  <a:gd fmla="*/ 76 h 215" name="T13"/>
                  <a:gd fmla="*/ 5 w 261" name="T14"/>
                  <a:gd fmla="*/ 76 h 215" name="T15"/>
                  <a:gd fmla="*/ 5 w 261" name="T16"/>
                  <a:gd fmla="*/ 77 h 215" name="T17"/>
                  <a:gd fmla="*/ 2 w 261" name="T18"/>
                  <a:gd fmla="*/ 70 h 215" name="T19"/>
                  <a:gd fmla="*/ 0 w 261" name="T20"/>
                  <a:gd fmla="*/ 68 h 215" name="T21"/>
                  <a:gd fmla="*/ 3 w 261" name="T22"/>
                  <a:gd fmla="*/ 67 h 215" name="T23"/>
                  <a:gd fmla="*/ 175 w 261" name="T24"/>
                  <a:gd fmla="*/ 25 h 215" name="T25"/>
                  <a:gd fmla="*/ 173 w 261" name="T26"/>
                  <a:gd fmla="*/ 18 h 215" name="T27"/>
                  <a:gd fmla="*/ 171 w 261" name="T28"/>
                  <a:gd fmla="*/ 18 h 215" name="T29"/>
                  <a:gd fmla="*/ 161 w 261" name="T30"/>
                  <a:gd fmla="*/ 21 h 215" name="T31"/>
                  <a:gd fmla="*/ 149 w 261" name="T32"/>
                  <a:gd fmla="*/ 23 h 215" name="T33"/>
                  <a:gd fmla="*/ 147 w 261" name="T34"/>
                  <a:gd fmla="*/ 19 h 215" name="T35"/>
                  <a:gd fmla="*/ 214 w 261" name="T36"/>
                  <a:gd fmla="*/ 0 h 215" name="T37"/>
                  <a:gd fmla="*/ 222 w 261" name="T38"/>
                  <a:gd fmla="*/ 1 h 215" name="T39"/>
                  <a:gd fmla="*/ 260 w 261" name="T40"/>
                  <a:gd fmla="*/ 151 h 215" name="T41"/>
                  <a:gd fmla="*/ 261 w 261" name="T42"/>
                  <a:gd fmla="*/ 152 h 215" name="T43"/>
                  <a:gd fmla="*/ 259 w 261" name="T44"/>
                  <a:gd fmla="*/ 153 h 215" name="T45"/>
                  <a:gd fmla="*/ 216 w 261" name="T46"/>
                  <a:gd fmla="*/ 168 h 215" name="T47"/>
                  <a:gd fmla="*/ 217 w 261" name="T48"/>
                  <a:gd fmla="*/ 174 h 215" name="T49"/>
                  <a:gd fmla="*/ 209 w 261" name="T50"/>
                  <a:gd fmla="*/ 190 h 215" name="T51"/>
                  <a:gd fmla="*/ 74 w 261" name="T52"/>
                  <a:gd fmla="*/ 215 h 215" name="T53"/>
                  <a:gd fmla="*/ 69 w 261" name="T54"/>
                  <a:gd fmla="*/ 212 h 215" name="T55"/>
                  <a:gd fmla="*/ 74 w 261" name="T56"/>
                  <a:gd fmla="*/ 212 h 215" name="T57"/>
                  <a:gd fmla="*/ 207 w 261" name="T58"/>
                  <a:gd fmla="*/ 187 h 215" name="T59"/>
                  <a:gd fmla="*/ 214 w 261" name="T60"/>
                  <a:gd fmla="*/ 175 h 215" name="T61"/>
                  <a:gd fmla="*/ 213 w 261" name="T62"/>
                  <a:gd fmla="*/ 167 h 215" name="T63"/>
                  <a:gd fmla="*/ 256 w 261" name="T64"/>
                  <a:gd fmla="*/ 150 h 215" name="T65"/>
                  <a:gd fmla="*/ 219 w 261" name="T66"/>
                  <a:gd fmla="*/ 4 h 215" name="T67"/>
                  <a:gd fmla="*/ 214 w 261" name="T68"/>
                  <a:gd fmla="*/ 4 h 215" name="T69"/>
                  <a:gd fmla="*/ 151 w 261" name="T70"/>
                  <a:gd fmla="*/ 19 h 215" name="T71"/>
                  <a:gd fmla="*/ 151 w 261" name="T72"/>
                  <a:gd fmla="*/ 21 h 215" name="T73"/>
                  <a:gd fmla="*/ 152 w 261" name="T74"/>
                  <a:gd fmla="*/ 21 h 215" name="T75"/>
                  <a:gd fmla="*/ 159 w 261" name="T76"/>
                  <a:gd fmla="*/ 18 h 215" name="T77"/>
                  <a:gd fmla="*/ 171 w 261" name="T78"/>
                  <a:gd fmla="*/ 14 h 215" name="T79"/>
                  <a:gd fmla="*/ 176 w 261" name="T80"/>
                  <a:gd fmla="*/ 16 h 215" name="T81"/>
                  <a:gd fmla="*/ 178 w 261" name="T82"/>
                  <a:gd fmla="*/ 25 h 215" name="T83"/>
                  <a:gd fmla="*/ 6 w 261" name="T84"/>
                  <a:gd fmla="*/ 71 h 215" name="T85"/>
                  <a:gd fmla="*/ 8 w 261" name="T86"/>
                  <a:gd fmla="*/ 76 h 215" name="T87"/>
                  <a:gd fmla="*/ 69 w 261" name="T88"/>
                  <a:gd fmla="*/ 212 h 215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15" w="261">
                    <a:moveTo>
                      <a:pt x="74" y="215"/>
                    </a:moveTo>
                    <a:cubicBezTo>
                      <a:pt x="71" y="215"/>
                      <a:pt x="68" y="215"/>
                      <a:pt x="66" y="215"/>
                    </a:cubicBezTo>
                    <a:cubicBezTo>
                      <a:pt x="63" y="214"/>
                      <a:pt x="63" y="214"/>
                      <a:pt x="63" y="214"/>
                    </a:cubicBezTo>
                    <a:cubicBezTo>
                      <a:pt x="65" y="212"/>
                      <a:pt x="65" y="212"/>
                      <a:pt x="65" y="212"/>
                    </a:cubicBezTo>
                    <a:cubicBezTo>
                      <a:pt x="65" y="212"/>
                      <a:pt x="93" y="154"/>
                      <a:pt x="5" y="78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76"/>
                      <a:pt x="5" y="77"/>
                      <a:pt x="5" y="77"/>
                    </a:cubicBezTo>
                    <a:cubicBezTo>
                      <a:pt x="5" y="76"/>
                      <a:pt x="3" y="73"/>
                      <a:pt x="2" y="7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69" y="59"/>
                      <a:pt x="175" y="40"/>
                      <a:pt x="175" y="25"/>
                    </a:cubicBezTo>
                    <a:cubicBezTo>
                      <a:pt x="175" y="22"/>
                      <a:pt x="174" y="19"/>
                      <a:pt x="173" y="18"/>
                    </a:cubicBezTo>
                    <a:cubicBezTo>
                      <a:pt x="173" y="18"/>
                      <a:pt x="172" y="18"/>
                      <a:pt x="171" y="18"/>
                    </a:cubicBezTo>
                    <a:cubicBezTo>
                      <a:pt x="168" y="18"/>
                      <a:pt x="164" y="19"/>
                      <a:pt x="161" y="21"/>
                    </a:cubicBezTo>
                    <a:cubicBezTo>
                      <a:pt x="156" y="24"/>
                      <a:pt x="151" y="25"/>
                      <a:pt x="149" y="23"/>
                    </a:cubicBezTo>
                    <a:cubicBezTo>
                      <a:pt x="148" y="22"/>
                      <a:pt x="147" y="21"/>
                      <a:pt x="147" y="19"/>
                    </a:cubicBezTo>
                    <a:cubicBezTo>
                      <a:pt x="148" y="5"/>
                      <a:pt x="200" y="0"/>
                      <a:pt x="214" y="0"/>
                    </a:cubicBezTo>
                    <a:cubicBezTo>
                      <a:pt x="219" y="0"/>
                      <a:pt x="221" y="1"/>
                      <a:pt x="222" y="1"/>
                    </a:cubicBezTo>
                    <a:cubicBezTo>
                      <a:pt x="226" y="4"/>
                      <a:pt x="250" y="107"/>
                      <a:pt x="260" y="151"/>
                    </a:cubicBezTo>
                    <a:cubicBezTo>
                      <a:pt x="261" y="152"/>
                      <a:pt x="261" y="152"/>
                      <a:pt x="261" y="152"/>
                    </a:cubicBezTo>
                    <a:cubicBezTo>
                      <a:pt x="259" y="153"/>
                      <a:pt x="259" y="153"/>
                      <a:pt x="259" y="153"/>
                    </a:cubicBezTo>
                    <a:cubicBezTo>
                      <a:pt x="242" y="156"/>
                      <a:pt x="217" y="163"/>
                      <a:pt x="216" y="168"/>
                    </a:cubicBezTo>
                    <a:cubicBezTo>
                      <a:pt x="216" y="171"/>
                      <a:pt x="216" y="172"/>
                      <a:pt x="217" y="174"/>
                    </a:cubicBezTo>
                    <a:cubicBezTo>
                      <a:pt x="219" y="179"/>
                      <a:pt x="219" y="183"/>
                      <a:pt x="209" y="190"/>
                    </a:cubicBezTo>
                    <a:cubicBezTo>
                      <a:pt x="196" y="200"/>
                      <a:pt x="108" y="215"/>
                      <a:pt x="74" y="215"/>
                    </a:cubicBezTo>
                    <a:close/>
                    <a:moveTo>
                      <a:pt x="69" y="212"/>
                    </a:moveTo>
                    <a:cubicBezTo>
                      <a:pt x="70" y="212"/>
                      <a:pt x="72" y="212"/>
                      <a:pt x="74" y="212"/>
                    </a:cubicBezTo>
                    <a:cubicBezTo>
                      <a:pt x="109" y="212"/>
                      <a:pt x="195" y="196"/>
                      <a:pt x="207" y="187"/>
                    </a:cubicBezTo>
                    <a:cubicBezTo>
                      <a:pt x="215" y="181"/>
                      <a:pt x="215" y="179"/>
                      <a:pt x="214" y="175"/>
                    </a:cubicBezTo>
                    <a:cubicBezTo>
                      <a:pt x="213" y="173"/>
                      <a:pt x="212" y="171"/>
                      <a:pt x="213" y="167"/>
                    </a:cubicBezTo>
                    <a:cubicBezTo>
                      <a:pt x="215" y="159"/>
                      <a:pt x="246" y="152"/>
                      <a:pt x="256" y="150"/>
                    </a:cubicBezTo>
                    <a:cubicBezTo>
                      <a:pt x="243" y="93"/>
                      <a:pt x="223" y="10"/>
                      <a:pt x="219" y="4"/>
                    </a:cubicBezTo>
                    <a:cubicBezTo>
                      <a:pt x="219" y="4"/>
                      <a:pt x="218" y="4"/>
                      <a:pt x="214" y="4"/>
                    </a:cubicBezTo>
                    <a:cubicBezTo>
                      <a:pt x="193" y="4"/>
                      <a:pt x="151" y="11"/>
                      <a:pt x="151" y="19"/>
                    </a:cubicBezTo>
                    <a:cubicBezTo>
                      <a:pt x="151" y="20"/>
                      <a:pt x="151" y="20"/>
                      <a:pt x="151" y="21"/>
                    </a:cubicBezTo>
                    <a:cubicBezTo>
                      <a:pt x="151" y="21"/>
                      <a:pt x="152" y="21"/>
                      <a:pt x="152" y="21"/>
                    </a:cubicBezTo>
                    <a:cubicBezTo>
                      <a:pt x="153" y="21"/>
                      <a:pt x="157" y="19"/>
                      <a:pt x="159" y="18"/>
                    </a:cubicBezTo>
                    <a:cubicBezTo>
                      <a:pt x="163" y="16"/>
                      <a:pt x="168" y="14"/>
                      <a:pt x="171" y="14"/>
                    </a:cubicBezTo>
                    <a:cubicBezTo>
                      <a:pt x="173" y="14"/>
                      <a:pt x="175" y="15"/>
                      <a:pt x="176" y="16"/>
                    </a:cubicBezTo>
                    <a:cubicBezTo>
                      <a:pt x="178" y="18"/>
                      <a:pt x="178" y="21"/>
                      <a:pt x="178" y="25"/>
                    </a:cubicBezTo>
                    <a:cubicBezTo>
                      <a:pt x="178" y="47"/>
                      <a:pt x="33" y="67"/>
                      <a:pt x="6" y="71"/>
                    </a:cubicBezTo>
                    <a:cubicBezTo>
                      <a:pt x="8" y="74"/>
                      <a:pt x="8" y="75"/>
                      <a:pt x="8" y="76"/>
                    </a:cubicBezTo>
                    <a:cubicBezTo>
                      <a:pt x="88" y="145"/>
                      <a:pt x="73" y="200"/>
                      <a:pt x="69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4" name="Freeform 101"/>
              <p:cNvSpPr/>
              <p:nvPr/>
            </p:nvSpPr>
            <p:spPr bwMode="auto">
              <a:xfrm>
                <a:off x="5512401" y="775410"/>
                <a:ext cx="255588" cy="593725"/>
              </a:xfrm>
              <a:custGeom>
                <a:gdLst>
                  <a:gd fmla="*/ 42 w 68" name="T0"/>
                  <a:gd fmla="*/ 158 h 158" name="T1"/>
                  <a:gd fmla="*/ 41 w 68" name="T2"/>
                  <a:gd fmla="*/ 143 h 158" name="T3"/>
                  <a:gd fmla="*/ 40 w 68" name="T4"/>
                  <a:gd fmla="*/ 140 h 158" name="T5"/>
                  <a:gd fmla="*/ 33 w 68" name="T6"/>
                  <a:gd fmla="*/ 106 h 158" name="T7"/>
                  <a:gd fmla="*/ 22 w 68" name="T8"/>
                  <a:gd fmla="*/ 88 h 158" name="T9"/>
                  <a:gd fmla="*/ 13 w 68" name="T10"/>
                  <a:gd fmla="*/ 41 h 158" name="T11"/>
                  <a:gd fmla="*/ 0 w 68" name="T12"/>
                  <a:gd fmla="*/ 8 h 158" name="T13"/>
                  <a:gd fmla="*/ 26 w 68" name="T14"/>
                  <a:gd fmla="*/ 0 h 158" name="T15"/>
                  <a:gd fmla="*/ 30 w 68" name="T16"/>
                  <a:gd fmla="*/ 31 h 158" name="T17"/>
                  <a:gd fmla="*/ 53 w 68" name="T18"/>
                  <a:gd fmla="*/ 80 h 158" name="T19"/>
                  <a:gd fmla="*/ 54 w 68" name="T20"/>
                  <a:gd fmla="*/ 101 h 158" name="T21"/>
                  <a:gd fmla="*/ 63 w 68" name="T22"/>
                  <a:gd fmla="*/ 135 h 158" name="T23"/>
                  <a:gd fmla="*/ 64 w 68" name="T24"/>
                  <a:gd fmla="*/ 138 h 158" name="T25"/>
                  <a:gd fmla="*/ 68 w 68" name="T26"/>
                  <a:gd fmla="*/ 150 h 158" name="T27"/>
                  <a:gd fmla="*/ 42 w 68" name="T28"/>
                  <a:gd fmla="*/ 158 h 15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58" w="68">
                    <a:moveTo>
                      <a:pt x="42" y="158"/>
                    </a:moveTo>
                    <a:cubicBezTo>
                      <a:pt x="42" y="154"/>
                      <a:pt x="42" y="145"/>
                      <a:pt x="41" y="143"/>
                    </a:cubicBezTo>
                    <a:cubicBezTo>
                      <a:pt x="41" y="142"/>
                      <a:pt x="40" y="141"/>
                      <a:pt x="40" y="140"/>
                    </a:cubicBezTo>
                    <a:cubicBezTo>
                      <a:pt x="37" y="128"/>
                      <a:pt x="35" y="117"/>
                      <a:pt x="33" y="106"/>
                    </a:cubicBezTo>
                    <a:cubicBezTo>
                      <a:pt x="31" y="99"/>
                      <a:pt x="23" y="95"/>
                      <a:pt x="22" y="88"/>
                    </a:cubicBezTo>
                    <a:cubicBezTo>
                      <a:pt x="18" y="71"/>
                      <a:pt x="19" y="57"/>
                      <a:pt x="13" y="41"/>
                    </a:cubicBezTo>
                    <a:cubicBezTo>
                      <a:pt x="10" y="32"/>
                      <a:pt x="3" y="18"/>
                      <a:pt x="0" y="8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9"/>
                      <a:pt x="27" y="22"/>
                      <a:pt x="30" y="31"/>
                    </a:cubicBezTo>
                    <a:cubicBezTo>
                      <a:pt x="36" y="48"/>
                      <a:pt x="48" y="62"/>
                      <a:pt x="53" y="80"/>
                    </a:cubicBezTo>
                    <a:cubicBezTo>
                      <a:pt x="54" y="88"/>
                      <a:pt x="53" y="94"/>
                      <a:pt x="54" y="101"/>
                    </a:cubicBezTo>
                    <a:cubicBezTo>
                      <a:pt x="56" y="112"/>
                      <a:pt x="60" y="125"/>
                      <a:pt x="63" y="135"/>
                    </a:cubicBezTo>
                    <a:cubicBezTo>
                      <a:pt x="63" y="136"/>
                      <a:pt x="64" y="137"/>
                      <a:pt x="64" y="138"/>
                    </a:cubicBezTo>
                    <a:cubicBezTo>
                      <a:pt x="65" y="141"/>
                      <a:pt x="67" y="146"/>
                      <a:pt x="68" y="150"/>
                    </a:cubicBezTo>
                    <a:cubicBezTo>
                      <a:pt x="42" y="158"/>
                      <a:pt x="42" y="158"/>
                      <a:pt x="42" y="158"/>
                    </a:cubicBez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5" name="Freeform 102"/>
              <p:cNvSpPr/>
              <p:nvPr/>
            </p:nvSpPr>
            <p:spPr bwMode="auto">
              <a:xfrm>
                <a:off x="5207601" y="959560"/>
                <a:ext cx="549275" cy="211138"/>
              </a:xfrm>
              <a:custGeom>
                <a:gdLst>
                  <a:gd fmla="*/ 15 w 146" name="T0"/>
                  <a:gd fmla="*/ 56 h 56" name="T1"/>
                  <a:gd fmla="*/ 0 w 146" name="T2"/>
                  <a:gd fmla="*/ 29 h 56" name="T3"/>
                  <a:gd fmla="*/ 54 w 146" name="T4"/>
                  <a:gd fmla="*/ 25 h 56" name="T5"/>
                  <a:gd fmla="*/ 80 w 146" name="T6"/>
                  <a:gd fmla="*/ 20 h 56" name="T7"/>
                  <a:gd fmla="*/ 129 w 146" name="T8"/>
                  <a:gd fmla="*/ 3 h 56" name="T9"/>
                  <a:gd fmla="*/ 130 w 146" name="T10"/>
                  <a:gd fmla="*/ 2 h 56" name="T11"/>
                  <a:gd fmla="*/ 146 w 146" name="T12"/>
                  <a:gd fmla="*/ 3 h 56" name="T13"/>
                  <a:gd fmla="*/ 139 w 146" name="T14"/>
                  <a:gd fmla="*/ 32 h 56" name="T15"/>
                  <a:gd fmla="*/ 142 w 146" name="T16"/>
                  <a:gd fmla="*/ 32 h 56" name="T17"/>
                  <a:gd fmla="*/ 140 w 146" name="T18"/>
                  <a:gd fmla="*/ 33 h 56" name="T19"/>
                  <a:gd fmla="*/ 138 w 146" name="T20"/>
                  <a:gd fmla="*/ 33 h 56" name="T21"/>
                  <a:gd fmla="*/ 85 w 146" name="T22"/>
                  <a:gd fmla="*/ 41 h 56" name="T23"/>
                  <a:gd fmla="*/ 53 w 146" name="T24"/>
                  <a:gd fmla="*/ 46 h 56" name="T25"/>
                  <a:gd fmla="*/ 15 w 146" name="T26"/>
                  <a:gd fmla="*/ 56 h 5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6" w="146">
                    <a:moveTo>
                      <a:pt x="15" y="56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5" y="25"/>
                      <a:pt x="39" y="26"/>
                      <a:pt x="54" y="25"/>
                    </a:cubicBezTo>
                    <a:cubicBezTo>
                      <a:pt x="63" y="24"/>
                      <a:pt x="71" y="21"/>
                      <a:pt x="80" y="20"/>
                    </a:cubicBezTo>
                    <a:cubicBezTo>
                      <a:pt x="99" y="16"/>
                      <a:pt x="114" y="8"/>
                      <a:pt x="129" y="3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34" y="1"/>
                      <a:pt x="138" y="0"/>
                      <a:pt x="146" y="3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41" y="32"/>
                      <a:pt x="142" y="32"/>
                      <a:pt x="142" y="32"/>
                    </a:cubicBezTo>
                    <a:cubicBezTo>
                      <a:pt x="142" y="32"/>
                      <a:pt x="141" y="32"/>
                      <a:pt x="140" y="33"/>
                    </a:cubicBezTo>
                    <a:cubicBezTo>
                      <a:pt x="139" y="33"/>
                      <a:pt x="139" y="33"/>
                      <a:pt x="138" y="33"/>
                    </a:cubicBezTo>
                    <a:cubicBezTo>
                      <a:pt x="122" y="38"/>
                      <a:pt x="101" y="44"/>
                      <a:pt x="85" y="41"/>
                    </a:cubicBezTo>
                    <a:cubicBezTo>
                      <a:pt x="75" y="40"/>
                      <a:pt x="63" y="45"/>
                      <a:pt x="53" y="46"/>
                    </a:cubicBezTo>
                    <a:cubicBezTo>
                      <a:pt x="40" y="47"/>
                      <a:pt x="27" y="53"/>
                      <a:pt x="15" y="56"/>
                    </a:cubicBez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6" name="Freeform 103"/>
              <p:cNvSpPr/>
              <p:nvPr/>
            </p:nvSpPr>
            <p:spPr bwMode="auto">
              <a:xfrm>
                <a:off x="5283801" y="1005598"/>
                <a:ext cx="503238" cy="415925"/>
              </a:xfrm>
              <a:custGeom>
                <a:gdLst>
                  <a:gd fmla="*/ 0 w 134" name="T0"/>
                  <a:gd fmla="*/ 111 h 111" name="T1"/>
                  <a:gd fmla="*/ 2 w 134" name="T2"/>
                  <a:gd fmla="*/ 100 h 111" name="T3"/>
                  <a:gd fmla="*/ 31 w 134" name="T4"/>
                  <a:gd fmla="*/ 74 h 111" name="T5"/>
                  <a:gd fmla="*/ 49 w 134" name="T6"/>
                  <a:gd fmla="*/ 58 h 111" name="T7"/>
                  <a:gd fmla="*/ 66 w 134" name="T8"/>
                  <a:gd fmla="*/ 42 h 111" name="T9"/>
                  <a:gd fmla="*/ 104 w 134" name="T10"/>
                  <a:gd fmla="*/ 9 h 111" name="T11"/>
                  <a:gd fmla="*/ 108 w 134" name="T12"/>
                  <a:gd fmla="*/ 7 h 111" name="T13"/>
                  <a:gd fmla="*/ 118 w 134" name="T14"/>
                  <a:gd fmla="*/ 0 h 111" name="T15"/>
                  <a:gd fmla="*/ 134 w 134" name="T16"/>
                  <a:gd fmla="*/ 27 h 111" name="T17"/>
                  <a:gd fmla="*/ 126 w 134" name="T18"/>
                  <a:gd fmla="*/ 33 h 111" name="T19"/>
                  <a:gd fmla="*/ 118 w 134" name="T20"/>
                  <a:gd fmla="*/ 31 h 111" name="T21"/>
                  <a:gd fmla="*/ 86 w 134" name="T22"/>
                  <a:gd fmla="*/ 49 h 111" name="T23"/>
                  <a:gd fmla="*/ 66 w 134" name="T24"/>
                  <a:gd fmla="*/ 74 h 111" name="T25"/>
                  <a:gd fmla="*/ 55 w 134" name="T26"/>
                  <a:gd fmla="*/ 90 h 111" name="T27"/>
                  <a:gd fmla="*/ 40 w 134" name="T28"/>
                  <a:gd fmla="*/ 109 h 111" name="T29"/>
                  <a:gd fmla="*/ 0 w 134" name="T30"/>
                  <a:gd fmla="*/ 111 h 11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10" w="134">
                    <a:moveTo>
                      <a:pt x="0" y="111"/>
                    </a:moveTo>
                    <a:cubicBezTo>
                      <a:pt x="2" y="100"/>
                      <a:pt x="2" y="100"/>
                      <a:pt x="2" y="100"/>
                    </a:cubicBezTo>
                    <a:cubicBezTo>
                      <a:pt x="12" y="94"/>
                      <a:pt x="21" y="83"/>
                      <a:pt x="31" y="74"/>
                    </a:cubicBezTo>
                    <a:cubicBezTo>
                      <a:pt x="37" y="69"/>
                      <a:pt x="43" y="63"/>
                      <a:pt x="49" y="58"/>
                    </a:cubicBezTo>
                    <a:cubicBezTo>
                      <a:pt x="55" y="53"/>
                      <a:pt x="60" y="47"/>
                      <a:pt x="66" y="42"/>
                    </a:cubicBezTo>
                    <a:cubicBezTo>
                      <a:pt x="79" y="32"/>
                      <a:pt x="90" y="19"/>
                      <a:pt x="104" y="9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11" y="5"/>
                      <a:pt x="114" y="2"/>
                      <a:pt x="118" y="0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2" y="29"/>
                      <a:pt x="129" y="31"/>
                      <a:pt x="126" y="33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105" y="40"/>
                      <a:pt x="98" y="38"/>
                      <a:pt x="86" y="49"/>
                    </a:cubicBezTo>
                    <a:cubicBezTo>
                      <a:pt x="80" y="54"/>
                      <a:pt x="72" y="69"/>
                      <a:pt x="66" y="74"/>
                    </a:cubicBezTo>
                    <a:cubicBezTo>
                      <a:pt x="60" y="79"/>
                      <a:pt x="60" y="84"/>
                      <a:pt x="55" y="90"/>
                    </a:cubicBezTo>
                    <a:cubicBezTo>
                      <a:pt x="44" y="99"/>
                      <a:pt x="45" y="101"/>
                      <a:pt x="40" y="109"/>
                    </a:cubicBez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7" name="Freeform 104"/>
              <p:cNvSpPr/>
              <p:nvPr/>
            </p:nvSpPr>
            <p:spPr bwMode="auto">
              <a:xfrm>
                <a:off x="5047264" y="832560"/>
                <a:ext cx="750888" cy="333375"/>
              </a:xfrm>
              <a:custGeom>
                <a:gdLst>
                  <a:gd fmla="*/ 200 w 200" name="T0"/>
                  <a:gd fmla="*/ 89 h 89" name="T1"/>
                  <a:gd fmla="*/ 173 w 200" name="T2"/>
                  <a:gd fmla="*/ 73 h 89" name="T3"/>
                  <a:gd fmla="*/ 167 w 200" name="T4"/>
                  <a:gd fmla="*/ 68 h 89" name="T5"/>
                  <a:gd fmla="*/ 161 w 200" name="T6"/>
                  <a:gd fmla="*/ 66 h 89" name="T7"/>
                  <a:gd fmla="*/ 100 w 200" name="T8"/>
                  <a:gd fmla="*/ 47 h 89" name="T9"/>
                  <a:gd fmla="*/ 5 w 200" name="T10"/>
                  <a:gd fmla="*/ 25 h 89" name="T11"/>
                  <a:gd fmla="*/ 0 w 200" name="T12"/>
                  <a:gd fmla="*/ 15 h 89" name="T13"/>
                  <a:gd fmla="*/ 45 w 200" name="T14"/>
                  <a:gd fmla="*/ 7 h 89" name="T15"/>
                  <a:gd fmla="*/ 102 w 200" name="T16"/>
                  <a:gd fmla="*/ 27 h 89" name="T17"/>
                  <a:gd fmla="*/ 159 w 200" name="T18"/>
                  <a:gd fmla="*/ 28 h 89" name="T19"/>
                  <a:gd fmla="*/ 177 w 200" name="T20"/>
                  <a:gd fmla="*/ 0 h 89" name="T21"/>
                  <a:gd fmla="*/ 186 w 200" name="T22"/>
                  <a:gd fmla="*/ 34 h 89" name="T23"/>
                  <a:gd fmla="*/ 190 w 200" name="T24"/>
                  <a:gd fmla="*/ 46 h 89" name="T25"/>
                  <a:gd fmla="*/ 196 w 200" name="T26"/>
                  <a:gd fmla="*/ 71 h 89" name="T27"/>
                  <a:gd fmla="*/ 200 w 200" name="T28"/>
                  <a:gd fmla="*/ 89 h 8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89" w="200">
                    <a:moveTo>
                      <a:pt x="200" y="89"/>
                    </a:moveTo>
                    <a:cubicBezTo>
                      <a:pt x="197" y="88"/>
                      <a:pt x="177" y="74"/>
                      <a:pt x="173" y="73"/>
                    </a:cubicBezTo>
                    <a:cubicBezTo>
                      <a:pt x="171" y="73"/>
                      <a:pt x="170" y="68"/>
                      <a:pt x="167" y="68"/>
                    </a:cubicBezTo>
                    <a:cubicBezTo>
                      <a:pt x="161" y="66"/>
                      <a:pt x="161" y="66"/>
                      <a:pt x="161" y="66"/>
                    </a:cubicBezTo>
                    <a:cubicBezTo>
                      <a:pt x="140" y="61"/>
                      <a:pt x="121" y="54"/>
                      <a:pt x="100" y="47"/>
                    </a:cubicBezTo>
                    <a:cubicBezTo>
                      <a:pt x="72" y="39"/>
                      <a:pt x="33" y="29"/>
                      <a:pt x="5" y="2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6" y="14"/>
                      <a:pt x="73" y="15"/>
                      <a:pt x="102" y="27"/>
                    </a:cubicBezTo>
                    <a:cubicBezTo>
                      <a:pt x="140" y="43"/>
                      <a:pt x="149" y="41"/>
                      <a:pt x="159" y="28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9" y="1"/>
                      <a:pt x="184" y="32"/>
                      <a:pt x="186" y="34"/>
                    </a:cubicBezTo>
                    <a:cubicBezTo>
                      <a:pt x="188" y="39"/>
                      <a:pt x="187" y="45"/>
                      <a:pt x="190" y="46"/>
                    </a:cubicBezTo>
                    <a:cubicBezTo>
                      <a:pt x="196" y="71"/>
                      <a:pt x="196" y="71"/>
                      <a:pt x="196" y="71"/>
                    </a:cubicBezTo>
                    <a:lnTo>
                      <a:pt x="200" y="89"/>
                    </a:ln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8" name="Freeform 105"/>
              <p:cNvSpPr/>
              <p:nvPr/>
            </p:nvSpPr>
            <p:spPr bwMode="auto">
              <a:xfrm>
                <a:off x="5699726" y="640473"/>
                <a:ext cx="161925" cy="209550"/>
              </a:xfrm>
              <a:custGeom>
                <a:gdLst>
                  <a:gd fmla="*/ 0 w 102" name="T0"/>
                  <a:gd fmla="*/ 69 h 132" name="T1"/>
                  <a:gd fmla="*/ 15 w 102" name="T2"/>
                  <a:gd fmla="*/ 132 h 132" name="T3"/>
                  <a:gd fmla="*/ 102 w 102" name="T4"/>
                  <a:gd fmla="*/ 35 h 132" name="T5"/>
                  <a:gd fmla="*/ 95 w 102" name="T6"/>
                  <a:gd fmla="*/ 0 h 132" name="T7"/>
                  <a:gd fmla="*/ 57 w 102" name="T8"/>
                  <a:gd fmla="*/ 0 h 132" name="T9"/>
                  <a:gd fmla="*/ 0 w 102" name="T10"/>
                  <a:gd fmla="*/ 69 h 1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32" w="102">
                    <a:moveTo>
                      <a:pt x="0" y="69"/>
                    </a:moveTo>
                    <a:lnTo>
                      <a:pt x="15" y="132"/>
                    </a:lnTo>
                    <a:lnTo>
                      <a:pt x="102" y="35"/>
                    </a:lnTo>
                    <a:lnTo>
                      <a:pt x="95" y="0"/>
                    </a:lnTo>
                    <a:lnTo>
                      <a:pt x="57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9" name="Freeform 106"/>
              <p:cNvSpPr/>
              <p:nvPr/>
            </p:nvSpPr>
            <p:spPr bwMode="auto">
              <a:xfrm>
                <a:off x="5741001" y="869073"/>
                <a:ext cx="192088" cy="123825"/>
              </a:xfrm>
              <a:custGeom>
                <a:gdLst>
                  <a:gd fmla="*/ 0 w 121" name="T0"/>
                  <a:gd fmla="*/ 31 h 78" name="T1"/>
                  <a:gd fmla="*/ 10 w 121" name="T2"/>
                  <a:gd fmla="*/ 78 h 78" name="T3"/>
                  <a:gd fmla="*/ 121 w 121" name="T4"/>
                  <a:gd fmla="*/ 62 h 78" name="T5"/>
                  <a:gd fmla="*/ 107 w 121" name="T6"/>
                  <a:gd fmla="*/ 0 h 78" name="T7"/>
                  <a:gd fmla="*/ 0 w 121" name="T8"/>
                  <a:gd fmla="*/ 31 h 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8" w="120">
                    <a:moveTo>
                      <a:pt x="0" y="31"/>
                    </a:moveTo>
                    <a:lnTo>
                      <a:pt x="10" y="78"/>
                    </a:lnTo>
                    <a:lnTo>
                      <a:pt x="121" y="62"/>
                    </a:lnTo>
                    <a:lnTo>
                      <a:pt x="10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0" name="Freeform 107"/>
              <p:cNvSpPr/>
              <p:nvPr/>
            </p:nvSpPr>
            <p:spPr bwMode="auto">
              <a:xfrm>
                <a:off x="5771164" y="1057985"/>
                <a:ext cx="214313" cy="146050"/>
              </a:xfrm>
              <a:custGeom>
                <a:gdLst>
                  <a:gd fmla="*/ 0 w 135" name="T0"/>
                  <a:gd fmla="*/ 0 h 92" name="T1"/>
                  <a:gd fmla="*/ 15 w 135" name="T2"/>
                  <a:gd fmla="*/ 54 h 92" name="T3"/>
                  <a:gd fmla="*/ 95 w 135" name="T4"/>
                  <a:gd fmla="*/ 92 h 92" name="T5"/>
                  <a:gd fmla="*/ 135 w 135" name="T6"/>
                  <a:gd fmla="*/ 80 h 92" name="T7"/>
                  <a:gd fmla="*/ 128 w 135" name="T8"/>
                  <a:gd fmla="*/ 42 h 92" name="T9"/>
                  <a:gd fmla="*/ 0 w 135" name="T10"/>
                  <a:gd fmla="*/ 0 h 9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2" w="135">
                    <a:moveTo>
                      <a:pt x="0" y="0"/>
                    </a:moveTo>
                    <a:lnTo>
                      <a:pt x="15" y="54"/>
                    </a:lnTo>
                    <a:lnTo>
                      <a:pt x="95" y="92"/>
                    </a:lnTo>
                    <a:lnTo>
                      <a:pt x="135" y="80"/>
                    </a:lnTo>
                    <a:lnTo>
                      <a:pt x="128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11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1" name="Freeform 108"/>
              <p:cNvSpPr/>
              <p:nvPr/>
            </p:nvSpPr>
            <p:spPr bwMode="auto">
              <a:xfrm>
                <a:off x="5580664" y="745248"/>
                <a:ext cx="138112" cy="195262"/>
              </a:xfrm>
              <a:custGeom>
                <a:gdLst>
                  <a:gd fmla="*/ 17 w 38" name="T0"/>
                  <a:gd fmla="*/ 62 h 62" name="T1"/>
                  <a:gd fmla="*/ 16 w 38" name="T2"/>
                  <a:gd fmla="*/ 61 h 62" name="T3"/>
                  <a:gd fmla="*/ 6 w 38" name="T4"/>
                  <a:gd fmla="*/ 18 h 62" name="T5"/>
                  <a:gd fmla="*/ 0 w 38" name="T6"/>
                  <a:gd fmla="*/ 1 h 62" name="T7"/>
                  <a:gd fmla="*/ 3 w 38" name="T8"/>
                  <a:gd fmla="*/ 0 h 62" name="T9"/>
                  <a:gd fmla="*/ 10 w 38" name="T10"/>
                  <a:gd fmla="*/ 18 h 62" name="T11"/>
                  <a:gd fmla="*/ 17 w 38" name="T12"/>
                  <a:gd fmla="*/ 58 h 62" name="T13"/>
                  <a:gd fmla="*/ 35 w 38" name="T14"/>
                  <a:gd fmla="*/ 28 h 62" name="T15"/>
                  <a:gd fmla="*/ 38 w 38" name="T16"/>
                  <a:gd fmla="*/ 30 h 62" name="T17"/>
                  <a:gd fmla="*/ 17 w 38" name="T18"/>
                  <a:gd fmla="*/ 61 h 62" name="T19"/>
                  <a:gd fmla="*/ 17 w 38" name="T20"/>
                  <a:gd fmla="*/ 62 h 6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2" w="38">
                    <a:moveTo>
                      <a:pt x="17" y="62"/>
                    </a:moveTo>
                    <a:cubicBezTo>
                      <a:pt x="16" y="62"/>
                      <a:pt x="16" y="61"/>
                      <a:pt x="16" y="61"/>
                    </a:cubicBezTo>
                    <a:cubicBezTo>
                      <a:pt x="12" y="59"/>
                      <a:pt x="8" y="33"/>
                      <a:pt x="6" y="1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2" y="35"/>
                      <a:pt x="15" y="53"/>
                      <a:pt x="17" y="58"/>
                    </a:cubicBezTo>
                    <a:cubicBezTo>
                      <a:pt x="20" y="55"/>
                      <a:pt x="28" y="41"/>
                      <a:pt x="35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2" y="41"/>
                      <a:pt x="21" y="60"/>
                      <a:pt x="17" y="61"/>
                    </a:cubicBezTo>
                    <a:cubicBezTo>
                      <a:pt x="17" y="62"/>
                      <a:pt x="17" y="62"/>
                      <a:pt x="17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2" name="Freeform 109"/>
              <p:cNvSpPr/>
              <p:nvPr/>
            </p:nvSpPr>
            <p:spPr bwMode="auto">
              <a:xfrm>
                <a:off x="5682264" y="723022"/>
                <a:ext cx="157163" cy="563564"/>
              </a:xfrm>
              <a:custGeom>
                <a:gdLst>
                  <a:gd fmla="*/ 39 w 42" name="T0"/>
                  <a:gd fmla="*/ 155 h 155" name="T1"/>
                  <a:gd fmla="*/ 0 w 42" name="T2"/>
                  <a:gd fmla="*/ 0 h 155" name="T3"/>
                  <a:gd fmla="*/ 3 w 42" name="T4"/>
                  <a:gd fmla="*/ 0 h 155" name="T5"/>
                  <a:gd fmla="*/ 42 w 42" name="T6"/>
                  <a:gd fmla="*/ 153 h 155" name="T7"/>
                  <a:gd fmla="*/ 39 w 42" name="T8"/>
                  <a:gd fmla="*/ 155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42">
                    <a:moveTo>
                      <a:pt x="39" y="155"/>
                    </a:moveTo>
                    <a:cubicBezTo>
                      <a:pt x="31" y="136"/>
                      <a:pt x="1" y="6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34" y="135"/>
                      <a:pt x="42" y="153"/>
                    </a:cubicBezTo>
                    <a:cubicBezTo>
                      <a:pt x="39" y="155"/>
                      <a:pt x="39" y="155"/>
                      <a:pt x="39" y="15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3" name="Freeform 110"/>
              <p:cNvSpPr/>
              <p:nvPr/>
            </p:nvSpPr>
            <p:spPr bwMode="auto">
              <a:xfrm>
                <a:off x="5023451" y="802398"/>
                <a:ext cx="560388" cy="585788"/>
              </a:xfrm>
              <a:custGeom>
                <a:gdLst>
                  <a:gd fmla="*/ 71 w 149" name="T0"/>
                  <a:gd fmla="*/ 156 h 156" name="T1"/>
                  <a:gd fmla="*/ 69 w 149" name="T2"/>
                  <a:gd fmla="*/ 153 h 156" name="T3"/>
                  <a:gd fmla="*/ 143 w 149" name="T4"/>
                  <a:gd fmla="*/ 85 h 156" name="T5"/>
                  <a:gd fmla="*/ 63 w 149" name="T6"/>
                  <a:gd fmla="*/ 99 h 156" name="T7"/>
                  <a:gd fmla="*/ 62 w 149" name="T8"/>
                  <a:gd fmla="*/ 99 h 156" name="T9"/>
                  <a:gd fmla="*/ 46 w 149" name="T10"/>
                  <a:gd fmla="*/ 70 h 156" name="T11"/>
                  <a:gd fmla="*/ 48 w 149" name="T12"/>
                  <a:gd fmla="*/ 70 h 156" name="T13"/>
                  <a:gd fmla="*/ 124 w 149" name="T14"/>
                  <a:gd fmla="*/ 61 h 156" name="T15"/>
                  <a:gd fmla="*/ 13 w 149" name="T16"/>
                  <a:gd fmla="*/ 34 h 156" name="T17"/>
                  <a:gd fmla="*/ 12 w 149" name="T18"/>
                  <a:gd fmla="*/ 34 h 156" name="T19"/>
                  <a:gd fmla="*/ 0 w 149" name="T20"/>
                  <a:gd fmla="*/ 21 h 156" name="T21"/>
                  <a:gd fmla="*/ 50 w 149" name="T22"/>
                  <a:gd fmla="*/ 13 h 156" name="T23"/>
                  <a:gd fmla="*/ 50 w 149" name="T24"/>
                  <a:gd fmla="*/ 13 h 156" name="T25"/>
                  <a:gd fmla="*/ 143 w 149" name="T26"/>
                  <a:gd fmla="*/ 44 h 156" name="T27"/>
                  <a:gd fmla="*/ 143 w 149" name="T28"/>
                  <a:gd fmla="*/ 44 h 156" name="T29"/>
                  <a:gd fmla="*/ 129 w 149" name="T30"/>
                  <a:gd fmla="*/ 1 h 156" name="T31"/>
                  <a:gd fmla="*/ 132 w 149" name="T32"/>
                  <a:gd fmla="*/ 0 h 156" name="T33"/>
                  <a:gd fmla="*/ 146 w 149" name="T34"/>
                  <a:gd fmla="*/ 46 h 156" name="T35"/>
                  <a:gd fmla="*/ 50 w 149" name="T36"/>
                  <a:gd fmla="*/ 17 h 156" name="T37"/>
                  <a:gd fmla="*/ 48 w 149" name="T38"/>
                  <a:gd fmla="*/ 17 h 156" name="T39"/>
                  <a:gd fmla="*/ 7 w 149" name="T40"/>
                  <a:gd fmla="*/ 23 h 156" name="T41"/>
                  <a:gd fmla="*/ 14 w 149" name="T42"/>
                  <a:gd fmla="*/ 31 h 156" name="T43"/>
                  <a:gd fmla="*/ 131 w 149" name="T44"/>
                  <a:gd fmla="*/ 62 h 156" name="T45"/>
                  <a:gd fmla="*/ 51 w 149" name="T46"/>
                  <a:gd fmla="*/ 73 h 156" name="T47"/>
                  <a:gd fmla="*/ 63 w 149" name="T48"/>
                  <a:gd fmla="*/ 95 h 156" name="T49"/>
                  <a:gd fmla="*/ 145 w 149" name="T50"/>
                  <a:gd fmla="*/ 82 h 156" name="T51"/>
                  <a:gd fmla="*/ 146 w 149" name="T52"/>
                  <a:gd fmla="*/ 84 h 156" name="T53"/>
                  <a:gd fmla="*/ 71 w 149" name="T54"/>
                  <a:gd fmla="*/ 156 h 156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56" w="149">
                    <a:moveTo>
                      <a:pt x="71" y="156"/>
                    </a:moveTo>
                    <a:cubicBezTo>
                      <a:pt x="69" y="153"/>
                      <a:pt x="69" y="153"/>
                      <a:pt x="69" y="153"/>
                    </a:cubicBezTo>
                    <a:cubicBezTo>
                      <a:pt x="103" y="124"/>
                      <a:pt x="140" y="91"/>
                      <a:pt x="143" y="85"/>
                    </a:cubicBezTo>
                    <a:cubicBezTo>
                      <a:pt x="137" y="83"/>
                      <a:pt x="98" y="90"/>
                      <a:pt x="63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74" y="68"/>
                      <a:pt x="113" y="64"/>
                      <a:pt x="124" y="61"/>
                    </a:cubicBezTo>
                    <a:cubicBezTo>
                      <a:pt x="110" y="57"/>
                      <a:pt x="52" y="43"/>
                      <a:pt x="13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91" y="28"/>
                      <a:pt x="135" y="44"/>
                      <a:pt x="143" y="44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4" y="39"/>
                      <a:pt x="137" y="19"/>
                      <a:pt x="129" y="1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8" y="12"/>
                      <a:pt x="149" y="41"/>
                      <a:pt x="146" y="46"/>
                    </a:cubicBezTo>
                    <a:cubicBezTo>
                      <a:pt x="145" y="47"/>
                      <a:pt x="143" y="52"/>
                      <a:pt x="50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1" y="57"/>
                      <a:pt x="131" y="60"/>
                      <a:pt x="131" y="62"/>
                    </a:cubicBezTo>
                    <a:cubicBezTo>
                      <a:pt x="130" y="64"/>
                      <a:pt x="130" y="66"/>
                      <a:pt x="51" y="73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78" y="91"/>
                      <a:pt x="138" y="77"/>
                      <a:pt x="145" y="82"/>
                    </a:cubicBezTo>
                    <a:cubicBezTo>
                      <a:pt x="146" y="83"/>
                      <a:pt x="146" y="84"/>
                      <a:pt x="146" y="84"/>
                    </a:cubicBezTo>
                    <a:cubicBezTo>
                      <a:pt x="147" y="92"/>
                      <a:pt x="94" y="137"/>
                      <a:pt x="71" y="1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4" name="Freeform 111"/>
              <p:cNvSpPr/>
              <p:nvPr/>
            </p:nvSpPr>
            <p:spPr bwMode="auto">
              <a:xfrm>
                <a:off x="5696551" y="629360"/>
                <a:ext cx="104775" cy="123825"/>
              </a:xfrm>
              <a:custGeom>
                <a:gdLst>
                  <a:gd fmla="*/ 5 w 66" name="T0"/>
                  <a:gd fmla="*/ 78 h 78" name="T1"/>
                  <a:gd fmla="*/ 0 w 66" name="T2"/>
                  <a:gd fmla="*/ 73 h 78" name="T3"/>
                  <a:gd fmla="*/ 59 w 66" name="T4"/>
                  <a:gd fmla="*/ 0 h 78" name="T5"/>
                  <a:gd fmla="*/ 66 w 66" name="T6"/>
                  <a:gd fmla="*/ 7 h 78" name="T7"/>
                  <a:gd fmla="*/ 5 w 66" name="T8"/>
                  <a:gd fmla="*/ 78 h 78" name="T9"/>
                  <a:gd fmla="*/ 5 w 66" name="T10"/>
                  <a:gd fmla="*/ 78 h 7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8" w="66">
                    <a:moveTo>
                      <a:pt x="5" y="78"/>
                    </a:moveTo>
                    <a:lnTo>
                      <a:pt x="0" y="73"/>
                    </a:lnTo>
                    <a:lnTo>
                      <a:pt x="59" y="0"/>
                    </a:lnTo>
                    <a:lnTo>
                      <a:pt x="66" y="7"/>
                    </a:lnTo>
                    <a:lnTo>
                      <a:pt x="5" y="78"/>
                    </a:lnTo>
                    <a:lnTo>
                      <a:pt x="5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5" name="Freeform 112"/>
              <p:cNvSpPr/>
              <p:nvPr/>
            </p:nvSpPr>
            <p:spPr bwMode="auto">
              <a:xfrm>
                <a:off x="5718776" y="678573"/>
                <a:ext cx="158750" cy="176213"/>
              </a:xfrm>
              <a:custGeom>
                <a:gdLst>
                  <a:gd fmla="*/ 5 w 100" name="T0"/>
                  <a:gd fmla="*/ 111 h 111" name="T1"/>
                  <a:gd fmla="*/ 0 w 100" name="T2"/>
                  <a:gd fmla="*/ 106 h 111" name="T3"/>
                  <a:gd fmla="*/ 93 w 100" name="T4"/>
                  <a:gd fmla="*/ 0 h 111" name="T5"/>
                  <a:gd fmla="*/ 100 w 100" name="T6"/>
                  <a:gd fmla="*/ 7 h 111" name="T7"/>
                  <a:gd fmla="*/ 5 w 100" name="T8"/>
                  <a:gd fmla="*/ 111 h 111" name="T9"/>
                  <a:gd fmla="*/ 5 w 100" name="T10"/>
                  <a:gd fmla="*/ 111 h 1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0" w="100">
                    <a:moveTo>
                      <a:pt x="5" y="111"/>
                    </a:moveTo>
                    <a:lnTo>
                      <a:pt x="0" y="106"/>
                    </a:lnTo>
                    <a:lnTo>
                      <a:pt x="93" y="0"/>
                    </a:lnTo>
                    <a:lnTo>
                      <a:pt x="100" y="7"/>
                    </a:lnTo>
                    <a:lnTo>
                      <a:pt x="5" y="111"/>
                    </a:lnTo>
                    <a:lnTo>
                      <a:pt x="5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6" name="Freeform 113"/>
              <p:cNvSpPr/>
              <p:nvPr/>
            </p:nvSpPr>
            <p:spPr bwMode="auto">
              <a:xfrm>
                <a:off x="5737826" y="862723"/>
                <a:ext cx="184150" cy="66675"/>
              </a:xfrm>
              <a:custGeom>
                <a:gdLst>
                  <a:gd fmla="*/ 2 w 116" name="T0"/>
                  <a:gd fmla="*/ 42 h 42" name="T1"/>
                  <a:gd fmla="*/ 0 w 116" name="T2"/>
                  <a:gd fmla="*/ 33 h 42" name="T3"/>
                  <a:gd fmla="*/ 114 w 116" name="T4"/>
                  <a:gd fmla="*/ 0 h 42" name="T5"/>
                  <a:gd fmla="*/ 116 w 116" name="T6"/>
                  <a:gd fmla="*/ 7 h 42" name="T7"/>
                  <a:gd fmla="*/ 2 w 116" name="T8"/>
                  <a:gd fmla="*/ 42 h 42" name="T9"/>
                  <a:gd fmla="*/ 2 w 116" name="T10"/>
                  <a:gd fmla="*/ 42 h 4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2" w="115">
                    <a:moveTo>
                      <a:pt x="2" y="42"/>
                    </a:moveTo>
                    <a:lnTo>
                      <a:pt x="0" y="33"/>
                    </a:lnTo>
                    <a:lnTo>
                      <a:pt x="114" y="0"/>
                    </a:lnTo>
                    <a:lnTo>
                      <a:pt x="116" y="7"/>
                    </a:lnTo>
                    <a:lnTo>
                      <a:pt x="2" y="42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7" name="Freeform 114"/>
              <p:cNvSpPr/>
              <p:nvPr/>
            </p:nvSpPr>
            <p:spPr bwMode="auto">
              <a:xfrm>
                <a:off x="5760051" y="956385"/>
                <a:ext cx="173038" cy="41275"/>
              </a:xfrm>
              <a:custGeom>
                <a:gdLst>
                  <a:gd fmla="*/ 0 w 109" name="T0"/>
                  <a:gd fmla="*/ 26 h 26" name="T1"/>
                  <a:gd fmla="*/ 0 w 109" name="T2"/>
                  <a:gd fmla="*/ 19 h 26" name="T3"/>
                  <a:gd fmla="*/ 109 w 109" name="T4"/>
                  <a:gd fmla="*/ 0 h 26" name="T5"/>
                  <a:gd fmla="*/ 109 w 109" name="T6"/>
                  <a:gd fmla="*/ 9 h 26" name="T7"/>
                  <a:gd fmla="*/ 0 w 109" name="T8"/>
                  <a:gd fmla="*/ 26 h 26" name="T9"/>
                  <a:gd fmla="*/ 0 w 109" name="T10"/>
                  <a:gd fmla="*/ 26 h 2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" w="109">
                    <a:moveTo>
                      <a:pt x="0" y="26"/>
                    </a:moveTo>
                    <a:lnTo>
                      <a:pt x="0" y="19"/>
                    </a:lnTo>
                    <a:lnTo>
                      <a:pt x="109" y="0"/>
                    </a:lnTo>
                    <a:lnTo>
                      <a:pt x="109" y="9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8" name="Freeform 115"/>
              <p:cNvSpPr/>
              <p:nvPr/>
            </p:nvSpPr>
            <p:spPr bwMode="auto">
              <a:xfrm>
                <a:off x="5771164" y="1057985"/>
                <a:ext cx="214313" cy="77788"/>
              </a:xfrm>
              <a:custGeom>
                <a:gdLst>
                  <a:gd fmla="*/ 133 w 135" name="T0"/>
                  <a:gd fmla="*/ 49 h 49" name="T1"/>
                  <a:gd fmla="*/ 0 w 135" name="T2"/>
                  <a:gd fmla="*/ 7 h 49" name="T3"/>
                  <a:gd fmla="*/ 3 w 135" name="T4"/>
                  <a:gd fmla="*/ 0 h 49" name="T5"/>
                  <a:gd fmla="*/ 135 w 135" name="T6"/>
                  <a:gd fmla="*/ 40 h 49" name="T7"/>
                  <a:gd fmla="*/ 133 w 135" name="T8"/>
                  <a:gd fmla="*/ 49 h 49" name="T9"/>
                  <a:gd fmla="*/ 133 w 135" name="T10"/>
                  <a:gd fmla="*/ 49 h 4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9" w="135">
                    <a:moveTo>
                      <a:pt x="133" y="49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135" y="40"/>
                    </a:lnTo>
                    <a:lnTo>
                      <a:pt x="133" y="49"/>
                    </a:lnTo>
                    <a:lnTo>
                      <a:pt x="133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9" name="Freeform 116"/>
              <p:cNvSpPr/>
              <p:nvPr/>
            </p:nvSpPr>
            <p:spPr bwMode="auto">
              <a:xfrm>
                <a:off x="5794976" y="1143710"/>
                <a:ext cx="138113" cy="71438"/>
              </a:xfrm>
              <a:custGeom>
                <a:gdLst>
                  <a:gd fmla="*/ 85 w 87" name="T0"/>
                  <a:gd fmla="*/ 45 h 45" name="T1"/>
                  <a:gd fmla="*/ 0 w 87" name="T2"/>
                  <a:gd fmla="*/ 7 h 45" name="T3"/>
                  <a:gd fmla="*/ 4 w 87" name="T4"/>
                  <a:gd fmla="*/ 0 h 45" name="T5"/>
                  <a:gd fmla="*/ 87 w 87" name="T6"/>
                  <a:gd fmla="*/ 38 h 45" name="T7"/>
                  <a:gd fmla="*/ 85 w 87" name="T8"/>
                  <a:gd fmla="*/ 45 h 45" name="T9"/>
                  <a:gd fmla="*/ 85 w 87" name="T10"/>
                  <a:gd fmla="*/ 45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87">
                    <a:moveTo>
                      <a:pt x="85" y="45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87" y="38"/>
                    </a:lnTo>
                    <a:lnTo>
                      <a:pt x="85" y="45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80" name="Freeform 117"/>
              <p:cNvSpPr/>
              <p:nvPr/>
            </p:nvSpPr>
            <p:spPr bwMode="auto">
              <a:xfrm>
                <a:off x="5688614" y="1113548"/>
                <a:ext cx="112713" cy="230188"/>
              </a:xfrm>
              <a:custGeom>
                <a:gdLst>
                  <a:gd fmla="*/ 18 w 30" name="T0"/>
                  <a:gd fmla="*/ 61 h 61" name="T1"/>
                  <a:gd fmla="*/ 5 w 30" name="T2"/>
                  <a:gd fmla="*/ 3 h 61" name="T3"/>
                  <a:gd fmla="*/ 30 w 30" name="T4"/>
                  <a:gd fmla="*/ 14 h 61" name="T5"/>
                  <a:gd fmla="*/ 28 w 30" name="T6"/>
                  <a:gd fmla="*/ 17 h 61" name="T7"/>
                  <a:gd fmla="*/ 7 w 30" name="T8"/>
                  <a:gd fmla="*/ 6 h 61" name="T9"/>
                  <a:gd fmla="*/ 22 w 30" name="T10"/>
                  <a:gd fmla="*/ 60 h 61" name="T11"/>
                  <a:gd fmla="*/ 18 w 30" name="T12"/>
                  <a:gd fmla="*/ 61 h 6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1" w="30">
                    <a:moveTo>
                      <a:pt x="18" y="61"/>
                    </a:moveTo>
                    <a:cubicBezTo>
                      <a:pt x="0" y="6"/>
                      <a:pt x="4" y="4"/>
                      <a:pt x="5" y="3"/>
                    </a:cubicBezTo>
                    <a:cubicBezTo>
                      <a:pt x="10" y="0"/>
                      <a:pt x="24" y="10"/>
                      <a:pt x="30" y="14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19" y="10"/>
                      <a:pt x="10" y="6"/>
                      <a:pt x="7" y="6"/>
                    </a:cubicBezTo>
                    <a:cubicBezTo>
                      <a:pt x="7" y="10"/>
                      <a:pt x="14" y="37"/>
                      <a:pt x="22" y="60"/>
                    </a:cubicBezTo>
                    <a:cubicBezTo>
                      <a:pt x="18" y="61"/>
                      <a:pt x="18" y="61"/>
                      <a:pt x="1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81" name="Freeform 118"/>
              <p:cNvSpPr/>
              <p:nvPr/>
            </p:nvSpPr>
            <p:spPr bwMode="auto">
              <a:xfrm>
                <a:off x="5433026" y="1170698"/>
                <a:ext cx="241300" cy="247650"/>
              </a:xfrm>
              <a:custGeom>
                <a:gdLst>
                  <a:gd fmla="*/ 3 w 64" name="T0"/>
                  <a:gd fmla="*/ 66 h 66" name="T1"/>
                  <a:gd fmla="*/ 0 w 64" name="T2"/>
                  <a:gd fmla="*/ 64 h 66" name="T3"/>
                  <a:gd fmla="*/ 52 w 64" name="T4"/>
                  <a:gd fmla="*/ 0 h 66" name="T5"/>
                  <a:gd fmla="*/ 54 w 64" name="T6"/>
                  <a:gd fmla="*/ 0 h 66" name="T7"/>
                  <a:gd fmla="*/ 64 w 64" name="T8"/>
                  <a:gd fmla="*/ 53 h 66" name="T9"/>
                  <a:gd fmla="*/ 61 w 64" name="T10"/>
                  <a:gd fmla="*/ 53 h 66" name="T11"/>
                  <a:gd fmla="*/ 52 w 64" name="T12"/>
                  <a:gd fmla="*/ 3 h 66" name="T13"/>
                  <a:gd fmla="*/ 3 w 64" name="T14"/>
                  <a:gd fmla="*/ 66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4">
                    <a:moveTo>
                      <a:pt x="3" y="66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14" y="45"/>
                      <a:pt x="46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60" y="5"/>
                      <a:pt x="64" y="45"/>
                      <a:pt x="64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59" y="31"/>
                      <a:pt x="55" y="6"/>
                      <a:pt x="52" y="3"/>
                    </a:cubicBezTo>
                    <a:cubicBezTo>
                      <a:pt x="48" y="6"/>
                      <a:pt x="24" y="37"/>
                      <a:pt x="3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矩形 71"/>
          <p:cNvSpPr/>
          <p:nvPr/>
        </p:nvSpPr>
        <p:spPr>
          <a:xfrm>
            <a:off x="6357952" y="2543987"/>
            <a:ext cx="5588000" cy="3734722"/>
          </a:xfrm>
          <a:prstGeom prst="rect">
            <a:avLst/>
          </a:prstGeom>
          <a:solidFill>
            <a:schemeClr val="bg1"/>
          </a:solidFill>
          <a:ln>
            <a:solidFill>
              <a:srgbClr val="1E2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7712403" y="1040775"/>
            <a:ext cx="4174126" cy="949075"/>
            <a:chOff x="7712403" y="968205"/>
            <a:chExt cx="4174126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gdLst>
                  <a:gd fmla="*/ 99 w 254" name="T0"/>
                  <a:gd fmla="*/ 219 h 229" name="T1"/>
                  <a:gd fmla="*/ 20 w 254" name="T2"/>
                  <a:gd fmla="*/ 81 h 229" name="T3"/>
                  <a:gd fmla="*/ 16 w 254" name="T4"/>
                  <a:gd fmla="*/ 98 h 229" name="T5"/>
                  <a:gd fmla="*/ 0 w 254" name="T6"/>
                  <a:gd fmla="*/ 95 h 229" name="T7"/>
                  <a:gd fmla="*/ 99 w 254" name="T8"/>
                  <a:gd fmla="*/ 219 h 229" name="T9"/>
                  <a:gd fmla="*/ 155 w 254" name="T10"/>
                  <a:gd fmla="*/ 219 h 229" name="T11"/>
                  <a:gd fmla="*/ 234 w 254" name="T12"/>
                  <a:gd fmla="*/ 81 h 229" name="T13"/>
                  <a:gd fmla="*/ 238 w 254" name="T14"/>
                  <a:gd fmla="*/ 98 h 229" name="T15"/>
                  <a:gd fmla="*/ 254 w 254" name="T16"/>
                  <a:gd fmla="*/ 95 h 229" name="T17"/>
                  <a:gd fmla="*/ 155 w 254" name="T18"/>
                  <a:gd fmla="*/ 219 h 229" name="T19"/>
                  <a:gd fmla="*/ 8 w 254" name="T20"/>
                  <a:gd fmla="*/ 99 h 229" name="T21"/>
                  <a:gd fmla="*/ 18 w 254" name="T22"/>
                  <a:gd fmla="*/ 101 h 229" name="T23"/>
                  <a:gd fmla="*/ 22 w 254" name="T24"/>
                  <a:gd fmla="*/ 87 h 229" name="T25"/>
                  <a:gd fmla="*/ 71 w 254" name="T26"/>
                  <a:gd fmla="*/ 208 h 229" name="T27"/>
                  <a:gd fmla="*/ 8 w 254" name="T28"/>
                  <a:gd fmla="*/ 99 h 229" name="T29"/>
                  <a:gd fmla="*/ 232 w 254" name="T30"/>
                  <a:gd fmla="*/ 87 h 229" name="T31"/>
                  <a:gd fmla="*/ 235 w 254" name="T32"/>
                  <a:gd fmla="*/ 101 h 229" name="T33"/>
                  <a:gd fmla="*/ 246 w 254" name="T34"/>
                  <a:gd fmla="*/ 99 h 229" name="T35"/>
                  <a:gd fmla="*/ 182 w 254" name="T36"/>
                  <a:gd fmla="*/ 208 h 229" name="T37"/>
                  <a:gd fmla="*/ 232 w 254" name="T38"/>
                  <a:gd fmla="*/ 87 h 229" name="T39"/>
                  <a:gd fmla="*/ 129 w 254" name="T40"/>
                  <a:gd fmla="*/ 221 h 229" name="T41"/>
                  <a:gd fmla="*/ 67 w 254" name="T42"/>
                  <a:gd fmla="*/ 154 h 229" name="T43"/>
                  <a:gd fmla="*/ 64 w 254" name="T44"/>
                  <a:gd fmla="*/ 88 h 229" name="T45"/>
                  <a:gd fmla="*/ 108 w 254" name="T46"/>
                  <a:gd fmla="*/ 83 h 229" name="T47"/>
                  <a:gd fmla="*/ 150 w 254" name="T48"/>
                  <a:gd fmla="*/ 83 h 229" name="T49"/>
                  <a:gd fmla="*/ 195 w 254" name="T50"/>
                  <a:gd fmla="*/ 88 h 229" name="T51"/>
                  <a:gd fmla="*/ 191 w 254" name="T52"/>
                  <a:gd fmla="*/ 154 h 229" name="T53"/>
                  <a:gd fmla="*/ 129 w 254" name="T54"/>
                  <a:gd fmla="*/ 221 h 229" name="T55"/>
                  <a:gd fmla="*/ 147 w 254" name="T56"/>
                  <a:gd fmla="*/ 27 h 229" name="T57"/>
                  <a:gd fmla="*/ 201 w 254" name="T58"/>
                  <a:gd fmla="*/ 47 h 229" name="T59"/>
                  <a:gd fmla="*/ 212 w 254" name="T60"/>
                  <a:gd fmla="*/ 79 h 229" name="T61"/>
                  <a:gd fmla="*/ 147 w 254" name="T62"/>
                  <a:gd fmla="*/ 76 h 229" name="T63"/>
                  <a:gd fmla="*/ 111 w 254" name="T64"/>
                  <a:gd fmla="*/ 76 h 229" name="T65"/>
                  <a:gd fmla="*/ 46 w 254" name="T66"/>
                  <a:gd fmla="*/ 79 h 229" name="T67"/>
                  <a:gd fmla="*/ 57 w 254" name="T68"/>
                  <a:gd fmla="*/ 47 h 229" name="T69"/>
                  <a:gd fmla="*/ 111 w 254" name="T70"/>
                  <a:gd fmla="*/ 27 h 229" name="T71"/>
                  <a:gd fmla="*/ 147 w 254" name="T72"/>
                  <a:gd fmla="*/ 27 h 229" name="T73"/>
                  <a:gd fmla="*/ 115 w 254" name="T74"/>
                  <a:gd fmla="*/ 10 h 229" name="T75"/>
                  <a:gd fmla="*/ 106 w 254" name="T76"/>
                  <a:gd fmla="*/ 23 h 229" name="T77"/>
                  <a:gd fmla="*/ 62 w 254" name="T78"/>
                  <a:gd fmla="*/ 39 h 229" name="T79"/>
                  <a:gd fmla="*/ 53 w 254" name="T80"/>
                  <a:gd fmla="*/ 34 h 229" name="T81"/>
                  <a:gd fmla="*/ 46 w 254" name="T82"/>
                  <a:gd fmla="*/ 42 h 229" name="T83"/>
                  <a:gd fmla="*/ 52 w 254" name="T84"/>
                  <a:gd fmla="*/ 48 h 229" name="T85"/>
                  <a:gd fmla="*/ 41 w 254" name="T86"/>
                  <a:gd fmla="*/ 79 h 229" name="T87"/>
                  <a:gd fmla="*/ 55 w 254" name="T88"/>
                  <a:gd fmla="*/ 85 h 229" name="T89"/>
                  <a:gd fmla="*/ 61 w 254" name="T90"/>
                  <a:gd fmla="*/ 156 h 229" name="T91"/>
                  <a:gd fmla="*/ 128 w 254" name="T92"/>
                  <a:gd fmla="*/ 229 h 229" name="T93"/>
                  <a:gd fmla="*/ 197 w 254" name="T94"/>
                  <a:gd fmla="*/ 156 h 229" name="T95"/>
                  <a:gd fmla="*/ 203 w 254" name="T96"/>
                  <a:gd fmla="*/ 85 h 229" name="T97"/>
                  <a:gd fmla="*/ 217 w 254" name="T98"/>
                  <a:gd fmla="*/ 79 h 229" name="T99"/>
                  <a:gd fmla="*/ 206 w 254" name="T100"/>
                  <a:gd fmla="*/ 48 h 229" name="T101"/>
                  <a:gd fmla="*/ 212 w 254" name="T102"/>
                  <a:gd fmla="*/ 42 h 229" name="T103"/>
                  <a:gd fmla="*/ 206 w 254" name="T104"/>
                  <a:gd fmla="*/ 34 h 229" name="T105"/>
                  <a:gd fmla="*/ 197 w 254" name="T106"/>
                  <a:gd fmla="*/ 39 h 229" name="T107"/>
                  <a:gd fmla="*/ 152 w 254" name="T108"/>
                  <a:gd fmla="*/ 23 h 229" name="T109"/>
                  <a:gd fmla="*/ 144 w 254" name="T110"/>
                  <a:gd fmla="*/ 10 h 229" name="T111"/>
                  <a:gd fmla="*/ 115 w 254" name="T112"/>
                  <a:gd fmla="*/ 10 h 22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29" w="254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19" y="1686401"/>
                <a:ext cx="42076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3200">
                    <a:solidFill>
                      <a:srgbClr val="1E2B58"/>
                    </a:solidFill>
                  </a:rPr>
                  <a:t>2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712404" y="1455615"/>
              <a:ext cx="323137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在设计中引入英伦元素</a:t>
              </a: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10365912" y="2727799"/>
            <a:ext cx="1370012" cy="741363"/>
            <a:chOff x="10086512" y="2359499"/>
            <a:chExt cx="1370012" cy="741363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0408774" y="2359499"/>
              <a:ext cx="738187" cy="741363"/>
            </a:xfrm>
            <a:custGeom>
              <a:gdLst>
                <a:gd fmla="*/ 98 w 195" name="T0"/>
                <a:gd fmla="*/ 195 h 195" name="T1"/>
                <a:gd fmla="*/ 0 w 195" name="T2"/>
                <a:gd fmla="*/ 97 h 195" name="T3"/>
                <a:gd fmla="*/ 98 w 195" name="T4"/>
                <a:gd fmla="*/ 0 h 195" name="T5"/>
                <a:gd fmla="*/ 195 w 195" name="T6"/>
                <a:gd fmla="*/ 97 h 195" name="T7"/>
                <a:gd fmla="*/ 98 w 195" name="T8"/>
                <a:gd fmla="*/ 195 h 195" name="T9"/>
                <a:gd fmla="*/ 98 w 195" name="T10"/>
                <a:gd fmla="*/ 3 h 195" name="T11"/>
                <a:gd fmla="*/ 3 w 195" name="T12"/>
                <a:gd fmla="*/ 97 h 195" name="T13"/>
                <a:gd fmla="*/ 98 w 195" name="T14"/>
                <a:gd fmla="*/ 192 h 195" name="T15"/>
                <a:gd fmla="*/ 192 w 195" name="T16"/>
                <a:gd fmla="*/ 97 h 195" name="T17"/>
                <a:gd fmla="*/ 98 w 195" name="T18"/>
                <a:gd fmla="*/ 3 h 19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5" w="195">
                  <a:moveTo>
                    <a:pt x="98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3"/>
                    <a:pt x="44" y="0"/>
                    <a:pt x="98" y="0"/>
                  </a:cubicBezTo>
                  <a:cubicBezTo>
                    <a:pt x="152" y="0"/>
                    <a:pt x="195" y="43"/>
                    <a:pt x="195" y="97"/>
                  </a:cubicBezTo>
                  <a:cubicBezTo>
                    <a:pt x="195" y="151"/>
                    <a:pt x="152" y="195"/>
                    <a:pt x="98" y="195"/>
                  </a:cubicBezTo>
                  <a:close/>
                  <a:moveTo>
                    <a:pt x="98" y="3"/>
                  </a:moveTo>
                  <a:cubicBezTo>
                    <a:pt x="46" y="3"/>
                    <a:pt x="3" y="45"/>
                    <a:pt x="3" y="97"/>
                  </a:cubicBezTo>
                  <a:cubicBezTo>
                    <a:pt x="3" y="149"/>
                    <a:pt x="46" y="192"/>
                    <a:pt x="98" y="192"/>
                  </a:cubicBezTo>
                  <a:cubicBezTo>
                    <a:pt x="150" y="192"/>
                    <a:pt x="192" y="149"/>
                    <a:pt x="192" y="97"/>
                  </a:cubicBezTo>
                  <a:cubicBezTo>
                    <a:pt x="192" y="45"/>
                    <a:pt x="150" y="3"/>
                    <a:pt x="9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0548474" y="2492849"/>
              <a:ext cx="454025" cy="455613"/>
            </a:xfrm>
            <a:custGeom>
              <a:gdLst>
                <a:gd fmla="*/ 60 w 120" name="T0"/>
                <a:gd fmla="*/ 120 h 120" name="T1"/>
                <a:gd fmla="*/ 0 w 120" name="T2"/>
                <a:gd fmla="*/ 60 h 120" name="T3"/>
                <a:gd fmla="*/ 60 w 120" name="T4"/>
                <a:gd fmla="*/ 0 h 120" name="T5"/>
                <a:gd fmla="*/ 120 w 120" name="T6"/>
                <a:gd fmla="*/ 60 h 120" name="T7"/>
                <a:gd fmla="*/ 60 w 120" name="T8"/>
                <a:gd fmla="*/ 120 h 120" name="T9"/>
                <a:gd fmla="*/ 60 w 120" name="T10"/>
                <a:gd fmla="*/ 3 h 120" name="T11"/>
                <a:gd fmla="*/ 3 w 120" name="T12"/>
                <a:gd fmla="*/ 60 h 120" name="T13"/>
                <a:gd fmla="*/ 60 w 120" name="T14"/>
                <a:gd fmla="*/ 117 h 120" name="T15"/>
                <a:gd fmla="*/ 117 w 120" name="T16"/>
                <a:gd fmla="*/ 60 h 120" name="T17"/>
                <a:gd fmla="*/ 60 w 120" name="T18"/>
                <a:gd fmla="*/ 3 h 1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0" w="120">
                  <a:moveTo>
                    <a:pt x="60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lose/>
                  <a:moveTo>
                    <a:pt x="60" y="3"/>
                  </a:moveTo>
                  <a:cubicBezTo>
                    <a:pt x="29" y="3"/>
                    <a:pt x="3" y="29"/>
                    <a:pt x="3" y="60"/>
                  </a:cubicBezTo>
                  <a:cubicBezTo>
                    <a:pt x="3" y="91"/>
                    <a:pt x="29" y="117"/>
                    <a:pt x="60" y="117"/>
                  </a:cubicBezTo>
                  <a:cubicBezTo>
                    <a:pt x="92" y="117"/>
                    <a:pt x="117" y="91"/>
                    <a:pt x="117" y="60"/>
                  </a:cubicBezTo>
                  <a:cubicBezTo>
                    <a:pt x="117" y="29"/>
                    <a:pt x="92" y="3"/>
                    <a:pt x="6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10477037" y="2530949"/>
              <a:ext cx="98425" cy="79375"/>
            </a:xfrm>
            <a:custGeom>
              <a:gdLst>
                <a:gd fmla="*/ 16 w 26" name="T0"/>
                <a:gd fmla="*/ 21 h 21" name="T1"/>
                <a:gd fmla="*/ 15 w 26" name="T2"/>
                <a:gd fmla="*/ 21 h 21" name="T3"/>
                <a:gd fmla="*/ 14 w 26" name="T4"/>
                <a:gd fmla="*/ 20 h 21" name="T5"/>
                <a:gd fmla="*/ 0 w 26" name="T6"/>
                <a:gd fmla="*/ 2 h 21" name="T7"/>
                <a:gd fmla="*/ 1 w 26" name="T8"/>
                <a:gd fmla="*/ 0 h 21" name="T9"/>
                <a:gd fmla="*/ 3 w 26" name="T10"/>
                <a:gd fmla="*/ 1 h 21" name="T11"/>
                <a:gd fmla="*/ 16 w 26" name="T12"/>
                <a:gd fmla="*/ 18 h 21" name="T13"/>
                <a:gd fmla="*/ 18 w 26" name="T14"/>
                <a:gd fmla="*/ 16 h 21" name="T15"/>
                <a:gd fmla="*/ 23 w 26" name="T16"/>
                <a:gd fmla="*/ 12 h 21" name="T17"/>
                <a:gd fmla="*/ 25 w 26" name="T18"/>
                <a:gd fmla="*/ 12 h 21" name="T19"/>
                <a:gd fmla="*/ 25 w 26" name="T20"/>
                <a:gd fmla="*/ 14 h 21" name="T21"/>
                <a:gd fmla="*/ 20 w 26" name="T22"/>
                <a:gd fmla="*/ 18 h 21" name="T23"/>
                <a:gd fmla="*/ 17 w 26" name="T24"/>
                <a:gd fmla="*/ 21 h 21" name="T25"/>
                <a:gd fmla="*/ 16 w 26" name="T26"/>
                <a:gd fmla="*/ 21 h 2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1" w="26">
                  <a:moveTo>
                    <a:pt x="16" y="21"/>
                  </a:moveTo>
                  <a:cubicBezTo>
                    <a:pt x="16" y="21"/>
                    <a:pt x="15" y="21"/>
                    <a:pt x="15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15"/>
                    <a:pt x="2" y="7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5"/>
                    <a:pt x="13" y="14"/>
                    <a:pt x="16" y="18"/>
                  </a:cubicBezTo>
                  <a:cubicBezTo>
                    <a:pt x="17" y="17"/>
                    <a:pt x="18" y="16"/>
                    <a:pt x="18" y="16"/>
                  </a:cubicBezTo>
                  <a:cubicBezTo>
                    <a:pt x="20" y="15"/>
                    <a:pt x="22" y="13"/>
                    <a:pt x="23" y="12"/>
                  </a:cubicBezTo>
                  <a:cubicBezTo>
                    <a:pt x="23" y="11"/>
                    <a:pt x="24" y="11"/>
                    <a:pt x="25" y="12"/>
                  </a:cubicBezTo>
                  <a:cubicBezTo>
                    <a:pt x="25" y="13"/>
                    <a:pt x="26" y="13"/>
                    <a:pt x="25" y="14"/>
                  </a:cubicBezTo>
                  <a:cubicBezTo>
                    <a:pt x="24" y="16"/>
                    <a:pt x="22" y="17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10540537" y="2465862"/>
              <a:ext cx="87312" cy="98425"/>
            </a:xfrm>
            <a:custGeom>
              <a:gdLst>
                <a:gd fmla="*/ 13 w 23" name="T0"/>
                <a:gd fmla="*/ 26 h 26" name="T1"/>
                <a:gd fmla="*/ 9 w 23" name="T2"/>
                <a:gd fmla="*/ 25 h 26" name="T3"/>
                <a:gd fmla="*/ 1 w 23" name="T4"/>
                <a:gd fmla="*/ 7 h 26" name="T5"/>
                <a:gd fmla="*/ 6 w 23" name="T6"/>
                <a:gd fmla="*/ 0 h 26" name="T7"/>
                <a:gd fmla="*/ 8 w 23" name="T8"/>
                <a:gd fmla="*/ 0 h 26" name="T9"/>
                <a:gd fmla="*/ 8 w 23" name="T10"/>
                <a:gd fmla="*/ 0 h 26" name="T11"/>
                <a:gd fmla="*/ 21 w 23" name="T12"/>
                <a:gd fmla="*/ 13 h 26" name="T13"/>
                <a:gd fmla="*/ 17 w 23" name="T14"/>
                <a:gd fmla="*/ 25 h 26" name="T15"/>
                <a:gd fmla="*/ 13 w 23" name="T16"/>
                <a:gd fmla="*/ 26 h 26" name="T17"/>
                <a:gd fmla="*/ 5 w 23" name="T18"/>
                <a:gd fmla="*/ 5 h 26" name="T19"/>
                <a:gd fmla="*/ 4 w 23" name="T20"/>
                <a:gd fmla="*/ 7 h 26" name="T21"/>
                <a:gd fmla="*/ 11 w 23" name="T22"/>
                <a:gd fmla="*/ 23 h 26" name="T23"/>
                <a:gd fmla="*/ 16 w 23" name="T24"/>
                <a:gd fmla="*/ 22 h 26" name="T25"/>
                <a:gd fmla="*/ 19 w 23" name="T26"/>
                <a:gd fmla="*/ 13 h 26" name="T27"/>
                <a:gd fmla="*/ 8 w 23" name="T28"/>
                <a:gd fmla="*/ 3 h 26" name="T29"/>
                <a:gd fmla="*/ 7 w 23" name="T30"/>
                <a:gd fmla="*/ 4 h 26" name="T31"/>
                <a:gd fmla="*/ 5 w 23" name="T32"/>
                <a:gd fmla="*/ 5 h 26" name="T33"/>
                <a:gd fmla="*/ 5 w 23" name="T34"/>
                <a:gd fmla="*/ 5 h 2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6" w="23">
                  <a:moveTo>
                    <a:pt x="13" y="26"/>
                  </a:moveTo>
                  <a:cubicBezTo>
                    <a:pt x="12" y="26"/>
                    <a:pt x="10" y="26"/>
                    <a:pt x="9" y="25"/>
                  </a:cubicBezTo>
                  <a:cubicBezTo>
                    <a:pt x="4" y="22"/>
                    <a:pt x="0" y="14"/>
                    <a:pt x="1" y="7"/>
                  </a:cubicBezTo>
                  <a:cubicBezTo>
                    <a:pt x="1" y="3"/>
                    <a:pt x="3" y="1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1"/>
                    <a:pt x="19" y="6"/>
                    <a:pt x="21" y="13"/>
                  </a:cubicBezTo>
                  <a:cubicBezTo>
                    <a:pt x="23" y="17"/>
                    <a:pt x="21" y="22"/>
                    <a:pt x="17" y="25"/>
                  </a:cubicBezTo>
                  <a:cubicBezTo>
                    <a:pt x="16" y="26"/>
                    <a:pt x="14" y="26"/>
                    <a:pt x="13" y="26"/>
                  </a:cubicBezTo>
                  <a:close/>
                  <a:moveTo>
                    <a:pt x="5" y="5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3" y="13"/>
                    <a:pt x="7" y="20"/>
                    <a:pt x="11" y="23"/>
                  </a:cubicBezTo>
                  <a:cubicBezTo>
                    <a:pt x="12" y="23"/>
                    <a:pt x="14" y="23"/>
                    <a:pt x="16" y="22"/>
                  </a:cubicBezTo>
                  <a:cubicBezTo>
                    <a:pt x="19" y="20"/>
                    <a:pt x="20" y="17"/>
                    <a:pt x="19" y="13"/>
                  </a:cubicBezTo>
                  <a:cubicBezTo>
                    <a:pt x="17" y="8"/>
                    <a:pt x="11" y="4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10619912" y="2408712"/>
              <a:ext cx="84137" cy="114300"/>
            </a:xfrm>
            <a:custGeom>
              <a:gdLst>
                <a:gd fmla="*/ 8 w 22" name="T0"/>
                <a:gd fmla="*/ 30 h 30" name="T1"/>
                <a:gd fmla="*/ 7 w 22" name="T2"/>
                <a:gd fmla="*/ 28 h 30" name="T3"/>
                <a:gd fmla="*/ 3 w 22" name="T4"/>
                <a:gd fmla="*/ 16 h 30" name="T5"/>
                <a:gd fmla="*/ 1 w 22" name="T6"/>
                <a:gd fmla="*/ 8 h 30" name="T7"/>
                <a:gd fmla="*/ 1 w 22" name="T8"/>
                <a:gd fmla="*/ 6 h 30" name="T9"/>
                <a:gd fmla="*/ 3 w 22" name="T10"/>
                <a:gd fmla="*/ 6 h 30" name="T11"/>
                <a:gd fmla="*/ 14 w 22" name="T12"/>
                <a:gd fmla="*/ 16 h 30" name="T13"/>
                <a:gd fmla="*/ 18 w 22" name="T14"/>
                <a:gd fmla="*/ 20 h 30" name="T15"/>
                <a:gd fmla="*/ 13 w 22" name="T16"/>
                <a:gd fmla="*/ 2 h 30" name="T17"/>
                <a:gd fmla="*/ 13 w 22" name="T18"/>
                <a:gd fmla="*/ 0 h 30" name="T19"/>
                <a:gd fmla="*/ 15 w 22" name="T20"/>
                <a:gd fmla="*/ 1 h 30" name="T21"/>
                <a:gd fmla="*/ 21 w 22" name="T22"/>
                <a:gd fmla="*/ 23 h 30" name="T23"/>
                <a:gd fmla="*/ 20 w 22" name="T24"/>
                <a:gd fmla="*/ 24 h 30" name="T25"/>
                <a:gd fmla="*/ 19 w 22" name="T26"/>
                <a:gd fmla="*/ 24 h 30" name="T27"/>
                <a:gd fmla="*/ 12 w 22" name="T28"/>
                <a:gd fmla="*/ 18 h 30" name="T29"/>
                <a:gd fmla="*/ 5 w 22" name="T30"/>
                <a:gd fmla="*/ 12 h 30" name="T31"/>
                <a:gd fmla="*/ 6 w 22" name="T32"/>
                <a:gd fmla="*/ 15 h 30" name="T33"/>
                <a:gd fmla="*/ 10 w 22" name="T34"/>
                <a:gd fmla="*/ 28 h 30" name="T35"/>
                <a:gd fmla="*/ 8 w 22" name="T36"/>
                <a:gd fmla="*/ 30 h 30" name="T37"/>
                <a:gd fmla="*/ 8 w 22" name="T38"/>
                <a:gd fmla="*/ 30 h 3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0" w="22">
                  <a:moveTo>
                    <a:pt x="8" y="30"/>
                  </a:moveTo>
                  <a:cubicBezTo>
                    <a:pt x="7" y="30"/>
                    <a:pt x="7" y="29"/>
                    <a:pt x="7" y="28"/>
                  </a:cubicBezTo>
                  <a:cubicBezTo>
                    <a:pt x="6" y="24"/>
                    <a:pt x="5" y="20"/>
                    <a:pt x="3" y="16"/>
                  </a:cubicBezTo>
                  <a:cubicBezTo>
                    <a:pt x="2" y="14"/>
                    <a:pt x="1" y="11"/>
                    <a:pt x="1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7" y="9"/>
                    <a:pt x="11" y="13"/>
                    <a:pt x="14" y="16"/>
                  </a:cubicBezTo>
                  <a:cubicBezTo>
                    <a:pt x="15" y="17"/>
                    <a:pt x="17" y="18"/>
                    <a:pt x="18" y="20"/>
                  </a:cubicBezTo>
                  <a:cubicBezTo>
                    <a:pt x="18" y="13"/>
                    <a:pt x="14" y="5"/>
                    <a:pt x="13" y="2"/>
                  </a:cubicBezTo>
                  <a:cubicBezTo>
                    <a:pt x="12" y="2"/>
                    <a:pt x="12" y="1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7" y="4"/>
                    <a:pt x="22" y="14"/>
                    <a:pt x="21" y="23"/>
                  </a:cubicBezTo>
                  <a:cubicBezTo>
                    <a:pt x="21" y="24"/>
                    <a:pt x="21" y="24"/>
                    <a:pt x="20" y="24"/>
                  </a:cubicBezTo>
                  <a:cubicBezTo>
                    <a:pt x="20" y="24"/>
                    <a:pt x="19" y="24"/>
                    <a:pt x="19" y="24"/>
                  </a:cubicBezTo>
                  <a:cubicBezTo>
                    <a:pt x="16" y="22"/>
                    <a:pt x="14" y="20"/>
                    <a:pt x="12" y="18"/>
                  </a:cubicBezTo>
                  <a:cubicBezTo>
                    <a:pt x="10" y="16"/>
                    <a:pt x="7" y="14"/>
                    <a:pt x="5" y="12"/>
                  </a:cubicBezTo>
                  <a:cubicBezTo>
                    <a:pt x="5" y="13"/>
                    <a:pt x="6" y="14"/>
                    <a:pt x="6" y="15"/>
                  </a:cubicBezTo>
                  <a:cubicBezTo>
                    <a:pt x="8" y="19"/>
                    <a:pt x="9" y="23"/>
                    <a:pt x="10" y="28"/>
                  </a:cubicBezTo>
                  <a:cubicBezTo>
                    <a:pt x="10" y="29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10707224" y="2394424"/>
              <a:ext cx="84137" cy="101600"/>
            </a:xfrm>
            <a:custGeom>
              <a:gdLst>
                <a:gd fmla="*/ 6 w 22" name="T0"/>
                <a:gd fmla="*/ 27 h 27" name="T1"/>
                <a:gd fmla="*/ 4 w 22" name="T2"/>
                <a:gd fmla="*/ 26 h 27" name="T3"/>
                <a:gd fmla="*/ 4 w 22" name="T4"/>
                <a:gd fmla="*/ 1 h 27" name="T5"/>
                <a:gd fmla="*/ 6 w 22" name="T6"/>
                <a:gd fmla="*/ 1 h 27" name="T7"/>
                <a:gd fmla="*/ 6 w 22" name="T8"/>
                <a:gd fmla="*/ 2 h 27" name="T9"/>
                <a:gd fmla="*/ 17 w 22" name="T10"/>
                <a:gd fmla="*/ 3 h 27" name="T11"/>
                <a:gd fmla="*/ 21 w 22" name="T12"/>
                <a:gd fmla="*/ 11 h 27" name="T13"/>
                <a:gd fmla="*/ 8 w 22" name="T14"/>
                <a:gd fmla="*/ 26 h 27" name="T15"/>
                <a:gd fmla="*/ 6 w 22" name="T16"/>
                <a:gd fmla="*/ 27 h 27" name="T17"/>
                <a:gd fmla="*/ 6 w 22" name="T18"/>
                <a:gd fmla="*/ 27 h 27" name="T19"/>
                <a:gd fmla="*/ 5 w 22" name="T20"/>
                <a:gd fmla="*/ 4 h 27" name="T21"/>
                <a:gd fmla="*/ 7 w 22" name="T22"/>
                <a:gd fmla="*/ 23 h 27" name="T23"/>
                <a:gd fmla="*/ 7 w 22" name="T24"/>
                <a:gd fmla="*/ 23 h 27" name="T25"/>
                <a:gd fmla="*/ 18 w 22" name="T26"/>
                <a:gd fmla="*/ 12 h 27" name="T27"/>
                <a:gd fmla="*/ 15 w 22" name="T28"/>
                <a:gd fmla="*/ 6 h 27" name="T29"/>
                <a:gd fmla="*/ 7 w 22" name="T30"/>
                <a:gd fmla="*/ 5 h 27" name="T31"/>
                <a:gd fmla="*/ 5 w 22" name="T32"/>
                <a:gd fmla="*/ 4 h 2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7" w="22">
                  <a:moveTo>
                    <a:pt x="6" y="27"/>
                  </a:moveTo>
                  <a:cubicBezTo>
                    <a:pt x="5" y="27"/>
                    <a:pt x="5" y="26"/>
                    <a:pt x="4" y="26"/>
                  </a:cubicBezTo>
                  <a:cubicBezTo>
                    <a:pt x="3" y="21"/>
                    <a:pt x="0" y="6"/>
                    <a:pt x="4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11" y="1"/>
                    <a:pt x="15" y="1"/>
                    <a:pt x="17" y="3"/>
                  </a:cubicBezTo>
                  <a:cubicBezTo>
                    <a:pt x="19" y="5"/>
                    <a:pt x="21" y="8"/>
                    <a:pt x="21" y="11"/>
                  </a:cubicBezTo>
                  <a:cubicBezTo>
                    <a:pt x="22" y="21"/>
                    <a:pt x="15" y="24"/>
                    <a:pt x="8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lose/>
                  <a:moveTo>
                    <a:pt x="5" y="4"/>
                  </a:moveTo>
                  <a:cubicBezTo>
                    <a:pt x="4" y="9"/>
                    <a:pt x="5" y="18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5" y="21"/>
                    <a:pt x="19" y="19"/>
                    <a:pt x="18" y="12"/>
                  </a:cubicBezTo>
                  <a:cubicBezTo>
                    <a:pt x="18" y="9"/>
                    <a:pt x="17" y="7"/>
                    <a:pt x="15" y="6"/>
                  </a:cubicBezTo>
                  <a:cubicBezTo>
                    <a:pt x="13" y="4"/>
                    <a:pt x="11" y="4"/>
                    <a:pt x="7" y="5"/>
                  </a:cubicBezTo>
                  <a:cubicBezTo>
                    <a:pt x="6" y="5"/>
                    <a:pt x="6" y="5"/>
                    <a:pt x="5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10797712" y="2394424"/>
              <a:ext cx="73025" cy="98425"/>
            </a:xfrm>
            <a:custGeom>
              <a:gdLst>
                <a:gd fmla="*/ 8 w 19" name="T0"/>
                <a:gd fmla="*/ 26 h 26" name="T1"/>
                <a:gd fmla="*/ 6 w 19" name="T2"/>
                <a:gd fmla="*/ 25 h 26" name="T3"/>
                <a:gd fmla="*/ 1 w 19" name="T4"/>
                <a:gd fmla="*/ 13 h 26" name="T5"/>
                <a:gd fmla="*/ 11 w 19" name="T6"/>
                <a:gd fmla="*/ 0 h 26" name="T7"/>
                <a:gd fmla="*/ 13 w 19" name="T8"/>
                <a:gd fmla="*/ 1 h 26" name="T9"/>
                <a:gd fmla="*/ 17 w 19" name="T10"/>
                <a:gd fmla="*/ 6 h 26" name="T11"/>
                <a:gd fmla="*/ 14 w 19" name="T12"/>
                <a:gd fmla="*/ 23 h 26" name="T13"/>
                <a:gd fmla="*/ 8 w 19" name="T14"/>
                <a:gd fmla="*/ 26 h 26" name="T15"/>
                <a:gd fmla="*/ 10 w 19" name="T16"/>
                <a:gd fmla="*/ 3 h 26" name="T17"/>
                <a:gd fmla="*/ 4 w 19" name="T18"/>
                <a:gd fmla="*/ 13 h 26" name="T19"/>
                <a:gd fmla="*/ 7 w 19" name="T20"/>
                <a:gd fmla="*/ 23 h 26" name="T21"/>
                <a:gd fmla="*/ 12 w 19" name="T22"/>
                <a:gd fmla="*/ 21 h 26" name="T23"/>
                <a:gd fmla="*/ 14 w 19" name="T24"/>
                <a:gd fmla="*/ 7 h 26" name="T25"/>
                <a:gd fmla="*/ 11 w 19" name="T26"/>
                <a:gd fmla="*/ 4 h 26" name="T27"/>
                <a:gd fmla="*/ 10 w 19" name="T28"/>
                <a:gd fmla="*/ 3 h 2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6" w="19">
                  <a:moveTo>
                    <a:pt x="8" y="26"/>
                  </a:moveTo>
                  <a:cubicBezTo>
                    <a:pt x="8" y="26"/>
                    <a:pt x="7" y="26"/>
                    <a:pt x="6" y="25"/>
                  </a:cubicBezTo>
                  <a:cubicBezTo>
                    <a:pt x="2" y="24"/>
                    <a:pt x="0" y="18"/>
                    <a:pt x="1" y="13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5" y="2"/>
                    <a:pt x="16" y="3"/>
                    <a:pt x="17" y="6"/>
                  </a:cubicBezTo>
                  <a:cubicBezTo>
                    <a:pt x="19" y="11"/>
                    <a:pt x="18" y="19"/>
                    <a:pt x="14" y="23"/>
                  </a:cubicBezTo>
                  <a:cubicBezTo>
                    <a:pt x="12" y="25"/>
                    <a:pt x="10" y="26"/>
                    <a:pt x="8" y="26"/>
                  </a:cubicBezTo>
                  <a:close/>
                  <a:moveTo>
                    <a:pt x="10" y="3"/>
                  </a:moveTo>
                  <a:cubicBezTo>
                    <a:pt x="6" y="4"/>
                    <a:pt x="4" y="9"/>
                    <a:pt x="4" y="13"/>
                  </a:cubicBezTo>
                  <a:cubicBezTo>
                    <a:pt x="3" y="17"/>
                    <a:pt x="4" y="22"/>
                    <a:pt x="7" y="23"/>
                  </a:cubicBezTo>
                  <a:cubicBezTo>
                    <a:pt x="9" y="23"/>
                    <a:pt x="10" y="22"/>
                    <a:pt x="12" y="21"/>
                  </a:cubicBezTo>
                  <a:cubicBezTo>
                    <a:pt x="15" y="18"/>
                    <a:pt x="16" y="11"/>
                    <a:pt x="14" y="7"/>
                  </a:cubicBezTo>
                  <a:cubicBezTo>
                    <a:pt x="14" y="5"/>
                    <a:pt x="12" y="4"/>
                    <a:pt x="11" y="4"/>
                  </a:cubicBezTo>
                  <a:cubicBezTo>
                    <a:pt x="11" y="4"/>
                    <a:pt x="10" y="4"/>
                    <a:pt x="1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" name="Freeform 12"/>
            <p:cNvSpPr/>
            <p:nvPr/>
          </p:nvSpPr>
          <p:spPr bwMode="auto">
            <a:xfrm>
              <a:off x="10858037" y="2424587"/>
              <a:ext cx="111125" cy="106363"/>
            </a:xfrm>
            <a:custGeom>
              <a:gdLst>
                <a:gd fmla="*/ 15 w 29" name="T0"/>
                <a:gd fmla="*/ 28 h 28" name="T1"/>
                <a:gd fmla="*/ 14 w 29" name="T2"/>
                <a:gd fmla="*/ 27 h 28" name="T3"/>
                <a:gd fmla="*/ 13 w 29" name="T4"/>
                <a:gd fmla="*/ 17 h 28" name="T5"/>
                <a:gd fmla="*/ 12 w 29" name="T6"/>
                <a:gd fmla="*/ 4 h 28" name="T7"/>
                <a:gd fmla="*/ 3 w 29" name="T8"/>
                <a:gd fmla="*/ 18 h 28" name="T9"/>
                <a:gd fmla="*/ 2 w 29" name="T10"/>
                <a:gd fmla="*/ 20 h 28" name="T11"/>
                <a:gd fmla="*/ 0 w 29" name="T12"/>
                <a:gd fmla="*/ 18 h 28" name="T13"/>
                <a:gd fmla="*/ 12 w 29" name="T14"/>
                <a:gd fmla="*/ 0 h 28" name="T15"/>
                <a:gd fmla="*/ 13 w 29" name="T16"/>
                <a:gd fmla="*/ 0 h 28" name="T17"/>
                <a:gd fmla="*/ 14 w 29" name="T18"/>
                <a:gd fmla="*/ 1 h 28" name="T19"/>
                <a:gd fmla="*/ 16 w 29" name="T20"/>
                <a:gd fmla="*/ 17 h 28" name="T21"/>
                <a:gd fmla="*/ 16 w 29" name="T22"/>
                <a:gd fmla="*/ 25 h 28" name="T23"/>
                <a:gd fmla="*/ 26 w 29" name="T24"/>
                <a:gd fmla="*/ 7 h 28" name="T25"/>
                <a:gd fmla="*/ 27 w 29" name="T26"/>
                <a:gd fmla="*/ 6 h 28" name="T27"/>
                <a:gd fmla="*/ 28 w 29" name="T28"/>
                <a:gd fmla="*/ 8 h 28" name="T29"/>
                <a:gd fmla="*/ 15 w 29" name="T30"/>
                <a:gd fmla="*/ 28 h 28" name="T31"/>
                <a:gd fmla="*/ 15 w 29" name="T32"/>
                <a:gd fmla="*/ 28 h 2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" w="28">
                  <a:moveTo>
                    <a:pt x="15" y="28"/>
                  </a:moveTo>
                  <a:cubicBezTo>
                    <a:pt x="15" y="28"/>
                    <a:pt x="14" y="28"/>
                    <a:pt x="14" y="27"/>
                  </a:cubicBezTo>
                  <a:cubicBezTo>
                    <a:pt x="13" y="24"/>
                    <a:pt x="13" y="21"/>
                    <a:pt x="13" y="17"/>
                  </a:cubicBezTo>
                  <a:cubicBezTo>
                    <a:pt x="13" y="12"/>
                    <a:pt x="13" y="7"/>
                    <a:pt x="12" y="4"/>
                  </a:cubicBezTo>
                  <a:cubicBezTo>
                    <a:pt x="9" y="7"/>
                    <a:pt x="4" y="16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5"/>
                    <a:pt x="9" y="2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6" y="5"/>
                    <a:pt x="16" y="11"/>
                    <a:pt x="16" y="17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9" y="23"/>
                    <a:pt x="22" y="18"/>
                    <a:pt x="26" y="7"/>
                  </a:cubicBezTo>
                  <a:cubicBezTo>
                    <a:pt x="26" y="6"/>
                    <a:pt x="27" y="5"/>
                    <a:pt x="27" y="6"/>
                  </a:cubicBezTo>
                  <a:cubicBezTo>
                    <a:pt x="28" y="6"/>
                    <a:pt x="29" y="7"/>
                    <a:pt x="28" y="8"/>
                  </a:cubicBezTo>
                  <a:cubicBezTo>
                    <a:pt x="21" y="28"/>
                    <a:pt x="17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" name="Freeform 13"/>
            <p:cNvSpPr/>
            <p:nvPr/>
          </p:nvSpPr>
          <p:spPr bwMode="auto">
            <a:xfrm>
              <a:off x="10594512" y="2934174"/>
              <a:ext cx="74612" cy="101600"/>
            </a:xfrm>
            <a:custGeom>
              <a:gdLst>
                <a:gd fmla="*/ 2 w 20" name="T0"/>
                <a:gd fmla="*/ 27 h 27" name="T1"/>
                <a:gd fmla="*/ 1 w 20" name="T2"/>
                <a:gd fmla="*/ 27 h 27" name="T3"/>
                <a:gd fmla="*/ 0 w 20" name="T4"/>
                <a:gd fmla="*/ 26 h 27" name="T5"/>
                <a:gd fmla="*/ 1 w 20" name="T6"/>
                <a:gd fmla="*/ 19 h 27" name="T7"/>
                <a:gd fmla="*/ 4 w 20" name="T8"/>
                <a:gd fmla="*/ 6 h 27" name="T9"/>
                <a:gd fmla="*/ 8 w 20" name="T10"/>
                <a:gd fmla="*/ 1 h 27" name="T11"/>
                <a:gd fmla="*/ 16 w 20" name="T12"/>
                <a:gd fmla="*/ 3 h 27" name="T13"/>
                <a:gd fmla="*/ 19 w 20" name="T14"/>
                <a:gd fmla="*/ 4 h 27" name="T15"/>
                <a:gd fmla="*/ 19 w 20" name="T16"/>
                <a:gd fmla="*/ 6 h 27" name="T17"/>
                <a:gd fmla="*/ 17 w 20" name="T18"/>
                <a:gd fmla="*/ 7 h 27" name="T19"/>
                <a:gd fmla="*/ 15 w 20" name="T20"/>
                <a:gd fmla="*/ 5 h 27" name="T21"/>
                <a:gd fmla="*/ 9 w 20" name="T22"/>
                <a:gd fmla="*/ 4 h 27" name="T23"/>
                <a:gd fmla="*/ 7 w 20" name="T24"/>
                <a:gd fmla="*/ 7 h 27" name="T25"/>
                <a:gd fmla="*/ 4 w 20" name="T26"/>
                <a:gd fmla="*/ 19 h 27" name="T27"/>
                <a:gd fmla="*/ 3 w 20" name="T28"/>
                <a:gd fmla="*/ 26 h 27" name="T29"/>
                <a:gd fmla="*/ 2 w 20" name="T30"/>
                <a:gd fmla="*/ 27 h 2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7" w="20">
                  <a:moveTo>
                    <a:pt x="2" y="27"/>
                  </a:moveTo>
                  <a:cubicBezTo>
                    <a:pt x="2" y="27"/>
                    <a:pt x="2" y="27"/>
                    <a:pt x="1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1" y="24"/>
                    <a:pt x="1" y="21"/>
                    <a:pt x="1" y="19"/>
                  </a:cubicBezTo>
                  <a:cubicBezTo>
                    <a:pt x="2" y="14"/>
                    <a:pt x="3" y="10"/>
                    <a:pt x="4" y="6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10" y="0"/>
                    <a:pt x="13" y="1"/>
                    <a:pt x="16" y="3"/>
                  </a:cubicBezTo>
                  <a:cubicBezTo>
                    <a:pt x="17" y="3"/>
                    <a:pt x="18" y="4"/>
                    <a:pt x="19" y="4"/>
                  </a:cubicBezTo>
                  <a:cubicBezTo>
                    <a:pt x="19" y="4"/>
                    <a:pt x="20" y="5"/>
                    <a:pt x="19" y="6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2" y="4"/>
                    <a:pt x="10" y="4"/>
                    <a:pt x="9" y="4"/>
                  </a:cubicBezTo>
                  <a:cubicBezTo>
                    <a:pt x="8" y="4"/>
                    <a:pt x="8" y="5"/>
                    <a:pt x="7" y="7"/>
                  </a:cubicBezTo>
                  <a:cubicBezTo>
                    <a:pt x="6" y="10"/>
                    <a:pt x="5" y="15"/>
                    <a:pt x="4" y="19"/>
                  </a:cubicBezTo>
                  <a:cubicBezTo>
                    <a:pt x="4" y="22"/>
                    <a:pt x="4" y="24"/>
                    <a:pt x="3" y="26"/>
                  </a:cubicBezTo>
                  <a:cubicBezTo>
                    <a:pt x="3" y="27"/>
                    <a:pt x="2" y="27"/>
                    <a:pt x="2" y="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10594512" y="3021487"/>
              <a:ext cx="60325" cy="25400"/>
            </a:xfrm>
            <a:custGeom>
              <a:gdLst>
                <a:gd fmla="*/ 14 w 16" name="T0"/>
                <a:gd fmla="*/ 7 h 7" name="T1"/>
                <a:gd fmla="*/ 14 w 16" name="T2"/>
                <a:gd fmla="*/ 7 h 7" name="T3"/>
                <a:gd fmla="*/ 8 w 16" name="T4"/>
                <a:gd fmla="*/ 5 h 7" name="T5"/>
                <a:gd fmla="*/ 2 w 16" name="T6"/>
                <a:gd fmla="*/ 4 h 7" name="T7"/>
                <a:gd fmla="*/ 0 w 16" name="T8"/>
                <a:gd fmla="*/ 2 h 7" name="T9"/>
                <a:gd fmla="*/ 2 w 16" name="T10"/>
                <a:gd fmla="*/ 1 h 7" name="T11"/>
                <a:gd fmla="*/ 9 w 16" name="T12"/>
                <a:gd fmla="*/ 2 h 7" name="T13"/>
                <a:gd fmla="*/ 14 w 16" name="T14"/>
                <a:gd fmla="*/ 4 h 7" name="T15"/>
                <a:gd fmla="*/ 16 w 16" name="T16"/>
                <a:gd fmla="*/ 5 h 7" name="T17"/>
                <a:gd fmla="*/ 14 w 16" name="T18"/>
                <a:gd fmla="*/ 7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16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0" y="6"/>
                    <a:pt x="8" y="5"/>
                  </a:cubicBezTo>
                  <a:cubicBezTo>
                    <a:pt x="6" y="4"/>
                    <a:pt x="4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11" y="3"/>
                    <a:pt x="12" y="4"/>
                    <a:pt x="14" y="4"/>
                  </a:cubicBezTo>
                  <a:cubicBezTo>
                    <a:pt x="15" y="4"/>
                    <a:pt x="16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15"/>
            <p:cNvSpPr/>
            <p:nvPr/>
          </p:nvSpPr>
          <p:spPr bwMode="auto">
            <a:xfrm>
              <a:off x="10600862" y="2978624"/>
              <a:ext cx="49212" cy="23813"/>
            </a:xfrm>
            <a:custGeom>
              <a:gdLst>
                <a:gd fmla="*/ 12 w 13" name="T0"/>
                <a:gd fmla="*/ 6 h 6" name="T1"/>
                <a:gd fmla="*/ 12 w 13" name="T2"/>
                <a:gd fmla="*/ 6 h 6" name="T3"/>
                <a:gd fmla="*/ 1 w 13" name="T4"/>
                <a:gd fmla="*/ 3 h 6" name="T5"/>
                <a:gd fmla="*/ 1 w 13" name="T6"/>
                <a:gd fmla="*/ 1 h 6" name="T7"/>
                <a:gd fmla="*/ 3 w 13" name="T8"/>
                <a:gd fmla="*/ 0 h 6" name="T9"/>
                <a:gd fmla="*/ 12 w 13" name="T10"/>
                <a:gd fmla="*/ 3 h 6" name="T11"/>
                <a:gd fmla="*/ 13 w 13" name="T12"/>
                <a:gd fmla="*/ 4 h 6" name="T13"/>
                <a:gd fmla="*/ 12 w 13" name="T14"/>
                <a:gd fmla="*/ 6 h 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" w="13"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5" y="5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2"/>
                    <a:pt x="9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12" y="6"/>
                    <a:pt x="1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1" name="Freeform 16"/>
            <p:cNvSpPr/>
            <p:nvPr/>
          </p:nvSpPr>
          <p:spPr bwMode="auto">
            <a:xfrm>
              <a:off x="10665949" y="2967512"/>
              <a:ext cx="87312" cy="111125"/>
            </a:xfrm>
            <a:custGeom>
              <a:gdLst>
                <a:gd fmla="*/ 18 w 23" name="T0"/>
                <a:gd fmla="*/ 29 h 29" name="T1"/>
                <a:gd fmla="*/ 18 w 23" name="T2"/>
                <a:gd fmla="*/ 29 h 29" name="T3"/>
                <a:gd fmla="*/ 17 w 23" name="T4"/>
                <a:gd fmla="*/ 28 h 29" name="T5"/>
                <a:gd fmla="*/ 10 w 23" name="T6"/>
                <a:gd fmla="*/ 15 h 29" name="T7"/>
                <a:gd fmla="*/ 8 w 23" name="T8"/>
                <a:gd fmla="*/ 11 h 29" name="T9"/>
                <a:gd fmla="*/ 4 w 23" name="T10"/>
                <a:gd fmla="*/ 4 h 29" name="T11"/>
                <a:gd fmla="*/ 4 w 23" name="T12"/>
                <a:gd fmla="*/ 16 h 29" name="T13"/>
                <a:gd fmla="*/ 3 w 23" name="T14"/>
                <a:gd fmla="*/ 27 h 29" name="T15"/>
                <a:gd fmla="*/ 1 w 23" name="T16"/>
                <a:gd fmla="*/ 28 h 29" name="T17"/>
                <a:gd fmla="*/ 1 w 23" name="T18"/>
                <a:gd fmla="*/ 28 h 29" name="T19"/>
                <a:gd fmla="*/ 0 w 23" name="T20"/>
                <a:gd fmla="*/ 27 h 29" name="T21"/>
                <a:gd fmla="*/ 1 w 23" name="T22"/>
                <a:gd fmla="*/ 16 h 29" name="T23"/>
                <a:gd fmla="*/ 1 w 23" name="T24"/>
                <a:gd fmla="*/ 2 h 29" name="T25"/>
                <a:gd fmla="*/ 2 w 23" name="T26"/>
                <a:gd fmla="*/ 0 h 29" name="T27"/>
                <a:gd fmla="*/ 3 w 23" name="T28"/>
                <a:gd fmla="*/ 0 h 29" name="T29"/>
                <a:gd fmla="*/ 11 w 23" name="T30"/>
                <a:gd fmla="*/ 9 h 29" name="T31"/>
                <a:gd fmla="*/ 13 w 23" name="T32"/>
                <a:gd fmla="*/ 13 h 29" name="T33"/>
                <a:gd fmla="*/ 19 w 23" name="T34"/>
                <a:gd fmla="*/ 24 h 29" name="T35"/>
                <a:gd fmla="*/ 18 w 23" name="T36"/>
                <a:gd fmla="*/ 10 h 29" name="T37"/>
                <a:gd fmla="*/ 17 w 23" name="T38"/>
                <a:gd fmla="*/ 2 h 29" name="T39"/>
                <a:gd fmla="*/ 18 w 23" name="T40"/>
                <a:gd fmla="*/ 1 h 29" name="T41"/>
                <a:gd fmla="*/ 18 w 23" name="T42"/>
                <a:gd fmla="*/ 1 h 29" name="T43"/>
                <a:gd fmla="*/ 20 w 23" name="T44"/>
                <a:gd fmla="*/ 2 h 29" name="T45"/>
                <a:gd fmla="*/ 21 w 23" name="T46"/>
                <a:gd fmla="*/ 9 h 29" name="T47"/>
                <a:gd fmla="*/ 19 w 23" name="T48"/>
                <a:gd fmla="*/ 29 h 29" name="T49"/>
                <a:gd fmla="*/ 18 w 23" name="T50"/>
                <a:gd fmla="*/ 29 h 2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8" w="23"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6" y="23"/>
                    <a:pt x="14" y="20"/>
                    <a:pt x="10" y="15"/>
                  </a:cubicBezTo>
                  <a:cubicBezTo>
                    <a:pt x="10" y="14"/>
                    <a:pt x="9" y="12"/>
                    <a:pt x="8" y="11"/>
                  </a:cubicBezTo>
                  <a:cubicBezTo>
                    <a:pt x="7" y="8"/>
                    <a:pt x="6" y="5"/>
                    <a:pt x="4" y="4"/>
                  </a:cubicBezTo>
                  <a:cubicBezTo>
                    <a:pt x="4" y="8"/>
                    <a:pt x="4" y="12"/>
                    <a:pt x="4" y="16"/>
                  </a:cubicBezTo>
                  <a:cubicBezTo>
                    <a:pt x="3" y="19"/>
                    <a:pt x="3" y="23"/>
                    <a:pt x="3" y="27"/>
                  </a:cubicBezTo>
                  <a:cubicBezTo>
                    <a:pt x="3" y="27"/>
                    <a:pt x="2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3"/>
                    <a:pt x="0" y="19"/>
                    <a:pt x="1" y="16"/>
                  </a:cubicBezTo>
                  <a:cubicBezTo>
                    <a:pt x="1" y="11"/>
                    <a:pt x="2" y="6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7" y="0"/>
                    <a:pt x="9" y="5"/>
                    <a:pt x="11" y="9"/>
                  </a:cubicBezTo>
                  <a:cubicBezTo>
                    <a:pt x="12" y="11"/>
                    <a:pt x="12" y="12"/>
                    <a:pt x="13" y="13"/>
                  </a:cubicBezTo>
                  <a:cubicBezTo>
                    <a:pt x="16" y="17"/>
                    <a:pt x="17" y="20"/>
                    <a:pt x="19" y="24"/>
                  </a:cubicBezTo>
                  <a:cubicBezTo>
                    <a:pt x="19" y="20"/>
                    <a:pt x="18" y="14"/>
                    <a:pt x="18" y="10"/>
                  </a:cubicBezTo>
                  <a:cubicBezTo>
                    <a:pt x="17" y="7"/>
                    <a:pt x="17" y="4"/>
                    <a:pt x="17" y="2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0" y="4"/>
                    <a:pt x="20" y="7"/>
                    <a:pt x="21" y="9"/>
                  </a:cubicBezTo>
                  <a:cubicBezTo>
                    <a:pt x="22" y="17"/>
                    <a:pt x="23" y="25"/>
                    <a:pt x="19" y="29"/>
                  </a:cubicBezTo>
                  <a:cubicBezTo>
                    <a:pt x="19" y="29"/>
                    <a:pt x="19" y="29"/>
                    <a:pt x="18" y="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17"/>
            <p:cNvSpPr/>
            <p:nvPr/>
          </p:nvSpPr>
          <p:spPr bwMode="auto">
            <a:xfrm>
              <a:off x="10753262" y="2967512"/>
              <a:ext cx="82550" cy="111125"/>
            </a:xfrm>
            <a:custGeom>
              <a:gdLst>
                <a:gd fmla="*/ 12 w 22" name="T0"/>
                <a:gd fmla="*/ 29 h 29" name="T1"/>
                <a:gd fmla="*/ 5 w 22" name="T2"/>
                <a:gd fmla="*/ 26 h 29" name="T3"/>
                <a:gd fmla="*/ 2 w 22" name="T4"/>
                <a:gd fmla="*/ 11 h 29" name="T5"/>
                <a:gd fmla="*/ 15 w 22" name="T6"/>
                <a:gd fmla="*/ 0 h 29" name="T7"/>
                <a:gd fmla="*/ 17 w 22" name="T8"/>
                <a:gd fmla="*/ 1 h 29" name="T9"/>
                <a:gd fmla="*/ 15 w 22" name="T10"/>
                <a:gd fmla="*/ 3 h 29" name="T11"/>
                <a:gd fmla="*/ 5 w 22" name="T12"/>
                <a:gd fmla="*/ 12 h 29" name="T13"/>
                <a:gd fmla="*/ 7 w 22" name="T14"/>
                <a:gd fmla="*/ 24 h 29" name="T15"/>
                <a:gd fmla="*/ 15 w 22" name="T16"/>
                <a:gd fmla="*/ 26 h 29" name="T17"/>
                <a:gd fmla="*/ 18 w 22" name="T18"/>
                <a:gd fmla="*/ 19 h 29" name="T19"/>
                <a:gd fmla="*/ 12 w 22" name="T20"/>
                <a:gd fmla="*/ 15 h 29" name="T21"/>
                <a:gd fmla="*/ 11 w 22" name="T22"/>
                <a:gd fmla="*/ 14 h 29" name="T23"/>
                <a:gd fmla="*/ 12 w 22" name="T24"/>
                <a:gd fmla="*/ 12 h 29" name="T25"/>
                <a:gd fmla="*/ 21 w 22" name="T26"/>
                <a:gd fmla="*/ 18 h 29" name="T27"/>
                <a:gd fmla="*/ 17 w 22" name="T28"/>
                <a:gd fmla="*/ 28 h 29" name="T29"/>
                <a:gd fmla="*/ 12 w 22" name="T30"/>
                <a:gd fmla="*/ 29 h 2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8" w="22">
                  <a:moveTo>
                    <a:pt x="12" y="29"/>
                  </a:moveTo>
                  <a:cubicBezTo>
                    <a:pt x="10" y="29"/>
                    <a:pt x="8" y="29"/>
                    <a:pt x="5" y="26"/>
                  </a:cubicBezTo>
                  <a:cubicBezTo>
                    <a:pt x="1" y="22"/>
                    <a:pt x="0" y="17"/>
                    <a:pt x="2" y="11"/>
                  </a:cubicBezTo>
                  <a:cubicBezTo>
                    <a:pt x="4" y="5"/>
                    <a:pt x="9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1" y="3"/>
                    <a:pt x="6" y="7"/>
                    <a:pt x="5" y="12"/>
                  </a:cubicBezTo>
                  <a:cubicBezTo>
                    <a:pt x="3" y="16"/>
                    <a:pt x="4" y="21"/>
                    <a:pt x="7" y="24"/>
                  </a:cubicBezTo>
                  <a:cubicBezTo>
                    <a:pt x="10" y="26"/>
                    <a:pt x="13" y="27"/>
                    <a:pt x="15" y="26"/>
                  </a:cubicBezTo>
                  <a:cubicBezTo>
                    <a:pt x="17" y="24"/>
                    <a:pt x="19" y="21"/>
                    <a:pt x="18" y="19"/>
                  </a:cubicBezTo>
                  <a:cubicBezTo>
                    <a:pt x="17" y="16"/>
                    <a:pt x="15" y="15"/>
                    <a:pt x="12" y="15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3"/>
                    <a:pt x="11" y="13"/>
                    <a:pt x="12" y="12"/>
                  </a:cubicBezTo>
                  <a:cubicBezTo>
                    <a:pt x="19" y="12"/>
                    <a:pt x="21" y="16"/>
                    <a:pt x="21" y="18"/>
                  </a:cubicBezTo>
                  <a:cubicBezTo>
                    <a:pt x="22" y="21"/>
                    <a:pt x="20" y="26"/>
                    <a:pt x="17" y="28"/>
                  </a:cubicBezTo>
                  <a:cubicBezTo>
                    <a:pt x="16" y="29"/>
                    <a:pt x="14" y="29"/>
                    <a:pt x="12" y="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10827874" y="2959574"/>
              <a:ext cx="84137" cy="106363"/>
            </a:xfrm>
            <a:custGeom>
              <a:gdLst>
                <a:gd fmla="*/ 12 w 22" name="T0"/>
                <a:gd fmla="*/ 28 h 28" name="T1"/>
                <a:gd fmla="*/ 11 w 22" name="T2"/>
                <a:gd fmla="*/ 27 h 28" name="T3"/>
                <a:gd fmla="*/ 5 w 22" name="T4"/>
                <a:gd fmla="*/ 21 h 28" name="T5"/>
                <a:gd fmla="*/ 0 w 22" name="T6"/>
                <a:gd fmla="*/ 2 h 28" name="T7"/>
                <a:gd fmla="*/ 2 w 22" name="T8"/>
                <a:gd fmla="*/ 0 h 28" name="T9"/>
                <a:gd fmla="*/ 3 w 22" name="T10"/>
                <a:gd fmla="*/ 2 h 28" name="T11"/>
                <a:gd fmla="*/ 8 w 22" name="T12"/>
                <a:gd fmla="*/ 20 h 28" name="T13"/>
                <a:gd fmla="*/ 12 w 22" name="T14"/>
                <a:gd fmla="*/ 25 h 28" name="T15"/>
                <a:gd fmla="*/ 17 w 22" name="T16"/>
                <a:gd fmla="*/ 22 h 28" name="T17"/>
                <a:gd fmla="*/ 19 w 22" name="T18"/>
                <a:gd fmla="*/ 21 h 28" name="T19"/>
                <a:gd fmla="*/ 22 w 22" name="T20"/>
                <a:gd fmla="*/ 21 h 28" name="T21"/>
                <a:gd fmla="*/ 21 w 22" name="T22"/>
                <a:gd fmla="*/ 23 h 28" name="T23"/>
                <a:gd fmla="*/ 19 w 22" name="T24"/>
                <a:gd fmla="*/ 25 h 28" name="T25"/>
                <a:gd fmla="*/ 12 w 22" name="T26"/>
                <a:gd fmla="*/ 28 h 2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" w="22">
                  <a:moveTo>
                    <a:pt x="12" y="28"/>
                  </a:moveTo>
                  <a:cubicBezTo>
                    <a:pt x="12" y="28"/>
                    <a:pt x="11" y="28"/>
                    <a:pt x="11" y="27"/>
                  </a:cubicBezTo>
                  <a:cubicBezTo>
                    <a:pt x="9" y="27"/>
                    <a:pt x="7" y="25"/>
                    <a:pt x="5" y="21"/>
                  </a:cubicBezTo>
                  <a:cubicBezTo>
                    <a:pt x="2" y="13"/>
                    <a:pt x="0" y="7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6"/>
                    <a:pt x="5" y="12"/>
                    <a:pt x="8" y="20"/>
                  </a:cubicBezTo>
                  <a:cubicBezTo>
                    <a:pt x="9" y="23"/>
                    <a:pt x="11" y="24"/>
                    <a:pt x="12" y="25"/>
                  </a:cubicBezTo>
                  <a:cubicBezTo>
                    <a:pt x="13" y="25"/>
                    <a:pt x="15" y="24"/>
                    <a:pt x="17" y="22"/>
                  </a:cubicBezTo>
                  <a:cubicBezTo>
                    <a:pt x="18" y="22"/>
                    <a:pt x="19" y="21"/>
                    <a:pt x="19" y="21"/>
                  </a:cubicBezTo>
                  <a:cubicBezTo>
                    <a:pt x="20" y="20"/>
                    <a:pt x="21" y="20"/>
                    <a:pt x="22" y="21"/>
                  </a:cubicBezTo>
                  <a:cubicBezTo>
                    <a:pt x="22" y="22"/>
                    <a:pt x="22" y="23"/>
                    <a:pt x="21" y="23"/>
                  </a:cubicBezTo>
                  <a:cubicBezTo>
                    <a:pt x="20" y="24"/>
                    <a:pt x="19" y="24"/>
                    <a:pt x="19" y="25"/>
                  </a:cubicBezTo>
                  <a:cubicBezTo>
                    <a:pt x="16" y="26"/>
                    <a:pt x="14" y="28"/>
                    <a:pt x="12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19"/>
            <p:cNvSpPr/>
            <p:nvPr/>
          </p:nvSpPr>
          <p:spPr bwMode="auto">
            <a:xfrm>
              <a:off x="10896137" y="2929412"/>
              <a:ext cx="98425" cy="106363"/>
            </a:xfrm>
            <a:custGeom>
              <a:gdLst>
                <a:gd fmla="*/ 7 w 26" name="T0"/>
                <a:gd fmla="*/ 28 h 28" name="T1"/>
                <a:gd fmla="*/ 6 w 26" name="T2"/>
                <a:gd fmla="*/ 28 h 28" name="T3"/>
                <a:gd fmla="*/ 5 w 26" name="T4"/>
                <a:gd fmla="*/ 26 h 28" name="T5"/>
                <a:gd fmla="*/ 3 w 26" name="T6"/>
                <a:gd fmla="*/ 14 h 28" name="T7"/>
                <a:gd fmla="*/ 1 w 26" name="T8"/>
                <a:gd fmla="*/ 1 h 28" name="T9"/>
                <a:gd fmla="*/ 2 w 26" name="T10"/>
                <a:gd fmla="*/ 0 h 28" name="T11"/>
                <a:gd fmla="*/ 3 w 26" name="T12"/>
                <a:gd fmla="*/ 0 h 28" name="T13"/>
                <a:gd fmla="*/ 9 w 26" name="T14"/>
                <a:gd fmla="*/ 5 h 28" name="T15"/>
                <a:gd fmla="*/ 14 w 26" name="T16"/>
                <a:gd fmla="*/ 9 h 28" name="T17"/>
                <a:gd fmla="*/ 25 w 26" name="T18"/>
                <a:gd fmla="*/ 14 h 28" name="T19"/>
                <a:gd fmla="*/ 26 w 26" name="T20"/>
                <a:gd fmla="*/ 16 h 28" name="T21"/>
                <a:gd fmla="*/ 24 w 26" name="T22"/>
                <a:gd fmla="*/ 17 h 28" name="T23"/>
                <a:gd fmla="*/ 12 w 26" name="T24"/>
                <a:gd fmla="*/ 11 h 28" name="T25"/>
                <a:gd fmla="*/ 7 w 26" name="T26"/>
                <a:gd fmla="*/ 7 h 28" name="T27"/>
                <a:gd fmla="*/ 4 w 26" name="T28"/>
                <a:gd fmla="*/ 4 h 28" name="T29"/>
                <a:gd fmla="*/ 6 w 26" name="T30"/>
                <a:gd fmla="*/ 13 h 28" name="T31"/>
                <a:gd fmla="*/ 8 w 26" name="T32"/>
                <a:gd fmla="*/ 26 h 28" name="T33"/>
                <a:gd fmla="*/ 7 w 26" name="T34"/>
                <a:gd fmla="*/ 28 h 2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8" w="26">
                  <a:moveTo>
                    <a:pt x="7" y="28"/>
                  </a:moveTo>
                  <a:cubicBezTo>
                    <a:pt x="7" y="28"/>
                    <a:pt x="7" y="28"/>
                    <a:pt x="6" y="28"/>
                  </a:cubicBezTo>
                  <a:cubicBezTo>
                    <a:pt x="6" y="28"/>
                    <a:pt x="5" y="27"/>
                    <a:pt x="5" y="26"/>
                  </a:cubicBezTo>
                  <a:cubicBezTo>
                    <a:pt x="6" y="22"/>
                    <a:pt x="4" y="18"/>
                    <a:pt x="3" y="14"/>
                  </a:cubicBezTo>
                  <a:cubicBezTo>
                    <a:pt x="2" y="10"/>
                    <a:pt x="0" y="6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5" y="1"/>
                    <a:pt x="7" y="3"/>
                    <a:pt x="9" y="5"/>
                  </a:cubicBezTo>
                  <a:cubicBezTo>
                    <a:pt x="11" y="6"/>
                    <a:pt x="12" y="8"/>
                    <a:pt x="14" y="9"/>
                  </a:cubicBezTo>
                  <a:cubicBezTo>
                    <a:pt x="17" y="10"/>
                    <a:pt x="22" y="13"/>
                    <a:pt x="25" y="14"/>
                  </a:cubicBezTo>
                  <a:cubicBezTo>
                    <a:pt x="26" y="14"/>
                    <a:pt x="26" y="15"/>
                    <a:pt x="26" y="16"/>
                  </a:cubicBezTo>
                  <a:cubicBezTo>
                    <a:pt x="26" y="16"/>
                    <a:pt x="25" y="17"/>
                    <a:pt x="24" y="17"/>
                  </a:cubicBezTo>
                  <a:cubicBezTo>
                    <a:pt x="21" y="16"/>
                    <a:pt x="15" y="13"/>
                    <a:pt x="12" y="11"/>
                  </a:cubicBezTo>
                  <a:cubicBezTo>
                    <a:pt x="10" y="10"/>
                    <a:pt x="9" y="8"/>
                    <a:pt x="7" y="7"/>
                  </a:cubicBezTo>
                  <a:cubicBezTo>
                    <a:pt x="6" y="6"/>
                    <a:pt x="5" y="4"/>
                    <a:pt x="4" y="4"/>
                  </a:cubicBezTo>
                  <a:cubicBezTo>
                    <a:pt x="4" y="7"/>
                    <a:pt x="5" y="10"/>
                    <a:pt x="6" y="13"/>
                  </a:cubicBezTo>
                  <a:cubicBezTo>
                    <a:pt x="7" y="18"/>
                    <a:pt x="9" y="22"/>
                    <a:pt x="8" y="26"/>
                  </a:cubicBezTo>
                  <a:cubicBezTo>
                    <a:pt x="8" y="27"/>
                    <a:pt x="7" y="28"/>
                    <a:pt x="7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10907249" y="2964337"/>
              <a:ext cx="42862" cy="33338"/>
            </a:xfrm>
            <a:custGeom>
              <a:gdLst>
                <a:gd fmla="*/ 1 w 11" name="T0"/>
                <a:gd fmla="*/ 9 h 9" name="T1"/>
                <a:gd fmla="*/ 0 w 11" name="T2"/>
                <a:gd fmla="*/ 9 h 9" name="T3"/>
                <a:gd fmla="*/ 0 w 11" name="T4"/>
                <a:gd fmla="*/ 7 h 9" name="T5"/>
                <a:gd fmla="*/ 5 w 11" name="T6"/>
                <a:gd fmla="*/ 2 h 9" name="T7"/>
                <a:gd fmla="*/ 8 w 11" name="T8"/>
                <a:gd fmla="*/ 1 h 9" name="T9"/>
                <a:gd fmla="*/ 10 w 11" name="T10"/>
                <a:gd fmla="*/ 1 h 9" name="T11"/>
                <a:gd fmla="*/ 10 w 11" name="T12"/>
                <a:gd fmla="*/ 3 h 9" name="T13"/>
                <a:gd fmla="*/ 7 w 11" name="T14"/>
                <a:gd fmla="*/ 5 h 9" name="T15"/>
                <a:gd fmla="*/ 2 w 11" name="T16"/>
                <a:gd fmla="*/ 9 h 9" name="T17"/>
                <a:gd fmla="*/ 1 w 11" name="T18"/>
                <a:gd fmla="*/ 9 h 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" w="11">
                  <a:moveTo>
                    <a:pt x="1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2" y="5"/>
                    <a:pt x="4" y="4"/>
                    <a:pt x="5" y="2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11" y="1"/>
                    <a:pt x="10" y="2"/>
                    <a:pt x="10" y="3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6"/>
                    <a:pt x="4" y="7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" name="Freeform 21"/>
            <p:cNvSpPr/>
            <p:nvPr/>
          </p:nvSpPr>
          <p:spPr bwMode="auto">
            <a:xfrm>
              <a:off x="10945349" y="2834162"/>
              <a:ext cx="106362" cy="138113"/>
            </a:xfrm>
            <a:custGeom>
              <a:gdLst>
                <a:gd fmla="*/ 17 w 28" name="T0"/>
                <a:gd fmla="*/ 36 h 36" name="T1"/>
                <a:gd fmla="*/ 17 w 28" name="T2"/>
                <a:gd fmla="*/ 35 h 36" name="T3"/>
                <a:gd fmla="*/ 1 w 28" name="T4"/>
                <a:gd fmla="*/ 14 h 36" name="T5"/>
                <a:gd fmla="*/ 2 w 28" name="T6"/>
                <a:gd fmla="*/ 13 h 36" name="T7"/>
                <a:gd fmla="*/ 15 w 28" name="T8"/>
                <a:gd fmla="*/ 16 h 36" name="T9"/>
                <a:gd fmla="*/ 24 w 28" name="T10"/>
                <a:gd fmla="*/ 19 h 36" name="T11"/>
                <a:gd fmla="*/ 17 w 28" name="T12"/>
                <a:gd fmla="*/ 12 h 36" name="T13"/>
                <a:gd fmla="*/ 9 w 28" name="T14"/>
                <a:gd fmla="*/ 2 h 36" name="T15"/>
                <a:gd fmla="*/ 10 w 28" name="T16"/>
                <a:gd fmla="*/ 0 h 36" name="T17"/>
                <a:gd fmla="*/ 12 w 28" name="T18"/>
                <a:gd fmla="*/ 1 h 36" name="T19"/>
                <a:gd fmla="*/ 19 w 28" name="T20"/>
                <a:gd fmla="*/ 10 h 36" name="T21"/>
                <a:gd fmla="*/ 27 w 28" name="T22"/>
                <a:gd fmla="*/ 20 h 36" name="T23"/>
                <a:gd fmla="*/ 27 w 28" name="T24"/>
                <a:gd fmla="*/ 21 h 36" name="T25"/>
                <a:gd fmla="*/ 26 w 28" name="T26"/>
                <a:gd fmla="*/ 22 h 36" name="T27"/>
                <a:gd fmla="*/ 14 w 28" name="T28"/>
                <a:gd fmla="*/ 18 h 36" name="T29"/>
                <a:gd fmla="*/ 4 w 28" name="T30"/>
                <a:gd fmla="*/ 16 h 36" name="T31"/>
                <a:gd fmla="*/ 18 w 28" name="T32"/>
                <a:gd fmla="*/ 33 h 36" name="T33"/>
                <a:gd fmla="*/ 19 w 28" name="T34"/>
                <a:gd fmla="*/ 35 h 36" name="T35"/>
                <a:gd fmla="*/ 17 w 28" name="T36"/>
                <a:gd fmla="*/ 36 h 3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6" w="28">
                  <a:moveTo>
                    <a:pt x="17" y="36"/>
                  </a:moveTo>
                  <a:cubicBezTo>
                    <a:pt x="17" y="36"/>
                    <a:pt x="17" y="36"/>
                    <a:pt x="17" y="35"/>
                  </a:cubicBezTo>
                  <a:cubicBezTo>
                    <a:pt x="12" y="33"/>
                    <a:pt x="0" y="21"/>
                    <a:pt x="1" y="14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7" y="12"/>
                    <a:pt x="11" y="14"/>
                    <a:pt x="15" y="16"/>
                  </a:cubicBezTo>
                  <a:cubicBezTo>
                    <a:pt x="18" y="17"/>
                    <a:pt x="21" y="18"/>
                    <a:pt x="24" y="19"/>
                  </a:cubicBezTo>
                  <a:cubicBezTo>
                    <a:pt x="22" y="16"/>
                    <a:pt x="20" y="14"/>
                    <a:pt x="17" y="12"/>
                  </a:cubicBezTo>
                  <a:cubicBezTo>
                    <a:pt x="14" y="9"/>
                    <a:pt x="11" y="6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5"/>
                    <a:pt x="16" y="7"/>
                    <a:pt x="19" y="10"/>
                  </a:cubicBezTo>
                  <a:cubicBezTo>
                    <a:pt x="22" y="13"/>
                    <a:pt x="26" y="15"/>
                    <a:pt x="27" y="20"/>
                  </a:cubicBezTo>
                  <a:cubicBezTo>
                    <a:pt x="28" y="20"/>
                    <a:pt x="28" y="20"/>
                    <a:pt x="27" y="21"/>
                  </a:cubicBezTo>
                  <a:cubicBezTo>
                    <a:pt x="27" y="21"/>
                    <a:pt x="27" y="22"/>
                    <a:pt x="26" y="22"/>
                  </a:cubicBezTo>
                  <a:cubicBezTo>
                    <a:pt x="22" y="22"/>
                    <a:pt x="18" y="20"/>
                    <a:pt x="14" y="18"/>
                  </a:cubicBezTo>
                  <a:cubicBezTo>
                    <a:pt x="10" y="17"/>
                    <a:pt x="7" y="16"/>
                    <a:pt x="4" y="16"/>
                  </a:cubicBezTo>
                  <a:cubicBezTo>
                    <a:pt x="4" y="21"/>
                    <a:pt x="14" y="30"/>
                    <a:pt x="18" y="33"/>
                  </a:cubicBezTo>
                  <a:cubicBezTo>
                    <a:pt x="19" y="33"/>
                    <a:pt x="19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10994562" y="2773837"/>
              <a:ext cx="103187" cy="98425"/>
            </a:xfrm>
            <a:custGeom>
              <a:gdLst>
                <a:gd fmla="*/ 21 w 27" name="T0"/>
                <a:gd fmla="*/ 26 h 26" name="T1"/>
                <a:gd fmla="*/ 21 w 27" name="T2"/>
                <a:gd fmla="*/ 26 h 26" name="T3"/>
                <a:gd fmla="*/ 20 w 27" name="T4"/>
                <a:gd fmla="*/ 25 h 26" name="T5"/>
                <a:gd fmla="*/ 10 w 27" name="T6"/>
                <a:gd fmla="*/ 19 h 26" name="T7"/>
                <a:gd fmla="*/ 0 w 27" name="T8"/>
                <a:gd fmla="*/ 12 h 26" name="T9"/>
                <a:gd fmla="*/ 1 w 27" name="T10"/>
                <a:gd fmla="*/ 10 h 26" name="T11"/>
                <a:gd fmla="*/ 2 w 27" name="T12"/>
                <a:gd fmla="*/ 10 h 26" name="T13"/>
                <a:gd fmla="*/ 10 w 27" name="T14"/>
                <a:gd fmla="*/ 1 h 26" name="T15"/>
                <a:gd fmla="*/ 23 w 27" name="T16"/>
                <a:gd fmla="*/ 3 h 26" name="T17"/>
                <a:gd fmla="*/ 27 w 27" name="T18"/>
                <a:gd fmla="*/ 14 h 26" name="T19"/>
                <a:gd fmla="*/ 22 w 27" name="T20"/>
                <a:gd fmla="*/ 25 h 26" name="T21"/>
                <a:gd fmla="*/ 21 w 27" name="T22"/>
                <a:gd fmla="*/ 26 h 26" name="T23"/>
                <a:gd fmla="*/ 4 w 27" name="T24"/>
                <a:gd fmla="*/ 12 h 26" name="T25"/>
                <a:gd fmla="*/ 11 w 27" name="T26"/>
                <a:gd fmla="*/ 16 h 26" name="T27"/>
                <a:gd fmla="*/ 22 w 27" name="T28"/>
                <a:gd fmla="*/ 22 h 26" name="T29"/>
                <a:gd fmla="*/ 24 w 27" name="T30"/>
                <a:gd fmla="*/ 14 h 26" name="T31"/>
                <a:gd fmla="*/ 21 w 27" name="T32"/>
                <a:gd fmla="*/ 5 h 26" name="T33"/>
                <a:gd fmla="*/ 12 w 27" name="T34"/>
                <a:gd fmla="*/ 4 h 26" name="T35"/>
                <a:gd fmla="*/ 5 w 27" name="T36"/>
                <a:gd fmla="*/ 11 h 26" name="T37"/>
                <a:gd fmla="*/ 4 w 27" name="T38"/>
                <a:gd fmla="*/ 12 h 2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6" w="27">
                  <a:moveTo>
                    <a:pt x="21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0" y="25"/>
                    <a:pt x="20" y="25"/>
                  </a:cubicBezTo>
                  <a:cubicBezTo>
                    <a:pt x="19" y="22"/>
                    <a:pt x="14" y="20"/>
                    <a:pt x="10" y="19"/>
                  </a:cubicBezTo>
                  <a:cubicBezTo>
                    <a:pt x="5" y="17"/>
                    <a:pt x="1" y="15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3" y="6"/>
                    <a:pt x="6" y="3"/>
                    <a:pt x="10" y="1"/>
                  </a:cubicBezTo>
                  <a:cubicBezTo>
                    <a:pt x="15" y="0"/>
                    <a:pt x="19" y="0"/>
                    <a:pt x="23" y="3"/>
                  </a:cubicBezTo>
                  <a:cubicBezTo>
                    <a:pt x="25" y="5"/>
                    <a:pt x="27" y="9"/>
                    <a:pt x="27" y="14"/>
                  </a:cubicBezTo>
                  <a:cubicBezTo>
                    <a:pt x="27" y="19"/>
                    <a:pt x="25" y="23"/>
                    <a:pt x="22" y="25"/>
                  </a:cubicBezTo>
                  <a:cubicBezTo>
                    <a:pt x="22" y="26"/>
                    <a:pt x="22" y="26"/>
                    <a:pt x="21" y="26"/>
                  </a:cubicBezTo>
                  <a:close/>
                  <a:moveTo>
                    <a:pt x="4" y="12"/>
                  </a:moveTo>
                  <a:cubicBezTo>
                    <a:pt x="6" y="14"/>
                    <a:pt x="9" y="15"/>
                    <a:pt x="11" y="16"/>
                  </a:cubicBezTo>
                  <a:cubicBezTo>
                    <a:pt x="15" y="18"/>
                    <a:pt x="19" y="19"/>
                    <a:pt x="22" y="22"/>
                  </a:cubicBezTo>
                  <a:cubicBezTo>
                    <a:pt x="23" y="20"/>
                    <a:pt x="24" y="17"/>
                    <a:pt x="24" y="14"/>
                  </a:cubicBezTo>
                  <a:cubicBezTo>
                    <a:pt x="24" y="10"/>
                    <a:pt x="22" y="7"/>
                    <a:pt x="21" y="5"/>
                  </a:cubicBezTo>
                  <a:cubicBezTo>
                    <a:pt x="18" y="3"/>
                    <a:pt x="15" y="3"/>
                    <a:pt x="12" y="4"/>
                  </a:cubicBezTo>
                  <a:cubicBezTo>
                    <a:pt x="8" y="5"/>
                    <a:pt x="6" y="8"/>
                    <a:pt x="5" y="11"/>
                  </a:cubicBezTo>
                  <a:cubicBezTo>
                    <a:pt x="5" y="12"/>
                    <a:pt x="5" y="12"/>
                    <a:pt x="4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23"/>
            <p:cNvSpPr/>
            <p:nvPr/>
          </p:nvSpPr>
          <p:spPr bwMode="auto">
            <a:xfrm>
              <a:off x="10775487" y="2656362"/>
              <a:ext cx="57150" cy="87313"/>
            </a:xfrm>
            <a:custGeom>
              <a:gdLst>
                <a:gd fmla="*/ 13 w 15" name="T0"/>
                <a:gd fmla="*/ 23 h 23" name="T1"/>
                <a:gd fmla="*/ 13 w 15" name="T2"/>
                <a:gd fmla="*/ 22 h 23" name="T3"/>
                <a:gd fmla="*/ 9 w 15" name="T4"/>
                <a:gd fmla="*/ 19 h 23" name="T5"/>
                <a:gd fmla="*/ 0 w 15" name="T6"/>
                <a:gd fmla="*/ 9 h 23" name="T7"/>
                <a:gd fmla="*/ 0 w 15" name="T8"/>
                <a:gd fmla="*/ 8 h 23" name="T9"/>
                <a:gd fmla="*/ 2 w 15" name="T10"/>
                <a:gd fmla="*/ 6 h 23" name="T11"/>
                <a:gd fmla="*/ 4 w 15" name="T12"/>
                <a:gd fmla="*/ 7 h 23" name="T13"/>
                <a:gd fmla="*/ 4 w 15" name="T14"/>
                <a:gd fmla="*/ 8 h 23" name="T15"/>
                <a:gd fmla="*/ 4 w 15" name="T16"/>
                <a:gd fmla="*/ 9 h 23" name="T17"/>
                <a:gd fmla="*/ 11 w 15" name="T18"/>
                <a:gd fmla="*/ 17 h 23" name="T19"/>
                <a:gd fmla="*/ 12 w 15" name="T20"/>
                <a:gd fmla="*/ 18 h 23" name="T21"/>
                <a:gd fmla="*/ 9 w 15" name="T22"/>
                <a:gd fmla="*/ 3 h 23" name="T23"/>
                <a:gd fmla="*/ 10 w 15" name="T24"/>
                <a:gd fmla="*/ 1 h 23" name="T25"/>
                <a:gd fmla="*/ 12 w 15" name="T26"/>
                <a:gd fmla="*/ 2 h 23" name="T27"/>
                <a:gd fmla="*/ 15 w 15" name="T28"/>
                <a:gd fmla="*/ 21 h 23" name="T29"/>
                <a:gd fmla="*/ 14 w 15" name="T30"/>
                <a:gd fmla="*/ 22 h 23" name="T31"/>
                <a:gd fmla="*/ 13 w 15" name="T32"/>
                <a:gd fmla="*/ 23 h 2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3" w="15">
                  <a:moveTo>
                    <a:pt x="13" y="23"/>
                  </a:moveTo>
                  <a:cubicBezTo>
                    <a:pt x="13" y="23"/>
                    <a:pt x="13" y="22"/>
                    <a:pt x="13" y="22"/>
                  </a:cubicBezTo>
                  <a:cubicBezTo>
                    <a:pt x="12" y="21"/>
                    <a:pt x="10" y="20"/>
                    <a:pt x="9" y="19"/>
                  </a:cubicBezTo>
                  <a:cubicBezTo>
                    <a:pt x="6" y="16"/>
                    <a:pt x="3" y="1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3" y="6"/>
                    <a:pt x="3" y="6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6" y="12"/>
                    <a:pt x="9" y="14"/>
                    <a:pt x="11" y="17"/>
                  </a:cubicBezTo>
                  <a:cubicBezTo>
                    <a:pt x="12" y="17"/>
                    <a:pt x="12" y="17"/>
                    <a:pt x="12" y="18"/>
                  </a:cubicBezTo>
                  <a:cubicBezTo>
                    <a:pt x="12" y="12"/>
                    <a:pt x="11" y="7"/>
                    <a:pt x="9" y="3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5" y="8"/>
                    <a:pt x="15" y="14"/>
                    <a:pt x="15" y="21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4" y="23"/>
                    <a:pt x="14" y="23"/>
                    <a:pt x="13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Freeform 24"/>
            <p:cNvSpPr/>
            <p:nvPr/>
          </p:nvSpPr>
          <p:spPr bwMode="auto">
            <a:xfrm>
              <a:off x="10813587" y="2667474"/>
              <a:ext cx="68262" cy="49213"/>
            </a:xfrm>
            <a:custGeom>
              <a:gdLst>
                <a:gd fmla="*/ 16 w 18" name="T0"/>
                <a:gd fmla="*/ 13 h 13" name="T1"/>
                <a:gd fmla="*/ 15 w 18" name="T2"/>
                <a:gd fmla="*/ 12 h 13" name="T3"/>
                <a:gd fmla="*/ 2 w 18" name="T4"/>
                <a:gd fmla="*/ 3 h 13" name="T5"/>
                <a:gd fmla="*/ 1 w 18" name="T6"/>
                <a:gd fmla="*/ 3 h 13" name="T7"/>
                <a:gd fmla="*/ 2 w 18" name="T8"/>
                <a:gd fmla="*/ 0 h 13" name="T9"/>
                <a:gd fmla="*/ 4 w 18" name="T10"/>
                <a:gd fmla="*/ 1 h 13" name="T11"/>
                <a:gd fmla="*/ 4 w 18" name="T12"/>
                <a:gd fmla="*/ 1 h 13" name="T13"/>
                <a:gd fmla="*/ 17 w 18" name="T14"/>
                <a:gd fmla="*/ 10 h 13" name="T15"/>
                <a:gd fmla="*/ 17 w 18" name="T16"/>
                <a:gd fmla="*/ 12 h 13" name="T17"/>
                <a:gd fmla="*/ 16 w 18" name="T18"/>
                <a:gd fmla="*/ 13 h 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" w="18">
                  <a:moveTo>
                    <a:pt x="16" y="13"/>
                  </a:moveTo>
                  <a:cubicBezTo>
                    <a:pt x="16" y="13"/>
                    <a:pt x="16" y="12"/>
                    <a:pt x="15" y="12"/>
                  </a:cubicBezTo>
                  <a:cubicBezTo>
                    <a:pt x="11" y="11"/>
                    <a:pt x="6" y="7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0" y="1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8" y="5"/>
                    <a:pt x="13" y="8"/>
                    <a:pt x="17" y="10"/>
                  </a:cubicBezTo>
                  <a:cubicBezTo>
                    <a:pt x="17" y="10"/>
                    <a:pt x="18" y="11"/>
                    <a:pt x="17" y="12"/>
                  </a:cubicBezTo>
                  <a:cubicBezTo>
                    <a:pt x="17" y="12"/>
                    <a:pt x="17" y="13"/>
                    <a:pt x="16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10832637" y="2648424"/>
              <a:ext cx="19050" cy="90488"/>
            </a:xfrm>
            <a:custGeom>
              <a:gdLst>
                <a:gd fmla="*/ 2 w 5" name="T0"/>
                <a:gd fmla="*/ 24 h 24" name="T1"/>
                <a:gd fmla="*/ 0 w 5" name="T2"/>
                <a:gd fmla="*/ 24 h 24" name="T3"/>
                <a:gd fmla="*/ 0 w 5" name="T4"/>
                <a:gd fmla="*/ 22 h 24" name="T5"/>
                <a:gd fmla="*/ 1 w 5" name="T6"/>
                <a:gd fmla="*/ 15 h 24" name="T7"/>
                <a:gd fmla="*/ 2 w 5" name="T8"/>
                <a:gd fmla="*/ 1 h 24" name="T9"/>
                <a:gd fmla="*/ 4 w 5" name="T10"/>
                <a:gd fmla="*/ 1 h 24" name="T11"/>
                <a:gd fmla="*/ 5 w 5" name="T12"/>
                <a:gd fmla="*/ 2 h 24" name="T13"/>
                <a:gd fmla="*/ 4 w 5" name="T14"/>
                <a:gd fmla="*/ 3 h 24" name="T15"/>
                <a:gd fmla="*/ 4 w 5" name="T16"/>
                <a:gd fmla="*/ 15 h 24" name="T17"/>
                <a:gd fmla="*/ 3 w 5" name="T18"/>
                <a:gd fmla="*/ 19 h 24" name="T19"/>
                <a:gd fmla="*/ 4 w 5" name="T20"/>
                <a:gd fmla="*/ 19 h 24" name="T21"/>
                <a:gd fmla="*/ 4 w 5" name="T22"/>
                <a:gd fmla="*/ 21 h 24" name="T23"/>
                <a:gd fmla="*/ 4 w 5" name="T24"/>
                <a:gd fmla="*/ 22 h 24" name="T25"/>
                <a:gd fmla="*/ 2 w 5" name="T26"/>
                <a:gd fmla="*/ 24 h 24" name="T27"/>
                <a:gd fmla="*/ 2 w 5" name="T28"/>
                <a:gd fmla="*/ 24 h 2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4" w="5">
                  <a:moveTo>
                    <a:pt x="2" y="24"/>
                  </a:moveTo>
                  <a:cubicBezTo>
                    <a:pt x="1" y="24"/>
                    <a:pt x="1" y="24"/>
                    <a:pt x="0" y="24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5"/>
                    <a:pt x="1" y="2"/>
                    <a:pt x="2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5"/>
                    <a:pt x="4" y="11"/>
                    <a:pt x="4" y="15"/>
                  </a:cubicBezTo>
                  <a:cubicBezTo>
                    <a:pt x="3" y="17"/>
                    <a:pt x="3" y="18"/>
                    <a:pt x="3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4" y="19"/>
                    <a:pt x="5" y="20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10851687" y="2640487"/>
              <a:ext cx="41275" cy="80963"/>
            </a:xfrm>
            <a:custGeom>
              <a:gdLst>
                <a:gd fmla="*/ 9 w 11" name="T0"/>
                <a:gd fmla="*/ 21 h 21" name="T1"/>
                <a:gd fmla="*/ 2 w 11" name="T2"/>
                <a:gd fmla="*/ 9 h 21" name="T3"/>
                <a:gd fmla="*/ 0 w 11" name="T4"/>
                <a:gd fmla="*/ 3 h 21" name="T5"/>
                <a:gd fmla="*/ 0 w 11" name="T6"/>
                <a:gd fmla="*/ 2 h 21" name="T7"/>
                <a:gd fmla="*/ 1 w 11" name="T8"/>
                <a:gd fmla="*/ 0 h 21" name="T9"/>
                <a:gd fmla="*/ 3 w 11" name="T10"/>
                <a:gd fmla="*/ 1 h 21" name="T11"/>
                <a:gd fmla="*/ 3 w 11" name="T12"/>
                <a:gd fmla="*/ 3 h 21" name="T13"/>
                <a:gd fmla="*/ 3 w 11" name="T14"/>
                <a:gd fmla="*/ 3 h 21" name="T15"/>
                <a:gd fmla="*/ 5 w 11" name="T16"/>
                <a:gd fmla="*/ 8 h 21" name="T17"/>
                <a:gd fmla="*/ 9 w 11" name="T18"/>
                <a:gd fmla="*/ 18 h 21" name="T19"/>
                <a:gd fmla="*/ 11 w 11" name="T20"/>
                <a:gd fmla="*/ 19 h 21" name="T21"/>
                <a:gd fmla="*/ 9 w 11" name="T22"/>
                <a:gd fmla="*/ 21 h 21" name="T23"/>
                <a:gd fmla="*/ 9 w 11" name="T24"/>
                <a:gd fmla="*/ 21 h 2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1" w="11">
                  <a:moveTo>
                    <a:pt x="9" y="21"/>
                  </a:moveTo>
                  <a:cubicBezTo>
                    <a:pt x="6" y="21"/>
                    <a:pt x="4" y="16"/>
                    <a:pt x="2" y="9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6"/>
                    <a:pt x="5" y="8"/>
                  </a:cubicBezTo>
                  <a:cubicBezTo>
                    <a:pt x="6" y="11"/>
                    <a:pt x="8" y="17"/>
                    <a:pt x="9" y="18"/>
                  </a:cubicBezTo>
                  <a:cubicBezTo>
                    <a:pt x="10" y="18"/>
                    <a:pt x="11" y="19"/>
                    <a:pt x="11" y="19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10865974" y="2632549"/>
              <a:ext cx="41275" cy="76200"/>
            </a:xfrm>
            <a:custGeom>
              <a:gdLst>
                <a:gd fmla="*/ 9 w 11" name="T0"/>
                <a:gd fmla="*/ 20 h 20" name="T1"/>
                <a:gd fmla="*/ 9 w 11" name="T2"/>
                <a:gd fmla="*/ 20 h 20" name="T3"/>
                <a:gd fmla="*/ 3 w 11" name="T4"/>
                <a:gd fmla="*/ 10 h 20" name="T5"/>
                <a:gd fmla="*/ 1 w 11" name="T6"/>
                <a:gd fmla="*/ 5 h 20" name="T7"/>
                <a:gd fmla="*/ 1 w 11" name="T8"/>
                <a:gd fmla="*/ 4 h 20" name="T9"/>
                <a:gd fmla="*/ 0 w 11" name="T10"/>
                <a:gd fmla="*/ 3 h 20" name="T11"/>
                <a:gd fmla="*/ 1 w 11" name="T12"/>
                <a:gd fmla="*/ 1 h 20" name="T13"/>
                <a:gd fmla="*/ 2 w 11" name="T14"/>
                <a:gd fmla="*/ 1 h 20" name="T15"/>
                <a:gd fmla="*/ 3 w 11" name="T16"/>
                <a:gd fmla="*/ 1 h 20" name="T17"/>
                <a:gd fmla="*/ 6 w 11" name="T18"/>
                <a:gd fmla="*/ 9 h 20" name="T19"/>
                <a:gd fmla="*/ 10 w 11" name="T20"/>
                <a:gd fmla="*/ 17 h 20" name="T21"/>
                <a:gd fmla="*/ 11 w 11" name="T22"/>
                <a:gd fmla="*/ 19 h 20" name="T23"/>
                <a:gd fmla="*/ 9 w 11" name="T24"/>
                <a:gd fmla="*/ 20 h 2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" w="11"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6" y="18"/>
                    <a:pt x="4" y="14"/>
                    <a:pt x="3" y="10"/>
                  </a:cubicBezTo>
                  <a:cubicBezTo>
                    <a:pt x="3" y="8"/>
                    <a:pt x="2" y="6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3"/>
                    <a:pt x="5" y="6"/>
                    <a:pt x="6" y="9"/>
                  </a:cubicBezTo>
                  <a:cubicBezTo>
                    <a:pt x="7" y="12"/>
                    <a:pt x="8" y="16"/>
                    <a:pt x="10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0" y="20"/>
                    <a:pt x="10" y="20"/>
                    <a:pt x="9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10635787" y="2727799"/>
              <a:ext cx="52387" cy="80963"/>
            </a:xfrm>
            <a:custGeom>
              <a:gdLst>
                <a:gd fmla="*/ 12 w 14" name="T0"/>
                <a:gd fmla="*/ 21 h 21" name="T1"/>
                <a:gd fmla="*/ 11 w 14" name="T2"/>
                <a:gd fmla="*/ 21 h 21" name="T3"/>
                <a:gd fmla="*/ 6 w 14" name="T4"/>
                <a:gd fmla="*/ 12 h 21" name="T5"/>
                <a:gd fmla="*/ 3 w 14" name="T6"/>
                <a:gd fmla="*/ 5 h 21" name="T7"/>
                <a:gd fmla="*/ 2 w 14" name="T8"/>
                <a:gd fmla="*/ 5 h 21" name="T9"/>
                <a:gd fmla="*/ 0 w 14" name="T10"/>
                <a:gd fmla="*/ 4 h 21" name="T11"/>
                <a:gd fmla="*/ 0 w 14" name="T12"/>
                <a:gd fmla="*/ 2 h 21" name="T13"/>
                <a:gd fmla="*/ 1 w 14" name="T14"/>
                <a:gd fmla="*/ 1 h 21" name="T15"/>
                <a:gd fmla="*/ 3 w 14" name="T16"/>
                <a:gd fmla="*/ 1 h 21" name="T17"/>
                <a:gd fmla="*/ 9 w 14" name="T18"/>
                <a:gd fmla="*/ 11 h 21" name="T19"/>
                <a:gd fmla="*/ 13 w 14" name="T20"/>
                <a:gd fmla="*/ 18 h 21" name="T21"/>
                <a:gd fmla="*/ 13 w 14" name="T22"/>
                <a:gd fmla="*/ 20 h 21" name="T23"/>
                <a:gd fmla="*/ 12 w 14" name="T24"/>
                <a:gd fmla="*/ 21 h 2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1" w="14">
                  <a:moveTo>
                    <a:pt x="12" y="21"/>
                  </a:moveTo>
                  <a:cubicBezTo>
                    <a:pt x="12" y="21"/>
                    <a:pt x="11" y="21"/>
                    <a:pt x="11" y="21"/>
                  </a:cubicBezTo>
                  <a:cubicBezTo>
                    <a:pt x="9" y="19"/>
                    <a:pt x="8" y="15"/>
                    <a:pt x="6" y="12"/>
                  </a:cubicBezTo>
                  <a:cubicBezTo>
                    <a:pt x="5" y="10"/>
                    <a:pt x="4" y="7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6" y="3"/>
                    <a:pt x="7" y="7"/>
                    <a:pt x="9" y="11"/>
                  </a:cubicBezTo>
                  <a:cubicBezTo>
                    <a:pt x="10" y="14"/>
                    <a:pt x="11" y="17"/>
                    <a:pt x="13" y="18"/>
                  </a:cubicBezTo>
                  <a:cubicBezTo>
                    <a:pt x="14" y="19"/>
                    <a:pt x="14" y="20"/>
                    <a:pt x="13" y="20"/>
                  </a:cubicBezTo>
                  <a:cubicBezTo>
                    <a:pt x="13" y="21"/>
                    <a:pt x="13" y="21"/>
                    <a:pt x="12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10680237" y="2702399"/>
              <a:ext cx="65087" cy="93663"/>
            </a:xfrm>
            <a:custGeom>
              <a:gdLst>
                <a:gd fmla="*/ 9 w 17" name="T0"/>
                <a:gd fmla="*/ 25 h 25" name="T1"/>
                <a:gd fmla="*/ 3 w 17" name="T2"/>
                <a:gd fmla="*/ 22 h 25" name="T3"/>
                <a:gd fmla="*/ 2 w 17" name="T4"/>
                <a:gd fmla="*/ 5 h 25" name="T5"/>
                <a:gd fmla="*/ 2 w 17" name="T6"/>
                <a:gd fmla="*/ 4 h 25" name="T7"/>
                <a:gd fmla="*/ 6 w 17" name="T8"/>
                <a:gd fmla="*/ 0 h 25" name="T9"/>
                <a:gd fmla="*/ 16 w 17" name="T10"/>
                <a:gd fmla="*/ 16 h 25" name="T11"/>
                <a:gd fmla="*/ 11 w 17" name="T12"/>
                <a:gd fmla="*/ 25 h 25" name="T13"/>
                <a:gd fmla="*/ 9 w 17" name="T14"/>
                <a:gd fmla="*/ 25 h 25" name="T15"/>
                <a:gd fmla="*/ 5 w 17" name="T16"/>
                <a:gd fmla="*/ 6 h 25" name="T17"/>
                <a:gd fmla="*/ 6 w 17" name="T18"/>
                <a:gd fmla="*/ 20 h 25" name="T19"/>
                <a:gd fmla="*/ 10 w 17" name="T20"/>
                <a:gd fmla="*/ 22 h 25" name="T21"/>
                <a:gd fmla="*/ 13 w 17" name="T22"/>
                <a:gd fmla="*/ 16 h 25" name="T23"/>
                <a:gd fmla="*/ 5 w 17" name="T24"/>
                <a:gd fmla="*/ 3 h 25" name="T25"/>
                <a:gd fmla="*/ 5 w 17" name="T26"/>
                <a:gd fmla="*/ 3 h 25" name="T27"/>
                <a:gd fmla="*/ 6 w 17" name="T28"/>
                <a:gd fmla="*/ 4 h 25" name="T29"/>
                <a:gd fmla="*/ 7 w 17" name="T30"/>
                <a:gd fmla="*/ 5 h 25" name="T31"/>
                <a:gd fmla="*/ 5 w 17" name="T32"/>
                <a:gd fmla="*/ 6 h 25" name="T33"/>
                <a:gd fmla="*/ 5 w 17" name="T34"/>
                <a:gd fmla="*/ 6 h 2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5" w="17">
                  <a:moveTo>
                    <a:pt x="9" y="25"/>
                  </a:moveTo>
                  <a:cubicBezTo>
                    <a:pt x="7" y="25"/>
                    <a:pt x="5" y="24"/>
                    <a:pt x="3" y="22"/>
                  </a:cubicBezTo>
                  <a:cubicBezTo>
                    <a:pt x="0" y="18"/>
                    <a:pt x="0" y="10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1"/>
                    <a:pt x="5" y="0"/>
                    <a:pt x="6" y="0"/>
                  </a:cubicBezTo>
                  <a:cubicBezTo>
                    <a:pt x="10" y="1"/>
                    <a:pt x="16" y="9"/>
                    <a:pt x="16" y="16"/>
                  </a:cubicBezTo>
                  <a:cubicBezTo>
                    <a:pt x="17" y="20"/>
                    <a:pt x="15" y="23"/>
                    <a:pt x="11" y="25"/>
                  </a:cubicBezTo>
                  <a:cubicBezTo>
                    <a:pt x="10" y="25"/>
                    <a:pt x="9" y="25"/>
                    <a:pt x="9" y="25"/>
                  </a:cubicBezTo>
                  <a:close/>
                  <a:moveTo>
                    <a:pt x="5" y="6"/>
                  </a:moveTo>
                  <a:cubicBezTo>
                    <a:pt x="3" y="10"/>
                    <a:pt x="3" y="17"/>
                    <a:pt x="6" y="20"/>
                  </a:cubicBezTo>
                  <a:cubicBezTo>
                    <a:pt x="7" y="22"/>
                    <a:pt x="8" y="22"/>
                    <a:pt x="10" y="22"/>
                  </a:cubicBezTo>
                  <a:cubicBezTo>
                    <a:pt x="13" y="21"/>
                    <a:pt x="14" y="19"/>
                    <a:pt x="13" y="16"/>
                  </a:cubicBezTo>
                  <a:cubicBezTo>
                    <a:pt x="13" y="10"/>
                    <a:pt x="8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6" y="6"/>
                    <a:pt x="6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10086512" y="2411887"/>
              <a:ext cx="1290637" cy="320675"/>
            </a:xfrm>
            <a:custGeom>
              <a:gdLst>
                <a:gd fmla="*/ 1 w 341" name="T0"/>
                <a:gd fmla="*/ 84 h 84" name="T1"/>
                <a:gd fmla="*/ 1 w 341" name="T2"/>
                <a:gd fmla="*/ 84 h 84" name="T3"/>
                <a:gd fmla="*/ 1 w 341" name="T4"/>
                <a:gd fmla="*/ 83 h 84" name="T5"/>
                <a:gd fmla="*/ 40 w 341" name="T6"/>
                <a:gd fmla="*/ 63 h 84" name="T7"/>
                <a:gd fmla="*/ 59 w 341" name="T8"/>
                <a:gd fmla="*/ 68 h 84" name="T9"/>
                <a:gd fmla="*/ 64 w 341" name="T10"/>
                <a:gd fmla="*/ 70 h 84" name="T11"/>
                <a:gd fmla="*/ 76 w 341" name="T12"/>
                <a:gd fmla="*/ 73 h 84" name="T13"/>
                <a:gd fmla="*/ 97 w 341" name="T14"/>
                <a:gd fmla="*/ 59 h 84" name="T15"/>
                <a:gd fmla="*/ 105 w 341" name="T16"/>
                <a:gd fmla="*/ 51 h 84" name="T17"/>
                <a:gd fmla="*/ 133 w 341" name="T18"/>
                <a:gd fmla="*/ 50 h 84" name="T19"/>
                <a:gd fmla="*/ 143 w 341" name="T20"/>
                <a:gd fmla="*/ 53 h 84" name="T21"/>
                <a:gd fmla="*/ 170 w 341" name="T22"/>
                <a:gd fmla="*/ 41 h 84" name="T23"/>
                <a:gd fmla="*/ 173 w 341" name="T24"/>
                <a:gd fmla="*/ 38 h 84" name="T25"/>
                <a:gd fmla="*/ 207 w 341" name="T26"/>
                <a:gd fmla="*/ 31 h 84" name="T27"/>
                <a:gd fmla="*/ 215 w 341" name="T28"/>
                <a:gd fmla="*/ 34 h 84" name="T29"/>
                <a:gd fmla="*/ 240 w 341" name="T30"/>
                <a:gd fmla="*/ 38 h 84" name="T31"/>
                <a:gd fmla="*/ 253 w 341" name="T32"/>
                <a:gd fmla="*/ 26 h 84" name="T33"/>
                <a:gd fmla="*/ 269 w 341" name="T34"/>
                <a:gd fmla="*/ 12 h 84" name="T35"/>
                <a:gd fmla="*/ 291 w 341" name="T36"/>
                <a:gd fmla="*/ 18 h 84" name="T37"/>
                <a:gd fmla="*/ 310 w 341" name="T38"/>
                <a:gd fmla="*/ 25 h 84" name="T39"/>
                <a:gd fmla="*/ 332 w 341" name="T40"/>
                <a:gd fmla="*/ 9 h 84" name="T41"/>
                <a:gd fmla="*/ 340 w 341" name="T42"/>
                <a:gd fmla="*/ 0 h 84" name="T43"/>
                <a:gd fmla="*/ 341 w 341" name="T44"/>
                <a:gd fmla="*/ 0 h 84" name="T45"/>
                <a:gd fmla="*/ 341 w 341" name="T46"/>
                <a:gd fmla="*/ 1 h 84" name="T47"/>
                <a:gd fmla="*/ 334 w 341" name="T48"/>
                <a:gd fmla="*/ 10 h 84" name="T49"/>
                <a:gd fmla="*/ 310 w 341" name="T50"/>
                <a:gd fmla="*/ 27 h 84" name="T51"/>
                <a:gd fmla="*/ 290 w 341" name="T52"/>
                <a:gd fmla="*/ 20 h 84" name="T53"/>
                <a:gd fmla="*/ 269 w 341" name="T54"/>
                <a:gd fmla="*/ 14 h 84" name="T55"/>
                <a:gd fmla="*/ 255 w 341" name="T56"/>
                <a:gd fmla="*/ 27 h 84" name="T57"/>
                <a:gd fmla="*/ 241 w 341" name="T58"/>
                <a:gd fmla="*/ 40 h 84" name="T59"/>
                <a:gd fmla="*/ 214 w 341" name="T60"/>
                <a:gd fmla="*/ 36 h 84" name="T61"/>
                <a:gd fmla="*/ 207 w 341" name="T62"/>
                <a:gd fmla="*/ 33 h 84" name="T63"/>
                <a:gd fmla="*/ 175 w 341" name="T64"/>
                <a:gd fmla="*/ 39 h 84" name="T65"/>
                <a:gd fmla="*/ 172 w 341" name="T66"/>
                <a:gd fmla="*/ 42 h 84" name="T67"/>
                <a:gd fmla="*/ 142 w 341" name="T68"/>
                <a:gd fmla="*/ 55 h 84" name="T69"/>
                <a:gd fmla="*/ 132 w 341" name="T70"/>
                <a:gd fmla="*/ 52 h 84" name="T71"/>
                <a:gd fmla="*/ 107 w 341" name="T72"/>
                <a:gd fmla="*/ 53 h 84" name="T73"/>
                <a:gd fmla="*/ 99 w 341" name="T74"/>
                <a:gd fmla="*/ 61 h 84" name="T75"/>
                <a:gd fmla="*/ 76 w 341" name="T76"/>
                <a:gd fmla="*/ 75 h 84" name="T77"/>
                <a:gd fmla="*/ 63 w 341" name="T78"/>
                <a:gd fmla="*/ 72 h 84" name="T79"/>
                <a:gd fmla="*/ 59 w 341" name="T80"/>
                <a:gd fmla="*/ 70 h 84" name="T81"/>
                <a:gd fmla="*/ 40 w 341" name="T82"/>
                <a:gd fmla="*/ 65 h 84" name="T83"/>
                <a:gd fmla="*/ 2 w 341" name="T84"/>
                <a:gd fmla="*/ 83 h 84" name="T85"/>
                <a:gd fmla="*/ 1 w 341" name="T86"/>
                <a:gd fmla="*/ 84 h 84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84" w="341">
                  <a:moveTo>
                    <a:pt x="1" y="84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3"/>
                    <a:pt x="1" y="83"/>
                  </a:cubicBezTo>
                  <a:cubicBezTo>
                    <a:pt x="6" y="67"/>
                    <a:pt x="25" y="60"/>
                    <a:pt x="40" y="63"/>
                  </a:cubicBezTo>
                  <a:cubicBezTo>
                    <a:pt x="46" y="64"/>
                    <a:pt x="53" y="66"/>
                    <a:pt x="59" y="68"/>
                  </a:cubicBezTo>
                  <a:cubicBezTo>
                    <a:pt x="61" y="68"/>
                    <a:pt x="62" y="69"/>
                    <a:pt x="64" y="70"/>
                  </a:cubicBezTo>
                  <a:cubicBezTo>
                    <a:pt x="68" y="72"/>
                    <a:pt x="71" y="73"/>
                    <a:pt x="76" y="73"/>
                  </a:cubicBezTo>
                  <a:cubicBezTo>
                    <a:pt x="84" y="73"/>
                    <a:pt x="91" y="66"/>
                    <a:pt x="97" y="59"/>
                  </a:cubicBezTo>
                  <a:cubicBezTo>
                    <a:pt x="100" y="56"/>
                    <a:pt x="103" y="54"/>
                    <a:pt x="105" y="51"/>
                  </a:cubicBezTo>
                  <a:cubicBezTo>
                    <a:pt x="115" y="44"/>
                    <a:pt x="124" y="47"/>
                    <a:pt x="133" y="50"/>
                  </a:cubicBezTo>
                  <a:cubicBezTo>
                    <a:pt x="136" y="52"/>
                    <a:pt x="139" y="53"/>
                    <a:pt x="143" y="53"/>
                  </a:cubicBezTo>
                  <a:cubicBezTo>
                    <a:pt x="158" y="57"/>
                    <a:pt x="162" y="51"/>
                    <a:pt x="170" y="41"/>
                  </a:cubicBezTo>
                  <a:cubicBezTo>
                    <a:pt x="171" y="40"/>
                    <a:pt x="172" y="39"/>
                    <a:pt x="173" y="38"/>
                  </a:cubicBezTo>
                  <a:cubicBezTo>
                    <a:pt x="182" y="28"/>
                    <a:pt x="193" y="26"/>
                    <a:pt x="207" y="31"/>
                  </a:cubicBezTo>
                  <a:cubicBezTo>
                    <a:pt x="210" y="32"/>
                    <a:pt x="212" y="33"/>
                    <a:pt x="215" y="34"/>
                  </a:cubicBezTo>
                  <a:cubicBezTo>
                    <a:pt x="223" y="38"/>
                    <a:pt x="231" y="42"/>
                    <a:pt x="240" y="38"/>
                  </a:cubicBezTo>
                  <a:cubicBezTo>
                    <a:pt x="245" y="36"/>
                    <a:pt x="249" y="31"/>
                    <a:pt x="253" y="26"/>
                  </a:cubicBezTo>
                  <a:cubicBezTo>
                    <a:pt x="258" y="20"/>
                    <a:pt x="262" y="14"/>
                    <a:pt x="269" y="12"/>
                  </a:cubicBezTo>
                  <a:cubicBezTo>
                    <a:pt x="276" y="10"/>
                    <a:pt x="284" y="14"/>
                    <a:pt x="291" y="18"/>
                  </a:cubicBezTo>
                  <a:cubicBezTo>
                    <a:pt x="297" y="22"/>
                    <a:pt x="304" y="25"/>
                    <a:pt x="310" y="25"/>
                  </a:cubicBezTo>
                  <a:cubicBezTo>
                    <a:pt x="321" y="24"/>
                    <a:pt x="327" y="16"/>
                    <a:pt x="332" y="9"/>
                  </a:cubicBezTo>
                  <a:cubicBezTo>
                    <a:pt x="335" y="6"/>
                    <a:pt x="337" y="3"/>
                    <a:pt x="340" y="0"/>
                  </a:cubicBezTo>
                  <a:cubicBezTo>
                    <a:pt x="340" y="0"/>
                    <a:pt x="341" y="0"/>
                    <a:pt x="341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8" y="4"/>
                    <a:pt x="336" y="7"/>
                    <a:pt x="334" y="10"/>
                  </a:cubicBezTo>
                  <a:cubicBezTo>
                    <a:pt x="328" y="18"/>
                    <a:pt x="322" y="26"/>
                    <a:pt x="310" y="27"/>
                  </a:cubicBezTo>
                  <a:cubicBezTo>
                    <a:pt x="303" y="27"/>
                    <a:pt x="297" y="24"/>
                    <a:pt x="290" y="20"/>
                  </a:cubicBezTo>
                  <a:cubicBezTo>
                    <a:pt x="283" y="16"/>
                    <a:pt x="276" y="13"/>
                    <a:pt x="269" y="14"/>
                  </a:cubicBezTo>
                  <a:cubicBezTo>
                    <a:pt x="263" y="16"/>
                    <a:pt x="259" y="21"/>
                    <a:pt x="255" y="27"/>
                  </a:cubicBezTo>
                  <a:cubicBezTo>
                    <a:pt x="251" y="32"/>
                    <a:pt x="247" y="37"/>
                    <a:pt x="241" y="40"/>
                  </a:cubicBezTo>
                  <a:cubicBezTo>
                    <a:pt x="231" y="44"/>
                    <a:pt x="222" y="40"/>
                    <a:pt x="214" y="36"/>
                  </a:cubicBezTo>
                  <a:cubicBezTo>
                    <a:pt x="211" y="35"/>
                    <a:pt x="209" y="34"/>
                    <a:pt x="207" y="33"/>
                  </a:cubicBezTo>
                  <a:cubicBezTo>
                    <a:pt x="193" y="28"/>
                    <a:pt x="182" y="30"/>
                    <a:pt x="175" y="39"/>
                  </a:cubicBezTo>
                  <a:cubicBezTo>
                    <a:pt x="174" y="40"/>
                    <a:pt x="173" y="41"/>
                    <a:pt x="172" y="42"/>
                  </a:cubicBezTo>
                  <a:cubicBezTo>
                    <a:pt x="163" y="53"/>
                    <a:pt x="158" y="59"/>
                    <a:pt x="142" y="55"/>
                  </a:cubicBezTo>
                  <a:cubicBezTo>
                    <a:pt x="139" y="55"/>
                    <a:pt x="135" y="53"/>
                    <a:pt x="132" y="52"/>
                  </a:cubicBezTo>
                  <a:cubicBezTo>
                    <a:pt x="123" y="49"/>
                    <a:pt x="115" y="46"/>
                    <a:pt x="107" y="53"/>
                  </a:cubicBezTo>
                  <a:cubicBezTo>
                    <a:pt x="104" y="55"/>
                    <a:pt x="101" y="58"/>
                    <a:pt x="99" y="61"/>
                  </a:cubicBezTo>
                  <a:cubicBezTo>
                    <a:pt x="92" y="67"/>
                    <a:pt x="85" y="75"/>
                    <a:pt x="76" y="75"/>
                  </a:cubicBezTo>
                  <a:cubicBezTo>
                    <a:pt x="71" y="75"/>
                    <a:pt x="67" y="74"/>
                    <a:pt x="63" y="72"/>
                  </a:cubicBezTo>
                  <a:cubicBezTo>
                    <a:pt x="62" y="71"/>
                    <a:pt x="60" y="70"/>
                    <a:pt x="59" y="70"/>
                  </a:cubicBezTo>
                  <a:cubicBezTo>
                    <a:pt x="52" y="67"/>
                    <a:pt x="46" y="66"/>
                    <a:pt x="40" y="65"/>
                  </a:cubicBezTo>
                  <a:cubicBezTo>
                    <a:pt x="26" y="62"/>
                    <a:pt x="7" y="69"/>
                    <a:pt x="2" y="83"/>
                  </a:cubicBezTo>
                  <a:cubicBezTo>
                    <a:pt x="2" y="84"/>
                    <a:pt x="2" y="84"/>
                    <a:pt x="1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10094449" y="2481737"/>
              <a:ext cx="1290637" cy="322263"/>
            </a:xfrm>
            <a:custGeom>
              <a:gdLst>
                <a:gd fmla="*/ 2 w 341" name="T0"/>
                <a:gd fmla="*/ 85 h 85" name="T1"/>
                <a:gd fmla="*/ 1 w 341" name="T2"/>
                <a:gd fmla="*/ 85 h 85" name="T3"/>
                <a:gd fmla="*/ 1 w 341" name="T4"/>
                <a:gd fmla="*/ 83 h 85" name="T5"/>
                <a:gd fmla="*/ 40 w 341" name="T6"/>
                <a:gd fmla="*/ 64 h 85" name="T7"/>
                <a:gd fmla="*/ 59 w 341" name="T8"/>
                <a:gd fmla="*/ 69 h 85" name="T9"/>
                <a:gd fmla="*/ 64 w 341" name="T10"/>
                <a:gd fmla="*/ 71 h 85" name="T11"/>
                <a:gd fmla="*/ 76 w 341" name="T12"/>
                <a:gd fmla="*/ 74 h 85" name="T13"/>
                <a:gd fmla="*/ 97 w 341" name="T14"/>
                <a:gd fmla="*/ 60 h 85" name="T15"/>
                <a:gd fmla="*/ 106 w 341" name="T16"/>
                <a:gd fmla="*/ 52 h 85" name="T17"/>
                <a:gd fmla="*/ 133 w 341" name="T18"/>
                <a:gd fmla="*/ 51 h 85" name="T19"/>
                <a:gd fmla="*/ 143 w 341" name="T20"/>
                <a:gd fmla="*/ 54 h 85" name="T21"/>
                <a:gd fmla="*/ 170 w 341" name="T22"/>
                <a:gd fmla="*/ 42 h 85" name="T23"/>
                <a:gd fmla="*/ 173 w 341" name="T24"/>
                <a:gd fmla="*/ 38 h 85" name="T25"/>
                <a:gd fmla="*/ 207 w 341" name="T26"/>
                <a:gd fmla="*/ 32 h 85" name="T27"/>
                <a:gd fmla="*/ 215 w 341" name="T28"/>
                <a:gd fmla="*/ 35 h 85" name="T29"/>
                <a:gd fmla="*/ 240 w 341" name="T30"/>
                <a:gd fmla="*/ 39 h 85" name="T31"/>
                <a:gd fmla="*/ 253 w 341" name="T32"/>
                <a:gd fmla="*/ 26 h 85" name="T33"/>
                <a:gd fmla="*/ 269 w 341" name="T34"/>
                <a:gd fmla="*/ 13 h 85" name="T35"/>
                <a:gd fmla="*/ 291 w 341" name="T36"/>
                <a:gd fmla="*/ 19 h 85" name="T37"/>
                <a:gd fmla="*/ 310 w 341" name="T38"/>
                <a:gd fmla="*/ 25 h 85" name="T39"/>
                <a:gd fmla="*/ 333 w 341" name="T40"/>
                <a:gd fmla="*/ 9 h 85" name="T41"/>
                <a:gd fmla="*/ 340 w 341" name="T42"/>
                <a:gd fmla="*/ 1 h 85" name="T43"/>
                <a:gd fmla="*/ 341 w 341" name="T44"/>
                <a:gd fmla="*/ 1 h 85" name="T45"/>
                <a:gd fmla="*/ 341 w 341" name="T46"/>
                <a:gd fmla="*/ 2 h 85" name="T47"/>
                <a:gd fmla="*/ 334 w 341" name="T48"/>
                <a:gd fmla="*/ 11 h 85" name="T49"/>
                <a:gd fmla="*/ 310 w 341" name="T50"/>
                <a:gd fmla="*/ 27 h 85" name="T51"/>
                <a:gd fmla="*/ 291 w 341" name="T52"/>
                <a:gd fmla="*/ 21 h 85" name="T53"/>
                <a:gd fmla="*/ 270 w 341" name="T54"/>
                <a:gd fmla="*/ 15 h 85" name="T55"/>
                <a:gd fmla="*/ 255 w 341" name="T56"/>
                <a:gd fmla="*/ 28 h 85" name="T57"/>
                <a:gd fmla="*/ 241 w 341" name="T58"/>
                <a:gd fmla="*/ 41 h 85" name="T59"/>
                <a:gd fmla="*/ 214 w 341" name="T60"/>
                <a:gd fmla="*/ 37 h 85" name="T61"/>
                <a:gd fmla="*/ 207 w 341" name="T62"/>
                <a:gd fmla="*/ 34 h 85" name="T63"/>
                <a:gd fmla="*/ 175 w 341" name="T64"/>
                <a:gd fmla="*/ 40 h 85" name="T65"/>
                <a:gd fmla="*/ 172 w 341" name="T66"/>
                <a:gd fmla="*/ 43 h 85" name="T67"/>
                <a:gd fmla="*/ 142 w 341" name="T68"/>
                <a:gd fmla="*/ 56 h 85" name="T69"/>
                <a:gd fmla="*/ 132 w 341" name="T70"/>
                <a:gd fmla="*/ 53 h 85" name="T71"/>
                <a:gd fmla="*/ 107 w 341" name="T72"/>
                <a:gd fmla="*/ 54 h 85" name="T73"/>
                <a:gd fmla="*/ 99 w 341" name="T74"/>
                <a:gd fmla="*/ 61 h 85" name="T75"/>
                <a:gd fmla="*/ 76 w 341" name="T76"/>
                <a:gd fmla="*/ 76 h 85" name="T77"/>
                <a:gd fmla="*/ 63 w 341" name="T78"/>
                <a:gd fmla="*/ 72 h 85" name="T79"/>
                <a:gd fmla="*/ 59 w 341" name="T80"/>
                <a:gd fmla="*/ 70 h 85" name="T81"/>
                <a:gd fmla="*/ 40 w 341" name="T82"/>
                <a:gd fmla="*/ 66 h 85" name="T83"/>
                <a:gd fmla="*/ 3 w 341" name="T84"/>
                <a:gd fmla="*/ 84 h 85" name="T85"/>
                <a:gd fmla="*/ 2 w 341" name="T86"/>
                <a:gd fmla="*/ 85 h 85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85" w="341">
                  <a:moveTo>
                    <a:pt x="2" y="85"/>
                  </a:moveTo>
                  <a:cubicBezTo>
                    <a:pt x="2" y="85"/>
                    <a:pt x="1" y="85"/>
                    <a:pt x="1" y="85"/>
                  </a:cubicBezTo>
                  <a:cubicBezTo>
                    <a:pt x="1" y="84"/>
                    <a:pt x="0" y="84"/>
                    <a:pt x="1" y="83"/>
                  </a:cubicBezTo>
                  <a:cubicBezTo>
                    <a:pt x="6" y="67"/>
                    <a:pt x="25" y="61"/>
                    <a:pt x="40" y="64"/>
                  </a:cubicBezTo>
                  <a:cubicBezTo>
                    <a:pt x="46" y="65"/>
                    <a:pt x="53" y="66"/>
                    <a:pt x="59" y="69"/>
                  </a:cubicBezTo>
                  <a:cubicBezTo>
                    <a:pt x="61" y="69"/>
                    <a:pt x="62" y="70"/>
                    <a:pt x="64" y="71"/>
                  </a:cubicBezTo>
                  <a:cubicBezTo>
                    <a:pt x="68" y="72"/>
                    <a:pt x="72" y="74"/>
                    <a:pt x="76" y="74"/>
                  </a:cubicBezTo>
                  <a:cubicBezTo>
                    <a:pt x="84" y="73"/>
                    <a:pt x="91" y="67"/>
                    <a:pt x="97" y="60"/>
                  </a:cubicBezTo>
                  <a:cubicBezTo>
                    <a:pt x="100" y="57"/>
                    <a:pt x="103" y="54"/>
                    <a:pt x="106" y="52"/>
                  </a:cubicBezTo>
                  <a:cubicBezTo>
                    <a:pt x="115" y="45"/>
                    <a:pt x="124" y="48"/>
                    <a:pt x="133" y="51"/>
                  </a:cubicBezTo>
                  <a:cubicBezTo>
                    <a:pt x="136" y="52"/>
                    <a:pt x="139" y="53"/>
                    <a:pt x="143" y="54"/>
                  </a:cubicBezTo>
                  <a:cubicBezTo>
                    <a:pt x="158" y="57"/>
                    <a:pt x="162" y="52"/>
                    <a:pt x="170" y="42"/>
                  </a:cubicBezTo>
                  <a:cubicBezTo>
                    <a:pt x="171" y="41"/>
                    <a:pt x="172" y="40"/>
                    <a:pt x="173" y="38"/>
                  </a:cubicBezTo>
                  <a:cubicBezTo>
                    <a:pt x="182" y="28"/>
                    <a:pt x="193" y="26"/>
                    <a:pt x="207" y="32"/>
                  </a:cubicBezTo>
                  <a:cubicBezTo>
                    <a:pt x="210" y="33"/>
                    <a:pt x="212" y="34"/>
                    <a:pt x="215" y="35"/>
                  </a:cubicBezTo>
                  <a:cubicBezTo>
                    <a:pt x="223" y="39"/>
                    <a:pt x="231" y="43"/>
                    <a:pt x="240" y="39"/>
                  </a:cubicBezTo>
                  <a:cubicBezTo>
                    <a:pt x="246" y="37"/>
                    <a:pt x="250" y="31"/>
                    <a:pt x="253" y="26"/>
                  </a:cubicBezTo>
                  <a:cubicBezTo>
                    <a:pt x="258" y="21"/>
                    <a:pt x="262" y="15"/>
                    <a:pt x="269" y="13"/>
                  </a:cubicBezTo>
                  <a:cubicBezTo>
                    <a:pt x="277" y="11"/>
                    <a:pt x="284" y="15"/>
                    <a:pt x="291" y="19"/>
                  </a:cubicBezTo>
                  <a:cubicBezTo>
                    <a:pt x="298" y="22"/>
                    <a:pt x="304" y="26"/>
                    <a:pt x="310" y="25"/>
                  </a:cubicBezTo>
                  <a:cubicBezTo>
                    <a:pt x="321" y="25"/>
                    <a:pt x="327" y="17"/>
                    <a:pt x="333" y="9"/>
                  </a:cubicBezTo>
                  <a:cubicBezTo>
                    <a:pt x="335" y="6"/>
                    <a:pt x="337" y="3"/>
                    <a:pt x="340" y="1"/>
                  </a:cubicBezTo>
                  <a:cubicBezTo>
                    <a:pt x="340" y="0"/>
                    <a:pt x="341" y="0"/>
                    <a:pt x="341" y="1"/>
                  </a:cubicBezTo>
                  <a:cubicBezTo>
                    <a:pt x="341" y="1"/>
                    <a:pt x="341" y="2"/>
                    <a:pt x="341" y="2"/>
                  </a:cubicBezTo>
                  <a:cubicBezTo>
                    <a:pt x="339" y="5"/>
                    <a:pt x="336" y="7"/>
                    <a:pt x="334" y="11"/>
                  </a:cubicBezTo>
                  <a:cubicBezTo>
                    <a:pt x="328" y="19"/>
                    <a:pt x="322" y="27"/>
                    <a:pt x="310" y="27"/>
                  </a:cubicBezTo>
                  <a:cubicBezTo>
                    <a:pt x="303" y="28"/>
                    <a:pt x="297" y="24"/>
                    <a:pt x="291" y="21"/>
                  </a:cubicBezTo>
                  <a:cubicBezTo>
                    <a:pt x="283" y="17"/>
                    <a:pt x="276" y="13"/>
                    <a:pt x="270" y="15"/>
                  </a:cubicBezTo>
                  <a:cubicBezTo>
                    <a:pt x="264" y="16"/>
                    <a:pt x="259" y="22"/>
                    <a:pt x="255" y="28"/>
                  </a:cubicBezTo>
                  <a:cubicBezTo>
                    <a:pt x="251" y="33"/>
                    <a:pt x="247" y="38"/>
                    <a:pt x="241" y="41"/>
                  </a:cubicBezTo>
                  <a:cubicBezTo>
                    <a:pt x="231" y="45"/>
                    <a:pt x="222" y="41"/>
                    <a:pt x="214" y="37"/>
                  </a:cubicBezTo>
                  <a:cubicBezTo>
                    <a:pt x="211" y="36"/>
                    <a:pt x="209" y="35"/>
                    <a:pt x="207" y="34"/>
                  </a:cubicBezTo>
                  <a:cubicBezTo>
                    <a:pt x="193" y="28"/>
                    <a:pt x="183" y="30"/>
                    <a:pt x="175" y="40"/>
                  </a:cubicBezTo>
                  <a:cubicBezTo>
                    <a:pt x="174" y="41"/>
                    <a:pt x="173" y="42"/>
                    <a:pt x="172" y="43"/>
                  </a:cubicBezTo>
                  <a:cubicBezTo>
                    <a:pt x="164" y="53"/>
                    <a:pt x="159" y="60"/>
                    <a:pt x="142" y="56"/>
                  </a:cubicBezTo>
                  <a:cubicBezTo>
                    <a:pt x="139" y="55"/>
                    <a:pt x="135" y="54"/>
                    <a:pt x="132" y="53"/>
                  </a:cubicBezTo>
                  <a:cubicBezTo>
                    <a:pt x="123" y="50"/>
                    <a:pt x="115" y="47"/>
                    <a:pt x="107" y="54"/>
                  </a:cubicBezTo>
                  <a:cubicBezTo>
                    <a:pt x="104" y="56"/>
                    <a:pt x="102" y="58"/>
                    <a:pt x="99" y="61"/>
                  </a:cubicBezTo>
                  <a:cubicBezTo>
                    <a:pt x="92" y="68"/>
                    <a:pt x="85" y="75"/>
                    <a:pt x="76" y="76"/>
                  </a:cubicBezTo>
                  <a:cubicBezTo>
                    <a:pt x="71" y="76"/>
                    <a:pt x="67" y="74"/>
                    <a:pt x="63" y="72"/>
                  </a:cubicBezTo>
                  <a:cubicBezTo>
                    <a:pt x="62" y="72"/>
                    <a:pt x="60" y="71"/>
                    <a:pt x="59" y="70"/>
                  </a:cubicBezTo>
                  <a:cubicBezTo>
                    <a:pt x="53" y="68"/>
                    <a:pt x="46" y="67"/>
                    <a:pt x="40" y="66"/>
                  </a:cubicBezTo>
                  <a:cubicBezTo>
                    <a:pt x="26" y="63"/>
                    <a:pt x="7" y="70"/>
                    <a:pt x="3" y="84"/>
                  </a:cubicBezTo>
                  <a:cubicBezTo>
                    <a:pt x="2" y="84"/>
                    <a:pt x="2" y="85"/>
                    <a:pt x="2" y="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10105562" y="2549999"/>
              <a:ext cx="1290637" cy="322263"/>
            </a:xfrm>
            <a:custGeom>
              <a:gdLst>
                <a:gd fmla="*/ 2 w 341" name="T0"/>
                <a:gd fmla="*/ 85 h 85" name="T1"/>
                <a:gd fmla="*/ 1 w 341" name="T2"/>
                <a:gd fmla="*/ 84 h 85" name="T3"/>
                <a:gd fmla="*/ 1 w 341" name="T4"/>
                <a:gd fmla="*/ 83 h 85" name="T5"/>
                <a:gd fmla="*/ 40 w 341" name="T6"/>
                <a:gd fmla="*/ 64 h 85" name="T7"/>
                <a:gd fmla="*/ 59 w 341" name="T8"/>
                <a:gd fmla="*/ 68 h 85" name="T9"/>
                <a:gd fmla="*/ 64 w 341" name="T10"/>
                <a:gd fmla="*/ 70 h 85" name="T11"/>
                <a:gd fmla="*/ 76 w 341" name="T12"/>
                <a:gd fmla="*/ 74 h 85" name="T13"/>
                <a:gd fmla="*/ 97 w 341" name="T14"/>
                <a:gd fmla="*/ 60 h 85" name="T15"/>
                <a:gd fmla="*/ 105 w 341" name="T16"/>
                <a:gd fmla="*/ 52 h 85" name="T17"/>
                <a:gd fmla="*/ 133 w 341" name="T18"/>
                <a:gd fmla="*/ 51 h 85" name="T19"/>
                <a:gd fmla="*/ 143 w 341" name="T20"/>
                <a:gd fmla="*/ 54 h 85" name="T21"/>
                <a:gd fmla="*/ 170 w 341" name="T22"/>
                <a:gd fmla="*/ 42 h 85" name="T23"/>
                <a:gd fmla="*/ 173 w 341" name="T24"/>
                <a:gd fmla="*/ 38 h 85" name="T25"/>
                <a:gd fmla="*/ 207 w 341" name="T26"/>
                <a:gd fmla="*/ 32 h 85" name="T27"/>
                <a:gd fmla="*/ 215 w 341" name="T28"/>
                <a:gd fmla="*/ 35 h 85" name="T29"/>
                <a:gd fmla="*/ 240 w 341" name="T30"/>
                <a:gd fmla="*/ 39 h 85" name="T31"/>
                <a:gd fmla="*/ 253 w 341" name="T32"/>
                <a:gd fmla="*/ 26 h 85" name="T33"/>
                <a:gd fmla="*/ 269 w 341" name="T34"/>
                <a:gd fmla="*/ 13 h 85" name="T35"/>
                <a:gd fmla="*/ 291 w 341" name="T36"/>
                <a:gd fmla="*/ 19 h 85" name="T37"/>
                <a:gd fmla="*/ 310 w 341" name="T38"/>
                <a:gd fmla="*/ 25 h 85" name="T39"/>
                <a:gd fmla="*/ 332 w 341" name="T40"/>
                <a:gd fmla="*/ 9 h 85" name="T41"/>
                <a:gd fmla="*/ 340 w 341" name="T42"/>
                <a:gd fmla="*/ 0 h 85" name="T43"/>
                <a:gd fmla="*/ 341 w 341" name="T44"/>
                <a:gd fmla="*/ 0 h 85" name="T45"/>
                <a:gd fmla="*/ 341 w 341" name="T46"/>
                <a:gd fmla="*/ 2 h 85" name="T47"/>
                <a:gd fmla="*/ 334 w 341" name="T48"/>
                <a:gd fmla="*/ 10 h 85" name="T49"/>
                <a:gd fmla="*/ 310 w 341" name="T50"/>
                <a:gd fmla="*/ 27 h 85" name="T51"/>
                <a:gd fmla="*/ 290 w 341" name="T52"/>
                <a:gd fmla="*/ 21 h 85" name="T53"/>
                <a:gd fmla="*/ 269 w 341" name="T54"/>
                <a:gd fmla="*/ 15 h 85" name="T55"/>
                <a:gd fmla="*/ 255 w 341" name="T56"/>
                <a:gd fmla="*/ 27 h 85" name="T57"/>
                <a:gd fmla="*/ 241 w 341" name="T58"/>
                <a:gd fmla="*/ 40 h 85" name="T59"/>
                <a:gd fmla="*/ 214 w 341" name="T60"/>
                <a:gd fmla="*/ 37 h 85" name="T61"/>
                <a:gd fmla="*/ 207 w 341" name="T62"/>
                <a:gd fmla="*/ 33 h 85" name="T63"/>
                <a:gd fmla="*/ 175 w 341" name="T64"/>
                <a:gd fmla="*/ 40 h 85" name="T65"/>
                <a:gd fmla="*/ 172 w 341" name="T66"/>
                <a:gd fmla="*/ 43 h 85" name="T67"/>
                <a:gd fmla="*/ 142 w 341" name="T68"/>
                <a:gd fmla="*/ 56 h 85" name="T69"/>
                <a:gd fmla="*/ 132 w 341" name="T70"/>
                <a:gd fmla="*/ 53 h 85" name="T71"/>
                <a:gd fmla="*/ 107 w 341" name="T72"/>
                <a:gd fmla="*/ 53 h 85" name="T73"/>
                <a:gd fmla="*/ 99 w 341" name="T74"/>
                <a:gd fmla="*/ 61 h 85" name="T75"/>
                <a:gd fmla="*/ 76 w 341" name="T76"/>
                <a:gd fmla="*/ 76 h 85" name="T77"/>
                <a:gd fmla="*/ 63 w 341" name="T78"/>
                <a:gd fmla="*/ 72 h 85" name="T79"/>
                <a:gd fmla="*/ 59 w 341" name="T80"/>
                <a:gd fmla="*/ 70 h 85" name="T81"/>
                <a:gd fmla="*/ 40 w 341" name="T82"/>
                <a:gd fmla="*/ 66 h 85" name="T83"/>
                <a:gd fmla="*/ 2 w 341" name="T84"/>
                <a:gd fmla="*/ 84 h 85" name="T85"/>
                <a:gd fmla="*/ 2 w 341" name="T86"/>
                <a:gd fmla="*/ 85 h 85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85" w="341">
                  <a:moveTo>
                    <a:pt x="2" y="85"/>
                  </a:moveTo>
                  <a:cubicBezTo>
                    <a:pt x="1" y="85"/>
                    <a:pt x="1" y="85"/>
                    <a:pt x="1" y="84"/>
                  </a:cubicBezTo>
                  <a:cubicBezTo>
                    <a:pt x="1" y="84"/>
                    <a:pt x="0" y="84"/>
                    <a:pt x="1" y="83"/>
                  </a:cubicBezTo>
                  <a:cubicBezTo>
                    <a:pt x="6" y="67"/>
                    <a:pt x="25" y="61"/>
                    <a:pt x="40" y="64"/>
                  </a:cubicBezTo>
                  <a:cubicBezTo>
                    <a:pt x="46" y="65"/>
                    <a:pt x="53" y="66"/>
                    <a:pt x="59" y="68"/>
                  </a:cubicBezTo>
                  <a:cubicBezTo>
                    <a:pt x="61" y="69"/>
                    <a:pt x="62" y="70"/>
                    <a:pt x="64" y="70"/>
                  </a:cubicBezTo>
                  <a:cubicBezTo>
                    <a:pt x="68" y="72"/>
                    <a:pt x="72" y="74"/>
                    <a:pt x="76" y="74"/>
                  </a:cubicBezTo>
                  <a:cubicBezTo>
                    <a:pt x="84" y="73"/>
                    <a:pt x="91" y="66"/>
                    <a:pt x="97" y="60"/>
                  </a:cubicBezTo>
                  <a:cubicBezTo>
                    <a:pt x="100" y="57"/>
                    <a:pt x="103" y="54"/>
                    <a:pt x="105" y="52"/>
                  </a:cubicBezTo>
                  <a:cubicBezTo>
                    <a:pt x="115" y="44"/>
                    <a:pt x="124" y="48"/>
                    <a:pt x="133" y="51"/>
                  </a:cubicBezTo>
                  <a:cubicBezTo>
                    <a:pt x="136" y="52"/>
                    <a:pt x="139" y="53"/>
                    <a:pt x="143" y="54"/>
                  </a:cubicBezTo>
                  <a:cubicBezTo>
                    <a:pt x="158" y="57"/>
                    <a:pt x="162" y="52"/>
                    <a:pt x="170" y="42"/>
                  </a:cubicBezTo>
                  <a:cubicBezTo>
                    <a:pt x="171" y="41"/>
                    <a:pt x="172" y="39"/>
                    <a:pt x="173" y="38"/>
                  </a:cubicBezTo>
                  <a:cubicBezTo>
                    <a:pt x="182" y="28"/>
                    <a:pt x="193" y="26"/>
                    <a:pt x="207" y="32"/>
                  </a:cubicBezTo>
                  <a:cubicBezTo>
                    <a:pt x="210" y="33"/>
                    <a:pt x="212" y="34"/>
                    <a:pt x="215" y="35"/>
                  </a:cubicBezTo>
                  <a:cubicBezTo>
                    <a:pt x="223" y="39"/>
                    <a:pt x="231" y="43"/>
                    <a:pt x="240" y="39"/>
                  </a:cubicBezTo>
                  <a:cubicBezTo>
                    <a:pt x="246" y="36"/>
                    <a:pt x="249" y="31"/>
                    <a:pt x="253" y="26"/>
                  </a:cubicBezTo>
                  <a:cubicBezTo>
                    <a:pt x="258" y="20"/>
                    <a:pt x="262" y="14"/>
                    <a:pt x="269" y="13"/>
                  </a:cubicBezTo>
                  <a:cubicBezTo>
                    <a:pt x="276" y="11"/>
                    <a:pt x="284" y="15"/>
                    <a:pt x="291" y="19"/>
                  </a:cubicBezTo>
                  <a:cubicBezTo>
                    <a:pt x="298" y="22"/>
                    <a:pt x="304" y="26"/>
                    <a:pt x="310" y="25"/>
                  </a:cubicBezTo>
                  <a:cubicBezTo>
                    <a:pt x="321" y="25"/>
                    <a:pt x="327" y="17"/>
                    <a:pt x="332" y="9"/>
                  </a:cubicBezTo>
                  <a:cubicBezTo>
                    <a:pt x="335" y="6"/>
                    <a:pt x="337" y="3"/>
                    <a:pt x="340" y="0"/>
                  </a:cubicBezTo>
                  <a:cubicBezTo>
                    <a:pt x="340" y="0"/>
                    <a:pt x="341" y="0"/>
                    <a:pt x="341" y="0"/>
                  </a:cubicBezTo>
                  <a:cubicBezTo>
                    <a:pt x="341" y="1"/>
                    <a:pt x="341" y="2"/>
                    <a:pt x="341" y="2"/>
                  </a:cubicBezTo>
                  <a:cubicBezTo>
                    <a:pt x="339" y="4"/>
                    <a:pt x="336" y="7"/>
                    <a:pt x="334" y="10"/>
                  </a:cubicBezTo>
                  <a:cubicBezTo>
                    <a:pt x="328" y="18"/>
                    <a:pt x="322" y="27"/>
                    <a:pt x="310" y="27"/>
                  </a:cubicBezTo>
                  <a:cubicBezTo>
                    <a:pt x="303" y="28"/>
                    <a:pt x="297" y="24"/>
                    <a:pt x="290" y="21"/>
                  </a:cubicBezTo>
                  <a:cubicBezTo>
                    <a:pt x="283" y="17"/>
                    <a:pt x="276" y="13"/>
                    <a:pt x="269" y="15"/>
                  </a:cubicBezTo>
                  <a:cubicBezTo>
                    <a:pt x="263" y="16"/>
                    <a:pt x="259" y="22"/>
                    <a:pt x="255" y="27"/>
                  </a:cubicBezTo>
                  <a:cubicBezTo>
                    <a:pt x="251" y="33"/>
                    <a:pt x="247" y="38"/>
                    <a:pt x="241" y="40"/>
                  </a:cubicBezTo>
                  <a:cubicBezTo>
                    <a:pt x="231" y="45"/>
                    <a:pt x="222" y="41"/>
                    <a:pt x="214" y="37"/>
                  </a:cubicBezTo>
                  <a:cubicBezTo>
                    <a:pt x="211" y="36"/>
                    <a:pt x="209" y="34"/>
                    <a:pt x="207" y="33"/>
                  </a:cubicBezTo>
                  <a:cubicBezTo>
                    <a:pt x="193" y="28"/>
                    <a:pt x="183" y="30"/>
                    <a:pt x="175" y="40"/>
                  </a:cubicBezTo>
                  <a:cubicBezTo>
                    <a:pt x="174" y="41"/>
                    <a:pt x="173" y="42"/>
                    <a:pt x="172" y="43"/>
                  </a:cubicBezTo>
                  <a:cubicBezTo>
                    <a:pt x="164" y="53"/>
                    <a:pt x="158" y="59"/>
                    <a:pt x="142" y="56"/>
                  </a:cubicBezTo>
                  <a:cubicBezTo>
                    <a:pt x="139" y="55"/>
                    <a:pt x="135" y="54"/>
                    <a:pt x="132" y="53"/>
                  </a:cubicBezTo>
                  <a:cubicBezTo>
                    <a:pt x="123" y="50"/>
                    <a:pt x="115" y="47"/>
                    <a:pt x="107" y="53"/>
                  </a:cubicBezTo>
                  <a:cubicBezTo>
                    <a:pt x="104" y="56"/>
                    <a:pt x="101" y="58"/>
                    <a:pt x="99" y="61"/>
                  </a:cubicBezTo>
                  <a:cubicBezTo>
                    <a:pt x="92" y="68"/>
                    <a:pt x="85" y="75"/>
                    <a:pt x="76" y="76"/>
                  </a:cubicBezTo>
                  <a:cubicBezTo>
                    <a:pt x="71" y="76"/>
                    <a:pt x="67" y="74"/>
                    <a:pt x="63" y="72"/>
                  </a:cubicBezTo>
                  <a:cubicBezTo>
                    <a:pt x="62" y="72"/>
                    <a:pt x="60" y="71"/>
                    <a:pt x="59" y="70"/>
                  </a:cubicBezTo>
                  <a:cubicBezTo>
                    <a:pt x="53" y="68"/>
                    <a:pt x="46" y="67"/>
                    <a:pt x="40" y="66"/>
                  </a:cubicBezTo>
                  <a:cubicBezTo>
                    <a:pt x="26" y="63"/>
                    <a:pt x="7" y="69"/>
                    <a:pt x="2" y="84"/>
                  </a:cubicBezTo>
                  <a:cubicBezTo>
                    <a:pt x="2" y="84"/>
                    <a:pt x="2" y="85"/>
                    <a:pt x="2" y="8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Freeform 33"/>
            <p:cNvSpPr/>
            <p:nvPr/>
          </p:nvSpPr>
          <p:spPr bwMode="auto">
            <a:xfrm>
              <a:off x="10129374" y="2613499"/>
              <a:ext cx="1289050" cy="320675"/>
            </a:xfrm>
            <a:custGeom>
              <a:gdLst>
                <a:gd fmla="*/ 1 w 341" name="T0"/>
                <a:gd fmla="*/ 84 h 84" name="T1"/>
                <a:gd fmla="*/ 1 w 341" name="T2"/>
                <a:gd fmla="*/ 84 h 84" name="T3"/>
                <a:gd fmla="*/ 0 w 341" name="T4"/>
                <a:gd fmla="*/ 83 h 84" name="T5"/>
                <a:gd fmla="*/ 40 w 341" name="T6"/>
                <a:gd fmla="*/ 63 h 84" name="T7"/>
                <a:gd fmla="*/ 59 w 341" name="T8"/>
                <a:gd fmla="*/ 68 h 84" name="T9"/>
                <a:gd fmla="*/ 64 w 341" name="T10"/>
                <a:gd fmla="*/ 70 h 84" name="T11"/>
                <a:gd fmla="*/ 75 w 341" name="T12"/>
                <a:gd fmla="*/ 73 h 84" name="T13"/>
                <a:gd fmla="*/ 97 w 341" name="T14"/>
                <a:gd fmla="*/ 59 h 84" name="T15"/>
                <a:gd fmla="*/ 105 w 341" name="T16"/>
                <a:gd fmla="*/ 51 h 84" name="T17"/>
                <a:gd fmla="*/ 133 w 341" name="T18"/>
                <a:gd fmla="*/ 50 h 84" name="T19"/>
                <a:gd fmla="*/ 142 w 341" name="T20"/>
                <a:gd fmla="*/ 54 h 84" name="T21"/>
                <a:gd fmla="*/ 170 w 341" name="T22"/>
                <a:gd fmla="*/ 41 h 84" name="T23"/>
                <a:gd fmla="*/ 173 w 341" name="T24"/>
                <a:gd fmla="*/ 38 h 84" name="T25"/>
                <a:gd fmla="*/ 207 w 341" name="T26"/>
                <a:gd fmla="*/ 31 h 84" name="T27"/>
                <a:gd fmla="*/ 214 w 341" name="T28"/>
                <a:gd fmla="*/ 34 h 84" name="T29"/>
                <a:gd fmla="*/ 240 w 341" name="T30"/>
                <a:gd fmla="*/ 38 h 84" name="T31"/>
                <a:gd fmla="*/ 253 w 341" name="T32"/>
                <a:gd fmla="*/ 26 h 84" name="T33"/>
                <a:gd fmla="*/ 269 w 341" name="T34"/>
                <a:gd fmla="*/ 12 h 84" name="T35"/>
                <a:gd fmla="*/ 291 w 341" name="T36"/>
                <a:gd fmla="*/ 18 h 84" name="T37"/>
                <a:gd fmla="*/ 310 w 341" name="T38"/>
                <a:gd fmla="*/ 25 h 84" name="T39"/>
                <a:gd fmla="*/ 332 w 341" name="T40"/>
                <a:gd fmla="*/ 9 h 84" name="T41"/>
                <a:gd fmla="*/ 339 w 341" name="T42"/>
                <a:gd fmla="*/ 0 h 84" name="T43"/>
                <a:gd fmla="*/ 341 w 341" name="T44"/>
                <a:gd fmla="*/ 0 h 84" name="T45"/>
                <a:gd fmla="*/ 341 w 341" name="T46"/>
                <a:gd fmla="*/ 1 h 84" name="T47"/>
                <a:gd fmla="*/ 334 w 341" name="T48"/>
                <a:gd fmla="*/ 10 h 84" name="T49"/>
                <a:gd fmla="*/ 310 w 341" name="T50"/>
                <a:gd fmla="*/ 27 h 84" name="T51"/>
                <a:gd fmla="*/ 290 w 341" name="T52"/>
                <a:gd fmla="*/ 20 h 84" name="T53"/>
                <a:gd fmla="*/ 269 w 341" name="T54"/>
                <a:gd fmla="*/ 14 h 84" name="T55"/>
                <a:gd fmla="*/ 255 w 341" name="T56"/>
                <a:gd fmla="*/ 27 h 84" name="T57"/>
                <a:gd fmla="*/ 241 w 341" name="T58"/>
                <a:gd fmla="*/ 40 h 84" name="T59"/>
                <a:gd fmla="*/ 213 w 341" name="T60"/>
                <a:gd fmla="*/ 36 h 84" name="T61"/>
                <a:gd fmla="*/ 206 w 341" name="T62"/>
                <a:gd fmla="*/ 33 h 84" name="T63"/>
                <a:gd fmla="*/ 174 w 341" name="T64"/>
                <a:gd fmla="*/ 39 h 84" name="T65"/>
                <a:gd fmla="*/ 172 w 341" name="T66"/>
                <a:gd fmla="*/ 43 h 84" name="T67"/>
                <a:gd fmla="*/ 142 w 341" name="T68"/>
                <a:gd fmla="*/ 55 h 84" name="T69"/>
                <a:gd fmla="*/ 132 w 341" name="T70"/>
                <a:gd fmla="*/ 52 h 84" name="T71"/>
                <a:gd fmla="*/ 106 w 341" name="T72"/>
                <a:gd fmla="*/ 53 h 84" name="T73"/>
                <a:gd fmla="*/ 98 w 341" name="T74"/>
                <a:gd fmla="*/ 61 h 84" name="T75"/>
                <a:gd fmla="*/ 75 w 341" name="T76"/>
                <a:gd fmla="*/ 75 h 84" name="T77"/>
                <a:gd fmla="*/ 63 w 341" name="T78"/>
                <a:gd fmla="*/ 72 h 84" name="T79"/>
                <a:gd fmla="*/ 58 w 341" name="T80"/>
                <a:gd fmla="*/ 70 h 84" name="T81"/>
                <a:gd fmla="*/ 40 w 341" name="T82"/>
                <a:gd fmla="*/ 65 h 84" name="T83"/>
                <a:gd fmla="*/ 2 w 341" name="T84"/>
                <a:gd fmla="*/ 83 h 84" name="T85"/>
                <a:gd fmla="*/ 1 w 341" name="T86"/>
                <a:gd fmla="*/ 84 h 84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84" w="341">
                  <a:moveTo>
                    <a:pt x="1" y="84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3"/>
                    <a:pt x="0" y="83"/>
                  </a:cubicBezTo>
                  <a:cubicBezTo>
                    <a:pt x="5" y="67"/>
                    <a:pt x="25" y="60"/>
                    <a:pt x="40" y="63"/>
                  </a:cubicBezTo>
                  <a:cubicBezTo>
                    <a:pt x="46" y="64"/>
                    <a:pt x="53" y="66"/>
                    <a:pt x="59" y="68"/>
                  </a:cubicBezTo>
                  <a:cubicBezTo>
                    <a:pt x="61" y="69"/>
                    <a:pt x="62" y="69"/>
                    <a:pt x="64" y="70"/>
                  </a:cubicBezTo>
                  <a:cubicBezTo>
                    <a:pt x="67" y="72"/>
                    <a:pt x="71" y="73"/>
                    <a:pt x="75" y="73"/>
                  </a:cubicBezTo>
                  <a:cubicBezTo>
                    <a:pt x="84" y="73"/>
                    <a:pt x="91" y="66"/>
                    <a:pt x="97" y="59"/>
                  </a:cubicBezTo>
                  <a:cubicBezTo>
                    <a:pt x="100" y="56"/>
                    <a:pt x="102" y="54"/>
                    <a:pt x="105" y="51"/>
                  </a:cubicBezTo>
                  <a:cubicBezTo>
                    <a:pt x="115" y="44"/>
                    <a:pt x="124" y="47"/>
                    <a:pt x="133" y="50"/>
                  </a:cubicBezTo>
                  <a:cubicBezTo>
                    <a:pt x="136" y="52"/>
                    <a:pt x="139" y="53"/>
                    <a:pt x="142" y="54"/>
                  </a:cubicBezTo>
                  <a:cubicBezTo>
                    <a:pt x="157" y="57"/>
                    <a:pt x="162" y="52"/>
                    <a:pt x="170" y="41"/>
                  </a:cubicBezTo>
                  <a:cubicBezTo>
                    <a:pt x="171" y="40"/>
                    <a:pt x="172" y="39"/>
                    <a:pt x="173" y="38"/>
                  </a:cubicBezTo>
                  <a:cubicBezTo>
                    <a:pt x="181" y="28"/>
                    <a:pt x="193" y="26"/>
                    <a:pt x="207" y="31"/>
                  </a:cubicBezTo>
                  <a:cubicBezTo>
                    <a:pt x="209" y="32"/>
                    <a:pt x="212" y="33"/>
                    <a:pt x="214" y="34"/>
                  </a:cubicBezTo>
                  <a:cubicBezTo>
                    <a:pt x="223" y="38"/>
                    <a:pt x="231" y="42"/>
                    <a:pt x="240" y="38"/>
                  </a:cubicBezTo>
                  <a:cubicBezTo>
                    <a:pt x="245" y="36"/>
                    <a:pt x="249" y="31"/>
                    <a:pt x="253" y="26"/>
                  </a:cubicBezTo>
                  <a:cubicBezTo>
                    <a:pt x="257" y="20"/>
                    <a:pt x="262" y="14"/>
                    <a:pt x="269" y="12"/>
                  </a:cubicBezTo>
                  <a:cubicBezTo>
                    <a:pt x="276" y="11"/>
                    <a:pt x="284" y="15"/>
                    <a:pt x="291" y="18"/>
                  </a:cubicBezTo>
                  <a:cubicBezTo>
                    <a:pt x="297" y="22"/>
                    <a:pt x="304" y="25"/>
                    <a:pt x="310" y="25"/>
                  </a:cubicBezTo>
                  <a:cubicBezTo>
                    <a:pt x="321" y="24"/>
                    <a:pt x="327" y="16"/>
                    <a:pt x="332" y="9"/>
                  </a:cubicBezTo>
                  <a:cubicBezTo>
                    <a:pt x="334" y="6"/>
                    <a:pt x="337" y="3"/>
                    <a:pt x="339" y="0"/>
                  </a:cubicBezTo>
                  <a:cubicBezTo>
                    <a:pt x="340" y="0"/>
                    <a:pt x="340" y="0"/>
                    <a:pt x="341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8" y="4"/>
                    <a:pt x="336" y="7"/>
                    <a:pt x="334" y="10"/>
                  </a:cubicBezTo>
                  <a:cubicBezTo>
                    <a:pt x="328" y="18"/>
                    <a:pt x="322" y="26"/>
                    <a:pt x="310" y="27"/>
                  </a:cubicBezTo>
                  <a:cubicBezTo>
                    <a:pt x="303" y="27"/>
                    <a:pt x="297" y="24"/>
                    <a:pt x="290" y="20"/>
                  </a:cubicBezTo>
                  <a:cubicBezTo>
                    <a:pt x="283" y="16"/>
                    <a:pt x="276" y="13"/>
                    <a:pt x="269" y="14"/>
                  </a:cubicBezTo>
                  <a:cubicBezTo>
                    <a:pt x="263" y="16"/>
                    <a:pt x="259" y="21"/>
                    <a:pt x="255" y="27"/>
                  </a:cubicBezTo>
                  <a:cubicBezTo>
                    <a:pt x="251" y="32"/>
                    <a:pt x="247" y="38"/>
                    <a:pt x="241" y="40"/>
                  </a:cubicBezTo>
                  <a:cubicBezTo>
                    <a:pt x="231" y="44"/>
                    <a:pt x="222" y="40"/>
                    <a:pt x="213" y="36"/>
                  </a:cubicBezTo>
                  <a:cubicBezTo>
                    <a:pt x="211" y="35"/>
                    <a:pt x="209" y="34"/>
                    <a:pt x="206" y="33"/>
                  </a:cubicBezTo>
                  <a:cubicBezTo>
                    <a:pt x="193" y="28"/>
                    <a:pt x="182" y="30"/>
                    <a:pt x="174" y="39"/>
                  </a:cubicBezTo>
                  <a:cubicBezTo>
                    <a:pt x="173" y="40"/>
                    <a:pt x="172" y="41"/>
                    <a:pt x="172" y="43"/>
                  </a:cubicBezTo>
                  <a:cubicBezTo>
                    <a:pt x="163" y="53"/>
                    <a:pt x="158" y="59"/>
                    <a:pt x="142" y="55"/>
                  </a:cubicBezTo>
                  <a:cubicBezTo>
                    <a:pt x="139" y="55"/>
                    <a:pt x="135" y="54"/>
                    <a:pt x="132" y="52"/>
                  </a:cubicBezTo>
                  <a:cubicBezTo>
                    <a:pt x="123" y="49"/>
                    <a:pt x="115" y="46"/>
                    <a:pt x="106" y="53"/>
                  </a:cubicBezTo>
                  <a:cubicBezTo>
                    <a:pt x="104" y="55"/>
                    <a:pt x="101" y="58"/>
                    <a:pt x="98" y="61"/>
                  </a:cubicBezTo>
                  <a:cubicBezTo>
                    <a:pt x="92" y="68"/>
                    <a:pt x="85" y="75"/>
                    <a:pt x="75" y="75"/>
                  </a:cubicBezTo>
                  <a:cubicBezTo>
                    <a:pt x="71" y="76"/>
                    <a:pt x="67" y="74"/>
                    <a:pt x="63" y="72"/>
                  </a:cubicBezTo>
                  <a:cubicBezTo>
                    <a:pt x="61" y="71"/>
                    <a:pt x="60" y="70"/>
                    <a:pt x="58" y="70"/>
                  </a:cubicBezTo>
                  <a:cubicBezTo>
                    <a:pt x="52" y="68"/>
                    <a:pt x="46" y="66"/>
                    <a:pt x="40" y="65"/>
                  </a:cubicBezTo>
                  <a:cubicBezTo>
                    <a:pt x="25" y="62"/>
                    <a:pt x="7" y="69"/>
                    <a:pt x="2" y="83"/>
                  </a:cubicBezTo>
                  <a:cubicBezTo>
                    <a:pt x="2" y="84"/>
                    <a:pt x="2" y="84"/>
                    <a:pt x="1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Freeform 34"/>
            <p:cNvSpPr/>
            <p:nvPr/>
          </p:nvSpPr>
          <p:spPr bwMode="auto">
            <a:xfrm>
              <a:off x="10146837" y="2670649"/>
              <a:ext cx="1290637" cy="320675"/>
            </a:xfrm>
            <a:custGeom>
              <a:gdLst>
                <a:gd fmla="*/ 2 w 341" name="T0"/>
                <a:gd fmla="*/ 84 h 84" name="T1"/>
                <a:gd fmla="*/ 1 w 341" name="T2"/>
                <a:gd fmla="*/ 84 h 84" name="T3"/>
                <a:gd fmla="*/ 1 w 341" name="T4"/>
                <a:gd fmla="*/ 83 h 84" name="T5"/>
                <a:gd fmla="*/ 40 w 341" name="T6"/>
                <a:gd fmla="*/ 63 h 84" name="T7"/>
                <a:gd fmla="*/ 59 w 341" name="T8"/>
                <a:gd fmla="*/ 68 h 84" name="T9"/>
                <a:gd fmla="*/ 64 w 341" name="T10"/>
                <a:gd fmla="*/ 70 h 84" name="T11"/>
                <a:gd fmla="*/ 76 w 341" name="T12"/>
                <a:gd fmla="*/ 73 h 84" name="T13"/>
                <a:gd fmla="*/ 97 w 341" name="T14"/>
                <a:gd fmla="*/ 59 h 84" name="T15"/>
                <a:gd fmla="*/ 106 w 341" name="T16"/>
                <a:gd fmla="*/ 51 h 84" name="T17"/>
                <a:gd fmla="*/ 133 w 341" name="T18"/>
                <a:gd fmla="*/ 50 h 84" name="T19"/>
                <a:gd fmla="*/ 143 w 341" name="T20"/>
                <a:gd fmla="*/ 53 h 84" name="T21"/>
                <a:gd fmla="*/ 170 w 341" name="T22"/>
                <a:gd fmla="*/ 41 h 84" name="T23"/>
                <a:gd fmla="*/ 173 w 341" name="T24"/>
                <a:gd fmla="*/ 38 h 84" name="T25"/>
                <a:gd fmla="*/ 207 w 341" name="T26"/>
                <a:gd fmla="*/ 31 h 84" name="T27"/>
                <a:gd fmla="*/ 215 w 341" name="T28"/>
                <a:gd fmla="*/ 34 h 84" name="T29"/>
                <a:gd fmla="*/ 240 w 341" name="T30"/>
                <a:gd fmla="*/ 38 h 84" name="T31"/>
                <a:gd fmla="*/ 253 w 341" name="T32"/>
                <a:gd fmla="*/ 26 h 84" name="T33"/>
                <a:gd fmla="*/ 269 w 341" name="T34"/>
                <a:gd fmla="*/ 12 h 84" name="T35"/>
                <a:gd fmla="*/ 291 w 341" name="T36"/>
                <a:gd fmla="*/ 18 h 84" name="T37"/>
                <a:gd fmla="*/ 310 w 341" name="T38"/>
                <a:gd fmla="*/ 25 h 84" name="T39"/>
                <a:gd fmla="*/ 333 w 341" name="T40"/>
                <a:gd fmla="*/ 9 h 84" name="T41"/>
                <a:gd fmla="*/ 340 w 341" name="T42"/>
                <a:gd fmla="*/ 0 h 84" name="T43"/>
                <a:gd fmla="*/ 341 w 341" name="T44"/>
                <a:gd fmla="*/ 0 h 84" name="T45"/>
                <a:gd fmla="*/ 341 w 341" name="T46"/>
                <a:gd fmla="*/ 1 h 84" name="T47"/>
                <a:gd fmla="*/ 334 w 341" name="T48"/>
                <a:gd fmla="*/ 10 h 84" name="T49"/>
                <a:gd fmla="*/ 310 w 341" name="T50"/>
                <a:gd fmla="*/ 27 h 84" name="T51"/>
                <a:gd fmla="*/ 291 w 341" name="T52"/>
                <a:gd fmla="*/ 20 h 84" name="T53"/>
                <a:gd fmla="*/ 269 w 341" name="T54"/>
                <a:gd fmla="*/ 14 h 84" name="T55"/>
                <a:gd fmla="*/ 255 w 341" name="T56"/>
                <a:gd fmla="*/ 27 h 84" name="T57"/>
                <a:gd fmla="*/ 241 w 341" name="T58"/>
                <a:gd fmla="*/ 40 h 84" name="T59"/>
                <a:gd fmla="*/ 214 w 341" name="T60"/>
                <a:gd fmla="*/ 36 h 84" name="T61"/>
                <a:gd fmla="*/ 207 w 341" name="T62"/>
                <a:gd fmla="*/ 33 h 84" name="T63"/>
                <a:gd fmla="*/ 175 w 341" name="T64"/>
                <a:gd fmla="*/ 39 h 84" name="T65"/>
                <a:gd fmla="*/ 172 w 341" name="T66"/>
                <a:gd fmla="*/ 43 h 84" name="T67"/>
                <a:gd fmla="*/ 142 w 341" name="T68"/>
                <a:gd fmla="*/ 55 h 84" name="T69"/>
                <a:gd fmla="*/ 132 w 341" name="T70"/>
                <a:gd fmla="*/ 52 h 84" name="T71"/>
                <a:gd fmla="*/ 107 w 341" name="T72"/>
                <a:gd fmla="*/ 53 h 84" name="T73"/>
                <a:gd fmla="*/ 99 w 341" name="T74"/>
                <a:gd fmla="*/ 61 h 84" name="T75"/>
                <a:gd fmla="*/ 76 w 341" name="T76"/>
                <a:gd fmla="*/ 75 h 84" name="T77"/>
                <a:gd fmla="*/ 63 w 341" name="T78"/>
                <a:gd fmla="*/ 72 h 84" name="T79"/>
                <a:gd fmla="*/ 59 w 341" name="T80"/>
                <a:gd fmla="*/ 70 h 84" name="T81"/>
                <a:gd fmla="*/ 40 w 341" name="T82"/>
                <a:gd fmla="*/ 65 h 84" name="T83"/>
                <a:gd fmla="*/ 3 w 341" name="T84"/>
                <a:gd fmla="*/ 83 h 84" name="T85"/>
                <a:gd fmla="*/ 2 w 341" name="T86"/>
                <a:gd fmla="*/ 84 h 84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84" w="341">
                  <a:moveTo>
                    <a:pt x="2" y="84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3"/>
                    <a:pt x="1" y="83"/>
                  </a:cubicBezTo>
                  <a:cubicBezTo>
                    <a:pt x="6" y="67"/>
                    <a:pt x="25" y="60"/>
                    <a:pt x="40" y="63"/>
                  </a:cubicBezTo>
                  <a:cubicBezTo>
                    <a:pt x="46" y="64"/>
                    <a:pt x="53" y="66"/>
                    <a:pt x="59" y="68"/>
                  </a:cubicBezTo>
                  <a:cubicBezTo>
                    <a:pt x="61" y="69"/>
                    <a:pt x="62" y="69"/>
                    <a:pt x="64" y="70"/>
                  </a:cubicBezTo>
                  <a:cubicBezTo>
                    <a:pt x="68" y="72"/>
                    <a:pt x="72" y="73"/>
                    <a:pt x="76" y="73"/>
                  </a:cubicBezTo>
                  <a:cubicBezTo>
                    <a:pt x="84" y="73"/>
                    <a:pt x="91" y="66"/>
                    <a:pt x="97" y="59"/>
                  </a:cubicBezTo>
                  <a:cubicBezTo>
                    <a:pt x="100" y="56"/>
                    <a:pt x="103" y="54"/>
                    <a:pt x="106" y="51"/>
                  </a:cubicBezTo>
                  <a:cubicBezTo>
                    <a:pt x="115" y="44"/>
                    <a:pt x="124" y="47"/>
                    <a:pt x="133" y="50"/>
                  </a:cubicBezTo>
                  <a:cubicBezTo>
                    <a:pt x="136" y="52"/>
                    <a:pt x="139" y="53"/>
                    <a:pt x="143" y="53"/>
                  </a:cubicBezTo>
                  <a:cubicBezTo>
                    <a:pt x="158" y="57"/>
                    <a:pt x="162" y="52"/>
                    <a:pt x="170" y="41"/>
                  </a:cubicBezTo>
                  <a:cubicBezTo>
                    <a:pt x="171" y="40"/>
                    <a:pt x="172" y="39"/>
                    <a:pt x="173" y="38"/>
                  </a:cubicBezTo>
                  <a:cubicBezTo>
                    <a:pt x="182" y="28"/>
                    <a:pt x="193" y="26"/>
                    <a:pt x="207" y="31"/>
                  </a:cubicBezTo>
                  <a:cubicBezTo>
                    <a:pt x="210" y="32"/>
                    <a:pt x="212" y="33"/>
                    <a:pt x="215" y="34"/>
                  </a:cubicBezTo>
                  <a:cubicBezTo>
                    <a:pt x="223" y="38"/>
                    <a:pt x="231" y="42"/>
                    <a:pt x="240" y="38"/>
                  </a:cubicBezTo>
                  <a:cubicBezTo>
                    <a:pt x="246" y="36"/>
                    <a:pt x="250" y="31"/>
                    <a:pt x="253" y="26"/>
                  </a:cubicBezTo>
                  <a:cubicBezTo>
                    <a:pt x="258" y="20"/>
                    <a:pt x="262" y="14"/>
                    <a:pt x="269" y="12"/>
                  </a:cubicBezTo>
                  <a:cubicBezTo>
                    <a:pt x="277" y="10"/>
                    <a:pt x="284" y="15"/>
                    <a:pt x="291" y="18"/>
                  </a:cubicBezTo>
                  <a:cubicBezTo>
                    <a:pt x="298" y="22"/>
                    <a:pt x="304" y="25"/>
                    <a:pt x="310" y="25"/>
                  </a:cubicBezTo>
                  <a:cubicBezTo>
                    <a:pt x="321" y="24"/>
                    <a:pt x="327" y="16"/>
                    <a:pt x="333" y="9"/>
                  </a:cubicBezTo>
                  <a:cubicBezTo>
                    <a:pt x="335" y="6"/>
                    <a:pt x="337" y="3"/>
                    <a:pt x="340" y="0"/>
                  </a:cubicBezTo>
                  <a:cubicBezTo>
                    <a:pt x="340" y="0"/>
                    <a:pt x="341" y="0"/>
                    <a:pt x="341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9" y="4"/>
                    <a:pt x="336" y="7"/>
                    <a:pt x="334" y="10"/>
                  </a:cubicBezTo>
                  <a:cubicBezTo>
                    <a:pt x="328" y="18"/>
                    <a:pt x="322" y="26"/>
                    <a:pt x="310" y="27"/>
                  </a:cubicBezTo>
                  <a:cubicBezTo>
                    <a:pt x="303" y="27"/>
                    <a:pt x="297" y="24"/>
                    <a:pt x="291" y="20"/>
                  </a:cubicBezTo>
                  <a:cubicBezTo>
                    <a:pt x="283" y="16"/>
                    <a:pt x="276" y="13"/>
                    <a:pt x="269" y="14"/>
                  </a:cubicBezTo>
                  <a:cubicBezTo>
                    <a:pt x="264" y="16"/>
                    <a:pt x="259" y="21"/>
                    <a:pt x="255" y="27"/>
                  </a:cubicBezTo>
                  <a:cubicBezTo>
                    <a:pt x="251" y="32"/>
                    <a:pt x="247" y="38"/>
                    <a:pt x="241" y="40"/>
                  </a:cubicBezTo>
                  <a:cubicBezTo>
                    <a:pt x="231" y="44"/>
                    <a:pt x="222" y="40"/>
                    <a:pt x="214" y="36"/>
                  </a:cubicBezTo>
                  <a:cubicBezTo>
                    <a:pt x="211" y="35"/>
                    <a:pt x="209" y="34"/>
                    <a:pt x="207" y="33"/>
                  </a:cubicBezTo>
                  <a:cubicBezTo>
                    <a:pt x="193" y="28"/>
                    <a:pt x="183" y="30"/>
                    <a:pt x="175" y="39"/>
                  </a:cubicBezTo>
                  <a:cubicBezTo>
                    <a:pt x="174" y="40"/>
                    <a:pt x="173" y="41"/>
                    <a:pt x="172" y="43"/>
                  </a:cubicBezTo>
                  <a:cubicBezTo>
                    <a:pt x="164" y="53"/>
                    <a:pt x="159" y="59"/>
                    <a:pt x="142" y="55"/>
                  </a:cubicBezTo>
                  <a:cubicBezTo>
                    <a:pt x="139" y="55"/>
                    <a:pt x="135" y="53"/>
                    <a:pt x="132" y="52"/>
                  </a:cubicBezTo>
                  <a:cubicBezTo>
                    <a:pt x="123" y="49"/>
                    <a:pt x="115" y="46"/>
                    <a:pt x="107" y="53"/>
                  </a:cubicBezTo>
                  <a:cubicBezTo>
                    <a:pt x="104" y="55"/>
                    <a:pt x="102" y="58"/>
                    <a:pt x="99" y="61"/>
                  </a:cubicBezTo>
                  <a:cubicBezTo>
                    <a:pt x="92" y="68"/>
                    <a:pt x="85" y="75"/>
                    <a:pt x="76" y="75"/>
                  </a:cubicBezTo>
                  <a:cubicBezTo>
                    <a:pt x="71" y="76"/>
                    <a:pt x="67" y="74"/>
                    <a:pt x="63" y="72"/>
                  </a:cubicBezTo>
                  <a:cubicBezTo>
                    <a:pt x="62" y="71"/>
                    <a:pt x="60" y="70"/>
                    <a:pt x="59" y="70"/>
                  </a:cubicBezTo>
                  <a:cubicBezTo>
                    <a:pt x="53" y="67"/>
                    <a:pt x="46" y="66"/>
                    <a:pt x="40" y="65"/>
                  </a:cubicBezTo>
                  <a:cubicBezTo>
                    <a:pt x="26" y="62"/>
                    <a:pt x="7" y="69"/>
                    <a:pt x="3" y="83"/>
                  </a:cubicBezTo>
                  <a:cubicBezTo>
                    <a:pt x="2" y="84"/>
                    <a:pt x="2" y="84"/>
                    <a:pt x="2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10165887" y="2738912"/>
              <a:ext cx="1290637" cy="320675"/>
            </a:xfrm>
            <a:custGeom>
              <a:gdLst>
                <a:gd fmla="*/ 2 w 341" name="T0"/>
                <a:gd fmla="*/ 84 h 84" name="T1"/>
                <a:gd fmla="*/ 1 w 341" name="T2"/>
                <a:gd fmla="*/ 84 h 84" name="T3"/>
                <a:gd fmla="*/ 1 w 341" name="T4"/>
                <a:gd fmla="*/ 83 h 84" name="T5"/>
                <a:gd fmla="*/ 40 w 341" name="T6"/>
                <a:gd fmla="*/ 63 h 84" name="T7"/>
                <a:gd fmla="*/ 59 w 341" name="T8"/>
                <a:gd fmla="*/ 68 h 84" name="T9"/>
                <a:gd fmla="*/ 64 w 341" name="T10"/>
                <a:gd fmla="*/ 70 h 84" name="T11"/>
                <a:gd fmla="*/ 76 w 341" name="T12"/>
                <a:gd fmla="*/ 73 h 84" name="T13"/>
                <a:gd fmla="*/ 97 w 341" name="T14"/>
                <a:gd fmla="*/ 59 h 84" name="T15"/>
                <a:gd fmla="*/ 106 w 341" name="T16"/>
                <a:gd fmla="*/ 51 h 84" name="T17"/>
                <a:gd fmla="*/ 133 w 341" name="T18"/>
                <a:gd fmla="*/ 50 h 84" name="T19"/>
                <a:gd fmla="*/ 143 w 341" name="T20"/>
                <a:gd fmla="*/ 54 h 84" name="T21"/>
                <a:gd fmla="*/ 170 w 341" name="T22"/>
                <a:gd fmla="*/ 41 h 84" name="T23"/>
                <a:gd fmla="*/ 173 w 341" name="T24"/>
                <a:gd fmla="*/ 38 h 84" name="T25"/>
                <a:gd fmla="*/ 207 w 341" name="T26"/>
                <a:gd fmla="*/ 31 h 84" name="T27"/>
                <a:gd fmla="*/ 215 w 341" name="T28"/>
                <a:gd fmla="*/ 34 h 84" name="T29"/>
                <a:gd fmla="*/ 240 w 341" name="T30"/>
                <a:gd fmla="*/ 38 h 84" name="T31"/>
                <a:gd fmla="*/ 253 w 341" name="T32"/>
                <a:gd fmla="*/ 26 h 84" name="T33"/>
                <a:gd fmla="*/ 269 w 341" name="T34"/>
                <a:gd fmla="*/ 12 h 84" name="T35"/>
                <a:gd fmla="*/ 291 w 341" name="T36"/>
                <a:gd fmla="*/ 18 h 84" name="T37"/>
                <a:gd fmla="*/ 310 w 341" name="T38"/>
                <a:gd fmla="*/ 25 h 84" name="T39"/>
                <a:gd fmla="*/ 333 w 341" name="T40"/>
                <a:gd fmla="*/ 9 h 84" name="T41"/>
                <a:gd fmla="*/ 340 w 341" name="T42"/>
                <a:gd fmla="*/ 0 h 84" name="T43"/>
                <a:gd fmla="*/ 341 w 341" name="T44"/>
                <a:gd fmla="*/ 0 h 84" name="T45"/>
                <a:gd fmla="*/ 341 w 341" name="T46"/>
                <a:gd fmla="*/ 1 h 84" name="T47"/>
                <a:gd fmla="*/ 334 w 341" name="T48"/>
                <a:gd fmla="*/ 10 h 84" name="T49"/>
                <a:gd fmla="*/ 310 w 341" name="T50"/>
                <a:gd fmla="*/ 27 h 84" name="T51"/>
                <a:gd fmla="*/ 291 w 341" name="T52"/>
                <a:gd fmla="*/ 20 h 84" name="T53"/>
                <a:gd fmla="*/ 270 w 341" name="T54"/>
                <a:gd fmla="*/ 14 h 84" name="T55"/>
                <a:gd fmla="*/ 255 w 341" name="T56"/>
                <a:gd fmla="*/ 27 h 84" name="T57"/>
                <a:gd fmla="*/ 241 w 341" name="T58"/>
                <a:gd fmla="*/ 40 h 84" name="T59"/>
                <a:gd fmla="*/ 214 w 341" name="T60"/>
                <a:gd fmla="*/ 36 h 84" name="T61"/>
                <a:gd fmla="*/ 207 w 341" name="T62"/>
                <a:gd fmla="*/ 33 h 84" name="T63"/>
                <a:gd fmla="*/ 175 w 341" name="T64"/>
                <a:gd fmla="*/ 39 h 84" name="T65"/>
                <a:gd fmla="*/ 172 w 341" name="T66"/>
                <a:gd fmla="*/ 43 h 84" name="T67"/>
                <a:gd fmla="*/ 142 w 341" name="T68"/>
                <a:gd fmla="*/ 55 h 84" name="T69"/>
                <a:gd fmla="*/ 132 w 341" name="T70"/>
                <a:gd fmla="*/ 52 h 84" name="T71"/>
                <a:gd fmla="*/ 107 w 341" name="T72"/>
                <a:gd fmla="*/ 53 h 84" name="T73"/>
                <a:gd fmla="*/ 99 w 341" name="T74"/>
                <a:gd fmla="*/ 61 h 84" name="T75"/>
                <a:gd fmla="*/ 76 w 341" name="T76"/>
                <a:gd fmla="*/ 75 h 84" name="T77"/>
                <a:gd fmla="*/ 63 w 341" name="T78"/>
                <a:gd fmla="*/ 72 h 84" name="T79"/>
                <a:gd fmla="*/ 59 w 341" name="T80"/>
                <a:gd fmla="*/ 70 h 84" name="T81"/>
                <a:gd fmla="*/ 40 w 341" name="T82"/>
                <a:gd fmla="*/ 65 h 84" name="T83"/>
                <a:gd fmla="*/ 3 w 341" name="T84"/>
                <a:gd fmla="*/ 83 h 84" name="T85"/>
                <a:gd fmla="*/ 2 w 341" name="T86"/>
                <a:gd fmla="*/ 84 h 84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84" w="341">
                  <a:moveTo>
                    <a:pt x="2" y="84"/>
                  </a:moveTo>
                  <a:cubicBezTo>
                    <a:pt x="2" y="84"/>
                    <a:pt x="1" y="84"/>
                    <a:pt x="1" y="84"/>
                  </a:cubicBezTo>
                  <a:cubicBezTo>
                    <a:pt x="1" y="84"/>
                    <a:pt x="0" y="83"/>
                    <a:pt x="1" y="83"/>
                  </a:cubicBezTo>
                  <a:cubicBezTo>
                    <a:pt x="6" y="67"/>
                    <a:pt x="25" y="60"/>
                    <a:pt x="40" y="63"/>
                  </a:cubicBezTo>
                  <a:cubicBezTo>
                    <a:pt x="46" y="64"/>
                    <a:pt x="53" y="66"/>
                    <a:pt x="59" y="68"/>
                  </a:cubicBezTo>
                  <a:cubicBezTo>
                    <a:pt x="61" y="69"/>
                    <a:pt x="62" y="69"/>
                    <a:pt x="64" y="70"/>
                  </a:cubicBezTo>
                  <a:cubicBezTo>
                    <a:pt x="68" y="72"/>
                    <a:pt x="72" y="73"/>
                    <a:pt x="76" y="73"/>
                  </a:cubicBezTo>
                  <a:cubicBezTo>
                    <a:pt x="84" y="73"/>
                    <a:pt x="91" y="66"/>
                    <a:pt x="97" y="59"/>
                  </a:cubicBezTo>
                  <a:cubicBezTo>
                    <a:pt x="100" y="56"/>
                    <a:pt x="103" y="54"/>
                    <a:pt x="106" y="51"/>
                  </a:cubicBezTo>
                  <a:cubicBezTo>
                    <a:pt x="115" y="44"/>
                    <a:pt x="124" y="47"/>
                    <a:pt x="133" y="50"/>
                  </a:cubicBezTo>
                  <a:cubicBezTo>
                    <a:pt x="136" y="52"/>
                    <a:pt x="139" y="53"/>
                    <a:pt x="143" y="54"/>
                  </a:cubicBezTo>
                  <a:cubicBezTo>
                    <a:pt x="158" y="57"/>
                    <a:pt x="162" y="52"/>
                    <a:pt x="170" y="41"/>
                  </a:cubicBezTo>
                  <a:cubicBezTo>
                    <a:pt x="171" y="40"/>
                    <a:pt x="172" y="39"/>
                    <a:pt x="173" y="38"/>
                  </a:cubicBezTo>
                  <a:cubicBezTo>
                    <a:pt x="182" y="28"/>
                    <a:pt x="193" y="26"/>
                    <a:pt x="207" y="31"/>
                  </a:cubicBezTo>
                  <a:cubicBezTo>
                    <a:pt x="210" y="32"/>
                    <a:pt x="212" y="33"/>
                    <a:pt x="215" y="34"/>
                  </a:cubicBezTo>
                  <a:cubicBezTo>
                    <a:pt x="223" y="38"/>
                    <a:pt x="231" y="42"/>
                    <a:pt x="240" y="38"/>
                  </a:cubicBezTo>
                  <a:cubicBezTo>
                    <a:pt x="246" y="36"/>
                    <a:pt x="250" y="31"/>
                    <a:pt x="253" y="26"/>
                  </a:cubicBezTo>
                  <a:cubicBezTo>
                    <a:pt x="258" y="20"/>
                    <a:pt x="262" y="14"/>
                    <a:pt x="269" y="12"/>
                  </a:cubicBezTo>
                  <a:cubicBezTo>
                    <a:pt x="277" y="11"/>
                    <a:pt x="284" y="15"/>
                    <a:pt x="291" y="18"/>
                  </a:cubicBezTo>
                  <a:cubicBezTo>
                    <a:pt x="298" y="22"/>
                    <a:pt x="304" y="25"/>
                    <a:pt x="310" y="25"/>
                  </a:cubicBezTo>
                  <a:cubicBezTo>
                    <a:pt x="321" y="24"/>
                    <a:pt x="327" y="16"/>
                    <a:pt x="333" y="9"/>
                  </a:cubicBezTo>
                  <a:cubicBezTo>
                    <a:pt x="335" y="6"/>
                    <a:pt x="337" y="3"/>
                    <a:pt x="340" y="0"/>
                  </a:cubicBezTo>
                  <a:cubicBezTo>
                    <a:pt x="340" y="0"/>
                    <a:pt x="341" y="0"/>
                    <a:pt x="341" y="0"/>
                  </a:cubicBezTo>
                  <a:cubicBezTo>
                    <a:pt x="341" y="0"/>
                    <a:pt x="341" y="1"/>
                    <a:pt x="341" y="1"/>
                  </a:cubicBezTo>
                  <a:cubicBezTo>
                    <a:pt x="339" y="4"/>
                    <a:pt x="336" y="7"/>
                    <a:pt x="334" y="10"/>
                  </a:cubicBezTo>
                  <a:cubicBezTo>
                    <a:pt x="328" y="18"/>
                    <a:pt x="322" y="26"/>
                    <a:pt x="310" y="27"/>
                  </a:cubicBezTo>
                  <a:cubicBezTo>
                    <a:pt x="303" y="27"/>
                    <a:pt x="297" y="24"/>
                    <a:pt x="291" y="20"/>
                  </a:cubicBezTo>
                  <a:cubicBezTo>
                    <a:pt x="283" y="16"/>
                    <a:pt x="276" y="13"/>
                    <a:pt x="270" y="14"/>
                  </a:cubicBezTo>
                  <a:cubicBezTo>
                    <a:pt x="264" y="16"/>
                    <a:pt x="259" y="21"/>
                    <a:pt x="255" y="27"/>
                  </a:cubicBezTo>
                  <a:cubicBezTo>
                    <a:pt x="251" y="32"/>
                    <a:pt x="247" y="38"/>
                    <a:pt x="241" y="40"/>
                  </a:cubicBezTo>
                  <a:cubicBezTo>
                    <a:pt x="231" y="44"/>
                    <a:pt x="222" y="40"/>
                    <a:pt x="214" y="36"/>
                  </a:cubicBezTo>
                  <a:cubicBezTo>
                    <a:pt x="211" y="35"/>
                    <a:pt x="209" y="34"/>
                    <a:pt x="207" y="33"/>
                  </a:cubicBezTo>
                  <a:cubicBezTo>
                    <a:pt x="193" y="28"/>
                    <a:pt x="183" y="30"/>
                    <a:pt x="175" y="39"/>
                  </a:cubicBezTo>
                  <a:cubicBezTo>
                    <a:pt x="174" y="40"/>
                    <a:pt x="173" y="41"/>
                    <a:pt x="172" y="43"/>
                  </a:cubicBezTo>
                  <a:cubicBezTo>
                    <a:pt x="164" y="53"/>
                    <a:pt x="159" y="59"/>
                    <a:pt x="142" y="55"/>
                  </a:cubicBezTo>
                  <a:cubicBezTo>
                    <a:pt x="139" y="55"/>
                    <a:pt x="135" y="54"/>
                    <a:pt x="132" y="52"/>
                  </a:cubicBezTo>
                  <a:cubicBezTo>
                    <a:pt x="123" y="49"/>
                    <a:pt x="115" y="46"/>
                    <a:pt x="107" y="53"/>
                  </a:cubicBezTo>
                  <a:cubicBezTo>
                    <a:pt x="104" y="55"/>
                    <a:pt x="102" y="58"/>
                    <a:pt x="99" y="61"/>
                  </a:cubicBezTo>
                  <a:cubicBezTo>
                    <a:pt x="92" y="68"/>
                    <a:pt x="85" y="75"/>
                    <a:pt x="76" y="75"/>
                  </a:cubicBezTo>
                  <a:cubicBezTo>
                    <a:pt x="71" y="76"/>
                    <a:pt x="67" y="74"/>
                    <a:pt x="63" y="72"/>
                  </a:cubicBezTo>
                  <a:cubicBezTo>
                    <a:pt x="62" y="71"/>
                    <a:pt x="60" y="70"/>
                    <a:pt x="59" y="70"/>
                  </a:cubicBezTo>
                  <a:cubicBezTo>
                    <a:pt x="53" y="68"/>
                    <a:pt x="46" y="66"/>
                    <a:pt x="40" y="65"/>
                  </a:cubicBezTo>
                  <a:cubicBezTo>
                    <a:pt x="26" y="62"/>
                    <a:pt x="7" y="69"/>
                    <a:pt x="3" y="83"/>
                  </a:cubicBezTo>
                  <a:cubicBezTo>
                    <a:pt x="2" y="84"/>
                    <a:pt x="2" y="84"/>
                    <a:pt x="2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48003" y="2543987"/>
            <a:ext cx="5432097" cy="3734722"/>
            <a:chOff x="749229" y="2602111"/>
            <a:chExt cx="5156200" cy="3545035"/>
          </a:xfrm>
        </p:grpSpPr>
        <p:sp>
          <p:nvSpPr>
            <p:cNvPr id="7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fmla="val 1621" name="adj1"/>
                <a:gd fmla="val 12999" name="adj2"/>
              </a:avLst>
            </a:prstGeom>
            <a:solidFill>
              <a:srgbClr val="EFD0BC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gdLst>
                <a:gd fmla="*/ 2564360 w 5156200" name="connsiteX0"/>
                <a:gd fmla="*/ 1062495 h 1932135" name="connsiteY0"/>
                <a:gd fmla="*/ 2452712 w 5156200" name="connsiteX1"/>
                <a:gd fmla="*/ 1174143 h 1932135" name="connsiteY1"/>
                <a:gd fmla="*/ 2452712 w 5156200" name="connsiteX2"/>
                <a:gd fmla="*/ 1660869 h 1932135" name="connsiteY2"/>
                <a:gd fmla="*/ 2564360 w 5156200" name="connsiteX3"/>
                <a:gd fmla="*/ 1772517 h 1932135" name="connsiteY3"/>
                <a:gd fmla="*/ 2591840 w 5156200" name="connsiteX4"/>
                <a:gd fmla="*/ 1772517 h 1932135" name="connsiteY4"/>
                <a:gd fmla="*/ 2703488 w 5156200" name="connsiteX5"/>
                <a:gd fmla="*/ 1660869 h 1932135" name="connsiteY5"/>
                <a:gd fmla="*/ 2703488 w 5156200" name="connsiteX6"/>
                <a:gd fmla="*/ 1174143 h 1932135" name="connsiteY6"/>
                <a:gd fmla="*/ 2591840 w 5156200" name="connsiteX7"/>
                <a:gd fmla="*/ 1062495 h 1932135" name="connsiteY7"/>
                <a:gd fmla="*/ 0 w 5156200" name="connsiteX8"/>
                <a:gd fmla="*/ 0 h 1932135" name="connsiteY8"/>
                <a:gd fmla="*/ 5156200 w 5156200" name="connsiteX9"/>
                <a:gd fmla="*/ 0 h 1932135" name="connsiteY9"/>
                <a:gd fmla="*/ 2578100 w 5156200" name="connsiteX10"/>
                <a:gd fmla="*/ 1932135 h 1932135" name="connsiteY10"/>
                <a:gd fmla="*/ 0 w 5156200" name="connsiteX11"/>
                <a:gd fmla="*/ 0 h 1932135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932135" w="5156200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gdLst>
                <a:gd fmla="*/ 0 w 286735" name="connsiteX0"/>
                <a:gd fmla="*/ 0 h 700198" name="connsiteY0"/>
                <a:gd fmla="*/ 5311 w 286735" name="connsiteX1"/>
                <a:gd fmla="*/ 542 h 700198" name="connsiteY1"/>
                <a:gd fmla="*/ 286735 w 286735" name="connsiteX2"/>
                <a:gd fmla="*/ 350099 h 700198" name="connsiteY2"/>
                <a:gd fmla="*/ 5311 w 286735" name="connsiteX3"/>
                <a:gd fmla="*/ 699656 h 700198" name="connsiteY3"/>
                <a:gd fmla="*/ 0 w 286735" name="connsiteX4"/>
                <a:gd fmla="*/ 700198 h 700198" name="connsiteY4"/>
                <a:gd fmla="*/ 0 w 286735" name="connsiteX5"/>
                <a:gd fmla="*/ 0 h 70019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00198" w="286735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gdLst>
                <a:gd fmla="*/ 0 w 286735" name="connsiteX0"/>
                <a:gd fmla="*/ 0 h 700198" name="connsiteY0"/>
                <a:gd fmla="*/ 5311 w 286735" name="connsiteX1"/>
                <a:gd fmla="*/ 542 h 700198" name="connsiteY1"/>
                <a:gd fmla="*/ 286735 w 286735" name="connsiteX2"/>
                <a:gd fmla="*/ 350099 h 700198" name="connsiteY2"/>
                <a:gd fmla="*/ 5311 w 286735" name="connsiteX3"/>
                <a:gd fmla="*/ 699656 h 700198" name="connsiteY3"/>
                <a:gd fmla="*/ 0 w 286735" name="connsiteX4"/>
                <a:gd fmla="*/ 700198 h 700198" name="connsiteY4"/>
                <a:gd fmla="*/ 0 w 286735" name="connsiteX5"/>
                <a:gd fmla="*/ 0 h 70019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700198" w="286735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fmla="val 1621" name="adj1"/>
                <a:gd fmla="val 12999" name="adj2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6569075" y="4774769"/>
            <a:ext cx="2460625" cy="1335378"/>
            <a:chOff x="6378575" y="4010025"/>
            <a:chExt cx="3141663" cy="1704976"/>
          </a:xfrm>
        </p:grpSpPr>
        <p:sp>
          <p:nvSpPr>
            <p:cNvPr id="76" name="Freeform 39"/>
            <p:cNvSpPr/>
            <p:nvPr/>
          </p:nvSpPr>
          <p:spPr bwMode="auto">
            <a:xfrm>
              <a:off x="6405563" y="4956175"/>
              <a:ext cx="63500" cy="12700"/>
            </a:xfrm>
            <a:custGeom>
              <a:gdLst>
                <a:gd fmla="*/ 0 w 17" name="T0"/>
                <a:gd fmla="*/ 2 h 3" name="T1"/>
                <a:gd fmla="*/ 1 w 17" name="T2"/>
                <a:gd fmla="*/ 1 h 3" name="T3"/>
                <a:gd fmla="*/ 1 w 17" name="T4"/>
                <a:gd fmla="*/ 1 h 3" name="T5"/>
                <a:gd fmla="*/ 7 w 17" name="T6"/>
                <a:gd fmla="*/ 0 h 3" name="T7"/>
                <a:gd fmla="*/ 7 w 17" name="T8"/>
                <a:gd fmla="*/ 0 h 3" name="T9"/>
                <a:gd fmla="*/ 16 w 17" name="T10"/>
                <a:gd fmla="*/ 0 h 3" name="T11"/>
                <a:gd fmla="*/ 16 w 17" name="T12"/>
                <a:gd fmla="*/ 0 h 3" name="T13"/>
                <a:gd fmla="*/ 17 w 17" name="T14"/>
                <a:gd fmla="*/ 2 h 3" name="T15"/>
                <a:gd fmla="*/ 17 w 17" name="T16"/>
                <a:gd fmla="*/ 2 h 3" name="T17"/>
                <a:gd fmla="*/ 16 w 17" name="T18"/>
                <a:gd fmla="*/ 3 h 3" name="T19"/>
                <a:gd fmla="*/ 16 w 17" name="T20"/>
                <a:gd fmla="*/ 3 h 3" name="T21"/>
                <a:gd fmla="*/ 7 w 17" name="T22"/>
                <a:gd fmla="*/ 2 h 3" name="T23"/>
                <a:gd fmla="*/ 7 w 17" name="T24"/>
                <a:gd fmla="*/ 2 h 3" name="T25"/>
                <a:gd fmla="*/ 2 w 17" name="T26"/>
                <a:gd fmla="*/ 3 h 3" name="T27"/>
                <a:gd fmla="*/ 2 w 17" name="T28"/>
                <a:gd fmla="*/ 3 h 3" name="T29"/>
                <a:gd fmla="*/ 1 w 17" name="T30"/>
                <a:gd fmla="*/ 3 h 3" name="T31"/>
                <a:gd fmla="*/ 1 w 17" name="T32"/>
                <a:gd fmla="*/ 3 h 3" name="T33"/>
                <a:gd fmla="*/ 0 w 17" name="T34"/>
                <a:gd fmla="*/ 2 h 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" w="17">
                  <a:moveTo>
                    <a:pt x="0" y="2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0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7" name="Freeform 40"/>
            <p:cNvSpPr>
              <a:spLocks noEditPoints="1"/>
            </p:cNvSpPr>
            <p:nvPr/>
          </p:nvSpPr>
          <p:spPr bwMode="auto">
            <a:xfrm>
              <a:off x="6443663" y="4843463"/>
              <a:ext cx="239713" cy="234950"/>
            </a:xfrm>
            <a:custGeom>
              <a:gdLst>
                <a:gd fmla="*/ 61 w 64" name="T0"/>
                <a:gd fmla="*/ 55 h 62" name="T1"/>
                <a:gd fmla="*/ 61 w 64" name="T2"/>
                <a:gd fmla="*/ 48 h 62" name="T3"/>
                <a:gd fmla="*/ 59 w 64" name="T4"/>
                <a:gd fmla="*/ 14 h 62" name="T5"/>
                <a:gd fmla="*/ 59 w 64" name="T6"/>
                <a:gd fmla="*/ 23 h 62" name="T7"/>
                <a:gd fmla="*/ 55 w 64" name="T8"/>
                <a:gd fmla="*/ 22 h 62" name="T9"/>
                <a:gd fmla="*/ 55 w 64" name="T10"/>
                <a:gd fmla="*/ 17 h 62" name="T11"/>
                <a:gd fmla="*/ 52 w 64" name="T12"/>
                <a:gd fmla="*/ 16 h 62" name="T13"/>
                <a:gd fmla="*/ 52 w 64" name="T14"/>
                <a:gd fmla="*/ 13 h 62" name="T15"/>
                <a:gd fmla="*/ 50 w 64" name="T16"/>
                <a:gd fmla="*/ 16 h 62" name="T17"/>
                <a:gd fmla="*/ 41 w 64" name="T18"/>
                <a:gd fmla="*/ 18 h 62" name="T19"/>
                <a:gd fmla="*/ 35 w 64" name="T20"/>
                <a:gd fmla="*/ 9 h 62" name="T21"/>
                <a:gd fmla="*/ 34 w 64" name="T22"/>
                <a:gd fmla="*/ 17 h 62" name="T23"/>
                <a:gd fmla="*/ 31 w 64" name="T24"/>
                <a:gd fmla="*/ 17 h 62" name="T25"/>
                <a:gd fmla="*/ 28 w 64" name="T26"/>
                <a:gd fmla="*/ 9 h 62" name="T27"/>
                <a:gd fmla="*/ 25 w 64" name="T28"/>
                <a:gd fmla="*/ 19 h 62" name="T29"/>
                <a:gd fmla="*/ 15 w 64" name="T30"/>
                <a:gd fmla="*/ 18 h 62" name="T31"/>
                <a:gd fmla="*/ 12 w 64" name="T32"/>
                <a:gd fmla="*/ 15 h 62" name="T33"/>
                <a:gd fmla="*/ 12 w 64" name="T34"/>
                <a:gd fmla="*/ 16 h 62" name="T35"/>
                <a:gd fmla="*/ 10 w 64" name="T36"/>
                <a:gd fmla="*/ 17 h 62" name="T37"/>
                <a:gd fmla="*/ 6 w 64" name="T38"/>
                <a:gd fmla="*/ 24 h 62" name="T39"/>
                <a:gd fmla="*/ 5 w 64" name="T40"/>
                <a:gd fmla="*/ 13 h 62" name="T41"/>
                <a:gd fmla="*/ 3 w 64" name="T42"/>
                <a:gd fmla="*/ 30 h 62" name="T43"/>
                <a:gd fmla="*/ 2 w 64" name="T44"/>
                <a:gd fmla="*/ 33 h 62" name="T45"/>
                <a:gd fmla="*/ 0 w 64" name="T46"/>
                <a:gd fmla="*/ 30 h 62" name="T47"/>
                <a:gd fmla="*/ 4 w 64" name="T48"/>
                <a:gd fmla="*/ 1 h 62" name="T49"/>
                <a:gd fmla="*/ 8 w 64" name="T50"/>
                <a:gd fmla="*/ 12 h 62" name="T51"/>
                <a:gd fmla="*/ 8 w 64" name="T52"/>
                <a:gd fmla="*/ 15 h 62" name="T53"/>
                <a:gd fmla="*/ 11 w 64" name="T54"/>
                <a:gd fmla="*/ 3 h 62" name="T55"/>
                <a:gd fmla="*/ 12 w 64" name="T56"/>
                <a:gd fmla="*/ 2 h 62" name="T57"/>
                <a:gd fmla="*/ 14 w 64" name="T58"/>
                <a:gd fmla="*/ 9 h 62" name="T59"/>
                <a:gd fmla="*/ 23 w 64" name="T60"/>
                <a:gd fmla="*/ 17 h 62" name="T61"/>
                <a:gd fmla="*/ 26 w 64" name="T62"/>
                <a:gd fmla="*/ 4 h 62" name="T63"/>
                <a:gd fmla="*/ 26 w 64" name="T64"/>
                <a:gd fmla="*/ 1 h 62" name="T65"/>
                <a:gd fmla="*/ 32 w 64" name="T66"/>
                <a:gd fmla="*/ 15 h 62" name="T67"/>
                <a:gd fmla="*/ 32 w 64" name="T68"/>
                <a:gd fmla="*/ 15 h 62" name="T69"/>
                <a:gd fmla="*/ 36 w 64" name="T70"/>
                <a:gd fmla="*/ 0 h 62" name="T71"/>
                <a:gd fmla="*/ 39 w 64" name="T72"/>
                <a:gd fmla="*/ 14 h 62" name="T73"/>
                <a:gd fmla="*/ 47 w 64" name="T74"/>
                <a:gd fmla="*/ 14 h 62" name="T75"/>
                <a:gd fmla="*/ 51 w 64" name="T76"/>
                <a:gd fmla="*/ 0 h 62" name="T77"/>
                <a:gd fmla="*/ 54 w 64" name="T78"/>
                <a:gd fmla="*/ 13 h 62" name="T79"/>
                <a:gd fmla="*/ 56 w 64" name="T80"/>
                <a:gd fmla="*/ 14 h 62" name="T81"/>
                <a:gd fmla="*/ 57 w 64" name="T82"/>
                <a:gd fmla="*/ 13 h 62" name="T83"/>
                <a:gd fmla="*/ 58 w 64" name="T84"/>
                <a:gd fmla="*/ 1 h 62" name="T85"/>
                <a:gd fmla="*/ 61 w 64" name="T86"/>
                <a:gd fmla="*/ 2 h 62" name="T87"/>
                <a:gd fmla="*/ 61 w 64" name="T88"/>
                <a:gd fmla="*/ 2 h 62" name="T89"/>
                <a:gd fmla="*/ 63 w 64" name="T90"/>
                <a:gd fmla="*/ 24 h 62" name="T91"/>
                <a:gd fmla="*/ 64 w 64" name="T92"/>
                <a:gd fmla="*/ 51 h 62" name="T93"/>
                <a:gd fmla="*/ 64 w 64" name="T94"/>
                <a:gd fmla="*/ 60 h 62" name="T95"/>
                <a:gd fmla="*/ 62 w 64" name="T96"/>
                <a:gd fmla="*/ 62 h 62" name="T97"/>
                <a:gd fmla="*/ 57 w 64" name="T98"/>
                <a:gd fmla="*/ 21 h 62" name="T99"/>
                <a:gd fmla="*/ 57 w 64" name="T100"/>
                <a:gd fmla="*/ 20 h 6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62" w="64">
                  <a:moveTo>
                    <a:pt x="62" y="61"/>
                  </a:moveTo>
                  <a:cubicBezTo>
                    <a:pt x="61" y="61"/>
                    <a:pt x="61" y="61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1" y="57"/>
                    <a:pt x="61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4"/>
                    <a:pt x="61" y="52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0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0"/>
                    <a:pt x="61" y="32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1"/>
                    <a:pt x="60" y="17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6"/>
                    <a:pt x="59" y="19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8" y="23"/>
                    <a:pt x="58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6" y="23"/>
                    <a:pt x="55" y="23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1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5" y="18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7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1"/>
                    <a:pt x="51" y="9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10"/>
                    <a:pt x="50" y="13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4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9" y="18"/>
                    <a:pt x="37" y="17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1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2"/>
                    <a:pt x="35" y="14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3"/>
                    <a:pt x="28" y="11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12"/>
                    <a:pt x="26" y="15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6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4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0" y="19"/>
                    <a:pt x="17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5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2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1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10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0"/>
                    <a:pt x="6" y="1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1"/>
                    <a:pt x="5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4"/>
                    <a:pt x="3" y="24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2"/>
                    <a:pt x="2" y="6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6"/>
                    <a:pt x="7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0"/>
                    <a:pt x="11" y="7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4"/>
                    <a:pt x="14" y="7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2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8" y="16"/>
                    <a:pt x="21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2"/>
                    <a:pt x="26" y="8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6"/>
                    <a:pt x="30" y="10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1"/>
                    <a:pt x="33" y="5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5"/>
                    <a:pt x="38" y="12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39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5" y="15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0"/>
                    <a:pt x="49" y="6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5"/>
                    <a:pt x="54" y="9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4"/>
                    <a:pt x="57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8"/>
                    <a:pt x="58" y="5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9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1" y="1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9"/>
                    <a:pt x="62" y="17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32"/>
                    <a:pt x="64" y="40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9"/>
                    <a:pt x="64" y="50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2"/>
                    <a:pt x="64" y="54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7"/>
                    <a:pt x="64" y="60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1"/>
                    <a:pt x="64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2"/>
                    <a:pt x="63" y="62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62"/>
                    <a:pt x="62" y="62"/>
                    <a:pt x="62" y="61"/>
                  </a:cubicBezTo>
                  <a:close/>
                  <a:moveTo>
                    <a:pt x="57" y="20"/>
                  </a:move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0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2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6677025" y="4843463"/>
              <a:ext cx="157163" cy="150813"/>
            </a:xfrm>
            <a:custGeom>
              <a:gdLst>
                <a:gd fmla="*/ 40 w 42" name="T0"/>
                <a:gd fmla="*/ 39 h 40" name="T1"/>
                <a:gd fmla="*/ 40 w 42" name="T2"/>
                <a:gd fmla="*/ 38 h 40" name="T3"/>
                <a:gd fmla="*/ 33 w 42" name="T4"/>
                <a:gd fmla="*/ 39 h 40" name="T5"/>
                <a:gd fmla="*/ 33 w 42" name="T6"/>
                <a:gd fmla="*/ 37 h 40" name="T7"/>
                <a:gd fmla="*/ 32 w 42" name="T8"/>
                <a:gd fmla="*/ 33 h 40" name="T9"/>
                <a:gd fmla="*/ 32 w 42" name="T10"/>
                <a:gd fmla="*/ 34 h 40" name="T11"/>
                <a:gd fmla="*/ 32 w 42" name="T12"/>
                <a:gd fmla="*/ 37 h 40" name="T13"/>
                <a:gd fmla="*/ 29 w 42" name="T14"/>
                <a:gd fmla="*/ 38 h 40" name="T15"/>
                <a:gd fmla="*/ 27 w 42" name="T16"/>
                <a:gd fmla="*/ 37 h 40" name="T17"/>
                <a:gd fmla="*/ 28 w 42" name="T18"/>
                <a:gd fmla="*/ 21 h 40" name="T19"/>
                <a:gd fmla="*/ 26 w 42" name="T20"/>
                <a:gd fmla="*/ 20 h 40" name="T21"/>
                <a:gd fmla="*/ 27 w 42" name="T22"/>
                <a:gd fmla="*/ 15 h 40" name="T23"/>
                <a:gd fmla="*/ 26 w 42" name="T24"/>
                <a:gd fmla="*/ 13 h 40" name="T25"/>
                <a:gd fmla="*/ 23 w 42" name="T26"/>
                <a:gd fmla="*/ 13 h 40" name="T27"/>
                <a:gd fmla="*/ 22 w 42" name="T28"/>
                <a:gd fmla="*/ 14 h 40" name="T29"/>
                <a:gd fmla="*/ 22 w 42" name="T30"/>
                <a:gd fmla="*/ 19 h 40" name="T31"/>
                <a:gd fmla="*/ 22 w 42" name="T32"/>
                <a:gd fmla="*/ 20 h 40" name="T33"/>
                <a:gd fmla="*/ 21 w 42" name="T34"/>
                <a:gd fmla="*/ 21 h 40" name="T35"/>
                <a:gd fmla="*/ 20 w 42" name="T36"/>
                <a:gd fmla="*/ 28 h 40" name="T37"/>
                <a:gd fmla="*/ 20 w 42" name="T38"/>
                <a:gd fmla="*/ 28 h 40" name="T39"/>
                <a:gd fmla="*/ 19 w 42" name="T40"/>
                <a:gd fmla="*/ 38 h 40" name="T41"/>
                <a:gd fmla="*/ 19 w 42" name="T42"/>
                <a:gd fmla="*/ 38 h 40" name="T43"/>
                <a:gd fmla="*/ 18 w 42" name="T44"/>
                <a:gd fmla="*/ 38 h 40" name="T45"/>
                <a:gd fmla="*/ 17 w 42" name="T46"/>
                <a:gd fmla="*/ 37 h 40" name="T47"/>
                <a:gd fmla="*/ 17 w 42" name="T48"/>
                <a:gd fmla="*/ 37 h 40" name="T49"/>
                <a:gd fmla="*/ 16 w 42" name="T50"/>
                <a:gd fmla="*/ 34 h 40" name="T51"/>
                <a:gd fmla="*/ 15 w 42" name="T52"/>
                <a:gd fmla="*/ 38 h 40" name="T53"/>
                <a:gd fmla="*/ 1 w 42" name="T54"/>
                <a:gd fmla="*/ 38 h 40" name="T55"/>
                <a:gd fmla="*/ 1 w 42" name="T56"/>
                <a:gd fmla="*/ 35 h 40" name="T57"/>
                <a:gd fmla="*/ 13 w 42" name="T58"/>
                <a:gd fmla="*/ 35 h 40" name="T59"/>
                <a:gd fmla="*/ 14 w 42" name="T60"/>
                <a:gd fmla="*/ 28 h 40" name="T61"/>
                <a:gd fmla="*/ 16 w 42" name="T62"/>
                <a:gd fmla="*/ 29 h 40" name="T63"/>
                <a:gd fmla="*/ 18 w 42" name="T64"/>
                <a:gd fmla="*/ 28 h 40" name="T65"/>
                <a:gd fmla="*/ 18 w 42" name="T66"/>
                <a:gd fmla="*/ 28 h 40" name="T67"/>
                <a:gd fmla="*/ 18 w 42" name="T68"/>
                <a:gd fmla="*/ 21 h 40" name="T69"/>
                <a:gd fmla="*/ 19 w 42" name="T70"/>
                <a:gd fmla="*/ 16 h 40" name="T71"/>
                <a:gd fmla="*/ 21 w 42" name="T72"/>
                <a:gd fmla="*/ 12 h 40" name="T73"/>
                <a:gd fmla="*/ 23 w 42" name="T74"/>
                <a:gd fmla="*/ 1 h 40" name="T75"/>
                <a:gd fmla="*/ 25 w 42" name="T76"/>
                <a:gd fmla="*/ 0 h 40" name="T77"/>
                <a:gd fmla="*/ 26 w 42" name="T78"/>
                <a:gd fmla="*/ 2 h 40" name="T79"/>
                <a:gd fmla="*/ 28 w 42" name="T80"/>
                <a:gd fmla="*/ 12 h 40" name="T81"/>
                <a:gd fmla="*/ 29 w 42" name="T82"/>
                <a:gd fmla="*/ 15 h 40" name="T83"/>
                <a:gd fmla="*/ 30 w 42" name="T84"/>
                <a:gd fmla="*/ 19 h 40" name="T85"/>
                <a:gd fmla="*/ 29 w 42" name="T86"/>
                <a:gd fmla="*/ 32 h 40" name="T87"/>
                <a:gd fmla="*/ 32 w 42" name="T88"/>
                <a:gd fmla="*/ 26 h 40" name="T89"/>
                <a:gd fmla="*/ 35 w 42" name="T90"/>
                <a:gd fmla="*/ 32 h 40" name="T91"/>
                <a:gd fmla="*/ 35 w 42" name="T92"/>
                <a:gd fmla="*/ 37 h 40" name="T93"/>
                <a:gd fmla="*/ 35 w 42" name="T94"/>
                <a:gd fmla="*/ 37 h 40" name="T95"/>
                <a:gd fmla="*/ 42 w 42" name="T96"/>
                <a:gd fmla="*/ 37 h 40" name="T97"/>
                <a:gd fmla="*/ 42 w 42" name="T98"/>
                <a:gd fmla="*/ 40 h 40" name="T99"/>
                <a:gd fmla="*/ 40 w 42" name="T100"/>
                <a:gd fmla="*/ 40 h 4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" w="42">
                  <a:moveTo>
                    <a:pt x="40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8"/>
                    <a:pt x="37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4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6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29"/>
                    <a:pt x="27" y="25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7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2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4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7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1"/>
                    <a:pt x="20" y="34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38"/>
                    <a:pt x="10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2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3" y="35"/>
                    <a:pt x="5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5"/>
                    <a:pt x="11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2"/>
                    <a:pt x="13" y="30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7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9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8"/>
                    <a:pt x="19" y="17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8"/>
                    <a:pt x="23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5"/>
                    <a:pt x="27" y="9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9"/>
                    <a:pt x="29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1" y="19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0" y="24"/>
                    <a:pt x="29" y="28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0"/>
                    <a:pt x="30" y="29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7"/>
                    <a:pt x="33" y="27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4" y="30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3"/>
                    <a:pt x="35" y="34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7"/>
                    <a:pt x="38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1" y="36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8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0" y="40"/>
                    <a:pt x="40" y="40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9" name="Freeform 42"/>
            <p:cNvSpPr/>
            <p:nvPr/>
          </p:nvSpPr>
          <p:spPr bwMode="auto">
            <a:xfrm>
              <a:off x="6831013" y="4922838"/>
              <a:ext cx="142875" cy="128588"/>
            </a:xfrm>
            <a:custGeom>
              <a:gdLst>
                <a:gd fmla="*/ 1 w 38" name="T0"/>
                <a:gd fmla="*/ 32 h 34" name="T1"/>
                <a:gd fmla="*/ 1 w 38" name="T2"/>
                <a:gd fmla="*/ 10 h 34" name="T3"/>
                <a:gd fmla="*/ 2 w 38" name="T4"/>
                <a:gd fmla="*/ 9 h 34" name="T5"/>
                <a:gd fmla="*/ 5 w 38" name="T6"/>
                <a:gd fmla="*/ 14 h 34" name="T7"/>
                <a:gd fmla="*/ 7 w 38" name="T8"/>
                <a:gd fmla="*/ 14 h 34" name="T9"/>
                <a:gd fmla="*/ 9 w 38" name="T10"/>
                <a:gd fmla="*/ 9 h 34" name="T11"/>
                <a:gd fmla="*/ 10 w 38" name="T12"/>
                <a:gd fmla="*/ 10 h 34" name="T13"/>
                <a:gd fmla="*/ 11 w 38" name="T14"/>
                <a:gd fmla="*/ 16 h 34" name="T15"/>
                <a:gd fmla="*/ 12 w 38" name="T16"/>
                <a:gd fmla="*/ 16 h 34" name="T17"/>
                <a:gd fmla="*/ 15 w 38" name="T18"/>
                <a:gd fmla="*/ 16 h 34" name="T19"/>
                <a:gd fmla="*/ 14 w 38" name="T20"/>
                <a:gd fmla="*/ 9 h 34" name="T21"/>
                <a:gd fmla="*/ 15 w 38" name="T22"/>
                <a:gd fmla="*/ 8 h 34" name="T23"/>
                <a:gd fmla="*/ 18 w 38" name="T24"/>
                <a:gd fmla="*/ 11 h 34" name="T25"/>
                <a:gd fmla="*/ 18 w 38" name="T26"/>
                <a:gd fmla="*/ 14 h 34" name="T27"/>
                <a:gd fmla="*/ 22 w 38" name="T28"/>
                <a:gd fmla="*/ 13 h 34" name="T29"/>
                <a:gd fmla="*/ 22 w 38" name="T30"/>
                <a:gd fmla="*/ 11 h 34" name="T31"/>
                <a:gd fmla="*/ 22 w 38" name="T32"/>
                <a:gd fmla="*/ 9 h 34" name="T33"/>
                <a:gd fmla="*/ 22 w 38" name="T34"/>
                <a:gd fmla="*/ 7 h 34" name="T35"/>
                <a:gd fmla="*/ 24 w 38" name="T36"/>
                <a:gd fmla="*/ 2 h 34" name="T37"/>
                <a:gd fmla="*/ 24 w 38" name="T38"/>
                <a:gd fmla="*/ 2 h 34" name="T39"/>
                <a:gd fmla="*/ 25 w 38" name="T40"/>
                <a:gd fmla="*/ 1 h 34" name="T41"/>
                <a:gd fmla="*/ 26 w 38" name="T42"/>
                <a:gd fmla="*/ 0 h 34" name="T43"/>
                <a:gd fmla="*/ 31 w 38" name="T44"/>
                <a:gd fmla="*/ 0 h 34" name="T45"/>
                <a:gd fmla="*/ 32 w 38" name="T46"/>
                <a:gd fmla="*/ 1 h 34" name="T47"/>
                <a:gd fmla="*/ 32 w 38" name="T48"/>
                <a:gd fmla="*/ 2 h 34" name="T49"/>
                <a:gd fmla="*/ 32 w 38" name="T50"/>
                <a:gd fmla="*/ 2 h 34" name="T51"/>
                <a:gd fmla="*/ 33 w 38" name="T52"/>
                <a:gd fmla="*/ 3 h 34" name="T53"/>
                <a:gd fmla="*/ 33 w 38" name="T54"/>
                <a:gd fmla="*/ 5 h 34" name="T55"/>
                <a:gd fmla="*/ 34 w 38" name="T56"/>
                <a:gd fmla="*/ 10 h 34" name="T57"/>
                <a:gd fmla="*/ 34 w 38" name="T58"/>
                <a:gd fmla="*/ 12 h 34" name="T59"/>
                <a:gd fmla="*/ 37 w 38" name="T60"/>
                <a:gd fmla="*/ 12 h 34" name="T61"/>
                <a:gd fmla="*/ 37 w 38" name="T62"/>
                <a:gd fmla="*/ 14 h 34" name="T63"/>
                <a:gd fmla="*/ 32 w 38" name="T64"/>
                <a:gd fmla="*/ 15 h 34" name="T65"/>
                <a:gd fmla="*/ 31 w 38" name="T66"/>
                <a:gd fmla="*/ 14 h 34" name="T67"/>
                <a:gd fmla="*/ 31 w 38" name="T68"/>
                <a:gd fmla="*/ 10 h 34" name="T69"/>
                <a:gd fmla="*/ 31 w 38" name="T70"/>
                <a:gd fmla="*/ 9 h 34" name="T71"/>
                <a:gd fmla="*/ 31 w 38" name="T72"/>
                <a:gd fmla="*/ 4 h 34" name="T73"/>
                <a:gd fmla="*/ 30 w 38" name="T74"/>
                <a:gd fmla="*/ 3 h 34" name="T75"/>
                <a:gd fmla="*/ 27 w 38" name="T76"/>
                <a:gd fmla="*/ 2 h 34" name="T77"/>
                <a:gd fmla="*/ 28 w 38" name="T78"/>
                <a:gd fmla="*/ 3 h 34" name="T79"/>
                <a:gd fmla="*/ 26 w 38" name="T80"/>
                <a:gd fmla="*/ 5 h 34" name="T81"/>
                <a:gd fmla="*/ 25 w 38" name="T82"/>
                <a:gd fmla="*/ 4 h 34" name="T83"/>
                <a:gd fmla="*/ 24 w 38" name="T84"/>
                <a:gd fmla="*/ 8 h 34" name="T85"/>
                <a:gd fmla="*/ 24 w 38" name="T86"/>
                <a:gd fmla="*/ 10 h 34" name="T87"/>
                <a:gd fmla="*/ 24 w 38" name="T88"/>
                <a:gd fmla="*/ 14 h 34" name="T89"/>
                <a:gd fmla="*/ 24 w 38" name="T90"/>
                <a:gd fmla="*/ 15 h 34" name="T91"/>
                <a:gd fmla="*/ 19 w 38" name="T92"/>
                <a:gd fmla="*/ 16 h 34" name="T93"/>
                <a:gd fmla="*/ 17 w 38" name="T94"/>
                <a:gd fmla="*/ 16 h 34" name="T95"/>
                <a:gd fmla="*/ 17 w 38" name="T96"/>
                <a:gd fmla="*/ 17 h 34" name="T97"/>
                <a:gd fmla="*/ 16 w 38" name="T98"/>
                <a:gd fmla="*/ 18 h 34" name="T99"/>
                <a:gd fmla="*/ 9 w 38" name="T100"/>
                <a:gd fmla="*/ 17 h 34" name="T101"/>
                <a:gd fmla="*/ 8 w 38" name="T102"/>
                <a:gd fmla="*/ 16 h 34" name="T103"/>
                <a:gd fmla="*/ 4 w 38" name="T104"/>
                <a:gd fmla="*/ 17 h 34" name="T105"/>
                <a:gd fmla="*/ 3 w 38" name="T106"/>
                <a:gd fmla="*/ 17 h 34" name="T107"/>
                <a:gd fmla="*/ 3 w 38" name="T108"/>
                <a:gd fmla="*/ 21 h 34" name="T109"/>
                <a:gd fmla="*/ 4 w 38" name="T110"/>
                <a:gd fmla="*/ 32 h 34" name="T111"/>
                <a:gd fmla="*/ 4 w 38" name="T112"/>
                <a:gd fmla="*/ 32 h 34" name="T113"/>
                <a:gd fmla="*/ 1 w 38" name="T114"/>
                <a:gd fmla="*/ 32 h 3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4" w="38">
                  <a:moveTo>
                    <a:pt x="1" y="32"/>
                  </a:move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29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1" y="13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2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4"/>
                    <a:pt x="14" y="13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8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2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1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2"/>
                    <a:pt x="35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5" y="15"/>
                    <a:pt x="33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8"/>
                    <a:pt x="31" y="6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5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5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1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4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0" y="18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8"/>
                    <a:pt x="3" y="19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5"/>
                    <a:pt x="4" y="28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3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3"/>
                    <a:pt x="1" y="3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0" name="Freeform 43"/>
            <p:cNvSpPr>
              <a:spLocks noEditPoints="1"/>
            </p:cNvSpPr>
            <p:nvPr/>
          </p:nvSpPr>
          <p:spPr bwMode="auto">
            <a:xfrm>
              <a:off x="6962775" y="4779963"/>
              <a:ext cx="104775" cy="263525"/>
            </a:xfrm>
            <a:custGeom>
              <a:gdLst>
                <a:gd fmla="*/ 2 w 28" name="T0"/>
                <a:gd fmla="*/ 67 h 70" name="T1"/>
                <a:gd fmla="*/ 1 w 28" name="T2"/>
                <a:gd fmla="*/ 55 h 70" name="T3"/>
                <a:gd fmla="*/ 0 w 28" name="T4"/>
                <a:gd fmla="*/ 41 h 70" name="T5"/>
                <a:gd fmla="*/ 1 w 28" name="T6"/>
                <a:gd fmla="*/ 23 h 70" name="T7"/>
                <a:gd fmla="*/ 0 w 28" name="T8"/>
                <a:gd fmla="*/ 17 h 70" name="T9"/>
                <a:gd fmla="*/ 1 w 28" name="T10"/>
                <a:gd fmla="*/ 15 h 70" name="T11"/>
                <a:gd fmla="*/ 2 w 28" name="T12"/>
                <a:gd fmla="*/ 14 h 70" name="T13"/>
                <a:gd fmla="*/ 0 w 28" name="T14"/>
                <a:gd fmla="*/ 8 h 70" name="T15"/>
                <a:gd fmla="*/ 3 w 28" name="T16"/>
                <a:gd fmla="*/ 2 h 70" name="T17"/>
                <a:gd fmla="*/ 5 w 28" name="T18"/>
                <a:gd fmla="*/ 1 h 70" name="T19"/>
                <a:gd fmla="*/ 8 w 28" name="T20"/>
                <a:gd fmla="*/ 10 h 70" name="T21"/>
                <a:gd fmla="*/ 7 w 28" name="T22"/>
                <a:gd fmla="*/ 13 h 70" name="T23"/>
                <a:gd fmla="*/ 8 w 28" name="T24"/>
                <a:gd fmla="*/ 15 h 70" name="T25"/>
                <a:gd fmla="*/ 8 w 28" name="T26"/>
                <a:gd fmla="*/ 20 h 70" name="T27"/>
                <a:gd fmla="*/ 8 w 28" name="T28"/>
                <a:gd fmla="*/ 23 h 70" name="T29"/>
                <a:gd fmla="*/ 8 w 28" name="T30"/>
                <a:gd fmla="*/ 24 h 70" name="T31"/>
                <a:gd fmla="*/ 8 w 28" name="T32"/>
                <a:gd fmla="*/ 19 h 70" name="T33"/>
                <a:gd fmla="*/ 8 w 28" name="T34"/>
                <a:gd fmla="*/ 17 h 70" name="T35"/>
                <a:gd fmla="*/ 11 w 28" name="T36"/>
                <a:gd fmla="*/ 15 h 70" name="T37"/>
                <a:gd fmla="*/ 13 w 28" name="T38"/>
                <a:gd fmla="*/ 9 h 70" name="T39"/>
                <a:gd fmla="*/ 14 w 28" name="T40"/>
                <a:gd fmla="*/ 1 h 70" name="T41"/>
                <a:gd fmla="*/ 17 w 28" name="T42"/>
                <a:gd fmla="*/ 1 h 70" name="T43"/>
                <a:gd fmla="*/ 19 w 28" name="T44"/>
                <a:gd fmla="*/ 11 h 70" name="T45"/>
                <a:gd fmla="*/ 21 w 28" name="T46"/>
                <a:gd fmla="*/ 19 h 70" name="T47"/>
                <a:gd fmla="*/ 25 w 28" name="T48"/>
                <a:gd fmla="*/ 18 h 70" name="T49"/>
                <a:gd fmla="*/ 27 w 28" name="T50"/>
                <a:gd fmla="*/ 18 h 70" name="T51"/>
                <a:gd fmla="*/ 24 w 28" name="T52"/>
                <a:gd fmla="*/ 21 h 70" name="T53"/>
                <a:gd fmla="*/ 17 w 28" name="T54"/>
                <a:gd fmla="*/ 22 h 70" name="T55"/>
                <a:gd fmla="*/ 15 w 28" name="T56"/>
                <a:gd fmla="*/ 21 h 70" name="T57"/>
                <a:gd fmla="*/ 16 w 28" name="T58"/>
                <a:gd fmla="*/ 11 h 70" name="T59"/>
                <a:gd fmla="*/ 15 w 28" name="T60"/>
                <a:gd fmla="*/ 9 h 70" name="T61"/>
                <a:gd fmla="*/ 14 w 28" name="T62"/>
                <a:gd fmla="*/ 16 h 70" name="T63"/>
                <a:gd fmla="*/ 14 w 28" name="T64"/>
                <a:gd fmla="*/ 17 h 70" name="T65"/>
                <a:gd fmla="*/ 11 w 28" name="T66"/>
                <a:gd fmla="*/ 18 h 70" name="T67"/>
                <a:gd fmla="*/ 11 w 28" name="T68"/>
                <a:gd fmla="*/ 18 h 70" name="T69"/>
                <a:gd fmla="*/ 11 w 28" name="T70"/>
                <a:gd fmla="*/ 19 h 70" name="T71"/>
                <a:gd fmla="*/ 10 w 28" name="T72"/>
                <a:gd fmla="*/ 27 h 70" name="T73"/>
                <a:gd fmla="*/ 7 w 28" name="T74"/>
                <a:gd fmla="*/ 27 h 70" name="T75"/>
                <a:gd fmla="*/ 6 w 28" name="T76"/>
                <a:gd fmla="*/ 26 h 70" name="T77"/>
                <a:gd fmla="*/ 5 w 28" name="T78"/>
                <a:gd fmla="*/ 23 h 70" name="T79"/>
                <a:gd fmla="*/ 5 w 28" name="T80"/>
                <a:gd fmla="*/ 20 h 70" name="T81"/>
                <a:gd fmla="*/ 5 w 28" name="T82"/>
                <a:gd fmla="*/ 16 h 70" name="T83"/>
                <a:gd fmla="*/ 5 w 28" name="T84"/>
                <a:gd fmla="*/ 11 h 70" name="T85"/>
                <a:gd fmla="*/ 5 w 28" name="T86"/>
                <a:gd fmla="*/ 9 h 70" name="T87"/>
                <a:gd fmla="*/ 3 w 28" name="T88"/>
                <a:gd fmla="*/ 9 h 70" name="T89"/>
                <a:gd fmla="*/ 4 w 28" name="T90"/>
                <a:gd fmla="*/ 14 h 70" name="T91"/>
                <a:gd fmla="*/ 3 w 28" name="T92"/>
                <a:gd fmla="*/ 17 h 70" name="T93"/>
                <a:gd fmla="*/ 3 w 28" name="T94"/>
                <a:gd fmla="*/ 17 h 70" name="T95"/>
                <a:gd fmla="*/ 3 w 28" name="T96"/>
                <a:gd fmla="*/ 23 h 70" name="T97"/>
                <a:gd fmla="*/ 3 w 28" name="T98"/>
                <a:gd fmla="*/ 41 h 70" name="T99"/>
                <a:gd fmla="*/ 3 w 28" name="T100"/>
                <a:gd fmla="*/ 54 h 70" name="T101"/>
                <a:gd fmla="*/ 4 w 28" name="T102"/>
                <a:gd fmla="*/ 67 h 70" name="T103"/>
                <a:gd fmla="*/ 3 w 28" name="T104"/>
                <a:gd fmla="*/ 70 h 70" name="T105"/>
                <a:gd fmla="*/ 25 w 28" name="T106"/>
                <a:gd fmla="*/ 18 h 70" name="T107"/>
                <a:gd fmla="*/ 25 w 28" name="T108"/>
                <a:gd fmla="*/ 18 h 7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70" w="28">
                  <a:moveTo>
                    <a:pt x="3" y="70"/>
                  </a:moveTo>
                  <a:cubicBezTo>
                    <a:pt x="2" y="70"/>
                    <a:pt x="1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6"/>
                    <a:pt x="1" y="64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59"/>
                    <a:pt x="1" y="57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2"/>
                    <a:pt x="0" y="5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0" y="4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36"/>
                    <a:pt x="1" y="31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5"/>
                    <a:pt x="1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7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9" y="22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3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6"/>
                    <a:pt x="14" y="4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4"/>
                    <a:pt x="19" y="7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4"/>
                    <a:pt x="18" y="17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8"/>
                    <a:pt x="25" y="19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9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0" y="21"/>
                    <a:pt x="18" y="21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8"/>
                    <a:pt x="16" y="14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4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3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1" y="25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4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8"/>
                    <a:pt x="5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9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2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32"/>
                    <a:pt x="3" y="37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3"/>
                    <a:pt x="3" y="46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50"/>
                    <a:pt x="3" y="52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7"/>
                    <a:pt x="3" y="59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4" y="65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lose/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1" name="Freeform 44"/>
            <p:cNvSpPr>
              <a:spLocks noEditPoints="1"/>
            </p:cNvSpPr>
            <p:nvPr/>
          </p:nvSpPr>
          <p:spPr bwMode="auto">
            <a:xfrm>
              <a:off x="7064375" y="4356100"/>
              <a:ext cx="123825" cy="569913"/>
            </a:xfrm>
            <a:custGeom>
              <a:gdLst>
                <a:gd fmla="*/ 0 w 33" name="T0"/>
                <a:gd fmla="*/ 150 h 151" name="T1"/>
                <a:gd fmla="*/ 2 w 33" name="T2"/>
                <a:gd fmla="*/ 32 h 151" name="T3"/>
                <a:gd fmla="*/ 5 w 33" name="T4"/>
                <a:gd fmla="*/ 28 h 151" name="T5"/>
                <a:gd fmla="*/ 5 w 33" name="T6"/>
                <a:gd fmla="*/ 27 h 151" name="T7"/>
                <a:gd fmla="*/ 4 w 33" name="T8"/>
                <a:gd fmla="*/ 24 h 151" name="T9"/>
                <a:gd fmla="*/ 7 w 33" name="T10"/>
                <a:gd fmla="*/ 14 h 151" name="T11"/>
                <a:gd fmla="*/ 7 w 33" name="T12"/>
                <a:gd fmla="*/ 5 h 151" name="T13"/>
                <a:gd fmla="*/ 8 w 33" name="T14"/>
                <a:gd fmla="*/ 3 h 151" name="T15"/>
                <a:gd fmla="*/ 10 w 33" name="T16"/>
                <a:gd fmla="*/ 5 h 151" name="T17"/>
                <a:gd fmla="*/ 14 w 33" name="T18"/>
                <a:gd fmla="*/ 23 h 151" name="T19"/>
                <a:gd fmla="*/ 12 w 33" name="T20"/>
                <a:gd fmla="*/ 28 h 151" name="T21"/>
                <a:gd fmla="*/ 14 w 33" name="T22"/>
                <a:gd fmla="*/ 31 h 151" name="T23"/>
                <a:gd fmla="*/ 15 w 33" name="T24"/>
                <a:gd fmla="*/ 44 h 151" name="T25"/>
                <a:gd fmla="*/ 21 w 33" name="T26"/>
                <a:gd fmla="*/ 39 h 151" name="T27"/>
                <a:gd fmla="*/ 22 w 33" name="T28"/>
                <a:gd fmla="*/ 38 h 151" name="T29"/>
                <a:gd fmla="*/ 24 w 33" name="T30"/>
                <a:gd fmla="*/ 27 h 151" name="T31"/>
                <a:gd fmla="*/ 25 w 33" name="T32"/>
                <a:gd fmla="*/ 26 h 151" name="T33"/>
                <a:gd fmla="*/ 26 w 33" name="T34"/>
                <a:gd fmla="*/ 25 h 151" name="T35"/>
                <a:gd fmla="*/ 26 w 33" name="T36"/>
                <a:gd fmla="*/ 25 h 151" name="T37"/>
                <a:gd fmla="*/ 27 w 33" name="T38"/>
                <a:gd fmla="*/ 23 h 151" name="T39"/>
                <a:gd fmla="*/ 27 w 33" name="T40"/>
                <a:gd fmla="*/ 23 h 151" name="T41"/>
                <a:gd fmla="*/ 26 w 33" name="T42"/>
                <a:gd fmla="*/ 18 h 151" name="T43"/>
                <a:gd fmla="*/ 26 w 33" name="T44"/>
                <a:gd fmla="*/ 17 h 151" name="T45"/>
                <a:gd fmla="*/ 31 w 33" name="T46"/>
                <a:gd fmla="*/ 2 h 151" name="T47"/>
                <a:gd fmla="*/ 30 w 33" name="T48"/>
                <a:gd fmla="*/ 1 h 151" name="T49"/>
                <a:gd fmla="*/ 32 w 33" name="T50"/>
                <a:gd fmla="*/ 0 h 151" name="T51"/>
                <a:gd fmla="*/ 33 w 33" name="T52"/>
                <a:gd fmla="*/ 1 h 151" name="T53"/>
                <a:gd fmla="*/ 33 w 33" name="T54"/>
                <a:gd fmla="*/ 2 h 151" name="T55"/>
                <a:gd fmla="*/ 28 w 33" name="T56"/>
                <a:gd fmla="*/ 17 h 151" name="T57"/>
                <a:gd fmla="*/ 28 w 33" name="T58"/>
                <a:gd fmla="*/ 18 h 151" name="T59"/>
                <a:gd fmla="*/ 29 w 33" name="T60"/>
                <a:gd fmla="*/ 23 h 151" name="T61"/>
                <a:gd fmla="*/ 29 w 33" name="T62"/>
                <a:gd fmla="*/ 24 h 151" name="T63"/>
                <a:gd fmla="*/ 27 w 33" name="T64"/>
                <a:gd fmla="*/ 28 h 151" name="T65"/>
                <a:gd fmla="*/ 27 w 33" name="T66"/>
                <a:gd fmla="*/ 38 h 151" name="T67"/>
                <a:gd fmla="*/ 26 w 33" name="T68"/>
                <a:gd fmla="*/ 39 h 151" name="T69"/>
                <a:gd fmla="*/ 22 w 33" name="T70"/>
                <a:gd fmla="*/ 46 h 151" name="T71"/>
                <a:gd fmla="*/ 20 w 33" name="T72"/>
                <a:gd fmla="*/ 47 h 151" name="T73"/>
                <a:gd fmla="*/ 13 w 33" name="T74"/>
                <a:gd fmla="*/ 45 h 151" name="T75"/>
                <a:gd fmla="*/ 12 w 33" name="T76"/>
                <a:gd fmla="*/ 32 h 151" name="T77"/>
                <a:gd fmla="*/ 10 w 33" name="T78"/>
                <a:gd fmla="*/ 28 h 151" name="T79"/>
                <a:gd fmla="*/ 12 w 33" name="T80"/>
                <a:gd fmla="*/ 23 h 151" name="T81"/>
                <a:gd fmla="*/ 10 w 33" name="T82"/>
                <a:gd fmla="*/ 19 h 151" name="T83"/>
                <a:gd fmla="*/ 9 w 33" name="T84"/>
                <a:gd fmla="*/ 16 h 151" name="T85"/>
                <a:gd fmla="*/ 6 w 33" name="T86"/>
                <a:gd fmla="*/ 24 h 151" name="T87"/>
                <a:gd fmla="*/ 7 w 33" name="T88"/>
                <a:gd fmla="*/ 26 h 151" name="T89"/>
                <a:gd fmla="*/ 7 w 33" name="T90"/>
                <a:gd fmla="*/ 27 h 151" name="T91"/>
                <a:gd fmla="*/ 7 w 33" name="T92"/>
                <a:gd fmla="*/ 28 h 151" name="T93"/>
                <a:gd fmla="*/ 4 w 33" name="T94"/>
                <a:gd fmla="*/ 32 h 151" name="T95"/>
                <a:gd fmla="*/ 3 w 33" name="T96"/>
                <a:gd fmla="*/ 150 h 151" name="T97"/>
                <a:gd fmla="*/ 2 w 33" name="T98"/>
                <a:gd fmla="*/ 151 h 151" name="T99"/>
                <a:gd fmla="*/ 7 w 33" name="T100"/>
                <a:gd fmla="*/ 27 h 151" name="T101"/>
                <a:gd fmla="*/ 7 w 33" name="T102"/>
                <a:gd fmla="*/ 27 h 15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51" w="33">
                  <a:moveTo>
                    <a:pt x="2" y="151"/>
                  </a:moveTo>
                  <a:cubicBezTo>
                    <a:pt x="1" y="151"/>
                    <a:pt x="0" y="151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6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9"/>
                    <a:pt x="7" y="16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4" y="20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5"/>
                    <a:pt x="13" y="27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7" y="25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2"/>
                    <a:pt x="26" y="21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2"/>
                    <a:pt x="31" y="1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1"/>
                    <a:pt x="28" y="15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20"/>
                    <a:pt x="29" y="20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6"/>
                    <a:pt x="28" y="27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3" y="47"/>
                    <a:pt x="13" y="46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2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9" y="17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9"/>
                    <a:pt x="6" y="20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3" y="151"/>
                    <a:pt x="2" y="151"/>
                    <a:pt x="2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1"/>
                    <a:pt x="2" y="151"/>
                    <a:pt x="2" y="151"/>
                  </a:cubicBezTo>
                  <a:close/>
                  <a:moveTo>
                    <a:pt x="7" y="27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2" name="Freeform 45"/>
            <p:cNvSpPr>
              <a:spLocks noEditPoints="1"/>
            </p:cNvSpPr>
            <p:nvPr/>
          </p:nvSpPr>
          <p:spPr bwMode="auto">
            <a:xfrm>
              <a:off x="7180263" y="4364038"/>
              <a:ext cx="150813" cy="169863"/>
            </a:xfrm>
            <a:custGeom>
              <a:gdLst>
                <a:gd fmla="*/ 23 w 40" name="T0"/>
                <a:gd fmla="*/ 40 h 45" name="T1"/>
                <a:gd fmla="*/ 22 w 40" name="T2"/>
                <a:gd fmla="*/ 40 h 45" name="T3"/>
                <a:gd fmla="*/ 18 w 40" name="T4"/>
                <a:gd fmla="*/ 36 h 45" name="T5"/>
                <a:gd fmla="*/ 16 w 40" name="T6"/>
                <a:gd fmla="*/ 31 h 45" name="T7"/>
                <a:gd fmla="*/ 17 w 40" name="T8"/>
                <a:gd fmla="*/ 24 h 45" name="T9"/>
                <a:gd fmla="*/ 14 w 40" name="T10"/>
                <a:gd fmla="*/ 21 h 45" name="T11"/>
                <a:gd fmla="*/ 10 w 40" name="T12"/>
                <a:gd fmla="*/ 26 h 45" name="T13"/>
                <a:gd fmla="*/ 8 w 40" name="T14"/>
                <a:gd fmla="*/ 22 h 45" name="T15"/>
                <a:gd fmla="*/ 8 w 40" name="T16"/>
                <a:gd fmla="*/ 19 h 45" name="T17"/>
                <a:gd fmla="*/ 7 w 40" name="T18"/>
                <a:gd fmla="*/ 17 h 45" name="T19"/>
                <a:gd fmla="*/ 5 w 40" name="T20"/>
                <a:gd fmla="*/ 25 h 45" name="T21"/>
                <a:gd fmla="*/ 3 w 40" name="T22"/>
                <a:gd fmla="*/ 24 h 45" name="T23"/>
                <a:gd fmla="*/ 4 w 40" name="T24"/>
                <a:gd fmla="*/ 17 h 45" name="T25"/>
                <a:gd fmla="*/ 1 w 40" name="T26"/>
                <a:gd fmla="*/ 11 h 45" name="T27"/>
                <a:gd fmla="*/ 0 w 40" name="T28"/>
                <a:gd fmla="*/ 1 h 45" name="T29"/>
                <a:gd fmla="*/ 2 w 40" name="T30"/>
                <a:gd fmla="*/ 1 h 45" name="T31"/>
                <a:gd fmla="*/ 3 w 40" name="T32"/>
                <a:gd fmla="*/ 10 h 45" name="T33"/>
                <a:gd fmla="*/ 5 w 40" name="T34"/>
                <a:gd fmla="*/ 11 h 45" name="T35"/>
                <a:gd fmla="*/ 6 w 40" name="T36"/>
                <a:gd fmla="*/ 6 h 45" name="T37"/>
                <a:gd fmla="*/ 9 w 40" name="T38"/>
                <a:gd fmla="*/ 13 h 45" name="T39"/>
                <a:gd fmla="*/ 11 w 40" name="T40"/>
                <a:gd fmla="*/ 20 h 45" name="T41"/>
                <a:gd fmla="*/ 11 w 40" name="T42"/>
                <a:gd fmla="*/ 23 h 45" name="T43"/>
                <a:gd fmla="*/ 13 w 40" name="T44"/>
                <a:gd fmla="*/ 16 h 45" name="T45"/>
                <a:gd fmla="*/ 13 w 40" name="T46"/>
                <a:gd fmla="*/ 8 h 45" name="T47"/>
                <a:gd fmla="*/ 13 w 40" name="T48"/>
                <a:gd fmla="*/ 8 h 45" name="T49"/>
                <a:gd fmla="*/ 15 w 40" name="T50"/>
                <a:gd fmla="*/ 8 h 45" name="T51"/>
                <a:gd fmla="*/ 15 w 40" name="T52"/>
                <a:gd fmla="*/ 8 h 45" name="T53"/>
                <a:gd fmla="*/ 15 w 40" name="T54"/>
                <a:gd fmla="*/ 16 h 45" name="T55"/>
                <a:gd fmla="*/ 19 w 40" name="T56"/>
                <a:gd fmla="*/ 22 h 45" name="T57"/>
                <a:gd fmla="*/ 19 w 40" name="T58"/>
                <a:gd fmla="*/ 29 h 45" name="T59"/>
                <a:gd fmla="*/ 19 w 40" name="T60"/>
                <a:gd fmla="*/ 33 h 45" name="T61"/>
                <a:gd fmla="*/ 20 w 40" name="T62"/>
                <a:gd fmla="*/ 34 h 45" name="T63"/>
                <a:gd fmla="*/ 20 w 40" name="T64"/>
                <a:gd fmla="*/ 37 h 45" name="T65"/>
                <a:gd fmla="*/ 22 w 40" name="T66"/>
                <a:gd fmla="*/ 37 h 45" name="T67"/>
                <a:gd fmla="*/ 25 w 40" name="T68"/>
                <a:gd fmla="*/ 40 h 45" name="T69"/>
                <a:gd fmla="*/ 27 w 40" name="T70"/>
                <a:gd fmla="*/ 43 h 45" name="T71"/>
                <a:gd fmla="*/ 30 w 40" name="T72"/>
                <a:gd fmla="*/ 42 h 45" name="T73"/>
                <a:gd fmla="*/ 31 w 40" name="T74"/>
                <a:gd fmla="*/ 42 h 45" name="T75"/>
                <a:gd fmla="*/ 32 w 40" name="T76"/>
                <a:gd fmla="*/ 34 h 45" name="T77"/>
                <a:gd fmla="*/ 32 w 40" name="T78"/>
                <a:gd fmla="*/ 29 h 45" name="T79"/>
                <a:gd fmla="*/ 33 w 40" name="T80"/>
                <a:gd fmla="*/ 26 h 45" name="T81"/>
                <a:gd fmla="*/ 33 w 40" name="T82"/>
                <a:gd fmla="*/ 21 h 45" name="T83"/>
                <a:gd fmla="*/ 35 w 40" name="T84"/>
                <a:gd fmla="*/ 14 h 45" name="T85"/>
                <a:gd fmla="*/ 37 w 40" name="T86"/>
                <a:gd fmla="*/ 4 h 45" name="T87"/>
                <a:gd fmla="*/ 37 w 40" name="T88"/>
                <a:gd fmla="*/ 3 h 45" name="T89"/>
                <a:gd fmla="*/ 38 w 40" name="T90"/>
                <a:gd fmla="*/ 2 h 45" name="T91"/>
                <a:gd fmla="*/ 39 w 40" name="T92"/>
                <a:gd fmla="*/ 3 h 45" name="T93"/>
                <a:gd fmla="*/ 37 w 40" name="T94"/>
                <a:gd fmla="*/ 16 h 45" name="T95"/>
                <a:gd fmla="*/ 35 w 40" name="T96"/>
                <a:gd fmla="*/ 21 h 45" name="T97"/>
                <a:gd fmla="*/ 36 w 40" name="T98"/>
                <a:gd fmla="*/ 27 h 45" name="T99"/>
                <a:gd fmla="*/ 35 w 40" name="T100"/>
                <a:gd fmla="*/ 28 h 45" name="T101"/>
                <a:gd fmla="*/ 34 w 40" name="T102"/>
                <a:gd fmla="*/ 29 h 45" name="T103"/>
                <a:gd fmla="*/ 35 w 40" name="T104"/>
                <a:gd fmla="*/ 34 h 45" name="T105"/>
                <a:gd fmla="*/ 34 w 40" name="T106"/>
                <a:gd fmla="*/ 43 h 45" name="T107"/>
                <a:gd fmla="*/ 32 w 40" name="T108"/>
                <a:gd fmla="*/ 45 h 45" name="T109"/>
                <a:gd fmla="*/ 30 w 40" name="T110"/>
                <a:gd fmla="*/ 44 h 45" name="T111"/>
                <a:gd fmla="*/ 27 w 40" name="T112"/>
                <a:gd fmla="*/ 45 h 45" name="T113"/>
                <a:gd fmla="*/ 27 w 40" name="T114"/>
                <a:gd fmla="*/ 45 h 45" name="T115"/>
                <a:gd fmla="*/ 27 w 40" name="T116"/>
                <a:gd fmla="*/ 45 h 45" name="T117"/>
                <a:gd fmla="*/ 27 w 40" name="T118"/>
                <a:gd fmla="*/ 45 h 45" name="T119"/>
                <a:gd fmla="*/ 27 w 40" name="T120"/>
                <a:gd fmla="*/ 45 h 45" name="T121"/>
                <a:gd fmla="*/ 27 w 40" name="T122"/>
                <a:gd fmla="*/ 45 h 4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5" w="40">
                  <a:moveTo>
                    <a:pt x="24" y="43"/>
                  </a:moveTo>
                  <a:cubicBezTo>
                    <a:pt x="23" y="42"/>
                    <a:pt x="23" y="41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9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8" y="37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4"/>
                    <a:pt x="16" y="32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7"/>
                    <a:pt x="17" y="26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5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3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5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3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7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1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2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5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9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5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6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6" y="15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8" y="20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6"/>
                    <a:pt x="19" y="28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9" y="32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5" y="38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8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8"/>
                    <a:pt x="32" y="36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1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7"/>
                    <a:pt x="34" y="16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2"/>
                    <a:pt x="37" y="8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9"/>
                    <a:pt x="38" y="12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8"/>
                    <a:pt x="35" y="18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20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5"/>
                    <a:pt x="36" y="26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8"/>
                    <a:pt x="36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1"/>
                    <a:pt x="35" y="32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6"/>
                    <a:pt x="34" y="39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4"/>
                    <a:pt x="28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5" y="45"/>
                    <a:pt x="24" y="44"/>
                    <a:pt x="24" y="43"/>
                  </a:cubicBezTo>
                  <a:close/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3" name="Freeform 46"/>
            <p:cNvSpPr/>
            <p:nvPr/>
          </p:nvSpPr>
          <p:spPr bwMode="auto">
            <a:xfrm>
              <a:off x="7199313" y="4198938"/>
              <a:ext cx="11113" cy="206375"/>
            </a:xfrm>
            <a:custGeom>
              <a:gdLst>
                <a:gd fmla="*/ 1 w 3" name="T0"/>
                <a:gd fmla="*/ 53 h 55" name="T1"/>
                <a:gd fmla="*/ 0 w 3" name="T2"/>
                <a:gd fmla="*/ 1 h 55" name="T3"/>
                <a:gd fmla="*/ 1 w 3" name="T4"/>
                <a:gd fmla="*/ 0 h 55" name="T5"/>
                <a:gd fmla="*/ 1 w 3" name="T6"/>
                <a:gd fmla="*/ 0 h 55" name="T7"/>
                <a:gd fmla="*/ 3 w 3" name="T8"/>
                <a:gd fmla="*/ 1 h 55" name="T9"/>
                <a:gd fmla="*/ 3 w 3" name="T10"/>
                <a:gd fmla="*/ 1 h 55" name="T11"/>
                <a:gd fmla="*/ 3 w 3" name="T12"/>
                <a:gd fmla="*/ 53 h 55" name="T13"/>
                <a:gd fmla="*/ 2 w 3" name="T14"/>
                <a:gd fmla="*/ 55 h 55" name="T15"/>
                <a:gd fmla="*/ 2 w 3" name="T16"/>
                <a:gd fmla="*/ 55 h 55" name="T17"/>
                <a:gd fmla="*/ 2 w 3" name="T18"/>
                <a:gd fmla="*/ 55 h 55" name="T19"/>
                <a:gd fmla="*/ 2 w 3" name="T20"/>
                <a:gd fmla="*/ 55 h 55" name="T21"/>
                <a:gd fmla="*/ 1 w 3" name="T22"/>
                <a:gd fmla="*/ 53 h 5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5" w="3">
                  <a:moveTo>
                    <a:pt x="1" y="5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3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1" y="54"/>
                    <a:pt x="1" y="5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4" name="Freeform 47"/>
            <p:cNvSpPr/>
            <p:nvPr/>
          </p:nvSpPr>
          <p:spPr bwMode="auto">
            <a:xfrm>
              <a:off x="7199313" y="4205288"/>
              <a:ext cx="33338" cy="90488"/>
            </a:xfrm>
            <a:custGeom>
              <a:gdLst>
                <a:gd fmla="*/ 6 w 9" name="T0"/>
                <a:gd fmla="*/ 24 h 24" name="T1"/>
                <a:gd fmla="*/ 2 w 9" name="T2"/>
                <a:gd fmla="*/ 21 h 24" name="T3"/>
                <a:gd fmla="*/ 2 w 9" name="T4"/>
                <a:gd fmla="*/ 21 h 24" name="T5"/>
                <a:gd fmla="*/ 0 w 9" name="T6"/>
                <a:gd fmla="*/ 18 h 24" name="T7"/>
                <a:gd fmla="*/ 0 w 9" name="T8"/>
                <a:gd fmla="*/ 18 h 24" name="T9"/>
                <a:gd fmla="*/ 1 w 9" name="T10"/>
                <a:gd fmla="*/ 16 h 24" name="T11"/>
                <a:gd fmla="*/ 1 w 9" name="T12"/>
                <a:gd fmla="*/ 16 h 24" name="T13"/>
                <a:gd fmla="*/ 2 w 9" name="T14"/>
                <a:gd fmla="*/ 16 h 24" name="T15"/>
                <a:gd fmla="*/ 2 w 9" name="T16"/>
                <a:gd fmla="*/ 16 h 24" name="T17"/>
                <a:gd fmla="*/ 5 w 9" name="T18"/>
                <a:gd fmla="*/ 21 h 24" name="T19"/>
                <a:gd fmla="*/ 5 w 9" name="T20"/>
                <a:gd fmla="*/ 21 h 24" name="T21"/>
                <a:gd fmla="*/ 6 w 9" name="T22"/>
                <a:gd fmla="*/ 21 h 24" name="T23"/>
                <a:gd fmla="*/ 6 w 9" name="T24"/>
                <a:gd fmla="*/ 21 h 24" name="T25"/>
                <a:gd fmla="*/ 6 w 9" name="T26"/>
                <a:gd fmla="*/ 20 h 24" name="T27"/>
                <a:gd fmla="*/ 6 w 9" name="T28"/>
                <a:gd fmla="*/ 20 h 24" name="T29"/>
                <a:gd fmla="*/ 7 w 9" name="T30"/>
                <a:gd fmla="*/ 17 h 24" name="T31"/>
                <a:gd fmla="*/ 7 w 9" name="T32"/>
                <a:gd fmla="*/ 17 h 24" name="T33"/>
                <a:gd fmla="*/ 7 w 9" name="T34"/>
                <a:gd fmla="*/ 17 h 24" name="T35"/>
                <a:gd fmla="*/ 7 w 9" name="T36"/>
                <a:gd fmla="*/ 17 h 24" name="T37"/>
                <a:gd fmla="*/ 6 w 9" name="T38"/>
                <a:gd fmla="*/ 15 h 24" name="T39"/>
                <a:gd fmla="*/ 6 w 9" name="T40"/>
                <a:gd fmla="*/ 15 h 24" name="T41"/>
                <a:gd fmla="*/ 6 w 9" name="T42"/>
                <a:gd fmla="*/ 14 h 24" name="T43"/>
                <a:gd fmla="*/ 6 w 9" name="T44"/>
                <a:gd fmla="*/ 14 h 24" name="T45"/>
                <a:gd fmla="*/ 6 w 9" name="T46"/>
                <a:gd fmla="*/ 12 h 24" name="T47"/>
                <a:gd fmla="*/ 6 w 9" name="T48"/>
                <a:gd fmla="*/ 12 h 24" name="T49"/>
                <a:gd fmla="*/ 7 w 9" name="T50"/>
                <a:gd fmla="*/ 11 h 24" name="T51"/>
                <a:gd fmla="*/ 7 w 9" name="T52"/>
                <a:gd fmla="*/ 11 h 24" name="T53"/>
                <a:gd fmla="*/ 4 w 9" name="T54"/>
                <a:gd fmla="*/ 7 h 24" name="T55"/>
                <a:gd fmla="*/ 4 w 9" name="T56"/>
                <a:gd fmla="*/ 7 h 24" name="T57"/>
                <a:gd fmla="*/ 0 w 9" name="T58"/>
                <a:gd fmla="*/ 2 h 24" name="T59"/>
                <a:gd fmla="*/ 0 w 9" name="T60"/>
                <a:gd fmla="*/ 2 h 24" name="T61"/>
                <a:gd fmla="*/ 1 w 9" name="T62"/>
                <a:gd fmla="*/ 0 h 24" name="T63"/>
                <a:gd fmla="*/ 1 w 9" name="T64"/>
                <a:gd fmla="*/ 0 h 24" name="T65"/>
                <a:gd fmla="*/ 3 w 9" name="T66"/>
                <a:gd fmla="*/ 1 h 24" name="T67"/>
                <a:gd fmla="*/ 3 w 9" name="T68"/>
                <a:gd fmla="*/ 1 h 24" name="T69"/>
                <a:gd fmla="*/ 5 w 9" name="T70"/>
                <a:gd fmla="*/ 6 h 24" name="T71"/>
                <a:gd fmla="*/ 5 w 9" name="T72"/>
                <a:gd fmla="*/ 6 h 24" name="T73"/>
                <a:gd fmla="*/ 9 w 9" name="T74"/>
                <a:gd fmla="*/ 11 h 24" name="T75"/>
                <a:gd fmla="*/ 9 w 9" name="T76"/>
                <a:gd fmla="*/ 11 h 24" name="T77"/>
                <a:gd fmla="*/ 9 w 9" name="T78"/>
                <a:gd fmla="*/ 12 h 24" name="T79"/>
                <a:gd fmla="*/ 9 w 9" name="T80"/>
                <a:gd fmla="*/ 12 h 24" name="T81"/>
                <a:gd fmla="*/ 8 w 9" name="T82"/>
                <a:gd fmla="*/ 14 h 24" name="T83"/>
                <a:gd fmla="*/ 8 w 9" name="T84"/>
                <a:gd fmla="*/ 14 h 24" name="T85"/>
                <a:gd fmla="*/ 9 w 9" name="T86"/>
                <a:gd fmla="*/ 14 h 24" name="T87"/>
                <a:gd fmla="*/ 9 w 9" name="T88"/>
                <a:gd fmla="*/ 14 h 24" name="T89"/>
                <a:gd fmla="*/ 9 w 9" name="T90"/>
                <a:gd fmla="*/ 17 h 24" name="T91"/>
                <a:gd fmla="*/ 9 w 9" name="T92"/>
                <a:gd fmla="*/ 17 h 24" name="T93"/>
                <a:gd fmla="*/ 9 w 9" name="T94"/>
                <a:gd fmla="*/ 18 h 24" name="T95"/>
                <a:gd fmla="*/ 9 w 9" name="T96"/>
                <a:gd fmla="*/ 18 h 24" name="T97"/>
                <a:gd fmla="*/ 8 w 9" name="T98"/>
                <a:gd fmla="*/ 20 h 24" name="T99"/>
                <a:gd fmla="*/ 8 w 9" name="T100"/>
                <a:gd fmla="*/ 20 h 24" name="T101"/>
                <a:gd fmla="*/ 8 w 9" name="T102"/>
                <a:gd fmla="*/ 22 h 24" name="T103"/>
                <a:gd fmla="*/ 8 w 9" name="T104"/>
                <a:gd fmla="*/ 22 h 24" name="T105"/>
                <a:gd fmla="*/ 6 w 9" name="T106"/>
                <a:gd fmla="*/ 24 h 24" name="T107"/>
                <a:gd fmla="*/ 6 w 9" name="T108"/>
                <a:gd fmla="*/ 24 h 24" name="T109"/>
                <a:gd fmla="*/ 6 w 9" name="T110"/>
                <a:gd fmla="*/ 24 h 24" name="T111"/>
                <a:gd fmla="*/ 6 w 9" name="T112"/>
                <a:gd fmla="*/ 24 h 24" name="T113"/>
                <a:gd fmla="*/ 6 w 9" name="T114"/>
                <a:gd fmla="*/ 24 h 2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4" w="9">
                  <a:moveTo>
                    <a:pt x="6" y="24"/>
                  </a:moveTo>
                  <a:cubicBezTo>
                    <a:pt x="4" y="24"/>
                    <a:pt x="3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7"/>
                    <a:pt x="4" y="20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5" y="9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1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4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7"/>
                    <a:pt x="9" y="8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7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5" name="Freeform 48"/>
            <p:cNvSpPr/>
            <p:nvPr/>
          </p:nvSpPr>
          <p:spPr bwMode="auto">
            <a:xfrm>
              <a:off x="7196138" y="4191000"/>
              <a:ext cx="19050" cy="19050"/>
            </a:xfrm>
            <a:custGeom>
              <a:gdLst>
                <a:gd fmla="*/ 2 w 5" name="T0"/>
                <a:gd fmla="*/ 5 h 5" name="T1"/>
                <a:gd fmla="*/ 0 w 5" name="T2"/>
                <a:gd fmla="*/ 2 h 5" name="T3"/>
                <a:gd fmla="*/ 0 w 5" name="T4"/>
                <a:gd fmla="*/ 2 h 5" name="T5"/>
                <a:gd fmla="*/ 1 w 5" name="T6"/>
                <a:gd fmla="*/ 0 h 5" name="T7"/>
                <a:gd fmla="*/ 1 w 5" name="T8"/>
                <a:gd fmla="*/ 0 h 5" name="T9"/>
                <a:gd fmla="*/ 2 w 5" name="T10"/>
                <a:gd fmla="*/ 0 h 5" name="T11"/>
                <a:gd fmla="*/ 2 w 5" name="T12"/>
                <a:gd fmla="*/ 0 h 5" name="T13"/>
                <a:gd fmla="*/ 4 w 5" name="T14"/>
                <a:gd fmla="*/ 0 h 5" name="T15"/>
                <a:gd fmla="*/ 4 w 5" name="T16"/>
                <a:gd fmla="*/ 0 h 5" name="T17"/>
                <a:gd fmla="*/ 5 w 5" name="T18"/>
                <a:gd fmla="*/ 2 h 5" name="T19"/>
                <a:gd fmla="*/ 5 w 5" name="T20"/>
                <a:gd fmla="*/ 2 h 5" name="T21"/>
                <a:gd fmla="*/ 4 w 5" name="T22"/>
                <a:gd fmla="*/ 4 h 5" name="T23"/>
                <a:gd fmla="*/ 4 w 5" name="T24"/>
                <a:gd fmla="*/ 4 h 5" name="T25"/>
                <a:gd fmla="*/ 2 w 5" name="T26"/>
                <a:gd fmla="*/ 5 h 5" name="T27"/>
                <a:gd fmla="*/ 2 w 5" name="T28"/>
                <a:gd fmla="*/ 5 h 5" name="T29"/>
                <a:gd fmla="*/ 2 w 5" name="T30"/>
                <a:gd fmla="*/ 5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5">
                  <a:moveTo>
                    <a:pt x="2" y="5"/>
                  </a:move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6" name="Freeform 49"/>
            <p:cNvSpPr/>
            <p:nvPr/>
          </p:nvSpPr>
          <p:spPr bwMode="auto">
            <a:xfrm>
              <a:off x="7319963" y="4383088"/>
              <a:ext cx="217488" cy="539750"/>
            </a:xfrm>
            <a:custGeom>
              <a:gdLst>
                <a:gd fmla="*/ 8 w 58" name="T0"/>
                <a:gd fmla="*/ 140 h 143" name="T1"/>
                <a:gd fmla="*/ 7 w 58" name="T2"/>
                <a:gd fmla="*/ 124 h 143" name="T3"/>
                <a:gd fmla="*/ 6 w 58" name="T4"/>
                <a:gd fmla="*/ 121 h 143" name="T5"/>
                <a:gd fmla="*/ 4 w 58" name="T6"/>
                <a:gd fmla="*/ 103 h 143" name="T7"/>
                <a:gd fmla="*/ 5 w 58" name="T8"/>
                <a:gd fmla="*/ 25 h 143" name="T9"/>
                <a:gd fmla="*/ 2 w 58" name="T10"/>
                <a:gd fmla="*/ 21 h 143" name="T11"/>
                <a:gd fmla="*/ 4 w 58" name="T12"/>
                <a:gd fmla="*/ 13 h 143" name="T13"/>
                <a:gd fmla="*/ 2 w 58" name="T14"/>
                <a:gd fmla="*/ 0 h 143" name="T15"/>
                <a:gd fmla="*/ 7 w 58" name="T16"/>
                <a:gd fmla="*/ 14 h 143" name="T17"/>
                <a:gd fmla="*/ 7 w 58" name="T18"/>
                <a:gd fmla="*/ 23 h 143" name="T19"/>
                <a:gd fmla="*/ 7 w 58" name="T20"/>
                <a:gd fmla="*/ 80 h 143" name="T21"/>
                <a:gd fmla="*/ 7 w 58" name="T22"/>
                <a:gd fmla="*/ 116 h 143" name="T23"/>
                <a:gd fmla="*/ 9 w 58" name="T24"/>
                <a:gd fmla="*/ 124 h 143" name="T25"/>
                <a:gd fmla="*/ 11 w 58" name="T26"/>
                <a:gd fmla="*/ 139 h 143" name="T27"/>
                <a:gd fmla="*/ 15 w 58" name="T28"/>
                <a:gd fmla="*/ 132 h 143" name="T29"/>
                <a:gd fmla="*/ 16 w 58" name="T30"/>
                <a:gd fmla="*/ 114 h 143" name="T31"/>
                <a:gd fmla="*/ 17 w 58" name="T32"/>
                <a:gd fmla="*/ 110 h 143" name="T33"/>
                <a:gd fmla="*/ 18 w 58" name="T34"/>
                <a:gd fmla="*/ 101 h 143" name="T35"/>
                <a:gd fmla="*/ 22 w 58" name="T36"/>
                <a:gd fmla="*/ 102 h 143" name="T37"/>
                <a:gd fmla="*/ 23 w 58" name="T38"/>
                <a:gd fmla="*/ 111 h 143" name="T39"/>
                <a:gd fmla="*/ 24 w 58" name="T40"/>
                <a:gd fmla="*/ 116 h 143" name="T41"/>
                <a:gd fmla="*/ 26 w 58" name="T42"/>
                <a:gd fmla="*/ 110 h 143" name="T43"/>
                <a:gd fmla="*/ 30 w 58" name="T44"/>
                <a:gd fmla="*/ 113 h 143" name="T45"/>
                <a:gd fmla="*/ 31 w 58" name="T46"/>
                <a:gd fmla="*/ 108 h 143" name="T47"/>
                <a:gd fmla="*/ 32 w 58" name="T48"/>
                <a:gd fmla="*/ 98 h 143" name="T49"/>
                <a:gd fmla="*/ 35 w 58" name="T50"/>
                <a:gd fmla="*/ 97 h 143" name="T51"/>
                <a:gd fmla="*/ 37 w 58" name="T52"/>
                <a:gd fmla="*/ 106 h 143" name="T53"/>
                <a:gd fmla="*/ 37 w 58" name="T54"/>
                <a:gd fmla="*/ 110 h 143" name="T55"/>
                <a:gd fmla="*/ 38 w 58" name="T56"/>
                <a:gd fmla="*/ 100 h 143" name="T57"/>
                <a:gd fmla="*/ 43 w 58" name="T58"/>
                <a:gd fmla="*/ 97 h 143" name="T59"/>
                <a:gd fmla="*/ 45 w 58" name="T60"/>
                <a:gd fmla="*/ 97 h 143" name="T61"/>
                <a:gd fmla="*/ 47 w 58" name="T62"/>
                <a:gd fmla="*/ 98 h 143" name="T63"/>
                <a:gd fmla="*/ 48 w 58" name="T64"/>
                <a:gd fmla="*/ 106 h 143" name="T65"/>
                <a:gd fmla="*/ 49 w 58" name="T66"/>
                <a:gd fmla="*/ 112 h 143" name="T67"/>
                <a:gd fmla="*/ 51 w 58" name="T68"/>
                <a:gd fmla="*/ 111 h 143" name="T69"/>
                <a:gd fmla="*/ 54 w 58" name="T70"/>
                <a:gd fmla="*/ 113 h 143" name="T71"/>
                <a:gd fmla="*/ 55 w 58" name="T72"/>
                <a:gd fmla="*/ 122 h 143" name="T73"/>
                <a:gd fmla="*/ 55 w 58" name="T74"/>
                <a:gd fmla="*/ 124 h 143" name="T75"/>
                <a:gd fmla="*/ 52 w 58" name="T76"/>
                <a:gd fmla="*/ 118 h 143" name="T77"/>
                <a:gd fmla="*/ 51 w 58" name="T78"/>
                <a:gd fmla="*/ 115 h 143" name="T79"/>
                <a:gd fmla="*/ 46 w 58" name="T80"/>
                <a:gd fmla="*/ 111 h 143" name="T81"/>
                <a:gd fmla="*/ 45 w 58" name="T82"/>
                <a:gd fmla="*/ 106 h 143" name="T83"/>
                <a:gd fmla="*/ 44 w 58" name="T84"/>
                <a:gd fmla="*/ 100 h 143" name="T85"/>
                <a:gd fmla="*/ 40 w 58" name="T86"/>
                <a:gd fmla="*/ 112 h 143" name="T87"/>
                <a:gd fmla="*/ 34 w 58" name="T88"/>
                <a:gd fmla="*/ 111 h 143" name="T89"/>
                <a:gd fmla="*/ 33 w 58" name="T90"/>
                <a:gd fmla="*/ 108 h 143" name="T91"/>
                <a:gd fmla="*/ 33 w 58" name="T92"/>
                <a:gd fmla="*/ 103 h 143" name="T93"/>
                <a:gd fmla="*/ 33 w 58" name="T94"/>
                <a:gd fmla="*/ 109 h 143" name="T95"/>
                <a:gd fmla="*/ 32 w 58" name="T96"/>
                <a:gd fmla="*/ 115 h 143" name="T97"/>
                <a:gd fmla="*/ 26 w 58" name="T98"/>
                <a:gd fmla="*/ 120 h 143" name="T99"/>
                <a:gd fmla="*/ 21 w 58" name="T100"/>
                <a:gd fmla="*/ 116 h 143" name="T101"/>
                <a:gd fmla="*/ 21 w 58" name="T102"/>
                <a:gd fmla="*/ 111 h 143" name="T103"/>
                <a:gd fmla="*/ 20 w 58" name="T104"/>
                <a:gd fmla="*/ 103 h 143" name="T105"/>
                <a:gd fmla="*/ 19 w 58" name="T106"/>
                <a:gd fmla="*/ 110 h 143" name="T107"/>
                <a:gd fmla="*/ 18 w 58" name="T108"/>
                <a:gd fmla="*/ 113 h 143" name="T109"/>
                <a:gd fmla="*/ 17 w 58" name="T110"/>
                <a:gd fmla="*/ 123 h 143" name="T111"/>
                <a:gd fmla="*/ 18 w 58" name="T112"/>
                <a:gd fmla="*/ 141 h 14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43" w="57">
                  <a:moveTo>
                    <a:pt x="15" y="143"/>
                  </a:moveTo>
                  <a:cubicBezTo>
                    <a:pt x="13" y="143"/>
                    <a:pt x="11" y="142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0"/>
                    <a:pt x="9" y="140"/>
                    <a:pt x="9" y="139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39"/>
                    <a:pt x="8" y="139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8" y="140"/>
                    <a:pt x="8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0"/>
                    <a:pt x="6" y="139"/>
                    <a:pt x="6" y="138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6" y="138"/>
                    <a:pt x="6" y="137"/>
                    <a:pt x="6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6" y="135"/>
                    <a:pt x="6" y="133"/>
                    <a:pt x="6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7" y="130"/>
                    <a:pt x="7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7" y="124"/>
                    <a:pt x="7" y="123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2"/>
                    <a:pt x="7" y="121"/>
                    <a:pt x="7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7" y="121"/>
                    <a:pt x="6" y="121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5" y="120"/>
                    <a:pt x="5" y="119"/>
                    <a:pt x="4" y="118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4" y="118"/>
                    <a:pt x="4" y="116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3"/>
                    <a:pt x="4" y="109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5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95"/>
                    <a:pt x="4" y="87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71"/>
                    <a:pt x="4" y="62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47"/>
                    <a:pt x="5" y="40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0"/>
                    <a:pt x="5" y="28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9"/>
                    <a:pt x="3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9"/>
                    <a:pt x="0" y="7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6"/>
                    <a:pt x="5" y="8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0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7"/>
                    <a:pt x="8" y="30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0"/>
                    <a:pt x="7" y="47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62"/>
                    <a:pt x="7" y="71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7"/>
                    <a:pt x="6" y="95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5"/>
                    <a:pt x="6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10"/>
                    <a:pt x="6" y="113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17"/>
                    <a:pt x="9" y="119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2"/>
                    <a:pt x="9" y="123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7"/>
                    <a:pt x="9" y="129"/>
                    <a:pt x="9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9" y="131"/>
                    <a:pt x="9" y="131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5"/>
                    <a:pt x="10" y="138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2" y="140"/>
                    <a:pt x="13" y="140"/>
                    <a:pt x="15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6" y="137"/>
                    <a:pt x="15" y="134"/>
                    <a:pt x="15" y="132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30"/>
                    <a:pt x="15" y="128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5"/>
                    <a:pt x="15" y="124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0"/>
                    <a:pt x="16" y="117"/>
                    <a:pt x="16" y="115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6" y="115"/>
                    <a:pt x="16" y="114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4"/>
                    <a:pt x="16" y="114"/>
                    <a:pt x="16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6" y="112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09"/>
                    <a:pt x="16" y="107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7" y="103"/>
                    <a:pt x="17" y="102"/>
                    <a:pt x="18" y="101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0"/>
                    <a:pt x="18" y="99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9" y="96"/>
                    <a:pt x="19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96"/>
                    <a:pt x="20" y="96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8"/>
                    <a:pt x="21" y="100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3"/>
                    <a:pt x="23" y="103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8"/>
                    <a:pt x="23" y="110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4" y="112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5"/>
                    <a:pt x="24" y="115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7"/>
                    <a:pt x="24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4" y="115"/>
                    <a:pt x="24" y="113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5" y="110"/>
                    <a:pt x="25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26" y="110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7" y="110"/>
                    <a:pt x="28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3"/>
                    <a:pt x="30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2"/>
                    <a:pt x="30" y="111"/>
                    <a:pt x="30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0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6"/>
                    <a:pt x="30" y="105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3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1" y="101"/>
                    <a:pt x="32" y="99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7"/>
                    <a:pt x="32" y="97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5"/>
                    <a:pt x="32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4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6"/>
                    <a:pt x="35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9"/>
                    <a:pt x="35" y="100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6" y="102"/>
                    <a:pt x="37" y="103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7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9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8" y="108"/>
                    <a:pt x="37" y="105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9" y="100"/>
                    <a:pt x="39" y="10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100"/>
                    <a:pt x="39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1" y="99"/>
                    <a:pt x="42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6"/>
                    <a:pt x="43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7" y="97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100"/>
                    <a:pt x="47" y="101"/>
                    <a:pt x="47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7" y="104"/>
                    <a:pt x="47" y="104"/>
                    <a:pt x="47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7" y="105"/>
                    <a:pt x="48" y="105"/>
                    <a:pt x="48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9" y="107"/>
                    <a:pt x="49" y="107"/>
                    <a:pt x="49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09"/>
                    <a:pt x="48" y="110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2"/>
                    <a:pt x="48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1"/>
                    <a:pt x="49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9" y="110"/>
                    <a:pt x="50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0"/>
                    <a:pt x="51" y="111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2" y="111"/>
                    <a:pt x="52" y="111"/>
                    <a:pt x="53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10"/>
                    <a:pt x="53" y="110"/>
                    <a:pt x="54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4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6"/>
                    <a:pt x="54" y="117"/>
                    <a:pt x="55" y="117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55" y="119"/>
                    <a:pt x="55" y="120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1"/>
                    <a:pt x="57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7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5" y="124"/>
                    <a:pt x="54" y="124"/>
                    <a:pt x="54" y="124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3" y="123"/>
                    <a:pt x="53" y="122"/>
                    <a:pt x="53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121"/>
                    <a:pt x="52" y="119"/>
                    <a:pt x="52" y="118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52" y="117"/>
                    <a:pt x="52" y="116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15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5"/>
                    <a:pt x="50" y="115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8" y="114"/>
                    <a:pt x="46" y="114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09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4"/>
                    <a:pt x="45" y="103"/>
                    <a:pt x="4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2"/>
                    <a:pt x="45" y="102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1"/>
                    <a:pt x="44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3" y="101"/>
                    <a:pt x="41" y="101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1" y="103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0" y="106"/>
                    <a:pt x="40" y="109"/>
                    <a:pt x="40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3"/>
                    <a:pt x="39" y="113"/>
                    <a:pt x="39" y="113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39" y="113"/>
                    <a:pt x="37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5" y="114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4" y="113"/>
                    <a:pt x="34" y="112"/>
                    <a:pt x="34" y="11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4" y="111"/>
                    <a:pt x="34" y="111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4" y="107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4"/>
                    <a:pt x="34" y="103"/>
                    <a:pt x="33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2"/>
                    <a:pt x="33" y="103"/>
                    <a:pt x="33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3" y="104"/>
                    <a:pt x="33" y="105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6"/>
                    <a:pt x="33" y="107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9"/>
                    <a:pt x="33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1"/>
                    <a:pt x="32" y="112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4"/>
                    <a:pt x="32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114"/>
                    <a:pt x="32" y="115"/>
                    <a:pt x="32" y="11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1" y="115"/>
                    <a:pt x="30" y="116"/>
                    <a:pt x="29" y="116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8" y="116"/>
                    <a:pt x="27" y="115"/>
                    <a:pt x="27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7" y="115"/>
                    <a:pt x="27" y="115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6"/>
                    <a:pt x="26" y="118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1"/>
                    <a:pt x="25" y="121"/>
                    <a:pt x="25" y="122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22"/>
                    <a:pt x="25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3" y="122"/>
                    <a:pt x="22" y="120"/>
                    <a:pt x="22" y="119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1" y="118"/>
                    <a:pt x="21" y="117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3"/>
                    <a:pt x="21" y="113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09"/>
                    <a:pt x="21" y="108"/>
                    <a:pt x="21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7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5"/>
                    <a:pt x="20" y="105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4"/>
                    <a:pt x="19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7"/>
                    <a:pt x="19" y="108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9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4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8"/>
                    <a:pt x="18" y="121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4"/>
                    <a:pt x="17" y="125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7" y="130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3"/>
                    <a:pt x="19" y="136"/>
                    <a:pt x="19" y="139"/>
                  </a:cubicBezTo>
                  <a:cubicBezTo>
                    <a:pt x="19" y="139"/>
                    <a:pt x="19" y="139"/>
                    <a:pt x="19" y="139"/>
                  </a:cubicBezTo>
                  <a:cubicBezTo>
                    <a:pt x="19" y="139"/>
                    <a:pt x="19" y="140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6" y="143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7" name="Freeform 50"/>
            <p:cNvSpPr/>
            <p:nvPr/>
          </p:nvSpPr>
          <p:spPr bwMode="auto">
            <a:xfrm>
              <a:off x="7440613" y="4725988"/>
              <a:ext cx="11113" cy="23813"/>
            </a:xfrm>
            <a:custGeom>
              <a:gdLst>
                <a:gd fmla="*/ 1 w 3" name="T0"/>
                <a:gd fmla="*/ 6 h 6" name="T1"/>
                <a:gd fmla="*/ 0 w 3" name="T2"/>
                <a:gd fmla="*/ 5 h 6" name="T3"/>
                <a:gd fmla="*/ 0 w 3" name="T4"/>
                <a:gd fmla="*/ 5 h 6" name="T5"/>
                <a:gd fmla="*/ 0 w 3" name="T6"/>
                <a:gd fmla="*/ 3 h 6" name="T7"/>
                <a:gd fmla="*/ 0 w 3" name="T8"/>
                <a:gd fmla="*/ 3 h 6" name="T9"/>
                <a:gd fmla="*/ 0 w 3" name="T10"/>
                <a:gd fmla="*/ 1 h 6" name="T11"/>
                <a:gd fmla="*/ 0 w 3" name="T12"/>
                <a:gd fmla="*/ 1 h 6" name="T13"/>
                <a:gd fmla="*/ 1 w 3" name="T14"/>
                <a:gd fmla="*/ 0 h 6" name="T15"/>
                <a:gd fmla="*/ 1 w 3" name="T16"/>
                <a:gd fmla="*/ 0 h 6" name="T17"/>
                <a:gd fmla="*/ 2 w 3" name="T18"/>
                <a:gd fmla="*/ 1 h 6" name="T19"/>
                <a:gd fmla="*/ 2 w 3" name="T20"/>
                <a:gd fmla="*/ 1 h 6" name="T21"/>
                <a:gd fmla="*/ 3 w 3" name="T22"/>
                <a:gd fmla="*/ 3 h 6" name="T23"/>
                <a:gd fmla="*/ 3 w 3" name="T24"/>
                <a:gd fmla="*/ 3 h 6" name="T25"/>
                <a:gd fmla="*/ 2 w 3" name="T26"/>
                <a:gd fmla="*/ 5 h 6" name="T27"/>
                <a:gd fmla="*/ 2 w 3" name="T28"/>
                <a:gd fmla="*/ 5 h 6" name="T29"/>
                <a:gd fmla="*/ 1 w 3" name="T30"/>
                <a:gd fmla="*/ 6 h 6" name="T31"/>
                <a:gd fmla="*/ 1 w 3" name="T32"/>
                <a:gd fmla="*/ 6 h 6" name="T33"/>
                <a:gd fmla="*/ 1 w 3" name="T34"/>
                <a:gd fmla="*/ 6 h 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" w="3">
                  <a:moveTo>
                    <a:pt x="1" y="6"/>
                  </a:move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8" name="Freeform 51"/>
            <p:cNvSpPr/>
            <p:nvPr/>
          </p:nvSpPr>
          <p:spPr bwMode="auto">
            <a:xfrm>
              <a:off x="7477125" y="4730750"/>
              <a:ext cx="12700" cy="22225"/>
            </a:xfrm>
            <a:custGeom>
              <a:gdLst>
                <a:gd fmla="*/ 0 w 3" name="T0"/>
                <a:gd fmla="*/ 5 h 6" name="T1"/>
                <a:gd fmla="*/ 0 w 3" name="T2"/>
                <a:gd fmla="*/ 1 h 6" name="T3"/>
                <a:gd fmla="*/ 0 w 3" name="T4"/>
                <a:gd fmla="*/ 1 h 6" name="T5"/>
                <a:gd fmla="*/ 2 w 3" name="T6"/>
                <a:gd fmla="*/ 0 h 6" name="T7"/>
                <a:gd fmla="*/ 2 w 3" name="T8"/>
                <a:gd fmla="*/ 0 h 6" name="T9"/>
                <a:gd fmla="*/ 3 w 3" name="T10"/>
                <a:gd fmla="*/ 1 h 6" name="T11"/>
                <a:gd fmla="*/ 3 w 3" name="T12"/>
                <a:gd fmla="*/ 1 h 6" name="T13"/>
                <a:gd fmla="*/ 2 w 3" name="T14"/>
                <a:gd fmla="*/ 5 h 6" name="T15"/>
                <a:gd fmla="*/ 2 w 3" name="T16"/>
                <a:gd fmla="*/ 5 h 6" name="T17"/>
                <a:gd fmla="*/ 1 w 3" name="T18"/>
                <a:gd fmla="*/ 6 h 6" name="T19"/>
                <a:gd fmla="*/ 1 w 3" name="T20"/>
                <a:gd fmla="*/ 6 h 6" name="T21"/>
                <a:gd fmla="*/ 0 w 3" name="T22"/>
                <a:gd fmla="*/ 5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3">
                  <a:moveTo>
                    <a:pt x="0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9" name="Freeform 52"/>
            <p:cNvSpPr>
              <a:spLocks noEditPoints="1"/>
            </p:cNvSpPr>
            <p:nvPr/>
          </p:nvSpPr>
          <p:spPr bwMode="auto">
            <a:xfrm>
              <a:off x="7526338" y="4552950"/>
              <a:ext cx="93663" cy="298450"/>
            </a:xfrm>
            <a:custGeom>
              <a:gdLst>
                <a:gd fmla="*/ 0 w 25" name="T0"/>
                <a:gd fmla="*/ 77 h 79" name="T1"/>
                <a:gd fmla="*/ 1 w 25" name="T2"/>
                <a:gd fmla="*/ 76 h 79" name="T3"/>
                <a:gd fmla="*/ 0 w 25" name="T4"/>
                <a:gd fmla="*/ 71 h 79" name="T5"/>
                <a:gd fmla="*/ 0 w 25" name="T6"/>
                <a:gd fmla="*/ 69 h 79" name="T7"/>
                <a:gd fmla="*/ 2 w 25" name="T8"/>
                <a:gd fmla="*/ 65 h 79" name="T9"/>
                <a:gd fmla="*/ 3 w 25" name="T10"/>
                <a:gd fmla="*/ 55 h 79" name="T11"/>
                <a:gd fmla="*/ 3 w 25" name="T12"/>
                <a:gd fmla="*/ 53 h 79" name="T13"/>
                <a:gd fmla="*/ 6 w 25" name="T14"/>
                <a:gd fmla="*/ 53 h 79" name="T15"/>
                <a:gd fmla="*/ 6 w 25" name="T16"/>
                <a:gd fmla="*/ 55 h 79" name="T17"/>
                <a:gd fmla="*/ 7 w 25" name="T18"/>
                <a:gd fmla="*/ 57 h 79" name="T19"/>
                <a:gd fmla="*/ 8 w 25" name="T20"/>
                <a:gd fmla="*/ 65 h 79" name="T21"/>
                <a:gd fmla="*/ 8 w 25" name="T22"/>
                <a:gd fmla="*/ 68 h 79" name="T23"/>
                <a:gd fmla="*/ 10 w 25" name="T24"/>
                <a:gd fmla="*/ 65 h 79" name="T25"/>
                <a:gd fmla="*/ 9 w 25" name="T26"/>
                <a:gd fmla="*/ 48 h 79" name="T27"/>
                <a:gd fmla="*/ 11 w 25" name="T28"/>
                <a:gd fmla="*/ 40 h 79" name="T29"/>
                <a:gd fmla="*/ 10 w 25" name="T30"/>
                <a:gd fmla="*/ 34 h 79" name="T31"/>
                <a:gd fmla="*/ 11 w 25" name="T32"/>
                <a:gd fmla="*/ 32 h 79" name="T33"/>
                <a:gd fmla="*/ 15 w 25" name="T34"/>
                <a:gd fmla="*/ 34 h 79" name="T35"/>
                <a:gd fmla="*/ 17 w 25" name="T36"/>
                <a:gd fmla="*/ 31 h 79" name="T37"/>
                <a:gd fmla="*/ 17 w 25" name="T38"/>
                <a:gd fmla="*/ 29 h 79" name="T39"/>
                <a:gd fmla="*/ 16 w 25" name="T40"/>
                <a:gd fmla="*/ 17 h 79" name="T41"/>
                <a:gd fmla="*/ 17 w 25" name="T42"/>
                <a:gd fmla="*/ 16 h 79" name="T43"/>
                <a:gd fmla="*/ 16 w 25" name="T44"/>
                <a:gd fmla="*/ 13 h 79" name="T45"/>
                <a:gd fmla="*/ 18 w 25" name="T46"/>
                <a:gd fmla="*/ 12 h 79" name="T47"/>
                <a:gd fmla="*/ 19 w 25" name="T48"/>
                <a:gd fmla="*/ 9 h 79" name="T49"/>
                <a:gd fmla="*/ 19 w 25" name="T50"/>
                <a:gd fmla="*/ 7 h 79" name="T51"/>
                <a:gd fmla="*/ 21 w 25" name="T52"/>
                <a:gd fmla="*/ 6 h 79" name="T53"/>
                <a:gd fmla="*/ 24 w 25" name="T54"/>
                <a:gd fmla="*/ 1 h 79" name="T55"/>
                <a:gd fmla="*/ 24 w 25" name="T56"/>
                <a:gd fmla="*/ 3 h 79" name="T57"/>
                <a:gd fmla="*/ 23 w 25" name="T58"/>
                <a:gd fmla="*/ 4 h 79" name="T59"/>
                <a:gd fmla="*/ 23 w 25" name="T60"/>
                <a:gd fmla="*/ 8 h 79" name="T61"/>
                <a:gd fmla="*/ 21 w 25" name="T62"/>
                <a:gd fmla="*/ 9 h 79" name="T63"/>
                <a:gd fmla="*/ 19 w 25" name="T64"/>
                <a:gd fmla="*/ 14 h 79" name="T65"/>
                <a:gd fmla="*/ 19 w 25" name="T66"/>
                <a:gd fmla="*/ 17 h 79" name="T67"/>
                <a:gd fmla="*/ 20 w 25" name="T68"/>
                <a:gd fmla="*/ 29 h 79" name="T69"/>
                <a:gd fmla="*/ 20 w 25" name="T70"/>
                <a:gd fmla="*/ 31 h 79" name="T71"/>
                <a:gd fmla="*/ 17 w 25" name="T72"/>
                <a:gd fmla="*/ 36 h 79" name="T73"/>
                <a:gd fmla="*/ 17 w 25" name="T74"/>
                <a:gd fmla="*/ 36 h 79" name="T75"/>
                <a:gd fmla="*/ 16 w 25" name="T76"/>
                <a:gd fmla="*/ 40 h 79" name="T77"/>
                <a:gd fmla="*/ 14 w 25" name="T78"/>
                <a:gd fmla="*/ 39 h 79" name="T79"/>
                <a:gd fmla="*/ 14 w 25" name="T80"/>
                <a:gd fmla="*/ 40 h 79" name="T81"/>
                <a:gd fmla="*/ 11 w 25" name="T82"/>
                <a:gd fmla="*/ 48 h 79" name="T83"/>
                <a:gd fmla="*/ 12 w 25" name="T84"/>
                <a:gd fmla="*/ 65 h 79" name="T85"/>
                <a:gd fmla="*/ 9 w 25" name="T86"/>
                <a:gd fmla="*/ 77 h 79" name="T87"/>
                <a:gd fmla="*/ 6 w 25" name="T88"/>
                <a:gd fmla="*/ 73 h 79" name="T89"/>
                <a:gd fmla="*/ 6 w 25" name="T90"/>
                <a:gd fmla="*/ 66 h 79" name="T91"/>
                <a:gd fmla="*/ 6 w 25" name="T92"/>
                <a:gd fmla="*/ 60 h 79" name="T93"/>
                <a:gd fmla="*/ 5 w 25" name="T94"/>
                <a:gd fmla="*/ 60 h 79" name="T95"/>
                <a:gd fmla="*/ 3 w 25" name="T96"/>
                <a:gd fmla="*/ 68 h 79" name="T97"/>
                <a:gd fmla="*/ 3 w 25" name="T98"/>
                <a:gd fmla="*/ 69 h 79" name="T99"/>
                <a:gd fmla="*/ 3 w 25" name="T100"/>
                <a:gd fmla="*/ 72 h 79" name="T101"/>
                <a:gd fmla="*/ 3 w 25" name="T102"/>
                <a:gd fmla="*/ 76 h 79" name="T103"/>
                <a:gd fmla="*/ 2 w 25" name="T104"/>
                <a:gd fmla="*/ 79 h 79" name="T105"/>
                <a:gd fmla="*/ 1 w 25" name="T106"/>
                <a:gd fmla="*/ 79 h 79" name="T107"/>
                <a:gd fmla="*/ 13 w 25" name="T108"/>
                <a:gd fmla="*/ 36 h 7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79" w="25">
                  <a:moveTo>
                    <a:pt x="0" y="78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0"/>
                    <a:pt x="0" y="70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8"/>
                    <a:pt x="0" y="6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2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4"/>
                    <a:pt x="2" y="62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8"/>
                    <a:pt x="3" y="57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4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7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60"/>
                    <a:pt x="8" y="6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72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1"/>
                    <a:pt x="10" y="68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1"/>
                    <a:pt x="9" y="57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2"/>
                    <a:pt x="9" y="50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3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8"/>
                    <a:pt x="10" y="36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6" y="34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0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5"/>
                    <a:pt x="16" y="21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5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8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0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21"/>
                    <a:pt x="20" y="25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3"/>
                    <a:pt x="19" y="35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3"/>
                    <a:pt x="11" y="45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7"/>
                    <a:pt x="11" y="47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5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7"/>
                    <a:pt x="12" y="61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9"/>
                    <a:pt x="12" y="73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7"/>
                    <a:pt x="10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7"/>
                    <a:pt x="6" y="74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1"/>
                    <a:pt x="6" y="69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7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3"/>
                    <a:pt x="6" y="62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4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7"/>
                    <a:pt x="4" y="67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3"/>
                    <a:pt x="3" y="74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7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0" y="78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0" name="Freeform 53"/>
            <p:cNvSpPr/>
            <p:nvPr/>
          </p:nvSpPr>
          <p:spPr bwMode="auto">
            <a:xfrm>
              <a:off x="7608888" y="4424363"/>
              <a:ext cx="203200" cy="501650"/>
            </a:xfrm>
            <a:custGeom>
              <a:gdLst>
                <a:gd fmla="*/ 25 w 54" name="T0"/>
                <a:gd fmla="*/ 133 h 133" name="T1"/>
                <a:gd fmla="*/ 24 w 54" name="T2"/>
                <a:gd fmla="*/ 132 h 133" name="T3"/>
                <a:gd fmla="*/ 23 w 54" name="T4"/>
                <a:gd fmla="*/ 126 h 133" name="T5"/>
                <a:gd fmla="*/ 22 w 54" name="T6"/>
                <a:gd fmla="*/ 119 h 133" name="T7"/>
                <a:gd fmla="*/ 22 w 54" name="T8"/>
                <a:gd fmla="*/ 90 h 133" name="T9"/>
                <a:gd fmla="*/ 21 w 54" name="T10"/>
                <a:gd fmla="*/ 90 h 133" name="T11"/>
                <a:gd fmla="*/ 20 w 54" name="T12"/>
                <a:gd fmla="*/ 89 h 133" name="T13"/>
                <a:gd fmla="*/ 18 w 54" name="T14"/>
                <a:gd fmla="*/ 76 h 133" name="T15"/>
                <a:gd fmla="*/ 18 w 54" name="T16"/>
                <a:gd fmla="*/ 71 h 133" name="T17"/>
                <a:gd fmla="*/ 15 w 54" name="T18"/>
                <a:gd fmla="*/ 75 h 133" name="T19"/>
                <a:gd fmla="*/ 14 w 54" name="T20"/>
                <a:gd fmla="*/ 73 h 133" name="T21"/>
                <a:gd fmla="*/ 15 w 54" name="T22"/>
                <a:gd fmla="*/ 70 h 133" name="T23"/>
                <a:gd fmla="*/ 13 w 54" name="T24"/>
                <a:gd fmla="*/ 66 h 133" name="T25"/>
                <a:gd fmla="*/ 12 w 54" name="T26"/>
                <a:gd fmla="*/ 47 h 133" name="T27"/>
                <a:gd fmla="*/ 11 w 54" name="T28"/>
                <a:gd fmla="*/ 41 h 133" name="T29"/>
                <a:gd fmla="*/ 10 w 54" name="T30"/>
                <a:gd fmla="*/ 39 h 133" name="T31"/>
                <a:gd fmla="*/ 9 w 54" name="T32"/>
                <a:gd fmla="*/ 37 h 133" name="T33"/>
                <a:gd fmla="*/ 8 w 54" name="T34"/>
                <a:gd fmla="*/ 36 h 133" name="T35"/>
                <a:gd fmla="*/ 3 w 54" name="T36"/>
                <a:gd fmla="*/ 35 h 133" name="T37"/>
                <a:gd fmla="*/ 1 w 54" name="T38"/>
                <a:gd fmla="*/ 36 h 133" name="T39"/>
                <a:gd fmla="*/ 0 w 54" name="T40"/>
                <a:gd fmla="*/ 34 h 133" name="T41"/>
                <a:gd fmla="*/ 6 w 54" name="T42"/>
                <a:gd fmla="*/ 0 h 133" name="T43"/>
                <a:gd fmla="*/ 7 w 54" name="T44"/>
                <a:gd fmla="*/ 1 h 133" name="T45"/>
                <a:gd fmla="*/ 11 w 54" name="T46"/>
                <a:gd fmla="*/ 35 h 133" name="T47"/>
                <a:gd fmla="*/ 12 w 54" name="T48"/>
                <a:gd fmla="*/ 36 h 133" name="T49"/>
                <a:gd fmla="*/ 12 w 54" name="T50"/>
                <a:gd fmla="*/ 39 h 133" name="T51"/>
                <a:gd fmla="*/ 13 w 54" name="T52"/>
                <a:gd fmla="*/ 41 h 133" name="T53"/>
                <a:gd fmla="*/ 16 w 54" name="T54"/>
                <a:gd fmla="*/ 47 h 133" name="T55"/>
                <a:gd fmla="*/ 16 w 54" name="T56"/>
                <a:gd fmla="*/ 48 h 133" name="T57"/>
                <a:gd fmla="*/ 16 w 54" name="T58"/>
                <a:gd fmla="*/ 67 h 133" name="T59"/>
                <a:gd fmla="*/ 17 w 54" name="T60"/>
                <a:gd fmla="*/ 66 h 133" name="T61"/>
                <a:gd fmla="*/ 19 w 54" name="T62"/>
                <a:gd fmla="*/ 66 h 133" name="T63"/>
                <a:gd fmla="*/ 20 w 54" name="T64"/>
                <a:gd fmla="*/ 68 h 133" name="T65"/>
                <a:gd fmla="*/ 21 w 54" name="T66"/>
                <a:gd fmla="*/ 75 h 133" name="T67"/>
                <a:gd fmla="*/ 22 w 54" name="T68"/>
                <a:gd fmla="*/ 78 h 133" name="T69"/>
                <a:gd fmla="*/ 23 w 54" name="T70"/>
                <a:gd fmla="*/ 78 h 133" name="T71"/>
                <a:gd fmla="*/ 24 w 54" name="T72"/>
                <a:gd fmla="*/ 79 h 133" name="T73"/>
                <a:gd fmla="*/ 25 w 54" name="T74"/>
                <a:gd fmla="*/ 118 h 133" name="T75"/>
                <a:gd fmla="*/ 26 w 54" name="T76"/>
                <a:gd fmla="*/ 123 h 133" name="T77"/>
                <a:gd fmla="*/ 26 w 54" name="T78"/>
                <a:gd fmla="*/ 130 h 133" name="T79"/>
                <a:gd fmla="*/ 28 w 54" name="T80"/>
                <a:gd fmla="*/ 128 h 133" name="T81"/>
                <a:gd fmla="*/ 29 w 54" name="T82"/>
                <a:gd fmla="*/ 127 h 133" name="T83"/>
                <a:gd fmla="*/ 30 w 54" name="T84"/>
                <a:gd fmla="*/ 128 h 133" name="T85"/>
                <a:gd fmla="*/ 31 w 54" name="T86"/>
                <a:gd fmla="*/ 131 h 133" name="T87"/>
                <a:gd fmla="*/ 33 w 54" name="T88"/>
                <a:gd fmla="*/ 121 h 133" name="T89"/>
                <a:gd fmla="*/ 40 w 54" name="T90"/>
                <a:gd fmla="*/ 121 h 133" name="T91"/>
                <a:gd fmla="*/ 41 w 54" name="T92"/>
                <a:gd fmla="*/ 121 h 133" name="T93"/>
                <a:gd fmla="*/ 41 w 54" name="T94"/>
                <a:gd fmla="*/ 122 h 133" name="T95"/>
                <a:gd fmla="*/ 51 w 54" name="T96"/>
                <a:gd fmla="*/ 128 h 133" name="T97"/>
                <a:gd fmla="*/ 53 w 54" name="T98"/>
                <a:gd fmla="*/ 95 h 133" name="T99"/>
                <a:gd fmla="*/ 54 w 54" name="T100"/>
                <a:gd fmla="*/ 96 h 133" name="T101"/>
                <a:gd fmla="*/ 53 w 54" name="T102"/>
                <a:gd fmla="*/ 129 h 133" name="T103"/>
                <a:gd fmla="*/ 52 w 54" name="T104"/>
                <a:gd fmla="*/ 131 h 133" name="T105"/>
                <a:gd fmla="*/ 40 w 54" name="T106"/>
                <a:gd fmla="*/ 131 h 133" name="T107"/>
                <a:gd fmla="*/ 39 w 54" name="T108"/>
                <a:gd fmla="*/ 130 h 133" name="T109"/>
                <a:gd fmla="*/ 39 w 54" name="T110"/>
                <a:gd fmla="*/ 123 h 133" name="T111"/>
                <a:gd fmla="*/ 34 w 54" name="T112"/>
                <a:gd fmla="*/ 132 h 133" name="T113"/>
                <a:gd fmla="*/ 32 w 54" name="T114"/>
                <a:gd fmla="*/ 133 h 133" name="T115"/>
                <a:gd fmla="*/ 28 w 54" name="T116"/>
                <a:gd fmla="*/ 133 h 133" name="T117"/>
                <a:gd fmla="*/ 27 w 54" name="T118"/>
                <a:gd fmla="*/ 133 h 133" name="T119"/>
                <a:gd fmla="*/ 27 w 54" name="T120"/>
                <a:gd fmla="*/ 133 h 13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33" w="54">
                  <a:moveTo>
                    <a:pt x="27" y="133"/>
                  </a:moveTo>
                  <a:cubicBezTo>
                    <a:pt x="25" y="133"/>
                    <a:pt x="25" y="133"/>
                    <a:pt x="25" y="133"/>
                  </a:cubicBezTo>
                  <a:cubicBezTo>
                    <a:pt x="24" y="133"/>
                    <a:pt x="24" y="132"/>
                    <a:pt x="24" y="132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0" y="90"/>
                    <a:pt x="2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6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4"/>
                    <a:pt x="14" y="74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8"/>
                    <a:pt x="22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7"/>
                    <a:pt x="28" y="127"/>
                    <a:pt x="29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0" y="127"/>
                    <a:pt x="30" y="128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2" y="121"/>
                    <a:pt x="32" y="121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40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51" y="128"/>
                    <a:pt x="51" y="128"/>
                    <a:pt x="51" y="128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95"/>
                    <a:pt x="52" y="94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4" y="95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30"/>
                    <a:pt x="53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0" y="132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1"/>
                    <a:pt x="39" y="131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3" y="133"/>
                    <a:pt x="33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8" y="133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28" y="133"/>
                    <a:pt x="28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1" name="Freeform 54"/>
            <p:cNvSpPr/>
            <p:nvPr/>
          </p:nvSpPr>
          <p:spPr bwMode="auto">
            <a:xfrm>
              <a:off x="7797800" y="4684713"/>
              <a:ext cx="477838" cy="254000"/>
            </a:xfrm>
            <a:custGeom>
              <a:gdLst>
                <a:gd fmla="*/ 119 w 127" name="T0"/>
                <a:gd fmla="*/ 26 h 67" name="T1"/>
                <a:gd fmla="*/ 118 w 127" name="T2"/>
                <a:gd fmla="*/ 21 h 67" name="T3"/>
                <a:gd fmla="*/ 116 w 127" name="T4"/>
                <a:gd fmla="*/ 11 h 67" name="T5"/>
                <a:gd fmla="*/ 113 w 127" name="T6"/>
                <a:gd fmla="*/ 13 h 67" name="T7"/>
                <a:gd fmla="*/ 110 w 127" name="T8"/>
                <a:gd fmla="*/ 28 h 67" name="T9"/>
                <a:gd fmla="*/ 104 w 127" name="T10"/>
                <a:gd fmla="*/ 36 h 67" name="T11"/>
                <a:gd fmla="*/ 104 w 127" name="T12"/>
                <a:gd fmla="*/ 18 h 67" name="T13"/>
                <a:gd fmla="*/ 102 w 127" name="T14"/>
                <a:gd fmla="*/ 24 h 67" name="T15"/>
                <a:gd fmla="*/ 95 w 127" name="T16"/>
                <a:gd fmla="*/ 40 h 67" name="T17"/>
                <a:gd fmla="*/ 88 w 127" name="T18"/>
                <a:gd fmla="*/ 26 h 67" name="T19"/>
                <a:gd fmla="*/ 84 w 127" name="T20"/>
                <a:gd fmla="*/ 18 h 67" name="T21"/>
                <a:gd fmla="*/ 79 w 127" name="T22"/>
                <a:gd fmla="*/ 27 h 67" name="T23"/>
                <a:gd fmla="*/ 74 w 127" name="T24"/>
                <a:gd fmla="*/ 20 h 67" name="T25"/>
                <a:gd fmla="*/ 72 w 127" name="T26"/>
                <a:gd fmla="*/ 20 h 67" name="T27"/>
                <a:gd fmla="*/ 63 w 127" name="T28"/>
                <a:gd fmla="*/ 28 h 67" name="T29"/>
                <a:gd fmla="*/ 61 w 127" name="T30"/>
                <a:gd fmla="*/ 31 h 67" name="T31"/>
                <a:gd fmla="*/ 55 w 127" name="T32"/>
                <a:gd fmla="*/ 20 h 67" name="T33"/>
                <a:gd fmla="*/ 49 w 127" name="T34"/>
                <a:gd fmla="*/ 42 h 67" name="T35"/>
                <a:gd fmla="*/ 39 w 127" name="T36"/>
                <a:gd fmla="*/ 31 h 67" name="T37"/>
                <a:gd fmla="*/ 35 w 127" name="T38"/>
                <a:gd fmla="*/ 20 h 67" name="T39"/>
                <a:gd fmla="*/ 31 w 127" name="T40"/>
                <a:gd fmla="*/ 31 h 67" name="T41"/>
                <a:gd fmla="*/ 25 w 127" name="T42"/>
                <a:gd fmla="*/ 17 h 67" name="T43"/>
                <a:gd fmla="*/ 21 w 127" name="T44"/>
                <a:gd fmla="*/ 26 h 67" name="T45"/>
                <a:gd fmla="*/ 10 w 127" name="T46"/>
                <a:gd fmla="*/ 42 h 67" name="T47"/>
                <a:gd fmla="*/ 6 w 127" name="T48"/>
                <a:gd fmla="*/ 20 h 67" name="T49"/>
                <a:gd fmla="*/ 3 w 127" name="T50"/>
                <a:gd fmla="*/ 19 h 67" name="T51"/>
                <a:gd fmla="*/ 2 w 127" name="T52"/>
                <a:gd fmla="*/ 28 h 67" name="T53"/>
                <a:gd fmla="*/ 0 w 127" name="T54"/>
                <a:gd fmla="*/ 18 h 67" name="T55"/>
                <a:gd fmla="*/ 5 w 127" name="T56"/>
                <a:gd fmla="*/ 9 h 67" name="T57"/>
                <a:gd fmla="*/ 8 w 127" name="T58"/>
                <a:gd fmla="*/ 23 h 67" name="T59"/>
                <a:gd fmla="*/ 14 w 127" name="T60"/>
                <a:gd fmla="*/ 24 h 67" name="T61"/>
                <a:gd fmla="*/ 19 w 127" name="T62"/>
                <a:gd fmla="*/ 24 h 67" name="T63"/>
                <a:gd fmla="*/ 23 w 127" name="T64"/>
                <a:gd fmla="*/ 6 h 67" name="T65"/>
                <a:gd fmla="*/ 28 w 127" name="T66"/>
                <a:gd fmla="*/ 20 h 67" name="T67"/>
                <a:gd fmla="*/ 29 w 127" name="T68"/>
                <a:gd fmla="*/ 27 h 67" name="T69"/>
                <a:gd fmla="*/ 33 w 127" name="T70"/>
                <a:gd fmla="*/ 24 h 67" name="T71"/>
                <a:gd fmla="*/ 36 w 127" name="T72"/>
                <a:gd fmla="*/ 12 h 67" name="T73"/>
                <a:gd fmla="*/ 39 w 127" name="T74"/>
                <a:gd fmla="*/ 24 h 67" name="T75"/>
                <a:gd fmla="*/ 43 w 127" name="T76"/>
                <a:gd fmla="*/ 27 h 67" name="T77"/>
                <a:gd fmla="*/ 49 w 127" name="T78"/>
                <a:gd fmla="*/ 22 h 67" name="T79"/>
                <a:gd fmla="*/ 54 w 127" name="T80"/>
                <a:gd fmla="*/ 6 h 67" name="T81"/>
                <a:gd fmla="*/ 57 w 127" name="T82"/>
                <a:gd fmla="*/ 25 h 67" name="T83"/>
                <a:gd fmla="*/ 63 w 127" name="T84"/>
                <a:gd fmla="*/ 24 h 67" name="T85"/>
                <a:gd fmla="*/ 70 w 127" name="T86"/>
                <a:gd fmla="*/ 20 h 67" name="T87"/>
                <a:gd fmla="*/ 74 w 127" name="T88"/>
                <a:gd fmla="*/ 4 h 67" name="T89"/>
                <a:gd fmla="*/ 76 w 127" name="T90"/>
                <a:gd fmla="*/ 20 h 67" name="T91"/>
                <a:gd fmla="*/ 80 w 127" name="T92"/>
                <a:gd fmla="*/ 19 h 67" name="T93"/>
                <a:gd fmla="*/ 86 w 127" name="T94"/>
                <a:gd fmla="*/ 18 h 67" name="T95"/>
                <a:gd fmla="*/ 90 w 127" name="T96"/>
                <a:gd fmla="*/ 20 h 67" name="T97"/>
                <a:gd fmla="*/ 94 w 127" name="T98"/>
                <a:gd fmla="*/ 23 h 67" name="T99"/>
                <a:gd fmla="*/ 99 w 127" name="T100"/>
                <a:gd fmla="*/ 36 h 67" name="T101"/>
                <a:gd fmla="*/ 99 w 127" name="T102"/>
                <a:gd fmla="*/ 16 h 67" name="T103"/>
                <a:gd fmla="*/ 104 w 127" name="T104"/>
                <a:gd fmla="*/ 6 h 67" name="T105"/>
                <a:gd fmla="*/ 106 w 127" name="T106"/>
                <a:gd fmla="*/ 21 h 67" name="T107"/>
                <a:gd fmla="*/ 107 w 127" name="T108"/>
                <a:gd fmla="*/ 37 h 67" name="T109"/>
                <a:gd fmla="*/ 108 w 127" name="T110"/>
                <a:gd fmla="*/ 28 h 67" name="T111"/>
                <a:gd fmla="*/ 111 w 127" name="T112"/>
                <a:gd fmla="*/ 12 h 67" name="T113"/>
                <a:gd fmla="*/ 112 w 127" name="T114"/>
                <a:gd fmla="*/ 7 h 67" name="T115"/>
                <a:gd fmla="*/ 119 w 127" name="T116"/>
                <a:gd fmla="*/ 11 h 67" name="T117"/>
                <a:gd fmla="*/ 120 w 127" name="T118"/>
                <a:gd fmla="*/ 19 h 67" name="T119"/>
                <a:gd fmla="*/ 122 w 127" name="T120"/>
                <a:gd fmla="*/ 24 h 67" name="T121"/>
                <a:gd fmla="*/ 124 w 127" name="T122"/>
                <a:gd fmla="*/ 35 h 67" name="T123"/>
                <a:gd fmla="*/ 123 w 127" name="T124"/>
                <a:gd fmla="*/ 66 h 6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7" w="127">
                  <a:moveTo>
                    <a:pt x="123" y="66"/>
                  </a:moveTo>
                  <a:cubicBezTo>
                    <a:pt x="123" y="61"/>
                    <a:pt x="124" y="49"/>
                    <a:pt x="124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4" y="42"/>
                    <a:pt x="124" y="41"/>
                    <a:pt x="124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41"/>
                    <a:pt x="123" y="41"/>
                    <a:pt x="123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19" y="38"/>
                    <a:pt x="119" y="33"/>
                    <a:pt x="119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5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3"/>
                    <a:pt x="120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3"/>
                    <a:pt x="119" y="22"/>
                    <a:pt x="119" y="22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2"/>
                    <a:pt x="118" y="22"/>
                    <a:pt x="118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19"/>
                    <a:pt x="117" y="18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6"/>
                    <a:pt x="118" y="14"/>
                    <a:pt x="118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6" y="13"/>
                    <a:pt x="116" y="12"/>
                    <a:pt x="116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9"/>
                    <a:pt x="115" y="8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8"/>
                    <a:pt x="115" y="9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3"/>
                    <a:pt x="114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4"/>
                    <a:pt x="113" y="15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7"/>
                    <a:pt x="113" y="18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3"/>
                    <a:pt x="110" y="23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6"/>
                    <a:pt x="110" y="27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30"/>
                    <a:pt x="110" y="33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6"/>
                    <a:pt x="110" y="38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40"/>
                    <a:pt x="110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1"/>
                    <a:pt x="108" y="41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4" y="39"/>
                    <a:pt x="104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37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3"/>
                    <a:pt x="105" y="30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7"/>
                    <a:pt x="105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5" y="25"/>
                    <a:pt x="104" y="24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19"/>
                    <a:pt x="104" y="19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6"/>
                    <a:pt x="103" y="15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4"/>
                    <a:pt x="102" y="15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9"/>
                    <a:pt x="102" y="21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6"/>
                    <a:pt x="102" y="27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31"/>
                    <a:pt x="102" y="34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9"/>
                    <a:pt x="100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6" y="41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37"/>
                    <a:pt x="94" y="34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0"/>
                    <a:pt x="93" y="29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89" y="28"/>
                    <a:pt x="88" y="27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7" y="26"/>
                    <a:pt x="87" y="27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4" y="26"/>
                    <a:pt x="84" y="24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1"/>
                    <a:pt x="84" y="19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7"/>
                    <a:pt x="84" y="16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2" y="18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20"/>
                    <a:pt x="82" y="21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3"/>
                    <a:pt x="82" y="24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6"/>
                    <a:pt x="81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7" y="27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4" y="23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5" y="17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4"/>
                    <a:pt x="75" y="12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3" y="12"/>
                    <a:pt x="71" y="14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7"/>
                    <a:pt x="72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2"/>
                    <a:pt x="71" y="24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6"/>
                    <a:pt x="71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7"/>
                    <a:pt x="66" y="28"/>
                    <a:pt x="64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8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1" y="26"/>
                    <a:pt x="62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8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30"/>
                    <a:pt x="61" y="30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3"/>
                    <a:pt x="61" y="35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7"/>
                    <a:pt x="58" y="37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4"/>
                    <a:pt x="55" y="29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3"/>
                    <a:pt x="55" y="21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8"/>
                    <a:pt x="54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7"/>
                    <a:pt x="52" y="19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8"/>
                    <a:pt x="51" y="35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5" y="41"/>
                    <a:pt x="44" y="38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4"/>
                    <a:pt x="43" y="33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2"/>
                    <a:pt x="40" y="31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6" y="30"/>
                    <a:pt x="36" y="28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5"/>
                    <a:pt x="36" y="24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5" y="20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8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3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8" y="31"/>
                    <a:pt x="26" y="30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2"/>
                    <a:pt x="26" y="2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20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5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19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5" y="29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1"/>
                    <a:pt x="15" y="34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9"/>
                    <a:pt x="14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9" y="42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6"/>
                    <a:pt x="7" y="29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2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5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4"/>
                    <a:pt x="2" y="23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3" y="12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1"/>
                    <a:pt x="7" y="14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9" y="18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9"/>
                    <a:pt x="9" y="35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8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4"/>
                    <a:pt x="12" y="30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6" y="25"/>
                    <a:pt x="16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0"/>
                    <a:pt x="20" y="19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3"/>
                    <a:pt x="22" y="11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5" y="6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2"/>
                    <a:pt x="26" y="14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9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1"/>
                    <a:pt x="28" y="22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2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6"/>
                    <a:pt x="34" y="14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0"/>
                    <a:pt x="36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3"/>
                    <a:pt x="37" y="15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8"/>
                    <a:pt x="38" y="18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1"/>
                    <a:pt x="39" y="22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4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6"/>
                    <a:pt x="41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30"/>
                    <a:pt x="46" y="33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7"/>
                    <a:pt x="47" y="39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34"/>
                    <a:pt x="48" y="28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7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2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8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4" y="8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2"/>
                    <a:pt x="57" y="15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21"/>
                    <a:pt x="57" y="23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8"/>
                    <a:pt x="58" y="32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0"/>
                    <a:pt x="59" y="30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8"/>
                    <a:pt x="59" y="27"/>
                    <a:pt x="59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5"/>
                    <a:pt x="60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5"/>
                    <a:pt x="67" y="25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2"/>
                    <a:pt x="70" y="21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19"/>
                    <a:pt x="69" y="18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0" y="11"/>
                    <a:pt x="73" y="9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8"/>
                    <a:pt x="78" y="12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8" y="22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3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1"/>
                    <a:pt x="80" y="20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6"/>
                    <a:pt x="82" y="11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5" y="8"/>
                    <a:pt x="85" y="8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12"/>
                    <a:pt x="86" y="15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9"/>
                    <a:pt x="86" y="21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1"/>
                    <a:pt x="87" y="20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90" y="19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23"/>
                    <a:pt x="90" y="24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4"/>
                    <a:pt x="91" y="23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1"/>
                    <a:pt x="92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4" y="22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5"/>
                    <a:pt x="95" y="27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3"/>
                    <a:pt x="96" y="36"/>
                    <a:pt x="96" y="3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8" y="39"/>
                    <a:pt x="99" y="38"/>
                    <a:pt x="99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0" y="34"/>
                    <a:pt x="100" y="31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7"/>
                    <a:pt x="100" y="26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1"/>
                    <a:pt x="100" y="19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0" y="12"/>
                    <a:pt x="101" y="9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5"/>
                    <a:pt x="102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4" y="5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9"/>
                    <a:pt x="104" y="11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5"/>
                    <a:pt x="106" y="16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9"/>
                    <a:pt x="106" y="20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2"/>
                    <a:pt x="107" y="24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30"/>
                    <a:pt x="106" y="33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7" y="35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39"/>
                    <a:pt x="107" y="39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7"/>
                    <a:pt x="108" y="36"/>
                    <a:pt x="108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3"/>
                    <a:pt x="108" y="30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7"/>
                    <a:pt x="108" y="26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2"/>
                    <a:pt x="108" y="21"/>
                    <a:pt x="109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10" y="20"/>
                    <a:pt x="110" y="20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8"/>
                    <a:pt x="111" y="17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4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0"/>
                    <a:pt x="112" y="9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3" y="4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6" y="0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7" y="4"/>
                    <a:pt x="118" y="7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0" y="11"/>
                    <a:pt x="120" y="12"/>
                    <a:pt x="12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4"/>
                    <a:pt x="120" y="16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1" y="19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3"/>
                    <a:pt x="122" y="23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5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7"/>
                    <a:pt x="122" y="28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31"/>
                    <a:pt x="122" y="35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23" y="37"/>
                    <a:pt x="123" y="36"/>
                    <a:pt x="124" y="35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4" y="35"/>
                    <a:pt x="124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6" y="35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7" y="37"/>
                    <a:pt x="127" y="39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50"/>
                    <a:pt x="125" y="61"/>
                    <a:pt x="125" y="66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5" y="66"/>
                    <a:pt x="125" y="67"/>
                    <a:pt x="124" y="67"/>
                  </a:cubicBezTo>
                  <a:cubicBezTo>
                    <a:pt x="124" y="67"/>
                    <a:pt x="124" y="67"/>
                    <a:pt x="124" y="67"/>
                  </a:cubicBezTo>
                  <a:cubicBezTo>
                    <a:pt x="123" y="67"/>
                    <a:pt x="123" y="66"/>
                    <a:pt x="123" y="6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2" name="Freeform 55"/>
            <p:cNvSpPr>
              <a:spLocks noEditPoints="1"/>
            </p:cNvSpPr>
            <p:nvPr/>
          </p:nvSpPr>
          <p:spPr bwMode="auto">
            <a:xfrm>
              <a:off x="8259763" y="4835525"/>
              <a:ext cx="471488" cy="120650"/>
            </a:xfrm>
            <a:custGeom>
              <a:gdLst>
                <a:gd fmla="*/ 55 w 125" name="T0"/>
                <a:gd fmla="*/ 25 h 32" name="T1"/>
                <a:gd fmla="*/ 47 w 125" name="T2"/>
                <a:gd fmla="*/ 31 h 32" name="T3"/>
                <a:gd fmla="*/ 42 w 125" name="T4"/>
                <a:gd fmla="*/ 31 h 32" name="T5"/>
                <a:gd fmla="*/ 40 w 125" name="T6"/>
                <a:gd fmla="*/ 30 h 32" name="T7"/>
                <a:gd fmla="*/ 29 w 125" name="T8"/>
                <a:gd fmla="*/ 29 h 32" name="T9"/>
                <a:gd fmla="*/ 29 w 125" name="T10"/>
                <a:gd fmla="*/ 24 h 32" name="T11"/>
                <a:gd fmla="*/ 22 w 125" name="T12"/>
                <a:gd fmla="*/ 24 h 32" name="T13"/>
                <a:gd fmla="*/ 21 w 125" name="T14"/>
                <a:gd fmla="*/ 29 h 32" name="T15"/>
                <a:gd fmla="*/ 13 w 125" name="T16"/>
                <a:gd fmla="*/ 28 h 32" name="T17"/>
                <a:gd fmla="*/ 12 w 125" name="T18"/>
                <a:gd fmla="*/ 27 h 32" name="T19"/>
                <a:gd fmla="*/ 6 w 125" name="T20"/>
                <a:gd fmla="*/ 27 h 32" name="T21"/>
                <a:gd fmla="*/ 0 w 125" name="T22"/>
                <a:gd fmla="*/ 25 h 32" name="T23"/>
                <a:gd fmla="*/ 6 w 125" name="T24"/>
                <a:gd fmla="*/ 25 h 32" name="T25"/>
                <a:gd fmla="*/ 13 w 125" name="T26"/>
                <a:gd fmla="*/ 12 h 32" name="T27"/>
                <a:gd fmla="*/ 17 w 125" name="T28"/>
                <a:gd fmla="*/ 26 h 32" name="T29"/>
                <a:gd fmla="*/ 19 w 125" name="T30"/>
                <a:gd fmla="*/ 24 h 32" name="T31"/>
                <a:gd fmla="*/ 24 w 125" name="T32"/>
                <a:gd fmla="*/ 11 h 32" name="T33"/>
                <a:gd fmla="*/ 24 w 125" name="T34"/>
                <a:gd fmla="*/ 10 h 32" name="T35"/>
                <a:gd fmla="*/ 24 w 125" name="T36"/>
                <a:gd fmla="*/ 10 h 32" name="T37"/>
                <a:gd fmla="*/ 26 w 125" name="T38"/>
                <a:gd fmla="*/ 10 h 32" name="T39"/>
                <a:gd fmla="*/ 26 w 125" name="T40"/>
                <a:gd fmla="*/ 11 h 32" name="T41"/>
                <a:gd fmla="*/ 26 w 125" name="T42"/>
                <a:gd fmla="*/ 12 h 32" name="T43"/>
                <a:gd fmla="*/ 31 w 125" name="T44"/>
                <a:gd fmla="*/ 28 h 32" name="T45"/>
                <a:gd fmla="*/ 38 w 125" name="T46"/>
                <a:gd fmla="*/ 26 h 32" name="T47"/>
                <a:gd fmla="*/ 43 w 125" name="T48"/>
                <a:gd fmla="*/ 25 h 32" name="T49"/>
                <a:gd fmla="*/ 44 w 125" name="T50"/>
                <a:gd fmla="*/ 29 h 32" name="T51"/>
                <a:gd fmla="*/ 52 w 125" name="T52"/>
                <a:gd fmla="*/ 29 h 32" name="T53"/>
                <a:gd fmla="*/ 57 w 125" name="T54"/>
                <a:gd fmla="*/ 20 h 32" name="T55"/>
                <a:gd fmla="*/ 63 w 125" name="T56"/>
                <a:gd fmla="*/ 30 h 32" name="T57"/>
                <a:gd fmla="*/ 67 w 125" name="T58"/>
                <a:gd fmla="*/ 6 h 32" name="T59"/>
                <a:gd fmla="*/ 70 w 125" name="T60"/>
                <a:gd fmla="*/ 23 h 32" name="T61"/>
                <a:gd fmla="*/ 73 w 125" name="T62"/>
                <a:gd fmla="*/ 18 h 32" name="T63"/>
                <a:gd fmla="*/ 79 w 125" name="T64"/>
                <a:gd fmla="*/ 15 h 32" name="T65"/>
                <a:gd fmla="*/ 83 w 125" name="T66"/>
                <a:gd fmla="*/ 15 h 32" name="T67"/>
                <a:gd fmla="*/ 87 w 125" name="T68"/>
                <a:gd fmla="*/ 14 h 32" name="T69"/>
                <a:gd fmla="*/ 92 w 125" name="T70"/>
                <a:gd fmla="*/ 11 h 32" name="T71"/>
                <a:gd fmla="*/ 96 w 125" name="T72"/>
                <a:gd fmla="*/ 1 h 32" name="T73"/>
                <a:gd fmla="*/ 97 w 125" name="T74"/>
                <a:gd fmla="*/ 12 h 32" name="T75"/>
                <a:gd fmla="*/ 103 w 125" name="T76"/>
                <a:gd fmla="*/ 6 h 32" name="T77"/>
                <a:gd fmla="*/ 106 w 125" name="T78"/>
                <a:gd fmla="*/ 3 h 32" name="T79"/>
                <a:gd fmla="*/ 123 w 125" name="T80"/>
                <a:gd fmla="*/ 0 h 32" name="T81"/>
                <a:gd fmla="*/ 122 w 125" name="T82"/>
                <a:gd fmla="*/ 5 h 32" name="T83"/>
                <a:gd fmla="*/ 107 w 125" name="T84"/>
                <a:gd fmla="*/ 13 h 32" name="T85"/>
                <a:gd fmla="*/ 105 w 125" name="T86"/>
                <a:gd fmla="*/ 13 h 32" name="T87"/>
                <a:gd fmla="*/ 96 w 125" name="T88"/>
                <a:gd fmla="*/ 14 h 32" name="T89"/>
                <a:gd fmla="*/ 92 w 125" name="T90"/>
                <a:gd fmla="*/ 13 h 32" name="T91"/>
                <a:gd fmla="*/ 86 w 125" name="T92"/>
                <a:gd fmla="*/ 17 h 32" name="T93"/>
                <a:gd fmla="*/ 77 w 125" name="T94"/>
                <a:gd fmla="*/ 16 h 32" name="T95"/>
                <a:gd fmla="*/ 74 w 125" name="T96"/>
                <a:gd fmla="*/ 26 h 32" name="T97"/>
                <a:gd fmla="*/ 68 w 125" name="T98"/>
                <a:gd fmla="*/ 24 h 32" name="T99"/>
                <a:gd fmla="*/ 65 w 125" name="T100"/>
                <a:gd fmla="*/ 23 h 32" name="T101"/>
                <a:gd fmla="*/ 64 w 125" name="T102"/>
                <a:gd fmla="*/ 32 h 32" name="T103"/>
                <a:gd fmla="*/ 56 w 125" name="T104"/>
                <a:gd fmla="*/ 32 h 32" name="T105"/>
                <a:gd fmla="*/ 41 w 125" name="T106"/>
                <a:gd fmla="*/ 25 h 32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2" w="125">
                  <a:moveTo>
                    <a:pt x="55" y="32"/>
                  </a:moveTo>
                  <a:cubicBezTo>
                    <a:pt x="55" y="31"/>
                    <a:pt x="55" y="31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6" y="30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8"/>
                    <a:pt x="55" y="26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8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1" y="31"/>
                    <a:pt x="49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5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2"/>
                    <a:pt x="42" y="32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30"/>
                    <a:pt x="39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6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1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6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3"/>
                    <a:pt x="28" y="22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19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8"/>
                    <a:pt x="24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2"/>
                    <a:pt x="22" y="23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19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4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5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7"/>
                    <a:pt x="8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2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3" y="24"/>
                    <a:pt x="4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1"/>
                    <a:pt x="10" y="18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7"/>
                    <a:pt x="15" y="23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3" y="14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4"/>
                    <a:pt x="27" y="17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0"/>
                    <a:pt x="31" y="21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7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3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7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3"/>
                    <a:pt x="39" y="21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19"/>
                    <a:pt x="42" y="19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1"/>
                    <a:pt x="43" y="23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5" y="29"/>
                    <a:pt x="46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50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5"/>
                    <a:pt x="53" y="23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5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8" y="26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0" y="29"/>
                    <a:pt x="62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27"/>
                    <a:pt x="63" y="25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17"/>
                    <a:pt x="63" y="12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6"/>
                    <a:pt x="66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12"/>
                    <a:pt x="69" y="15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21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0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4"/>
                    <a:pt x="71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2"/>
                    <a:pt x="72" y="20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4" y="1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0"/>
                    <a:pt x="76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8" y="10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3"/>
                    <a:pt x="78" y="14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6"/>
                    <a:pt x="80" y="17"/>
                    <a:pt x="81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7"/>
                    <a:pt x="82" y="17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16"/>
                    <a:pt x="83" y="16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3"/>
                    <a:pt x="83" y="11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9"/>
                    <a:pt x="84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6" y="9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7" y="11"/>
                    <a:pt x="87" y="13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3"/>
                    <a:pt x="89" y="12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90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1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8"/>
                    <a:pt x="93" y="4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6" y="0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7" y="2"/>
                    <a:pt x="97" y="4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7"/>
                    <a:pt x="97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9"/>
                    <a:pt x="97" y="10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9" y="12"/>
                    <a:pt x="100" y="13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1"/>
                    <a:pt x="103" y="11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7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5"/>
                    <a:pt x="103" y="4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6" y="2"/>
                    <a:pt x="106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7" y="4"/>
                    <a:pt x="107" y="7"/>
                    <a:pt x="108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8"/>
                    <a:pt x="113" y="7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7" y="5"/>
                    <a:pt x="119" y="4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2" y="1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0"/>
                    <a:pt x="125" y="0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2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4" y="3"/>
                    <a:pt x="123" y="4"/>
                    <a:pt x="122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0" y="7"/>
                    <a:pt x="117" y="7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3" y="9"/>
                    <a:pt x="109" y="11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5"/>
                    <a:pt x="103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99" y="15"/>
                    <a:pt x="97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5" y="14"/>
                    <a:pt x="95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3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3"/>
                    <a:pt x="93" y="13"/>
                    <a:pt x="92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5"/>
                    <a:pt x="88" y="16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6" y="18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7"/>
                    <a:pt x="85" y="17"/>
                    <a:pt x="85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5" y="18"/>
                    <a:pt x="84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7" y="18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6"/>
                    <a:pt x="75" y="18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21"/>
                    <a:pt x="75" y="24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3" y="27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6"/>
                    <a:pt x="71" y="27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68" y="26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2"/>
                    <a:pt x="68" y="20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7"/>
                    <a:pt x="66" y="16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7"/>
                    <a:pt x="65" y="20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5"/>
                    <a:pt x="65" y="28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5" y="31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2" y="32"/>
                    <a:pt x="60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8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5" y="32"/>
                  </a:cubicBezTo>
                  <a:close/>
                  <a:moveTo>
                    <a:pt x="40" y="26"/>
                  </a:moveTo>
                  <a:cubicBezTo>
                    <a:pt x="40" y="27"/>
                    <a:pt x="40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6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5"/>
                    <a:pt x="40" y="2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3" name="Freeform 56"/>
            <p:cNvSpPr/>
            <p:nvPr/>
          </p:nvSpPr>
          <p:spPr bwMode="auto">
            <a:xfrm>
              <a:off x="8720138" y="4421188"/>
              <a:ext cx="22225" cy="668338"/>
            </a:xfrm>
            <a:custGeom>
              <a:gdLst>
                <a:gd fmla="*/ 3 w 6" name="T0"/>
                <a:gd fmla="*/ 176 h 177" name="T1"/>
                <a:gd fmla="*/ 2 w 6" name="T2"/>
                <a:gd fmla="*/ 58 h 177" name="T3"/>
                <a:gd fmla="*/ 1 w 6" name="T4"/>
                <a:gd fmla="*/ 54 h 177" name="T5"/>
                <a:gd fmla="*/ 1 w 6" name="T6"/>
                <a:gd fmla="*/ 54 h 177" name="T7"/>
                <a:gd fmla="*/ 1 w 6" name="T8"/>
                <a:gd fmla="*/ 11 h 177" name="T9"/>
                <a:gd fmla="*/ 0 w 6" name="T10"/>
                <a:gd fmla="*/ 1 h 177" name="T11"/>
                <a:gd fmla="*/ 1 w 6" name="T12"/>
                <a:gd fmla="*/ 0 h 177" name="T13"/>
                <a:gd fmla="*/ 1 w 6" name="T14"/>
                <a:gd fmla="*/ 0 h 177" name="T15"/>
                <a:gd fmla="*/ 3 w 6" name="T16"/>
                <a:gd fmla="*/ 1 h 177" name="T17"/>
                <a:gd fmla="*/ 3 w 6" name="T18"/>
                <a:gd fmla="*/ 1 h 177" name="T19"/>
                <a:gd fmla="*/ 3 w 6" name="T20"/>
                <a:gd fmla="*/ 11 h 177" name="T21"/>
                <a:gd fmla="*/ 3 w 6" name="T22"/>
                <a:gd fmla="*/ 53 h 177" name="T23"/>
                <a:gd fmla="*/ 4 w 6" name="T24"/>
                <a:gd fmla="*/ 57 h 177" name="T25"/>
                <a:gd fmla="*/ 4 w 6" name="T26"/>
                <a:gd fmla="*/ 57 h 177" name="T27"/>
                <a:gd fmla="*/ 6 w 6" name="T28"/>
                <a:gd fmla="*/ 176 h 177" name="T29"/>
                <a:gd fmla="*/ 5 w 6" name="T30"/>
                <a:gd fmla="*/ 177 h 177" name="T31"/>
                <a:gd fmla="*/ 5 w 6" name="T32"/>
                <a:gd fmla="*/ 177 h 177" name="T33"/>
                <a:gd fmla="*/ 5 w 6" name="T34"/>
                <a:gd fmla="*/ 177 h 177" name="T35"/>
                <a:gd fmla="*/ 5 w 6" name="T36"/>
                <a:gd fmla="*/ 177 h 177" name="T37"/>
                <a:gd fmla="*/ 3 w 6" name="T38"/>
                <a:gd fmla="*/ 176 h 17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77" w="6">
                  <a:moveTo>
                    <a:pt x="3" y="176"/>
                  </a:moveTo>
                  <a:cubicBezTo>
                    <a:pt x="2" y="58"/>
                    <a:pt x="2" y="58"/>
                    <a:pt x="2" y="5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6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4" y="177"/>
                    <a:pt x="4" y="177"/>
                    <a:pt x="3" y="17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4" name="Freeform 57"/>
            <p:cNvSpPr/>
            <p:nvPr/>
          </p:nvSpPr>
          <p:spPr bwMode="auto">
            <a:xfrm>
              <a:off x="8715375" y="4070350"/>
              <a:ext cx="128588" cy="392113"/>
            </a:xfrm>
            <a:custGeom>
              <a:gdLst>
                <a:gd fmla="*/ 0 w 34" name="T0"/>
                <a:gd fmla="*/ 98 h 104" name="T1"/>
                <a:gd fmla="*/ 1 w 34" name="T2"/>
                <a:gd fmla="*/ 98 h 104" name="T3"/>
                <a:gd fmla="*/ 1 w 34" name="T4"/>
                <a:gd fmla="*/ 96 h 104" name="T5"/>
                <a:gd fmla="*/ 2 w 34" name="T6"/>
                <a:gd fmla="*/ 96 h 104" name="T7"/>
                <a:gd fmla="*/ 5 w 34" name="T8"/>
                <a:gd fmla="*/ 101 h 104" name="T9"/>
                <a:gd fmla="*/ 5 w 34" name="T10"/>
                <a:gd fmla="*/ 100 h 104" name="T11"/>
                <a:gd fmla="*/ 6 w 34" name="T12"/>
                <a:gd fmla="*/ 95 h 104" name="T13"/>
                <a:gd fmla="*/ 5 w 34" name="T14"/>
                <a:gd fmla="*/ 89 h 104" name="T15"/>
                <a:gd fmla="*/ 5 w 34" name="T16"/>
                <a:gd fmla="*/ 88 h 104" name="T17"/>
                <a:gd fmla="*/ 18 w 34" name="T18"/>
                <a:gd fmla="*/ 65 h 104" name="T19"/>
                <a:gd fmla="*/ 18 w 34" name="T20"/>
                <a:gd fmla="*/ 63 h 104" name="T21"/>
                <a:gd fmla="*/ 18 w 34" name="T22"/>
                <a:gd fmla="*/ 61 h 104" name="T23"/>
                <a:gd fmla="*/ 20 w 34" name="T24"/>
                <a:gd fmla="*/ 57 h 104" name="T25"/>
                <a:gd fmla="*/ 19 w 34" name="T26"/>
                <a:gd fmla="*/ 49 h 104" name="T27"/>
                <a:gd fmla="*/ 19 w 34" name="T28"/>
                <a:gd fmla="*/ 48 h 104" name="T29"/>
                <a:gd fmla="*/ 20 w 34" name="T30"/>
                <a:gd fmla="*/ 47 h 104" name="T31"/>
                <a:gd fmla="*/ 20 w 34" name="T32"/>
                <a:gd fmla="*/ 47 h 104" name="T33"/>
                <a:gd fmla="*/ 19 w 34" name="T34"/>
                <a:gd fmla="*/ 45 h 104" name="T35"/>
                <a:gd fmla="*/ 23 w 34" name="T36"/>
                <a:gd fmla="*/ 38 h 104" name="T37"/>
                <a:gd fmla="*/ 28 w 34" name="T38"/>
                <a:gd fmla="*/ 24 h 104" name="T39"/>
                <a:gd fmla="*/ 31 w 34" name="T40"/>
                <a:gd fmla="*/ 12 h 104" name="T41"/>
                <a:gd fmla="*/ 31 w 34" name="T42"/>
                <a:gd fmla="*/ 8 h 104" name="T43"/>
                <a:gd fmla="*/ 31 w 34" name="T44"/>
                <a:gd fmla="*/ 6 h 104" name="T45"/>
                <a:gd fmla="*/ 32 w 34" name="T46"/>
                <a:gd fmla="*/ 1 h 104" name="T47"/>
                <a:gd fmla="*/ 33 w 34" name="T48"/>
                <a:gd fmla="*/ 0 h 104" name="T49"/>
                <a:gd fmla="*/ 34 w 34" name="T50"/>
                <a:gd fmla="*/ 2 h 104" name="T51"/>
                <a:gd fmla="*/ 33 w 34" name="T52"/>
                <a:gd fmla="*/ 6 h 104" name="T53"/>
                <a:gd fmla="*/ 33 w 34" name="T54"/>
                <a:gd fmla="*/ 8 h 104" name="T55"/>
                <a:gd fmla="*/ 33 w 34" name="T56"/>
                <a:gd fmla="*/ 13 h 104" name="T57"/>
                <a:gd fmla="*/ 30 w 34" name="T58"/>
                <a:gd fmla="*/ 25 h 104" name="T59"/>
                <a:gd fmla="*/ 25 w 34" name="T60"/>
                <a:gd fmla="*/ 39 h 104" name="T61"/>
                <a:gd fmla="*/ 22 w 34" name="T62"/>
                <a:gd fmla="*/ 45 h 104" name="T63"/>
                <a:gd fmla="*/ 22 w 34" name="T64"/>
                <a:gd fmla="*/ 45 h 104" name="T65"/>
                <a:gd fmla="*/ 23 w 34" name="T66"/>
                <a:gd fmla="*/ 46 h 104" name="T67"/>
                <a:gd fmla="*/ 25 w 34" name="T68"/>
                <a:gd fmla="*/ 47 h 104" name="T69"/>
                <a:gd fmla="*/ 24 w 34" name="T70"/>
                <a:gd fmla="*/ 48 h 104" name="T71"/>
                <a:gd fmla="*/ 22 w 34" name="T72"/>
                <a:gd fmla="*/ 49 h 104" name="T73"/>
                <a:gd fmla="*/ 22 w 34" name="T74"/>
                <a:gd fmla="*/ 57 h 104" name="T75"/>
                <a:gd fmla="*/ 20 w 34" name="T76"/>
                <a:gd fmla="*/ 63 h 104" name="T77"/>
                <a:gd fmla="*/ 20 w 34" name="T78"/>
                <a:gd fmla="*/ 65 h 104" name="T79"/>
                <a:gd fmla="*/ 7 w 34" name="T80"/>
                <a:gd fmla="*/ 89 h 104" name="T81"/>
                <a:gd fmla="*/ 8 w 34" name="T82"/>
                <a:gd fmla="*/ 95 h 104" name="T83"/>
                <a:gd fmla="*/ 8 w 34" name="T84"/>
                <a:gd fmla="*/ 100 h 104" name="T85"/>
                <a:gd fmla="*/ 4 w 34" name="T86"/>
                <a:gd fmla="*/ 104 h 104" name="T87"/>
                <a:gd fmla="*/ 4 w 34" name="T88"/>
                <a:gd fmla="*/ 104 h 10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04" w="34">
                  <a:moveTo>
                    <a:pt x="3" y="103"/>
                  </a:moveTo>
                  <a:cubicBezTo>
                    <a:pt x="2" y="101"/>
                    <a:pt x="2" y="99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0" y="97"/>
                    <a:pt x="0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5"/>
                    <a:pt x="2" y="95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9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0"/>
                    <a:pt x="5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98"/>
                    <a:pt x="6" y="97"/>
                    <a:pt x="6" y="95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2"/>
                    <a:pt x="5" y="90"/>
                    <a:pt x="5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89"/>
                    <a:pt x="4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1" y="81"/>
                    <a:pt x="18" y="73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4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2"/>
                    <a:pt x="18" y="62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20" y="60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4"/>
                    <a:pt x="19" y="51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19" y="46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2"/>
                    <a:pt x="22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4"/>
                    <a:pt x="27" y="29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0"/>
                    <a:pt x="29" y="16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0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7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1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3" y="4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10"/>
                    <a:pt x="33" y="11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30"/>
                    <a:pt x="27" y="35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41"/>
                    <a:pt x="22" y="44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6"/>
                    <a:pt x="24" y="46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8"/>
                    <a:pt x="23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51"/>
                    <a:pt x="22" y="54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9"/>
                    <a:pt x="22" y="62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74"/>
                    <a:pt x="13" y="82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8" y="90"/>
                    <a:pt x="8" y="92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7"/>
                    <a:pt x="8" y="99"/>
                    <a:pt x="8" y="100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7" y="102"/>
                    <a:pt x="6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3" y="104"/>
                    <a:pt x="3" y="10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5" name="Freeform 58"/>
            <p:cNvSpPr>
              <a:spLocks noEditPoints="1"/>
            </p:cNvSpPr>
            <p:nvPr/>
          </p:nvSpPr>
          <p:spPr bwMode="auto">
            <a:xfrm>
              <a:off x="8824913" y="4010025"/>
              <a:ext cx="33338" cy="71438"/>
            </a:xfrm>
            <a:custGeom>
              <a:gdLst>
                <a:gd fmla="*/ 3 w 9" name="T0"/>
                <a:gd fmla="*/ 19 h 19" name="T1"/>
                <a:gd fmla="*/ 2 w 9" name="T2"/>
                <a:gd fmla="*/ 19 h 19" name="T3"/>
                <a:gd fmla="*/ 2 w 9" name="T4"/>
                <a:gd fmla="*/ 18 h 19" name="T5"/>
                <a:gd fmla="*/ 1 w 9" name="T6"/>
                <a:gd fmla="*/ 17 h 19" name="T7"/>
                <a:gd fmla="*/ 1 w 9" name="T8"/>
                <a:gd fmla="*/ 17 h 19" name="T9"/>
                <a:gd fmla="*/ 1 w 9" name="T10"/>
                <a:gd fmla="*/ 16 h 19" name="T11"/>
                <a:gd fmla="*/ 1 w 9" name="T12"/>
                <a:gd fmla="*/ 15 h 19" name="T13"/>
                <a:gd fmla="*/ 1 w 9" name="T14"/>
                <a:gd fmla="*/ 14 h 19" name="T15"/>
                <a:gd fmla="*/ 3 w 9" name="T16"/>
                <a:gd fmla="*/ 13 h 19" name="T17"/>
                <a:gd fmla="*/ 3 w 9" name="T18"/>
                <a:gd fmla="*/ 12 h 19" name="T19"/>
                <a:gd fmla="*/ 3 w 9" name="T20"/>
                <a:gd fmla="*/ 11 h 19" name="T21"/>
                <a:gd fmla="*/ 3 w 9" name="T22"/>
                <a:gd fmla="*/ 11 h 19" name="T23"/>
                <a:gd fmla="*/ 3 w 9" name="T24"/>
                <a:gd fmla="*/ 11 h 19" name="T25"/>
                <a:gd fmla="*/ 2 w 9" name="T26"/>
                <a:gd fmla="*/ 10 h 19" name="T27"/>
                <a:gd fmla="*/ 2 w 9" name="T28"/>
                <a:gd fmla="*/ 9 h 19" name="T29"/>
                <a:gd fmla="*/ 3 w 9" name="T30"/>
                <a:gd fmla="*/ 8 h 19" name="T31"/>
                <a:gd fmla="*/ 3 w 9" name="T32"/>
                <a:gd fmla="*/ 8 h 19" name="T33"/>
                <a:gd fmla="*/ 3 w 9" name="T34"/>
                <a:gd fmla="*/ 7 h 19" name="T35"/>
                <a:gd fmla="*/ 2 w 9" name="T36"/>
                <a:gd fmla="*/ 2 h 19" name="T37"/>
                <a:gd fmla="*/ 2 w 9" name="T38"/>
                <a:gd fmla="*/ 1 h 19" name="T39"/>
                <a:gd fmla="*/ 3 w 9" name="T40"/>
                <a:gd fmla="*/ 0 h 19" name="T41"/>
                <a:gd fmla="*/ 4 w 9" name="T42"/>
                <a:gd fmla="*/ 0 h 19" name="T43"/>
                <a:gd fmla="*/ 6 w 9" name="T44"/>
                <a:gd fmla="*/ 6 h 19" name="T45"/>
                <a:gd fmla="*/ 5 w 9" name="T46"/>
                <a:gd fmla="*/ 9 h 19" name="T47"/>
                <a:gd fmla="*/ 5 w 9" name="T48"/>
                <a:gd fmla="*/ 9 h 19" name="T49"/>
                <a:gd fmla="*/ 5 w 9" name="T50"/>
                <a:gd fmla="*/ 10 h 19" name="T51"/>
                <a:gd fmla="*/ 5 w 9" name="T52"/>
                <a:gd fmla="*/ 12 h 19" name="T53"/>
                <a:gd fmla="*/ 5 w 9" name="T54"/>
                <a:gd fmla="*/ 13 h 19" name="T55"/>
                <a:gd fmla="*/ 8 w 9" name="T56"/>
                <a:gd fmla="*/ 15 h 19" name="T57"/>
                <a:gd fmla="*/ 9 w 9" name="T58"/>
                <a:gd fmla="*/ 16 h 19" name="T59"/>
                <a:gd fmla="*/ 4 w 9" name="T60"/>
                <a:gd fmla="*/ 19 h 19" name="T61"/>
                <a:gd fmla="*/ 3 w 9" name="T62"/>
                <a:gd fmla="*/ 19 h 19" name="T63"/>
                <a:gd fmla="*/ 6 w 9" name="T64"/>
                <a:gd fmla="*/ 16 h 19" name="T65"/>
                <a:gd fmla="*/ 5 w 9" name="T66"/>
                <a:gd fmla="*/ 16 h 19" name="T67"/>
                <a:gd fmla="*/ 5 w 9" name="T68"/>
                <a:gd fmla="*/ 17 h 1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9" w="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2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6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7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8"/>
                    <a:pt x="6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lose/>
                  <a:moveTo>
                    <a:pt x="5" y="17"/>
                  </a:moveTo>
                  <a:cubicBezTo>
                    <a:pt x="5" y="17"/>
                    <a:pt x="5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6" name="Freeform 59"/>
            <p:cNvSpPr/>
            <p:nvPr/>
          </p:nvSpPr>
          <p:spPr bwMode="auto">
            <a:xfrm>
              <a:off x="8720138" y="4349750"/>
              <a:ext cx="25400" cy="55563"/>
            </a:xfrm>
            <a:custGeom>
              <a:gdLst>
                <a:gd fmla="*/ 3 w 7" name="T0"/>
                <a:gd fmla="*/ 14 h 15" name="T1"/>
                <a:gd fmla="*/ 3 w 7" name="T2"/>
                <a:gd fmla="*/ 14 h 15" name="T3"/>
                <a:gd fmla="*/ 3 w 7" name="T4"/>
                <a:gd fmla="*/ 9 h 15" name="T5"/>
                <a:gd fmla="*/ 3 w 7" name="T6"/>
                <a:gd fmla="*/ 9 h 15" name="T7"/>
                <a:gd fmla="*/ 3 w 7" name="T8"/>
                <a:gd fmla="*/ 9 h 15" name="T9"/>
                <a:gd fmla="*/ 3 w 7" name="T10"/>
                <a:gd fmla="*/ 9 h 15" name="T11"/>
                <a:gd fmla="*/ 1 w 7" name="T12"/>
                <a:gd fmla="*/ 9 h 15" name="T13"/>
                <a:gd fmla="*/ 1 w 7" name="T14"/>
                <a:gd fmla="*/ 9 h 15" name="T15"/>
                <a:gd fmla="*/ 0 w 7" name="T16"/>
                <a:gd fmla="*/ 8 h 15" name="T17"/>
                <a:gd fmla="*/ 0 w 7" name="T18"/>
                <a:gd fmla="*/ 8 h 15" name="T19"/>
                <a:gd fmla="*/ 1 w 7" name="T20"/>
                <a:gd fmla="*/ 7 h 15" name="T21"/>
                <a:gd fmla="*/ 1 w 7" name="T22"/>
                <a:gd fmla="*/ 7 h 15" name="T23"/>
                <a:gd fmla="*/ 2 w 7" name="T24"/>
                <a:gd fmla="*/ 6 h 15" name="T25"/>
                <a:gd fmla="*/ 2 w 7" name="T26"/>
                <a:gd fmla="*/ 6 h 15" name="T27"/>
                <a:gd fmla="*/ 3 w 7" name="T28"/>
                <a:gd fmla="*/ 5 h 15" name="T29"/>
                <a:gd fmla="*/ 3 w 7" name="T30"/>
                <a:gd fmla="*/ 5 h 15" name="T31"/>
                <a:gd fmla="*/ 3 w 7" name="T32"/>
                <a:gd fmla="*/ 1 h 15" name="T33"/>
                <a:gd fmla="*/ 3 w 7" name="T34"/>
                <a:gd fmla="*/ 1 h 15" name="T35"/>
                <a:gd fmla="*/ 5 w 7" name="T36"/>
                <a:gd fmla="*/ 0 h 15" name="T37"/>
                <a:gd fmla="*/ 5 w 7" name="T38"/>
                <a:gd fmla="*/ 0 h 15" name="T39"/>
                <a:gd fmla="*/ 5 w 7" name="T40"/>
                <a:gd fmla="*/ 1 h 15" name="T41"/>
                <a:gd fmla="*/ 5 w 7" name="T42"/>
                <a:gd fmla="*/ 1 h 15" name="T43"/>
                <a:gd fmla="*/ 5 w 7" name="T44"/>
                <a:gd fmla="*/ 6 h 15" name="T45"/>
                <a:gd fmla="*/ 5 w 7" name="T46"/>
                <a:gd fmla="*/ 6 h 15" name="T47"/>
                <a:gd fmla="*/ 5 w 7" name="T48"/>
                <a:gd fmla="*/ 6 h 15" name="T49"/>
                <a:gd fmla="*/ 5 w 7" name="T50"/>
                <a:gd fmla="*/ 6 h 15" name="T51"/>
                <a:gd fmla="*/ 6 w 7" name="T52"/>
                <a:gd fmla="*/ 6 h 15" name="T53"/>
                <a:gd fmla="*/ 6 w 7" name="T54"/>
                <a:gd fmla="*/ 6 h 15" name="T55"/>
                <a:gd fmla="*/ 7 w 7" name="T56"/>
                <a:gd fmla="*/ 7 h 15" name="T57"/>
                <a:gd fmla="*/ 7 w 7" name="T58"/>
                <a:gd fmla="*/ 7 h 15" name="T59"/>
                <a:gd fmla="*/ 7 w 7" name="T60"/>
                <a:gd fmla="*/ 8 h 15" name="T61"/>
                <a:gd fmla="*/ 7 w 7" name="T62"/>
                <a:gd fmla="*/ 8 h 15" name="T63"/>
                <a:gd fmla="*/ 7 w 7" name="T64"/>
                <a:gd fmla="*/ 9 h 15" name="T65"/>
                <a:gd fmla="*/ 7 w 7" name="T66"/>
                <a:gd fmla="*/ 9 h 15" name="T67"/>
                <a:gd fmla="*/ 5 w 7" name="T68"/>
                <a:gd fmla="*/ 10 h 15" name="T69"/>
                <a:gd fmla="*/ 5 w 7" name="T70"/>
                <a:gd fmla="*/ 10 h 15" name="T71"/>
                <a:gd fmla="*/ 5 w 7" name="T72"/>
                <a:gd fmla="*/ 14 h 15" name="T73"/>
                <a:gd fmla="*/ 5 w 7" name="T74"/>
                <a:gd fmla="*/ 14 h 15" name="T75"/>
                <a:gd fmla="*/ 5 w 7" name="T76"/>
                <a:gd fmla="*/ 14 h 15" name="T77"/>
                <a:gd fmla="*/ 4 w 7" name="T78"/>
                <a:gd fmla="*/ 15 h 15" name="T79"/>
                <a:gd fmla="*/ 4 w 7" name="T80"/>
                <a:gd fmla="*/ 15 h 15" name="T81"/>
                <a:gd fmla="*/ 3 w 7" name="T82"/>
                <a:gd fmla="*/ 14 h 1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5" w="7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1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7" name="Freeform 60"/>
            <p:cNvSpPr>
              <a:spLocks noEditPoints="1"/>
            </p:cNvSpPr>
            <p:nvPr/>
          </p:nvSpPr>
          <p:spPr bwMode="auto">
            <a:xfrm>
              <a:off x="8836025" y="4076700"/>
              <a:ext cx="128588" cy="400050"/>
            </a:xfrm>
            <a:custGeom>
              <a:gdLst>
                <a:gd fmla="*/ 31 w 34" name="T0"/>
                <a:gd fmla="*/ 104 h 106" name="T1"/>
                <a:gd fmla="*/ 30 w 34" name="T2"/>
                <a:gd fmla="*/ 103 h 106" name="T3"/>
                <a:gd fmla="*/ 28 w 34" name="T4"/>
                <a:gd fmla="*/ 96 h 106" name="T5"/>
                <a:gd fmla="*/ 14 w 34" name="T6"/>
                <a:gd fmla="*/ 64 h 106" name="T7"/>
                <a:gd fmla="*/ 14 w 34" name="T8"/>
                <a:gd fmla="*/ 59 h 106" name="T9"/>
                <a:gd fmla="*/ 14 w 34" name="T10"/>
                <a:gd fmla="*/ 48 h 106" name="T11"/>
                <a:gd fmla="*/ 13 w 34" name="T12"/>
                <a:gd fmla="*/ 48 h 106" name="T13"/>
                <a:gd fmla="*/ 11 w 34" name="T14"/>
                <a:gd fmla="*/ 46 h 106" name="T15"/>
                <a:gd fmla="*/ 11 w 34" name="T16"/>
                <a:gd fmla="*/ 45 h 106" name="T17"/>
                <a:gd fmla="*/ 13 w 34" name="T18"/>
                <a:gd fmla="*/ 44 h 106" name="T19"/>
                <a:gd fmla="*/ 6 w 34" name="T20"/>
                <a:gd fmla="*/ 25 h 106" name="T21"/>
                <a:gd fmla="*/ 0 w 34" name="T22"/>
                <a:gd fmla="*/ 4 h 106" name="T23"/>
                <a:gd fmla="*/ 3 w 34" name="T24"/>
                <a:gd fmla="*/ 0 h 106" name="T25"/>
                <a:gd fmla="*/ 3 w 34" name="T26"/>
                <a:gd fmla="*/ 2 h 106" name="T27"/>
                <a:gd fmla="*/ 8 w 34" name="T28"/>
                <a:gd fmla="*/ 24 h 106" name="T29"/>
                <a:gd fmla="*/ 16 w 34" name="T30"/>
                <a:gd fmla="*/ 44 h 106" name="T31"/>
                <a:gd fmla="*/ 15 w 34" name="T32"/>
                <a:gd fmla="*/ 46 h 106" name="T33"/>
                <a:gd fmla="*/ 15 w 34" name="T34"/>
                <a:gd fmla="*/ 46 h 106" name="T35"/>
                <a:gd fmla="*/ 17 w 34" name="T36"/>
                <a:gd fmla="*/ 52 h 106" name="T37"/>
                <a:gd fmla="*/ 16 w 34" name="T38"/>
                <a:gd fmla="*/ 59 h 106" name="T39"/>
                <a:gd fmla="*/ 27 w 34" name="T40"/>
                <a:gd fmla="*/ 86 h 106" name="T41"/>
                <a:gd fmla="*/ 26 w 34" name="T42"/>
                <a:gd fmla="*/ 80 h 106" name="T43"/>
                <a:gd fmla="*/ 25 w 34" name="T44"/>
                <a:gd fmla="*/ 79 h 106" name="T45"/>
                <a:gd fmla="*/ 24 w 34" name="T46"/>
                <a:gd fmla="*/ 77 h 106" name="T47"/>
                <a:gd fmla="*/ 25 w 34" name="T48"/>
                <a:gd fmla="*/ 76 h 106" name="T49"/>
                <a:gd fmla="*/ 25 w 34" name="T50"/>
                <a:gd fmla="*/ 75 h 106" name="T51"/>
                <a:gd fmla="*/ 27 w 34" name="T52"/>
                <a:gd fmla="*/ 73 h 106" name="T53"/>
                <a:gd fmla="*/ 27 w 34" name="T54"/>
                <a:gd fmla="*/ 74 h 106" name="T55"/>
                <a:gd fmla="*/ 29 w 34" name="T56"/>
                <a:gd fmla="*/ 76 h 106" name="T57"/>
                <a:gd fmla="*/ 29 w 34" name="T58"/>
                <a:gd fmla="*/ 76 h 106" name="T59"/>
                <a:gd fmla="*/ 30 w 34" name="T60"/>
                <a:gd fmla="*/ 78 h 106" name="T61"/>
                <a:gd fmla="*/ 29 w 34" name="T62"/>
                <a:gd fmla="*/ 79 h 106" name="T63"/>
                <a:gd fmla="*/ 30 w 34" name="T64"/>
                <a:gd fmla="*/ 88 h 106" name="T65"/>
                <a:gd fmla="*/ 31 w 34" name="T66"/>
                <a:gd fmla="*/ 96 h 106" name="T67"/>
                <a:gd fmla="*/ 32 w 34" name="T68"/>
                <a:gd fmla="*/ 95 h 106" name="T69"/>
                <a:gd fmla="*/ 32 w 34" name="T70"/>
                <a:gd fmla="*/ 95 h 106" name="T71"/>
                <a:gd fmla="*/ 33 w 34" name="T72"/>
                <a:gd fmla="*/ 94 h 106" name="T73"/>
                <a:gd fmla="*/ 34 w 34" name="T74"/>
                <a:gd fmla="*/ 95 h 106" name="T75"/>
                <a:gd fmla="*/ 34 w 34" name="T76"/>
                <a:gd fmla="*/ 100 h 106" name="T77"/>
                <a:gd fmla="*/ 34 w 34" name="T78"/>
                <a:gd fmla="*/ 104 h 106" name="T79"/>
                <a:gd fmla="*/ 34 w 34" name="T80"/>
                <a:gd fmla="*/ 105 h 106" name="T81"/>
                <a:gd fmla="*/ 33 w 34" name="T82"/>
                <a:gd fmla="*/ 106 h 106" name="T83"/>
                <a:gd fmla="*/ 14 w 34" name="T84"/>
                <a:gd fmla="*/ 44 h 106" name="T85"/>
                <a:gd fmla="*/ 14 w 34" name="T86"/>
                <a:gd fmla="*/ 44 h 106" name="T87"/>
                <a:gd fmla="*/ 14 w 34" name="T88"/>
                <a:gd fmla="*/ 43 h 106" name="T89"/>
                <a:gd fmla="*/ 14 w 34" name="T90"/>
                <a:gd fmla="*/ 43 h 10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5" w="34">
                  <a:moveTo>
                    <a:pt x="31" y="105"/>
                  </a:moveTo>
                  <a:cubicBezTo>
                    <a:pt x="31" y="105"/>
                    <a:pt x="31" y="105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1" y="103"/>
                    <a:pt x="31" y="103"/>
                    <a:pt x="30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8" y="102"/>
                    <a:pt x="28" y="99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3"/>
                    <a:pt x="28" y="90"/>
                    <a:pt x="28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0" y="86"/>
                    <a:pt x="16" y="70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1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6"/>
                    <a:pt x="14" y="54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1"/>
                    <a:pt x="14" y="49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1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2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0"/>
                    <a:pt x="8" y="31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2"/>
                    <a:pt x="0" y="1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9"/>
                    <a:pt x="7" y="21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0" y="30"/>
                    <a:pt x="16" y="41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6"/>
                    <a:pt x="16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9"/>
                    <a:pt x="17" y="50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4"/>
                    <a:pt x="16" y="56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7" y="62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9"/>
                    <a:pt x="22" y="82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6" y="84"/>
                    <a:pt x="26" y="82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4" y="79"/>
                    <a:pt x="24" y="78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7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4" y="75"/>
                    <a:pt x="24" y="74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6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9" y="75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6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0" y="82"/>
                    <a:pt x="29" y="86"/>
                    <a:pt x="30" y="8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1" y="90"/>
                    <a:pt x="30" y="93"/>
                    <a:pt x="31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7"/>
                    <a:pt x="31" y="98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8"/>
                    <a:pt x="32" y="97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4" y="94"/>
                    <a:pt x="34" y="94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6"/>
                    <a:pt x="34" y="98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1"/>
                    <a:pt x="34" y="102"/>
                    <a:pt x="34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3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1" y="105"/>
                    <a:pt x="32" y="105"/>
                    <a:pt x="31" y="105"/>
                  </a:cubicBezTo>
                  <a:close/>
                  <a:moveTo>
                    <a:pt x="14" y="44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lose/>
                  <a:moveTo>
                    <a:pt x="14" y="43"/>
                  </a:move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8" name="Freeform 61"/>
            <p:cNvSpPr/>
            <p:nvPr/>
          </p:nvSpPr>
          <p:spPr bwMode="auto">
            <a:xfrm>
              <a:off x="8940800" y="4465638"/>
              <a:ext cx="30163" cy="533400"/>
            </a:xfrm>
            <a:custGeom>
              <a:gdLst>
                <a:gd fmla="*/ 1 w 8" name="T0"/>
                <a:gd fmla="*/ 140 h 141" name="T1"/>
                <a:gd fmla="*/ 0 w 8" name="T2"/>
                <a:gd fmla="*/ 44 h 141" name="T3"/>
                <a:gd fmla="*/ 1 w 8" name="T4"/>
                <a:gd fmla="*/ 44 h 141" name="T5"/>
                <a:gd fmla="*/ 3 w 8" name="T6"/>
                <a:gd fmla="*/ 41 h 141" name="T7"/>
                <a:gd fmla="*/ 3 w 8" name="T8"/>
                <a:gd fmla="*/ 40 h 141" name="T9"/>
                <a:gd fmla="*/ 3 w 8" name="T10"/>
                <a:gd fmla="*/ 40 h 141" name="T11"/>
                <a:gd fmla="*/ 3 w 8" name="T12"/>
                <a:gd fmla="*/ 33 h 141" name="T13"/>
                <a:gd fmla="*/ 3 w 8" name="T14"/>
                <a:gd fmla="*/ 33 h 141" name="T15"/>
                <a:gd fmla="*/ 3 w 8" name="T16"/>
                <a:gd fmla="*/ 30 h 141" name="T17"/>
                <a:gd fmla="*/ 3 w 8" name="T18"/>
                <a:gd fmla="*/ 3 h 141" name="T19"/>
                <a:gd fmla="*/ 3 w 8" name="T20"/>
                <a:gd fmla="*/ 1 h 141" name="T21"/>
                <a:gd fmla="*/ 3 w 8" name="T22"/>
                <a:gd fmla="*/ 1 h 141" name="T23"/>
                <a:gd fmla="*/ 3 w 8" name="T24"/>
                <a:gd fmla="*/ 1 h 141" name="T25"/>
                <a:gd fmla="*/ 3 w 8" name="T26"/>
                <a:gd fmla="*/ 1 h 141" name="T27"/>
                <a:gd fmla="*/ 4 w 8" name="T28"/>
                <a:gd fmla="*/ 0 h 141" name="T29"/>
                <a:gd fmla="*/ 4 w 8" name="T30"/>
                <a:gd fmla="*/ 0 h 141" name="T31"/>
                <a:gd fmla="*/ 7 w 8" name="T32"/>
                <a:gd fmla="*/ 0 h 141" name="T33"/>
                <a:gd fmla="*/ 8 w 8" name="T34"/>
                <a:gd fmla="*/ 1 h 141" name="T35"/>
                <a:gd fmla="*/ 8 w 8" name="T36"/>
                <a:gd fmla="*/ 1 h 141" name="T37"/>
                <a:gd fmla="*/ 7 w 8" name="T38"/>
                <a:gd fmla="*/ 2 h 141" name="T39"/>
                <a:gd fmla="*/ 7 w 8" name="T40"/>
                <a:gd fmla="*/ 2 h 141" name="T41"/>
                <a:gd fmla="*/ 5 w 8" name="T42"/>
                <a:gd fmla="*/ 3 h 141" name="T43"/>
                <a:gd fmla="*/ 6 w 8" name="T44"/>
                <a:gd fmla="*/ 30 h 141" name="T45"/>
                <a:gd fmla="*/ 6 w 8" name="T46"/>
                <a:gd fmla="*/ 31 h 141" name="T47"/>
                <a:gd fmla="*/ 5 w 8" name="T48"/>
                <a:gd fmla="*/ 34 h 141" name="T49"/>
                <a:gd fmla="*/ 5 w 8" name="T50"/>
                <a:gd fmla="*/ 39 h 141" name="T51"/>
                <a:gd fmla="*/ 5 w 8" name="T52"/>
                <a:gd fmla="*/ 41 h 141" name="T53"/>
                <a:gd fmla="*/ 5 w 8" name="T54"/>
                <a:gd fmla="*/ 42 h 141" name="T55"/>
                <a:gd fmla="*/ 5 w 8" name="T56"/>
                <a:gd fmla="*/ 42 h 141" name="T57"/>
                <a:gd fmla="*/ 3 w 8" name="T58"/>
                <a:gd fmla="*/ 45 h 141" name="T59"/>
                <a:gd fmla="*/ 4 w 8" name="T60"/>
                <a:gd fmla="*/ 140 h 141" name="T61"/>
                <a:gd fmla="*/ 3 w 8" name="T62"/>
                <a:gd fmla="*/ 141 h 141" name="T63"/>
                <a:gd fmla="*/ 3 w 8" name="T64"/>
                <a:gd fmla="*/ 141 h 141" name="T65"/>
                <a:gd fmla="*/ 3 w 8" name="T66"/>
                <a:gd fmla="*/ 141 h 141" name="T67"/>
                <a:gd fmla="*/ 3 w 8" name="T68"/>
                <a:gd fmla="*/ 141 h 141" name="T69"/>
                <a:gd fmla="*/ 1 w 8" name="T70"/>
                <a:gd fmla="*/ 140 h 14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41" w="8">
                  <a:moveTo>
                    <a:pt x="1" y="14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4" y="140"/>
                    <a:pt x="3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2" y="141"/>
                    <a:pt x="1" y="140"/>
                    <a:pt x="1" y="14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9" name="Freeform 62"/>
            <p:cNvSpPr/>
            <p:nvPr/>
          </p:nvSpPr>
          <p:spPr bwMode="auto">
            <a:xfrm>
              <a:off x="8731250" y="4410075"/>
              <a:ext cx="206375" cy="55563"/>
            </a:xfrm>
            <a:custGeom>
              <a:gdLst>
                <a:gd fmla="*/ 35 w 55" name="T0"/>
                <a:gd fmla="*/ 15 h 15" name="T1"/>
                <a:gd fmla="*/ 31 w 55" name="T2"/>
                <a:gd fmla="*/ 12 h 15" name="T3"/>
                <a:gd fmla="*/ 31 w 55" name="T4"/>
                <a:gd fmla="*/ 12 h 15" name="T5"/>
                <a:gd fmla="*/ 31 w 55" name="T6"/>
                <a:gd fmla="*/ 12 h 15" name="T7"/>
                <a:gd fmla="*/ 31 w 55" name="T8"/>
                <a:gd fmla="*/ 12 h 15" name="T9"/>
                <a:gd fmla="*/ 28 w 55" name="T10"/>
                <a:gd fmla="*/ 12 h 15" name="T11"/>
                <a:gd fmla="*/ 28 w 55" name="T12"/>
                <a:gd fmla="*/ 12 h 15" name="T13"/>
                <a:gd fmla="*/ 3 w 55" name="T14"/>
                <a:gd fmla="*/ 14 h 15" name="T15"/>
                <a:gd fmla="*/ 3 w 55" name="T16"/>
                <a:gd fmla="*/ 14 h 15" name="T17"/>
                <a:gd fmla="*/ 2 w 55" name="T18"/>
                <a:gd fmla="*/ 14 h 15" name="T19"/>
                <a:gd fmla="*/ 2 w 55" name="T20"/>
                <a:gd fmla="*/ 14 h 15" name="T21"/>
                <a:gd fmla="*/ 2 w 55" name="T22"/>
                <a:gd fmla="*/ 14 h 15" name="T23"/>
                <a:gd fmla="*/ 0 w 55" name="T24"/>
                <a:gd fmla="*/ 13 h 15" name="T25"/>
                <a:gd fmla="*/ 0 w 55" name="T26"/>
                <a:gd fmla="*/ 13 h 15" name="T27"/>
                <a:gd fmla="*/ 2 w 55" name="T28"/>
                <a:gd fmla="*/ 11 h 15" name="T29"/>
                <a:gd fmla="*/ 2 w 55" name="T30"/>
                <a:gd fmla="*/ 11 h 15" name="T31"/>
                <a:gd fmla="*/ 3 w 55" name="T32"/>
                <a:gd fmla="*/ 11 h 15" name="T33"/>
                <a:gd fmla="*/ 3 w 55" name="T34"/>
                <a:gd fmla="*/ 11 h 15" name="T35"/>
                <a:gd fmla="*/ 28 w 55" name="T36"/>
                <a:gd fmla="*/ 9 h 15" name="T37"/>
                <a:gd fmla="*/ 28 w 55" name="T38"/>
                <a:gd fmla="*/ 9 h 15" name="T39"/>
                <a:gd fmla="*/ 29 w 55" name="T40"/>
                <a:gd fmla="*/ 9 h 15" name="T41"/>
                <a:gd fmla="*/ 29 w 55" name="T42"/>
                <a:gd fmla="*/ 9 h 15" name="T43"/>
                <a:gd fmla="*/ 28 w 55" name="T44"/>
                <a:gd fmla="*/ 7 h 15" name="T45"/>
                <a:gd fmla="*/ 28 w 55" name="T46"/>
                <a:gd fmla="*/ 7 h 15" name="T47"/>
                <a:gd fmla="*/ 29 w 55" name="T48"/>
                <a:gd fmla="*/ 2 h 15" name="T49"/>
                <a:gd fmla="*/ 29 w 55" name="T50"/>
                <a:gd fmla="*/ 2 h 15" name="T51"/>
                <a:gd fmla="*/ 29 w 55" name="T52"/>
                <a:gd fmla="*/ 1 h 15" name="T53"/>
                <a:gd fmla="*/ 29 w 55" name="T54"/>
                <a:gd fmla="*/ 1 h 15" name="T55"/>
                <a:gd fmla="*/ 29 w 55" name="T56"/>
                <a:gd fmla="*/ 1 h 15" name="T57"/>
                <a:gd fmla="*/ 29 w 55" name="T58"/>
                <a:gd fmla="*/ 1 h 15" name="T59"/>
                <a:gd fmla="*/ 30 w 55" name="T60"/>
                <a:gd fmla="*/ 0 h 15" name="T61"/>
                <a:gd fmla="*/ 30 w 55" name="T62"/>
                <a:gd fmla="*/ 0 h 15" name="T63"/>
                <a:gd fmla="*/ 31 w 55" name="T64"/>
                <a:gd fmla="*/ 1 h 15" name="T65"/>
                <a:gd fmla="*/ 31 w 55" name="T66"/>
                <a:gd fmla="*/ 1 h 15" name="T67"/>
                <a:gd fmla="*/ 31 w 55" name="T68"/>
                <a:gd fmla="*/ 1 h 15" name="T69"/>
                <a:gd fmla="*/ 31 w 55" name="T70"/>
                <a:gd fmla="*/ 1 h 15" name="T71"/>
                <a:gd fmla="*/ 31 w 55" name="T72"/>
                <a:gd fmla="*/ 2 h 15" name="T73"/>
                <a:gd fmla="*/ 31 w 55" name="T74"/>
                <a:gd fmla="*/ 2 h 15" name="T75"/>
                <a:gd fmla="*/ 33 w 55" name="T76"/>
                <a:gd fmla="*/ 11 h 15" name="T77"/>
                <a:gd fmla="*/ 33 w 55" name="T78"/>
                <a:gd fmla="*/ 11 h 15" name="T79"/>
                <a:gd fmla="*/ 34 w 55" name="T80"/>
                <a:gd fmla="*/ 12 h 15" name="T81"/>
                <a:gd fmla="*/ 34 w 55" name="T82"/>
                <a:gd fmla="*/ 12 h 15" name="T83"/>
                <a:gd fmla="*/ 41 w 55" name="T84"/>
                <a:gd fmla="*/ 11 h 15" name="T85"/>
                <a:gd fmla="*/ 41 w 55" name="T86"/>
                <a:gd fmla="*/ 11 h 15" name="T87"/>
                <a:gd fmla="*/ 48 w 55" name="T88"/>
                <a:gd fmla="*/ 10 h 15" name="T89"/>
                <a:gd fmla="*/ 48 w 55" name="T90"/>
                <a:gd fmla="*/ 10 h 15" name="T91"/>
                <a:gd fmla="*/ 54 w 55" name="T92"/>
                <a:gd fmla="*/ 13 h 15" name="T93"/>
                <a:gd fmla="*/ 54 w 55" name="T94"/>
                <a:gd fmla="*/ 13 h 15" name="T95"/>
                <a:gd fmla="*/ 54 w 55" name="T96"/>
                <a:gd fmla="*/ 15 h 15" name="T97"/>
                <a:gd fmla="*/ 54 w 55" name="T98"/>
                <a:gd fmla="*/ 15 h 15" name="T99"/>
                <a:gd fmla="*/ 52 w 55" name="T100"/>
                <a:gd fmla="*/ 14 h 15" name="T101"/>
                <a:gd fmla="*/ 52 w 55" name="T102"/>
                <a:gd fmla="*/ 14 h 15" name="T103"/>
                <a:gd fmla="*/ 48 w 55" name="T104"/>
                <a:gd fmla="*/ 13 h 15" name="T105"/>
                <a:gd fmla="*/ 48 w 55" name="T106"/>
                <a:gd fmla="*/ 13 h 15" name="T107"/>
                <a:gd fmla="*/ 41 w 55" name="T108"/>
                <a:gd fmla="*/ 13 h 15" name="T109"/>
                <a:gd fmla="*/ 41 w 55" name="T110"/>
                <a:gd fmla="*/ 13 h 15" name="T111"/>
                <a:gd fmla="*/ 38 w 55" name="T112"/>
                <a:gd fmla="*/ 14 h 15" name="T113"/>
                <a:gd fmla="*/ 38 w 55" name="T114"/>
                <a:gd fmla="*/ 14 h 15" name="T115"/>
                <a:gd fmla="*/ 38 w 55" name="T116"/>
                <a:gd fmla="*/ 15 h 15" name="T117"/>
                <a:gd fmla="*/ 38 w 55" name="T118"/>
                <a:gd fmla="*/ 15 h 15" name="T119"/>
                <a:gd fmla="*/ 36 w 55" name="T120"/>
                <a:gd fmla="*/ 15 h 15" name="T121"/>
                <a:gd fmla="*/ 36 w 55" name="T122"/>
                <a:gd fmla="*/ 15 h 15" name="T123"/>
                <a:gd fmla="*/ 35 w 55" name="T124"/>
                <a:gd fmla="*/ 15 h 1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5" w="55">
                  <a:moveTo>
                    <a:pt x="35" y="15"/>
                  </a:moveTo>
                  <a:cubicBezTo>
                    <a:pt x="33" y="15"/>
                    <a:pt x="32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29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10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9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5"/>
                    <a:pt x="29" y="3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2" y="9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1"/>
                    <a:pt x="39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3" y="11"/>
                    <a:pt x="45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0" y="10"/>
                    <a:pt x="53" y="11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5" y="13"/>
                    <a:pt x="54" y="14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3"/>
                    <a:pt x="50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3"/>
                    <a:pt x="43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4"/>
                    <a:pt x="39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5" y="15"/>
                    <a:pt x="35" y="15"/>
                    <a:pt x="35" y="1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0" name="Freeform 63"/>
            <p:cNvSpPr/>
            <p:nvPr/>
          </p:nvSpPr>
          <p:spPr bwMode="auto">
            <a:xfrm>
              <a:off x="8847138" y="4459288"/>
              <a:ext cx="117475" cy="180975"/>
            </a:xfrm>
            <a:custGeom>
              <a:gdLst>
                <a:gd fmla="*/ 16 w 31" name="T0"/>
                <a:gd fmla="*/ 43 h 48" name="T1"/>
                <a:gd fmla="*/ 3 w 31" name="T2"/>
                <a:gd fmla="*/ 42 h 48" name="T3"/>
                <a:gd fmla="*/ 3 w 31" name="T4"/>
                <a:gd fmla="*/ 42 h 48" name="T5"/>
                <a:gd fmla="*/ 2 w 31" name="T6"/>
                <a:gd fmla="*/ 41 h 48" name="T7"/>
                <a:gd fmla="*/ 2 w 31" name="T8"/>
                <a:gd fmla="*/ 41 h 48" name="T9"/>
                <a:gd fmla="*/ 2 w 31" name="T10"/>
                <a:gd fmla="*/ 23 h 48" name="T11"/>
                <a:gd fmla="*/ 2 w 31" name="T12"/>
                <a:gd fmla="*/ 23 h 48" name="T13"/>
                <a:gd fmla="*/ 0 w 31" name="T14"/>
                <a:gd fmla="*/ 8 h 48" name="T15"/>
                <a:gd fmla="*/ 0 w 31" name="T16"/>
                <a:gd fmla="*/ 8 h 48" name="T17"/>
                <a:gd fmla="*/ 2 w 31" name="T18"/>
                <a:gd fmla="*/ 1 h 48" name="T19"/>
                <a:gd fmla="*/ 2 w 31" name="T20"/>
                <a:gd fmla="*/ 1 h 48" name="T21"/>
                <a:gd fmla="*/ 3 w 31" name="T22"/>
                <a:gd fmla="*/ 0 h 48" name="T23"/>
                <a:gd fmla="*/ 3 w 31" name="T24"/>
                <a:gd fmla="*/ 0 h 48" name="T25"/>
                <a:gd fmla="*/ 4 w 31" name="T26"/>
                <a:gd fmla="*/ 1 h 48" name="T27"/>
                <a:gd fmla="*/ 4 w 31" name="T28"/>
                <a:gd fmla="*/ 1 h 48" name="T29"/>
                <a:gd fmla="*/ 3 w 31" name="T30"/>
                <a:gd fmla="*/ 8 h 48" name="T31"/>
                <a:gd fmla="*/ 3 w 31" name="T32"/>
                <a:gd fmla="*/ 8 h 48" name="T33"/>
                <a:gd fmla="*/ 4 w 31" name="T34"/>
                <a:gd fmla="*/ 23 h 48" name="T35"/>
                <a:gd fmla="*/ 4 w 31" name="T36"/>
                <a:gd fmla="*/ 23 h 48" name="T37"/>
                <a:gd fmla="*/ 5 w 31" name="T38"/>
                <a:gd fmla="*/ 40 h 48" name="T39"/>
                <a:gd fmla="*/ 5 w 31" name="T40"/>
                <a:gd fmla="*/ 40 h 48" name="T41"/>
                <a:gd fmla="*/ 17 w 31" name="T42"/>
                <a:gd fmla="*/ 41 h 48" name="T43"/>
                <a:gd fmla="*/ 17 w 31" name="T44"/>
                <a:gd fmla="*/ 41 h 48" name="T45"/>
                <a:gd fmla="*/ 29 w 31" name="T46"/>
                <a:gd fmla="*/ 45 h 48" name="T47"/>
                <a:gd fmla="*/ 29 w 31" name="T48"/>
                <a:gd fmla="*/ 45 h 48" name="T49"/>
                <a:gd fmla="*/ 30 w 31" name="T50"/>
                <a:gd fmla="*/ 45 h 48" name="T51"/>
                <a:gd fmla="*/ 30 w 31" name="T52"/>
                <a:gd fmla="*/ 45 h 48" name="T53"/>
                <a:gd fmla="*/ 31 w 31" name="T54"/>
                <a:gd fmla="*/ 46 h 48" name="T55"/>
                <a:gd fmla="*/ 31 w 31" name="T56"/>
                <a:gd fmla="*/ 46 h 48" name="T57"/>
                <a:gd fmla="*/ 30 w 31" name="T58"/>
                <a:gd fmla="*/ 48 h 48" name="T59"/>
                <a:gd fmla="*/ 30 w 31" name="T60"/>
                <a:gd fmla="*/ 48 h 48" name="T61"/>
                <a:gd fmla="*/ 29 w 31" name="T62"/>
                <a:gd fmla="*/ 48 h 48" name="T63"/>
                <a:gd fmla="*/ 29 w 31" name="T64"/>
                <a:gd fmla="*/ 48 h 48" name="T65"/>
                <a:gd fmla="*/ 16 w 31" name="T66"/>
                <a:gd fmla="*/ 43 h 4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8" w="31">
                  <a:moveTo>
                    <a:pt x="16" y="43"/>
                  </a:moveTo>
                  <a:cubicBezTo>
                    <a:pt x="12" y="42"/>
                    <a:pt x="8" y="43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35"/>
                    <a:pt x="2" y="29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9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3"/>
                    <a:pt x="4" y="18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9"/>
                    <a:pt x="4" y="34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8" y="40"/>
                    <a:pt x="12" y="39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20" y="43"/>
                    <a:pt x="27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5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7"/>
                    <a:pt x="31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6" y="48"/>
                    <a:pt x="19" y="45"/>
                    <a:pt x="16" y="4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1" name="Freeform 64"/>
            <p:cNvSpPr/>
            <p:nvPr/>
          </p:nvSpPr>
          <p:spPr bwMode="auto">
            <a:xfrm>
              <a:off x="8858250" y="4613275"/>
              <a:ext cx="11113" cy="339725"/>
            </a:xfrm>
            <a:custGeom>
              <a:gdLst>
                <a:gd fmla="*/ 0 w 3" name="T0"/>
                <a:gd fmla="*/ 88 h 90" name="T1"/>
                <a:gd fmla="*/ 0 w 3" name="T2"/>
                <a:gd fmla="*/ 1 h 90" name="T3"/>
                <a:gd fmla="*/ 1 w 3" name="T4"/>
                <a:gd fmla="*/ 0 h 90" name="T5"/>
                <a:gd fmla="*/ 1 w 3" name="T6"/>
                <a:gd fmla="*/ 0 h 90" name="T7"/>
                <a:gd fmla="*/ 2 w 3" name="T8"/>
                <a:gd fmla="*/ 1 h 90" name="T9"/>
                <a:gd fmla="*/ 2 w 3" name="T10"/>
                <a:gd fmla="*/ 1 h 90" name="T11"/>
                <a:gd fmla="*/ 3 w 3" name="T12"/>
                <a:gd fmla="*/ 88 h 90" name="T13"/>
                <a:gd fmla="*/ 1 w 3" name="T14"/>
                <a:gd fmla="*/ 90 h 90" name="T15"/>
                <a:gd fmla="*/ 1 w 3" name="T16"/>
                <a:gd fmla="*/ 90 h 90" name="T17"/>
                <a:gd fmla="*/ 1 w 3" name="T18"/>
                <a:gd fmla="*/ 90 h 90" name="T19"/>
                <a:gd fmla="*/ 1 w 3" name="T20"/>
                <a:gd fmla="*/ 90 h 90" name="T21"/>
                <a:gd fmla="*/ 0 w 3" name="T22"/>
                <a:gd fmla="*/ 88 h 9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0" w="3">
                  <a:moveTo>
                    <a:pt x="0" y="8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2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0" y="89"/>
                    <a:pt x="0" y="8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2" name="Freeform 65"/>
            <p:cNvSpPr/>
            <p:nvPr/>
          </p:nvSpPr>
          <p:spPr bwMode="auto">
            <a:xfrm>
              <a:off x="8869363" y="4476750"/>
              <a:ext cx="76200" cy="95250"/>
            </a:xfrm>
            <a:custGeom>
              <a:gdLst>
                <a:gd fmla="*/ 2 w 20" name="T0"/>
                <a:gd fmla="*/ 19 h 25" name="T1"/>
                <a:gd fmla="*/ 0 w 20" name="T2"/>
                <a:gd fmla="*/ 9 h 25" name="T3"/>
                <a:gd fmla="*/ 0 w 20" name="T4"/>
                <a:gd fmla="*/ 9 h 25" name="T5"/>
                <a:gd fmla="*/ 6 w 20" name="T6"/>
                <a:gd fmla="*/ 0 h 25" name="T7"/>
                <a:gd fmla="*/ 6 w 20" name="T8"/>
                <a:gd fmla="*/ 0 h 25" name="T9"/>
                <a:gd fmla="*/ 7 w 20" name="T10"/>
                <a:gd fmla="*/ 1 h 25" name="T11"/>
                <a:gd fmla="*/ 7 w 20" name="T12"/>
                <a:gd fmla="*/ 1 h 25" name="T13"/>
                <a:gd fmla="*/ 6 w 20" name="T14"/>
                <a:gd fmla="*/ 2 h 25" name="T15"/>
                <a:gd fmla="*/ 6 w 20" name="T16"/>
                <a:gd fmla="*/ 2 h 25" name="T17"/>
                <a:gd fmla="*/ 4 w 20" name="T18"/>
                <a:gd fmla="*/ 4 h 25" name="T19"/>
                <a:gd fmla="*/ 4 w 20" name="T20"/>
                <a:gd fmla="*/ 4 h 25" name="T21"/>
                <a:gd fmla="*/ 3 w 20" name="T22"/>
                <a:gd fmla="*/ 9 h 25" name="T23"/>
                <a:gd fmla="*/ 3 w 20" name="T24"/>
                <a:gd fmla="*/ 9 h 25" name="T25"/>
                <a:gd fmla="*/ 5 w 20" name="T26"/>
                <a:gd fmla="*/ 18 h 25" name="T27"/>
                <a:gd fmla="*/ 5 w 20" name="T28"/>
                <a:gd fmla="*/ 18 h 25" name="T29"/>
                <a:gd fmla="*/ 8 w 20" name="T30"/>
                <a:gd fmla="*/ 22 h 25" name="T31"/>
                <a:gd fmla="*/ 8 w 20" name="T32"/>
                <a:gd fmla="*/ 22 h 25" name="T33"/>
                <a:gd fmla="*/ 9 w 20" name="T34"/>
                <a:gd fmla="*/ 22 h 25" name="T35"/>
                <a:gd fmla="*/ 9 w 20" name="T36"/>
                <a:gd fmla="*/ 22 h 25" name="T37"/>
                <a:gd fmla="*/ 17 w 20" name="T38"/>
                <a:gd fmla="*/ 11 h 25" name="T39"/>
                <a:gd fmla="*/ 17 w 20" name="T40"/>
                <a:gd fmla="*/ 11 h 25" name="T41"/>
                <a:gd fmla="*/ 17 w 20" name="T42"/>
                <a:gd fmla="*/ 11 h 25" name="T43"/>
                <a:gd fmla="*/ 15 w 20" name="T44"/>
                <a:gd fmla="*/ 7 h 25" name="T45"/>
                <a:gd fmla="*/ 15 w 20" name="T46"/>
                <a:gd fmla="*/ 7 h 25" name="T47"/>
                <a:gd fmla="*/ 11 w 20" name="T48"/>
                <a:gd fmla="*/ 4 h 25" name="T49"/>
                <a:gd fmla="*/ 11 w 20" name="T50"/>
                <a:gd fmla="*/ 4 h 25" name="T51"/>
                <a:gd fmla="*/ 11 w 20" name="T52"/>
                <a:gd fmla="*/ 6 h 25" name="T53"/>
                <a:gd fmla="*/ 11 w 20" name="T54"/>
                <a:gd fmla="*/ 6 h 25" name="T55"/>
                <a:gd fmla="*/ 9 w 20" name="T56"/>
                <a:gd fmla="*/ 7 h 25" name="T57"/>
                <a:gd fmla="*/ 9 w 20" name="T58"/>
                <a:gd fmla="*/ 7 h 25" name="T59"/>
                <a:gd fmla="*/ 8 w 20" name="T60"/>
                <a:gd fmla="*/ 6 h 25" name="T61"/>
                <a:gd fmla="*/ 8 w 20" name="T62"/>
                <a:gd fmla="*/ 6 h 25" name="T63"/>
                <a:gd fmla="*/ 11 w 20" name="T64"/>
                <a:gd fmla="*/ 2 h 25" name="T65"/>
                <a:gd fmla="*/ 11 w 20" name="T66"/>
                <a:gd fmla="*/ 2 h 25" name="T67"/>
                <a:gd fmla="*/ 17 w 20" name="T68"/>
                <a:gd fmla="*/ 5 h 25" name="T69"/>
                <a:gd fmla="*/ 17 w 20" name="T70"/>
                <a:gd fmla="*/ 5 h 25" name="T71"/>
                <a:gd fmla="*/ 20 w 20" name="T72"/>
                <a:gd fmla="*/ 11 h 25" name="T73"/>
                <a:gd fmla="*/ 20 w 20" name="T74"/>
                <a:gd fmla="*/ 11 h 25" name="T75"/>
                <a:gd fmla="*/ 20 w 20" name="T76"/>
                <a:gd fmla="*/ 11 h 25" name="T77"/>
                <a:gd fmla="*/ 20 w 20" name="T78"/>
                <a:gd fmla="*/ 11 h 25" name="T79"/>
                <a:gd fmla="*/ 9 w 20" name="T80"/>
                <a:gd fmla="*/ 25 h 25" name="T81"/>
                <a:gd fmla="*/ 9 w 20" name="T82"/>
                <a:gd fmla="*/ 25 h 25" name="T83"/>
                <a:gd fmla="*/ 8 w 20" name="T84"/>
                <a:gd fmla="*/ 25 h 25" name="T85"/>
                <a:gd fmla="*/ 8 w 20" name="T86"/>
                <a:gd fmla="*/ 25 h 25" name="T87"/>
                <a:gd fmla="*/ 2 w 20" name="T88"/>
                <a:gd fmla="*/ 19 h 25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5" w="20">
                  <a:moveTo>
                    <a:pt x="2" y="19"/>
                  </a:moveTo>
                  <a:cubicBezTo>
                    <a:pt x="1" y="16"/>
                    <a:pt x="0" y="12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3" y="22"/>
                    <a:pt x="17" y="15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6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5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5" y="3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20" y="9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7"/>
                    <a:pt x="15" y="23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5" y="25"/>
                    <a:pt x="4" y="22"/>
                    <a:pt x="2" y="1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3" name="Freeform 66"/>
            <p:cNvSpPr/>
            <p:nvPr/>
          </p:nvSpPr>
          <p:spPr bwMode="auto">
            <a:xfrm>
              <a:off x="8899525" y="4500563"/>
              <a:ext cx="26988" cy="41275"/>
            </a:xfrm>
            <a:custGeom>
              <a:gdLst>
                <a:gd fmla="*/ 1 w 7" name="T0"/>
                <a:gd fmla="*/ 11 h 11" name="T1"/>
                <a:gd fmla="*/ 0 w 7" name="T2"/>
                <a:gd fmla="*/ 10 h 11" name="T3"/>
                <a:gd fmla="*/ 0 w 7" name="T4"/>
                <a:gd fmla="*/ 10 h 11" name="T5"/>
                <a:gd fmla="*/ 0 w 7" name="T6"/>
                <a:gd fmla="*/ 9 h 11" name="T7"/>
                <a:gd fmla="*/ 0 w 7" name="T8"/>
                <a:gd fmla="*/ 9 h 11" name="T9"/>
                <a:gd fmla="*/ 0 w 7" name="T10"/>
                <a:gd fmla="*/ 8 h 11" name="T11"/>
                <a:gd fmla="*/ 0 w 7" name="T12"/>
                <a:gd fmla="*/ 8 h 11" name="T13"/>
                <a:gd fmla="*/ 2 w 7" name="T14"/>
                <a:gd fmla="*/ 3 h 11" name="T15"/>
                <a:gd fmla="*/ 2 w 7" name="T16"/>
                <a:gd fmla="*/ 3 h 11" name="T17"/>
                <a:gd fmla="*/ 3 w 7" name="T18"/>
                <a:gd fmla="*/ 1 h 11" name="T19"/>
                <a:gd fmla="*/ 3 w 7" name="T20"/>
                <a:gd fmla="*/ 1 h 11" name="T21"/>
                <a:gd fmla="*/ 4 w 7" name="T22"/>
                <a:gd fmla="*/ 0 h 11" name="T23"/>
                <a:gd fmla="*/ 4 w 7" name="T24"/>
                <a:gd fmla="*/ 0 h 11" name="T25"/>
                <a:gd fmla="*/ 5 w 7" name="T26"/>
                <a:gd fmla="*/ 2 h 11" name="T27"/>
                <a:gd fmla="*/ 5 w 7" name="T28"/>
                <a:gd fmla="*/ 2 h 11" name="T29"/>
                <a:gd fmla="*/ 4 w 7" name="T30"/>
                <a:gd fmla="*/ 4 h 11" name="T31"/>
                <a:gd fmla="*/ 4 w 7" name="T32"/>
                <a:gd fmla="*/ 4 h 11" name="T33"/>
                <a:gd fmla="*/ 3 w 7" name="T34"/>
                <a:gd fmla="*/ 7 h 11" name="T35"/>
                <a:gd fmla="*/ 3 w 7" name="T36"/>
                <a:gd fmla="*/ 7 h 11" name="T37"/>
                <a:gd fmla="*/ 6 w 7" name="T38"/>
                <a:gd fmla="*/ 8 h 11" name="T39"/>
                <a:gd fmla="*/ 6 w 7" name="T40"/>
                <a:gd fmla="*/ 8 h 11" name="T41"/>
                <a:gd fmla="*/ 7 w 7" name="T42"/>
                <a:gd fmla="*/ 10 h 11" name="T43"/>
                <a:gd fmla="*/ 7 w 7" name="T44"/>
                <a:gd fmla="*/ 10 h 11" name="T45"/>
                <a:gd fmla="*/ 5 w 7" name="T46"/>
                <a:gd fmla="*/ 11 h 11" name="T47"/>
                <a:gd fmla="*/ 5 w 7" name="T48"/>
                <a:gd fmla="*/ 11 h 11" name="T49"/>
                <a:gd fmla="*/ 3 w 7" name="T50"/>
                <a:gd fmla="*/ 10 h 11" name="T51"/>
                <a:gd fmla="*/ 3 w 7" name="T52"/>
                <a:gd fmla="*/ 10 h 11" name="T53"/>
                <a:gd fmla="*/ 2 w 7" name="T54"/>
                <a:gd fmla="*/ 11 h 11" name="T55"/>
                <a:gd fmla="*/ 2 w 7" name="T56"/>
                <a:gd fmla="*/ 11 h 11" name="T57"/>
                <a:gd fmla="*/ 1 w 7" name="T58"/>
                <a:gd fmla="*/ 11 h 11" name="T59"/>
                <a:gd fmla="*/ 1 w 7" name="T60"/>
                <a:gd fmla="*/ 11 h 11" name="T61"/>
                <a:gd fmla="*/ 1 w 7" name="T62"/>
                <a:gd fmla="*/ 11 h 1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1" w="7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4" name="Freeform 67"/>
            <p:cNvSpPr/>
            <p:nvPr/>
          </p:nvSpPr>
          <p:spPr bwMode="auto">
            <a:xfrm>
              <a:off x="8726488" y="4610100"/>
              <a:ext cx="109538" cy="14288"/>
            </a:xfrm>
            <a:custGeom>
              <a:gdLst>
                <a:gd fmla="*/ 0 w 29" name="T0"/>
                <a:gd fmla="*/ 3 h 4" name="T1"/>
                <a:gd fmla="*/ 1 w 29" name="T2"/>
                <a:gd fmla="*/ 2 h 4" name="T3"/>
                <a:gd fmla="*/ 1 w 29" name="T4"/>
                <a:gd fmla="*/ 2 h 4" name="T5"/>
                <a:gd fmla="*/ 15 w 29" name="T6"/>
                <a:gd fmla="*/ 1 h 4" name="T7"/>
                <a:gd fmla="*/ 15 w 29" name="T8"/>
                <a:gd fmla="*/ 1 h 4" name="T9"/>
                <a:gd fmla="*/ 23 w 29" name="T10"/>
                <a:gd fmla="*/ 0 h 4" name="T11"/>
                <a:gd fmla="*/ 23 w 29" name="T12"/>
                <a:gd fmla="*/ 0 h 4" name="T13"/>
                <a:gd fmla="*/ 28 w 29" name="T14"/>
                <a:gd fmla="*/ 1 h 4" name="T15"/>
                <a:gd fmla="*/ 28 w 29" name="T16"/>
                <a:gd fmla="*/ 1 h 4" name="T17"/>
                <a:gd fmla="*/ 29 w 29" name="T18"/>
                <a:gd fmla="*/ 2 h 4" name="T19"/>
                <a:gd fmla="*/ 29 w 29" name="T20"/>
                <a:gd fmla="*/ 2 h 4" name="T21"/>
                <a:gd fmla="*/ 27 w 29" name="T22"/>
                <a:gd fmla="*/ 3 h 4" name="T23"/>
                <a:gd fmla="*/ 27 w 29" name="T24"/>
                <a:gd fmla="*/ 3 h 4" name="T25"/>
                <a:gd fmla="*/ 23 w 29" name="T26"/>
                <a:gd fmla="*/ 3 h 4" name="T27"/>
                <a:gd fmla="*/ 23 w 29" name="T28"/>
                <a:gd fmla="*/ 3 h 4" name="T29"/>
                <a:gd fmla="*/ 15 w 29" name="T30"/>
                <a:gd fmla="*/ 3 h 4" name="T31"/>
                <a:gd fmla="*/ 15 w 29" name="T32"/>
                <a:gd fmla="*/ 3 h 4" name="T33"/>
                <a:gd fmla="*/ 1 w 29" name="T34"/>
                <a:gd fmla="*/ 4 h 4" name="T35"/>
                <a:gd fmla="*/ 1 w 29" name="T36"/>
                <a:gd fmla="*/ 4 h 4" name="T37"/>
                <a:gd fmla="*/ 0 w 29" name="T38"/>
                <a:gd fmla="*/ 3 h 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" w="28">
                  <a:moveTo>
                    <a:pt x="0" y="3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6" y="2"/>
                    <a:pt x="10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5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3"/>
                    <a:pt x="17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4"/>
                    <a:pt x="6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5" name="Freeform 68"/>
            <p:cNvSpPr/>
            <p:nvPr/>
          </p:nvSpPr>
          <p:spPr bwMode="auto">
            <a:xfrm>
              <a:off x="8737600" y="4470400"/>
              <a:ext cx="101600" cy="115888"/>
            </a:xfrm>
            <a:custGeom>
              <a:gdLst>
                <a:gd fmla="*/ 9 w 27" name="T0"/>
                <a:gd fmla="*/ 31 h 31" name="T1"/>
                <a:gd fmla="*/ 0 w 27" name="T2"/>
                <a:gd fmla="*/ 16 h 31" name="T3"/>
                <a:gd fmla="*/ 0 w 27" name="T4"/>
                <a:gd fmla="*/ 16 h 31" name="T5"/>
                <a:gd fmla="*/ 8 w 27" name="T6"/>
                <a:gd fmla="*/ 0 h 31" name="T7"/>
                <a:gd fmla="*/ 8 w 27" name="T8"/>
                <a:gd fmla="*/ 0 h 31" name="T9"/>
                <a:gd fmla="*/ 9 w 27" name="T10"/>
                <a:gd fmla="*/ 1 h 31" name="T11"/>
                <a:gd fmla="*/ 9 w 27" name="T12"/>
                <a:gd fmla="*/ 1 h 31" name="T13"/>
                <a:gd fmla="*/ 9 w 27" name="T14"/>
                <a:gd fmla="*/ 3 h 31" name="T15"/>
                <a:gd fmla="*/ 9 w 27" name="T16"/>
                <a:gd fmla="*/ 3 h 31" name="T17"/>
                <a:gd fmla="*/ 2 w 27" name="T18"/>
                <a:gd fmla="*/ 16 h 31" name="T19"/>
                <a:gd fmla="*/ 2 w 27" name="T20"/>
                <a:gd fmla="*/ 16 h 31" name="T21"/>
                <a:gd fmla="*/ 10 w 27" name="T22"/>
                <a:gd fmla="*/ 28 h 31" name="T23"/>
                <a:gd fmla="*/ 10 w 27" name="T24"/>
                <a:gd fmla="*/ 28 h 31" name="T25"/>
                <a:gd fmla="*/ 11 w 27" name="T26"/>
                <a:gd fmla="*/ 29 h 31" name="T27"/>
                <a:gd fmla="*/ 11 w 27" name="T28"/>
                <a:gd fmla="*/ 29 h 31" name="T29"/>
                <a:gd fmla="*/ 25 w 27" name="T30"/>
                <a:gd fmla="*/ 16 h 31" name="T31"/>
                <a:gd fmla="*/ 25 w 27" name="T32"/>
                <a:gd fmla="*/ 16 h 31" name="T33"/>
                <a:gd fmla="*/ 25 w 27" name="T34"/>
                <a:gd fmla="*/ 15 h 31" name="T35"/>
                <a:gd fmla="*/ 25 w 27" name="T36"/>
                <a:gd fmla="*/ 15 h 31" name="T37"/>
                <a:gd fmla="*/ 16 w 27" name="T38"/>
                <a:gd fmla="*/ 4 h 31" name="T39"/>
                <a:gd fmla="*/ 16 w 27" name="T40"/>
                <a:gd fmla="*/ 4 h 31" name="T41"/>
                <a:gd fmla="*/ 12 w 27" name="T42"/>
                <a:gd fmla="*/ 5 h 31" name="T43"/>
                <a:gd fmla="*/ 12 w 27" name="T44"/>
                <a:gd fmla="*/ 5 h 31" name="T45"/>
                <a:gd fmla="*/ 10 w 27" name="T46"/>
                <a:gd fmla="*/ 5 h 31" name="T47"/>
                <a:gd fmla="*/ 10 w 27" name="T48"/>
                <a:gd fmla="*/ 5 h 31" name="T49"/>
                <a:gd fmla="*/ 10 w 27" name="T50"/>
                <a:gd fmla="*/ 3 h 31" name="T51"/>
                <a:gd fmla="*/ 10 w 27" name="T52"/>
                <a:gd fmla="*/ 3 h 31" name="T53"/>
                <a:gd fmla="*/ 16 w 27" name="T54"/>
                <a:gd fmla="*/ 1 h 31" name="T55"/>
                <a:gd fmla="*/ 16 w 27" name="T56"/>
                <a:gd fmla="*/ 1 h 31" name="T57"/>
                <a:gd fmla="*/ 27 w 27" name="T58"/>
                <a:gd fmla="*/ 15 h 31" name="T59"/>
                <a:gd fmla="*/ 27 w 27" name="T60"/>
                <a:gd fmla="*/ 15 h 31" name="T61"/>
                <a:gd fmla="*/ 27 w 27" name="T62"/>
                <a:gd fmla="*/ 16 h 31" name="T63"/>
                <a:gd fmla="*/ 27 w 27" name="T64"/>
                <a:gd fmla="*/ 16 h 31" name="T65"/>
                <a:gd fmla="*/ 11 w 27" name="T66"/>
                <a:gd fmla="*/ 31 h 31" name="T67"/>
                <a:gd fmla="*/ 11 w 27" name="T68"/>
                <a:gd fmla="*/ 31 h 31" name="T69"/>
                <a:gd fmla="*/ 9 w 27" name="T70"/>
                <a:gd fmla="*/ 31 h 3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1" w="27">
                  <a:moveTo>
                    <a:pt x="9" y="31"/>
                  </a:moveTo>
                  <a:cubicBezTo>
                    <a:pt x="3" y="30"/>
                    <a:pt x="0" y="23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2" y="3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4"/>
                    <a:pt x="2" y="10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2"/>
                    <a:pt x="5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6" y="29"/>
                    <a:pt x="25" y="21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9"/>
                    <a:pt x="21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3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2"/>
                    <a:pt x="14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3" y="1"/>
                    <a:pt x="27" y="8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23"/>
                    <a:pt x="18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9" y="3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6" name="Freeform 69"/>
            <p:cNvSpPr/>
            <p:nvPr/>
          </p:nvSpPr>
          <p:spPr bwMode="auto">
            <a:xfrm>
              <a:off x="8772525" y="4481513"/>
              <a:ext cx="52388" cy="63500"/>
            </a:xfrm>
            <a:custGeom>
              <a:gdLst>
                <a:gd fmla="*/ 13 w 14" name="T0"/>
                <a:gd fmla="*/ 17 h 17" name="T1"/>
                <a:gd fmla="*/ 3 w 14" name="T2"/>
                <a:gd fmla="*/ 14 h 17" name="T3"/>
                <a:gd fmla="*/ 3 w 14" name="T4"/>
                <a:gd fmla="*/ 14 h 17" name="T5"/>
                <a:gd fmla="*/ 3 w 14" name="T6"/>
                <a:gd fmla="*/ 14 h 17" name="T7"/>
                <a:gd fmla="*/ 3 w 14" name="T8"/>
                <a:gd fmla="*/ 14 h 17" name="T9"/>
                <a:gd fmla="*/ 2 w 14" name="T10"/>
                <a:gd fmla="*/ 14 h 17" name="T11"/>
                <a:gd fmla="*/ 2 w 14" name="T12"/>
                <a:gd fmla="*/ 14 h 17" name="T13"/>
                <a:gd fmla="*/ 2 w 14" name="T14"/>
                <a:gd fmla="*/ 14 h 17" name="T15"/>
                <a:gd fmla="*/ 1 w 14" name="T16"/>
                <a:gd fmla="*/ 15 h 17" name="T17"/>
                <a:gd fmla="*/ 1 w 14" name="T18"/>
                <a:gd fmla="*/ 15 h 17" name="T19"/>
                <a:gd fmla="*/ 0 w 14" name="T20"/>
                <a:gd fmla="*/ 14 h 17" name="T21"/>
                <a:gd fmla="*/ 0 w 14" name="T22"/>
                <a:gd fmla="*/ 14 h 17" name="T23"/>
                <a:gd fmla="*/ 2 w 14" name="T24"/>
                <a:gd fmla="*/ 9 h 17" name="T25"/>
                <a:gd fmla="*/ 2 w 14" name="T26"/>
                <a:gd fmla="*/ 9 h 17" name="T27"/>
                <a:gd fmla="*/ 4 w 14" name="T28"/>
                <a:gd fmla="*/ 1 h 17" name="T29"/>
                <a:gd fmla="*/ 4 w 14" name="T30"/>
                <a:gd fmla="*/ 1 h 17" name="T31"/>
                <a:gd fmla="*/ 5 w 14" name="T32"/>
                <a:gd fmla="*/ 0 h 17" name="T33"/>
                <a:gd fmla="*/ 5 w 14" name="T34"/>
                <a:gd fmla="*/ 0 h 17" name="T35"/>
                <a:gd fmla="*/ 6 w 14" name="T36"/>
                <a:gd fmla="*/ 2 h 17" name="T37"/>
                <a:gd fmla="*/ 6 w 14" name="T38"/>
                <a:gd fmla="*/ 2 h 17" name="T39"/>
                <a:gd fmla="*/ 6 w 14" name="T40"/>
                <a:gd fmla="*/ 2 h 17" name="T41"/>
                <a:gd fmla="*/ 6 w 14" name="T42"/>
                <a:gd fmla="*/ 2 h 17" name="T43"/>
                <a:gd fmla="*/ 4 w 14" name="T44"/>
                <a:gd fmla="*/ 10 h 17" name="T45"/>
                <a:gd fmla="*/ 4 w 14" name="T46"/>
                <a:gd fmla="*/ 10 h 17" name="T47"/>
                <a:gd fmla="*/ 4 w 14" name="T48"/>
                <a:gd fmla="*/ 11 h 17" name="T49"/>
                <a:gd fmla="*/ 4 w 14" name="T50"/>
                <a:gd fmla="*/ 11 h 17" name="T51"/>
                <a:gd fmla="*/ 13 w 14" name="T52"/>
                <a:gd fmla="*/ 15 h 17" name="T53"/>
                <a:gd fmla="*/ 13 w 14" name="T54"/>
                <a:gd fmla="*/ 15 h 17" name="T55"/>
                <a:gd fmla="*/ 14 w 14" name="T56"/>
                <a:gd fmla="*/ 16 h 17" name="T57"/>
                <a:gd fmla="*/ 14 w 14" name="T58"/>
                <a:gd fmla="*/ 16 h 17" name="T59"/>
                <a:gd fmla="*/ 13 w 14" name="T60"/>
                <a:gd fmla="*/ 17 h 17" name="T61"/>
                <a:gd fmla="*/ 13 w 14" name="T62"/>
                <a:gd fmla="*/ 17 h 17" name="T63"/>
                <a:gd fmla="*/ 13 w 14" name="T64"/>
                <a:gd fmla="*/ 17 h 1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7" w="14">
                  <a:moveTo>
                    <a:pt x="13" y="17"/>
                  </a:moveTo>
                  <a:cubicBezTo>
                    <a:pt x="9" y="16"/>
                    <a:pt x="6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6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5"/>
                    <a:pt x="5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8" y="12"/>
                    <a:pt x="11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7" name="Freeform 70"/>
            <p:cNvSpPr/>
            <p:nvPr/>
          </p:nvSpPr>
          <p:spPr bwMode="auto">
            <a:xfrm>
              <a:off x="8797925" y="4270375"/>
              <a:ext cx="15875" cy="41275"/>
            </a:xfrm>
            <a:custGeom>
              <a:gdLst>
                <a:gd fmla="*/ 0 w 4" name="T0"/>
                <a:gd fmla="*/ 10 h 11" name="T1"/>
                <a:gd fmla="*/ 0 w 4" name="T2"/>
                <a:gd fmla="*/ 3 h 11" name="T3"/>
                <a:gd fmla="*/ 0 w 4" name="T4"/>
                <a:gd fmla="*/ 3 h 11" name="T5"/>
                <a:gd fmla="*/ 1 w 4" name="T6"/>
                <a:gd fmla="*/ 0 h 11" name="T7"/>
                <a:gd fmla="*/ 1 w 4" name="T8"/>
                <a:gd fmla="*/ 0 h 11" name="T9"/>
                <a:gd fmla="*/ 2 w 4" name="T10"/>
                <a:gd fmla="*/ 0 h 11" name="T11"/>
                <a:gd fmla="*/ 2 w 4" name="T12"/>
                <a:gd fmla="*/ 0 h 11" name="T13"/>
                <a:gd fmla="*/ 2 w 4" name="T14"/>
                <a:gd fmla="*/ 0 h 11" name="T15"/>
                <a:gd fmla="*/ 2 w 4" name="T16"/>
                <a:gd fmla="*/ 0 h 11" name="T17"/>
                <a:gd fmla="*/ 4 w 4" name="T18"/>
                <a:gd fmla="*/ 8 h 11" name="T19"/>
                <a:gd fmla="*/ 4 w 4" name="T20"/>
                <a:gd fmla="*/ 8 h 11" name="T21"/>
                <a:gd fmla="*/ 4 w 4" name="T22"/>
                <a:gd fmla="*/ 10 h 11" name="T23"/>
                <a:gd fmla="*/ 4 w 4" name="T24"/>
                <a:gd fmla="*/ 10 h 11" name="T25"/>
                <a:gd fmla="*/ 3 w 4" name="T26"/>
                <a:gd fmla="*/ 11 h 11" name="T27"/>
                <a:gd fmla="*/ 3 w 4" name="T28"/>
                <a:gd fmla="*/ 11 h 11" name="T29"/>
                <a:gd fmla="*/ 2 w 4" name="T30"/>
                <a:gd fmla="*/ 11 h 11" name="T31"/>
                <a:gd fmla="*/ 2 w 4" name="T32"/>
                <a:gd fmla="*/ 11 h 11" name="T33"/>
                <a:gd fmla="*/ 2 w 4" name="T34"/>
                <a:gd fmla="*/ 11 h 11" name="T35"/>
                <a:gd fmla="*/ 2 w 4" name="T36"/>
                <a:gd fmla="*/ 11 h 11" name="T37"/>
                <a:gd fmla="*/ 1 w 4" name="T38"/>
                <a:gd fmla="*/ 11 h 11" name="T39"/>
                <a:gd fmla="*/ 1 w 4" name="T40"/>
                <a:gd fmla="*/ 11 h 11" name="T41"/>
                <a:gd fmla="*/ 0 w 4" name="T42"/>
                <a:gd fmla="*/ 10 h 1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" w="4">
                  <a:moveTo>
                    <a:pt x="0" y="10"/>
                  </a:moveTo>
                  <a:cubicBezTo>
                    <a:pt x="0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3"/>
                    <a:pt x="4" y="6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8" name="Freeform 71"/>
            <p:cNvSpPr>
              <a:spLocks noEditPoints="1"/>
            </p:cNvSpPr>
            <p:nvPr/>
          </p:nvSpPr>
          <p:spPr bwMode="auto">
            <a:xfrm>
              <a:off x="8813800" y="4265613"/>
              <a:ext cx="19050" cy="41275"/>
            </a:xfrm>
            <a:custGeom>
              <a:gdLst>
                <a:gd fmla="*/ 2 w 5" name="T0"/>
                <a:gd fmla="*/ 10 h 11" name="T1"/>
                <a:gd fmla="*/ 2 w 5" name="T2"/>
                <a:gd fmla="*/ 9 h 11" name="T3"/>
                <a:gd fmla="*/ 2 w 5" name="T4"/>
                <a:gd fmla="*/ 9 h 11" name="T5"/>
                <a:gd fmla="*/ 2 w 5" name="T6"/>
                <a:gd fmla="*/ 9 h 11" name="T7"/>
                <a:gd fmla="*/ 2 w 5" name="T8"/>
                <a:gd fmla="*/ 9 h 11" name="T9"/>
                <a:gd fmla="*/ 0 w 5" name="T10"/>
                <a:gd fmla="*/ 9 h 11" name="T11"/>
                <a:gd fmla="*/ 0 w 5" name="T12"/>
                <a:gd fmla="*/ 9 h 11" name="T13"/>
                <a:gd fmla="*/ 0 w 5" name="T14"/>
                <a:gd fmla="*/ 7 h 11" name="T15"/>
                <a:gd fmla="*/ 0 w 5" name="T16"/>
                <a:gd fmla="*/ 7 h 11" name="T17"/>
                <a:gd fmla="*/ 1 w 5" name="T18"/>
                <a:gd fmla="*/ 0 h 11" name="T19"/>
                <a:gd fmla="*/ 1 w 5" name="T20"/>
                <a:gd fmla="*/ 0 h 11" name="T21"/>
                <a:gd fmla="*/ 2 w 5" name="T22"/>
                <a:gd fmla="*/ 0 h 11" name="T23"/>
                <a:gd fmla="*/ 2 w 5" name="T24"/>
                <a:gd fmla="*/ 0 h 11" name="T25"/>
                <a:gd fmla="*/ 3 w 5" name="T26"/>
                <a:gd fmla="*/ 0 h 11" name="T27"/>
                <a:gd fmla="*/ 3 w 5" name="T28"/>
                <a:gd fmla="*/ 0 h 11" name="T29"/>
                <a:gd fmla="*/ 4 w 5" name="T30"/>
                <a:gd fmla="*/ 6 h 11" name="T31"/>
                <a:gd fmla="*/ 4 w 5" name="T32"/>
                <a:gd fmla="*/ 6 h 11" name="T33"/>
                <a:gd fmla="*/ 4 w 5" name="T34"/>
                <a:gd fmla="*/ 7 h 11" name="T35"/>
                <a:gd fmla="*/ 4 w 5" name="T36"/>
                <a:gd fmla="*/ 7 h 11" name="T37"/>
                <a:gd fmla="*/ 4 w 5" name="T38"/>
                <a:gd fmla="*/ 9 h 11" name="T39"/>
                <a:gd fmla="*/ 4 w 5" name="T40"/>
                <a:gd fmla="*/ 9 h 11" name="T41"/>
                <a:gd fmla="*/ 4 w 5" name="T42"/>
                <a:gd fmla="*/ 9 h 11" name="T43"/>
                <a:gd fmla="*/ 4 w 5" name="T44"/>
                <a:gd fmla="*/ 9 h 11" name="T45"/>
                <a:gd fmla="*/ 5 w 5" name="T46"/>
                <a:gd fmla="*/ 10 h 11" name="T47"/>
                <a:gd fmla="*/ 5 w 5" name="T48"/>
                <a:gd fmla="*/ 10 h 11" name="T49"/>
                <a:gd fmla="*/ 4 w 5" name="T50"/>
                <a:gd fmla="*/ 11 h 11" name="T51"/>
                <a:gd fmla="*/ 4 w 5" name="T52"/>
                <a:gd fmla="*/ 11 h 11" name="T53"/>
                <a:gd fmla="*/ 3 w 5" name="T54"/>
                <a:gd fmla="*/ 11 h 11" name="T55"/>
                <a:gd fmla="*/ 3 w 5" name="T56"/>
                <a:gd fmla="*/ 11 h 11" name="T57"/>
                <a:gd fmla="*/ 3 w 5" name="T58"/>
                <a:gd fmla="*/ 11 h 11" name="T59"/>
                <a:gd fmla="*/ 3 w 5" name="T60"/>
                <a:gd fmla="*/ 11 h 11" name="T61"/>
                <a:gd fmla="*/ 2 w 5" name="T62"/>
                <a:gd fmla="*/ 10 h 11" name="T63"/>
                <a:gd fmla="*/ 3 w 5" name="T64"/>
                <a:gd fmla="*/ 9 h 11" name="T65"/>
                <a:gd fmla="*/ 3 w 5" name="T66"/>
                <a:gd fmla="*/ 9 h 11" name="T67"/>
                <a:gd fmla="*/ 3 w 5" name="T68"/>
                <a:gd fmla="*/ 9 h 1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" w="5">
                  <a:moveTo>
                    <a:pt x="2" y="10"/>
                  </a:move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9" name="Freeform 72"/>
            <p:cNvSpPr/>
            <p:nvPr/>
          </p:nvSpPr>
          <p:spPr bwMode="auto">
            <a:xfrm>
              <a:off x="8832850" y="4265613"/>
              <a:ext cx="22225" cy="46038"/>
            </a:xfrm>
            <a:custGeom>
              <a:gdLst>
                <a:gd fmla="*/ 4 w 6" name="T0"/>
                <a:gd fmla="*/ 12 h 12" name="T1"/>
                <a:gd fmla="*/ 3 w 6" name="T2"/>
                <a:gd fmla="*/ 7 h 12" name="T3"/>
                <a:gd fmla="*/ 3 w 6" name="T4"/>
                <a:gd fmla="*/ 7 h 12" name="T5"/>
                <a:gd fmla="*/ 2 w 6" name="T6"/>
                <a:gd fmla="*/ 8 h 12" name="T7"/>
                <a:gd fmla="*/ 2 w 6" name="T8"/>
                <a:gd fmla="*/ 8 h 12" name="T9"/>
                <a:gd fmla="*/ 0 w 6" name="T10"/>
                <a:gd fmla="*/ 7 h 12" name="T11"/>
                <a:gd fmla="*/ 0 w 6" name="T12"/>
                <a:gd fmla="*/ 7 h 12" name="T13"/>
                <a:gd fmla="*/ 0 w 6" name="T14"/>
                <a:gd fmla="*/ 6 h 12" name="T15"/>
                <a:gd fmla="*/ 0 w 6" name="T16"/>
                <a:gd fmla="*/ 6 h 12" name="T17"/>
                <a:gd fmla="*/ 2 w 6" name="T18"/>
                <a:gd fmla="*/ 0 h 12" name="T19"/>
                <a:gd fmla="*/ 2 w 6" name="T20"/>
                <a:gd fmla="*/ 0 h 12" name="T21"/>
                <a:gd fmla="*/ 3 w 6" name="T22"/>
                <a:gd fmla="*/ 0 h 12" name="T23"/>
                <a:gd fmla="*/ 3 w 6" name="T24"/>
                <a:gd fmla="*/ 0 h 12" name="T25"/>
                <a:gd fmla="*/ 4 w 6" name="T26"/>
                <a:gd fmla="*/ 1 h 12" name="T27"/>
                <a:gd fmla="*/ 4 w 6" name="T28"/>
                <a:gd fmla="*/ 1 h 12" name="T29"/>
                <a:gd fmla="*/ 6 w 6" name="T30"/>
                <a:gd fmla="*/ 10 h 12" name="T31"/>
                <a:gd fmla="*/ 6 w 6" name="T32"/>
                <a:gd fmla="*/ 10 h 12" name="T33"/>
                <a:gd fmla="*/ 6 w 6" name="T34"/>
                <a:gd fmla="*/ 12 h 12" name="T35"/>
                <a:gd fmla="*/ 6 w 6" name="T36"/>
                <a:gd fmla="*/ 12 h 12" name="T37"/>
                <a:gd fmla="*/ 5 w 6" name="T38"/>
                <a:gd fmla="*/ 12 h 12" name="T39"/>
                <a:gd fmla="*/ 5 w 6" name="T40"/>
                <a:gd fmla="*/ 12 h 12" name="T41"/>
                <a:gd fmla="*/ 4 w 6" name="T42"/>
                <a:gd fmla="*/ 12 h 1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" w="6">
                  <a:moveTo>
                    <a:pt x="4" y="12"/>
                  </a:moveTo>
                  <a:cubicBezTo>
                    <a:pt x="3" y="10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0" name="Freeform 73"/>
            <p:cNvSpPr/>
            <p:nvPr/>
          </p:nvSpPr>
          <p:spPr bwMode="auto">
            <a:xfrm>
              <a:off x="8851900" y="4265613"/>
              <a:ext cx="22225" cy="49213"/>
            </a:xfrm>
            <a:custGeom>
              <a:gdLst>
                <a:gd fmla="*/ 3 w 6" name="T0"/>
                <a:gd fmla="*/ 13 h 13" name="T1"/>
                <a:gd fmla="*/ 3 w 6" name="T2"/>
                <a:gd fmla="*/ 12 h 13" name="T3"/>
                <a:gd fmla="*/ 3 w 6" name="T4"/>
                <a:gd fmla="*/ 12 h 13" name="T5"/>
                <a:gd fmla="*/ 3 w 6" name="T6"/>
                <a:gd fmla="*/ 7 h 13" name="T7"/>
                <a:gd fmla="*/ 3 w 6" name="T8"/>
                <a:gd fmla="*/ 7 h 13" name="T9"/>
                <a:gd fmla="*/ 1 w 6" name="T10"/>
                <a:gd fmla="*/ 7 h 13" name="T11"/>
                <a:gd fmla="*/ 1 w 6" name="T12"/>
                <a:gd fmla="*/ 7 h 13" name="T13"/>
                <a:gd fmla="*/ 0 w 6" name="T14"/>
                <a:gd fmla="*/ 4 h 13" name="T15"/>
                <a:gd fmla="*/ 0 w 6" name="T16"/>
                <a:gd fmla="*/ 4 h 13" name="T17"/>
                <a:gd fmla="*/ 1 w 6" name="T18"/>
                <a:gd fmla="*/ 1 h 13" name="T19"/>
                <a:gd fmla="*/ 1 w 6" name="T20"/>
                <a:gd fmla="*/ 1 h 13" name="T21"/>
                <a:gd fmla="*/ 2 w 6" name="T22"/>
                <a:gd fmla="*/ 0 h 13" name="T23"/>
                <a:gd fmla="*/ 2 w 6" name="T24"/>
                <a:gd fmla="*/ 0 h 13" name="T25"/>
                <a:gd fmla="*/ 3 w 6" name="T26"/>
                <a:gd fmla="*/ 1 h 13" name="T27"/>
                <a:gd fmla="*/ 3 w 6" name="T28"/>
                <a:gd fmla="*/ 1 h 13" name="T29"/>
                <a:gd fmla="*/ 5 w 6" name="T30"/>
                <a:gd fmla="*/ 10 h 13" name="T31"/>
                <a:gd fmla="*/ 5 w 6" name="T32"/>
                <a:gd fmla="*/ 10 h 13" name="T33"/>
                <a:gd fmla="*/ 6 w 6" name="T34"/>
                <a:gd fmla="*/ 12 h 13" name="T35"/>
                <a:gd fmla="*/ 6 w 6" name="T36"/>
                <a:gd fmla="*/ 12 h 13" name="T37"/>
                <a:gd fmla="*/ 6 w 6" name="T38"/>
                <a:gd fmla="*/ 12 h 13" name="T39"/>
                <a:gd fmla="*/ 6 w 6" name="T40"/>
                <a:gd fmla="*/ 12 h 13" name="T41"/>
                <a:gd fmla="*/ 5 w 6" name="T42"/>
                <a:gd fmla="*/ 13 h 13" name="T43"/>
                <a:gd fmla="*/ 5 w 6" name="T44"/>
                <a:gd fmla="*/ 13 h 13" name="T45"/>
                <a:gd fmla="*/ 4 w 6" name="T46"/>
                <a:gd fmla="*/ 13 h 13" name="T47"/>
                <a:gd fmla="*/ 4 w 6" name="T48"/>
                <a:gd fmla="*/ 13 h 13" name="T49"/>
                <a:gd fmla="*/ 4 w 6" name="T50"/>
                <a:gd fmla="*/ 13 h 13" name="T51"/>
                <a:gd fmla="*/ 4 w 6" name="T52"/>
                <a:gd fmla="*/ 13 h 13" name="T53"/>
                <a:gd fmla="*/ 3 w 6" name="T54"/>
                <a:gd fmla="*/ 13 h 13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3" w="6">
                  <a:moveTo>
                    <a:pt x="3" y="13"/>
                  </a:move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4"/>
                    <a:pt x="5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1" name="Freeform 74"/>
            <p:cNvSpPr/>
            <p:nvPr/>
          </p:nvSpPr>
          <p:spPr bwMode="auto">
            <a:xfrm>
              <a:off x="8869363" y="4265613"/>
              <a:ext cx="15875" cy="57150"/>
            </a:xfrm>
            <a:custGeom>
              <a:gdLst>
                <a:gd fmla="*/ 2 w 4" name="T0"/>
                <a:gd fmla="*/ 15 h 15" name="T1"/>
                <a:gd fmla="*/ 1 w 4" name="T2"/>
                <a:gd fmla="*/ 14 h 15" name="T3"/>
                <a:gd fmla="*/ 1 w 4" name="T4"/>
                <a:gd fmla="*/ 14 h 15" name="T5"/>
                <a:gd fmla="*/ 1 w 4" name="T6"/>
                <a:gd fmla="*/ 11 h 15" name="T7"/>
                <a:gd fmla="*/ 1 w 4" name="T8"/>
                <a:gd fmla="*/ 11 h 15" name="T9"/>
                <a:gd fmla="*/ 1 w 4" name="T10"/>
                <a:gd fmla="*/ 11 h 15" name="T11"/>
                <a:gd fmla="*/ 1 w 4" name="T12"/>
                <a:gd fmla="*/ 11 h 15" name="T13"/>
                <a:gd fmla="*/ 0 w 4" name="T14"/>
                <a:gd fmla="*/ 10 h 15" name="T15"/>
                <a:gd fmla="*/ 0 w 4" name="T16"/>
                <a:gd fmla="*/ 10 h 15" name="T17"/>
                <a:gd fmla="*/ 0 w 4" name="T18"/>
                <a:gd fmla="*/ 6 h 15" name="T19"/>
                <a:gd fmla="*/ 0 w 4" name="T20"/>
                <a:gd fmla="*/ 6 h 15" name="T21"/>
                <a:gd fmla="*/ 0 w 4" name="T22"/>
                <a:gd fmla="*/ 0 h 15" name="T23"/>
                <a:gd fmla="*/ 0 w 4" name="T24"/>
                <a:gd fmla="*/ 0 h 15" name="T25"/>
                <a:gd fmla="*/ 2 w 4" name="T26"/>
                <a:gd fmla="*/ 0 h 15" name="T27"/>
                <a:gd fmla="*/ 2 w 4" name="T28"/>
                <a:gd fmla="*/ 0 h 15" name="T29"/>
                <a:gd fmla="*/ 3 w 4" name="T30"/>
                <a:gd fmla="*/ 0 h 15" name="T31"/>
                <a:gd fmla="*/ 3 w 4" name="T32"/>
                <a:gd fmla="*/ 0 h 15" name="T33"/>
                <a:gd fmla="*/ 4 w 4" name="T34"/>
                <a:gd fmla="*/ 6 h 15" name="T35"/>
                <a:gd fmla="*/ 4 w 4" name="T36"/>
                <a:gd fmla="*/ 6 h 15" name="T37"/>
                <a:gd fmla="*/ 3 w 4" name="T38"/>
                <a:gd fmla="*/ 14 h 15" name="T39"/>
                <a:gd fmla="*/ 3 w 4" name="T40"/>
                <a:gd fmla="*/ 14 h 15" name="T41"/>
                <a:gd fmla="*/ 2 w 4" name="T42"/>
                <a:gd fmla="*/ 15 h 15" name="T43"/>
                <a:gd fmla="*/ 2 w 4" name="T44"/>
                <a:gd fmla="*/ 15 h 15" name="T45"/>
                <a:gd fmla="*/ 2 w 4" name="T46"/>
                <a:gd fmla="*/ 15 h 1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5" w="4">
                  <a:moveTo>
                    <a:pt x="2" y="15"/>
                  </a:move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4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9"/>
                    <a:pt x="3" y="12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2" name="Freeform 75"/>
            <p:cNvSpPr/>
            <p:nvPr/>
          </p:nvSpPr>
          <p:spPr bwMode="auto">
            <a:xfrm>
              <a:off x="8836025" y="4333875"/>
              <a:ext cx="11113" cy="68263"/>
            </a:xfrm>
            <a:custGeom>
              <a:gdLst>
                <a:gd fmla="*/ 1 w 3" name="T0"/>
                <a:gd fmla="*/ 17 h 18" name="T1"/>
                <a:gd fmla="*/ 0 w 3" name="T2"/>
                <a:gd fmla="*/ 9 h 18" name="T3"/>
                <a:gd fmla="*/ 0 w 3" name="T4"/>
                <a:gd fmla="*/ 9 h 18" name="T5"/>
                <a:gd fmla="*/ 0 w 3" name="T6"/>
                <a:gd fmla="*/ 4 h 18" name="T7"/>
                <a:gd fmla="*/ 0 w 3" name="T8"/>
                <a:gd fmla="*/ 4 h 18" name="T9"/>
                <a:gd fmla="*/ 1 w 3" name="T10"/>
                <a:gd fmla="*/ 1 h 18" name="T11"/>
                <a:gd fmla="*/ 1 w 3" name="T12"/>
                <a:gd fmla="*/ 1 h 18" name="T13"/>
                <a:gd fmla="*/ 2 w 3" name="T14"/>
                <a:gd fmla="*/ 1 h 18" name="T15"/>
                <a:gd fmla="*/ 2 w 3" name="T16"/>
                <a:gd fmla="*/ 1 h 18" name="T17"/>
                <a:gd fmla="*/ 3 w 3" name="T18"/>
                <a:gd fmla="*/ 2 h 18" name="T19"/>
                <a:gd fmla="*/ 3 w 3" name="T20"/>
                <a:gd fmla="*/ 2 h 18" name="T21"/>
                <a:gd fmla="*/ 2 w 3" name="T22"/>
                <a:gd fmla="*/ 4 h 18" name="T23"/>
                <a:gd fmla="*/ 2 w 3" name="T24"/>
                <a:gd fmla="*/ 4 h 18" name="T25"/>
                <a:gd fmla="*/ 3 w 3" name="T26"/>
                <a:gd fmla="*/ 8 h 18" name="T27"/>
                <a:gd fmla="*/ 3 w 3" name="T28"/>
                <a:gd fmla="*/ 8 h 18" name="T29"/>
                <a:gd fmla="*/ 3 w 3" name="T30"/>
                <a:gd fmla="*/ 17 h 18" name="T31"/>
                <a:gd fmla="*/ 3 w 3" name="T32"/>
                <a:gd fmla="*/ 17 h 18" name="T33"/>
                <a:gd fmla="*/ 2 w 3" name="T34"/>
                <a:gd fmla="*/ 18 h 18" name="T35"/>
                <a:gd fmla="*/ 2 w 3" name="T36"/>
                <a:gd fmla="*/ 18 h 18" name="T37"/>
                <a:gd fmla="*/ 2 w 3" name="T38"/>
                <a:gd fmla="*/ 18 h 18" name="T39"/>
                <a:gd fmla="*/ 2 w 3" name="T40"/>
                <a:gd fmla="*/ 18 h 18" name="T41"/>
                <a:gd fmla="*/ 1 w 3" name="T42"/>
                <a:gd fmla="*/ 17 h 1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8" w="3">
                  <a:moveTo>
                    <a:pt x="1" y="17"/>
                  </a:moveTo>
                  <a:cubicBezTo>
                    <a:pt x="0" y="14"/>
                    <a:pt x="1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2"/>
                    <a:pt x="3" y="1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3" name="Freeform 76"/>
            <p:cNvSpPr/>
            <p:nvPr/>
          </p:nvSpPr>
          <p:spPr bwMode="auto">
            <a:xfrm>
              <a:off x="8816975" y="4333875"/>
              <a:ext cx="11113" cy="82550"/>
            </a:xfrm>
            <a:custGeom>
              <a:gdLst>
                <a:gd fmla="*/ 0 w 3" name="T0"/>
                <a:gd fmla="*/ 21 h 22" name="T1"/>
                <a:gd fmla="*/ 0 w 3" name="T2"/>
                <a:gd fmla="*/ 19 h 22" name="T3"/>
                <a:gd fmla="*/ 0 w 3" name="T4"/>
                <a:gd fmla="*/ 19 h 22" name="T5"/>
                <a:gd fmla="*/ 1 w 3" name="T6"/>
                <a:gd fmla="*/ 1 h 22" name="T7"/>
                <a:gd fmla="*/ 1 w 3" name="T8"/>
                <a:gd fmla="*/ 1 h 22" name="T9"/>
                <a:gd fmla="*/ 1 w 3" name="T10"/>
                <a:gd fmla="*/ 1 h 22" name="T11"/>
                <a:gd fmla="*/ 2 w 3" name="T12"/>
                <a:gd fmla="*/ 0 h 22" name="T13"/>
                <a:gd fmla="*/ 2 w 3" name="T14"/>
                <a:gd fmla="*/ 0 h 22" name="T15"/>
                <a:gd fmla="*/ 3 w 3" name="T16"/>
                <a:gd fmla="*/ 1 h 22" name="T17"/>
                <a:gd fmla="*/ 3 w 3" name="T18"/>
                <a:gd fmla="*/ 1 h 22" name="T19"/>
                <a:gd fmla="*/ 2 w 3" name="T20"/>
                <a:gd fmla="*/ 19 h 22" name="T21"/>
                <a:gd fmla="*/ 2 w 3" name="T22"/>
                <a:gd fmla="*/ 19 h 22" name="T23"/>
                <a:gd fmla="*/ 2 w 3" name="T24"/>
                <a:gd fmla="*/ 21 h 22" name="T25"/>
                <a:gd fmla="*/ 2 w 3" name="T26"/>
                <a:gd fmla="*/ 21 h 22" name="T27"/>
                <a:gd fmla="*/ 1 w 3" name="T28"/>
                <a:gd fmla="*/ 22 h 22" name="T29"/>
                <a:gd fmla="*/ 1 w 3" name="T30"/>
                <a:gd fmla="*/ 22 h 22" name="T31"/>
                <a:gd fmla="*/ 1 w 3" name="T32"/>
                <a:gd fmla="*/ 22 h 22" name="T33"/>
                <a:gd fmla="*/ 1 w 3" name="T34"/>
                <a:gd fmla="*/ 22 h 22" name="T35"/>
                <a:gd fmla="*/ 0 w 3" name="T36"/>
                <a:gd fmla="*/ 21 h 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" w="3">
                  <a:moveTo>
                    <a:pt x="0" y="21"/>
                  </a:moveTo>
                  <a:cubicBezTo>
                    <a:pt x="0" y="20"/>
                    <a:pt x="0" y="2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3"/>
                    <a:pt x="1" y="7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7"/>
                    <a:pt x="2" y="13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4" name="Freeform 77"/>
            <p:cNvSpPr/>
            <p:nvPr/>
          </p:nvSpPr>
          <p:spPr bwMode="auto">
            <a:xfrm>
              <a:off x="8802688" y="4333875"/>
              <a:ext cx="19050" cy="60325"/>
            </a:xfrm>
            <a:custGeom>
              <a:gdLst>
                <a:gd fmla="*/ 0 w 5" name="T0"/>
                <a:gd fmla="*/ 15 h 16" name="T1"/>
                <a:gd fmla="*/ 0 w 5" name="T2"/>
                <a:gd fmla="*/ 15 h 16" name="T3"/>
                <a:gd fmla="*/ 0 w 5" name="T4"/>
                <a:gd fmla="*/ 15 h 16" name="T5"/>
                <a:gd fmla="*/ 0 w 5" name="T6"/>
                <a:gd fmla="*/ 12 h 16" name="T7"/>
                <a:gd fmla="*/ 0 w 5" name="T8"/>
                <a:gd fmla="*/ 12 h 16" name="T9"/>
                <a:gd fmla="*/ 3 w 5" name="T10"/>
                <a:gd fmla="*/ 1 h 16" name="T11"/>
                <a:gd fmla="*/ 3 w 5" name="T12"/>
                <a:gd fmla="*/ 1 h 16" name="T13"/>
                <a:gd fmla="*/ 3 w 5" name="T14"/>
                <a:gd fmla="*/ 1 h 16" name="T15"/>
                <a:gd fmla="*/ 5 w 5" name="T16"/>
                <a:gd fmla="*/ 1 h 16" name="T17"/>
                <a:gd fmla="*/ 5 w 5" name="T18"/>
                <a:gd fmla="*/ 1 h 16" name="T19"/>
                <a:gd fmla="*/ 5 w 5" name="T20"/>
                <a:gd fmla="*/ 3 h 16" name="T21"/>
                <a:gd fmla="*/ 5 w 5" name="T22"/>
                <a:gd fmla="*/ 3 h 16" name="T23"/>
                <a:gd fmla="*/ 2 w 5" name="T24"/>
                <a:gd fmla="*/ 12 h 16" name="T25"/>
                <a:gd fmla="*/ 2 w 5" name="T26"/>
                <a:gd fmla="*/ 12 h 16" name="T27"/>
                <a:gd fmla="*/ 3 w 5" name="T28"/>
                <a:gd fmla="*/ 15 h 16" name="T29"/>
                <a:gd fmla="*/ 3 w 5" name="T30"/>
                <a:gd fmla="*/ 15 h 16" name="T31"/>
                <a:gd fmla="*/ 3 w 5" name="T32"/>
                <a:gd fmla="*/ 15 h 16" name="T33"/>
                <a:gd fmla="*/ 3 w 5" name="T34"/>
                <a:gd fmla="*/ 15 h 16" name="T35"/>
                <a:gd fmla="*/ 1 w 5" name="T36"/>
                <a:gd fmla="*/ 16 h 16" name="T37"/>
                <a:gd fmla="*/ 1 w 5" name="T38"/>
                <a:gd fmla="*/ 16 h 16" name="T39"/>
                <a:gd fmla="*/ 1 w 5" name="T40"/>
                <a:gd fmla="*/ 16 h 16" name="T41"/>
                <a:gd fmla="*/ 1 w 5" name="T42"/>
                <a:gd fmla="*/ 16 h 16" name="T43"/>
                <a:gd fmla="*/ 0 w 5" name="T44"/>
                <a:gd fmla="*/ 15 h 1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6" w="5"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4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4"/>
                    <a:pt x="2" y="9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5" name="Freeform 78"/>
            <p:cNvSpPr/>
            <p:nvPr/>
          </p:nvSpPr>
          <p:spPr bwMode="auto">
            <a:xfrm>
              <a:off x="8948738" y="4722813"/>
              <a:ext cx="188913" cy="215900"/>
            </a:xfrm>
            <a:custGeom>
              <a:gdLst>
                <a:gd fmla="*/ 46 w 50" name="T0"/>
                <a:gd fmla="*/ 55 h 57" name="T1"/>
                <a:gd fmla="*/ 43 w 50" name="T2"/>
                <a:gd fmla="*/ 25 h 57" name="T3"/>
                <a:gd fmla="*/ 43 w 50" name="T4"/>
                <a:gd fmla="*/ 20 h 57" name="T5"/>
                <a:gd fmla="*/ 41 w 50" name="T6"/>
                <a:gd fmla="*/ 10 h 57" name="T7"/>
                <a:gd fmla="*/ 42 w 50" name="T8"/>
                <a:gd fmla="*/ 16 h 57" name="T9"/>
                <a:gd fmla="*/ 40 w 50" name="T10"/>
                <a:gd fmla="*/ 17 h 57" name="T11"/>
                <a:gd fmla="*/ 38 w 50" name="T12"/>
                <a:gd fmla="*/ 16 h 57" name="T13"/>
                <a:gd fmla="*/ 32 w 50" name="T14"/>
                <a:gd fmla="*/ 11 h 57" name="T15"/>
                <a:gd fmla="*/ 32 w 50" name="T16"/>
                <a:gd fmla="*/ 11 h 57" name="T17"/>
                <a:gd fmla="*/ 30 w 50" name="T18"/>
                <a:gd fmla="*/ 13 h 57" name="T19"/>
                <a:gd fmla="*/ 29 w 50" name="T20"/>
                <a:gd fmla="*/ 12 h 57" name="T21"/>
                <a:gd fmla="*/ 29 w 50" name="T22"/>
                <a:gd fmla="*/ 16 h 57" name="T23"/>
                <a:gd fmla="*/ 27 w 50" name="T24"/>
                <a:gd fmla="*/ 17 h 57" name="T25"/>
                <a:gd fmla="*/ 23 w 50" name="T26"/>
                <a:gd fmla="*/ 17 h 57" name="T27"/>
                <a:gd fmla="*/ 22 w 50" name="T28"/>
                <a:gd fmla="*/ 17 h 57" name="T29"/>
                <a:gd fmla="*/ 17 w 50" name="T30"/>
                <a:gd fmla="*/ 12 h 57" name="T31"/>
                <a:gd fmla="*/ 16 w 50" name="T32"/>
                <a:gd fmla="*/ 16 h 57" name="T33"/>
                <a:gd fmla="*/ 15 w 50" name="T34"/>
                <a:gd fmla="*/ 51 h 57" name="T35"/>
                <a:gd fmla="*/ 15 w 50" name="T36"/>
                <a:gd fmla="*/ 52 h 57" name="T37"/>
                <a:gd fmla="*/ 13 w 50" name="T38"/>
                <a:gd fmla="*/ 52 h 57" name="T39"/>
                <a:gd fmla="*/ 12 w 50" name="T40"/>
                <a:gd fmla="*/ 52 h 57" name="T41"/>
                <a:gd fmla="*/ 8 w 50" name="T42"/>
                <a:gd fmla="*/ 41 h 57" name="T43"/>
                <a:gd fmla="*/ 7 w 50" name="T44"/>
                <a:gd fmla="*/ 47 h 57" name="T45"/>
                <a:gd fmla="*/ 8 w 50" name="T46"/>
                <a:gd fmla="*/ 49 h 57" name="T47"/>
                <a:gd fmla="*/ 8 w 50" name="T48"/>
                <a:gd fmla="*/ 51 h 57" name="T49"/>
                <a:gd fmla="*/ 1 w 50" name="T50"/>
                <a:gd fmla="*/ 51 h 57" name="T51"/>
                <a:gd fmla="*/ 0 w 50" name="T52"/>
                <a:gd fmla="*/ 50 h 57" name="T53"/>
                <a:gd fmla="*/ 4 w 50" name="T54"/>
                <a:gd fmla="*/ 49 h 57" name="T55"/>
                <a:gd fmla="*/ 5 w 50" name="T56"/>
                <a:gd fmla="*/ 49 h 57" name="T57"/>
                <a:gd fmla="*/ 7 w 50" name="T58"/>
                <a:gd fmla="*/ 35 h 57" name="T59"/>
                <a:gd fmla="*/ 7 w 50" name="T60"/>
                <a:gd fmla="*/ 34 h 57" name="T61"/>
                <a:gd fmla="*/ 9 w 50" name="T62"/>
                <a:gd fmla="*/ 34 h 57" name="T63"/>
                <a:gd fmla="*/ 12 w 50" name="T64"/>
                <a:gd fmla="*/ 49 h 57" name="T65"/>
                <a:gd fmla="*/ 13 w 50" name="T66"/>
                <a:gd fmla="*/ 49 h 57" name="T67"/>
                <a:gd fmla="*/ 14 w 50" name="T68"/>
                <a:gd fmla="*/ 30 h 57" name="T69"/>
                <a:gd fmla="*/ 14 w 50" name="T70"/>
                <a:gd fmla="*/ 14 h 57" name="T71"/>
                <a:gd fmla="*/ 15 w 50" name="T72"/>
                <a:gd fmla="*/ 8 h 57" name="T73"/>
                <a:gd fmla="*/ 16 w 50" name="T74"/>
                <a:gd fmla="*/ 1 h 57" name="T75"/>
                <a:gd fmla="*/ 17 w 50" name="T76"/>
                <a:gd fmla="*/ 1 h 57" name="T77"/>
                <a:gd fmla="*/ 21 w 50" name="T78"/>
                <a:gd fmla="*/ 15 h 57" name="T79"/>
                <a:gd fmla="*/ 23 w 50" name="T80"/>
                <a:gd fmla="*/ 15 h 57" name="T81"/>
                <a:gd fmla="*/ 27 w 50" name="T82"/>
                <a:gd fmla="*/ 3 h 57" name="T83"/>
                <a:gd fmla="*/ 28 w 50" name="T84"/>
                <a:gd fmla="*/ 2 h 57" name="T85"/>
                <a:gd fmla="*/ 30 w 50" name="T86"/>
                <a:gd fmla="*/ 7 h 57" name="T87"/>
                <a:gd fmla="*/ 30 w 50" name="T88"/>
                <a:gd fmla="*/ 1 h 57" name="T89"/>
                <a:gd fmla="*/ 33 w 50" name="T90"/>
                <a:gd fmla="*/ 1 h 57" name="T91"/>
                <a:gd fmla="*/ 34 w 50" name="T92"/>
                <a:gd fmla="*/ 11 h 57" name="T93"/>
                <a:gd fmla="*/ 39 w 50" name="T94"/>
                <a:gd fmla="*/ 13 h 57" name="T95"/>
                <a:gd fmla="*/ 39 w 50" name="T96"/>
                <a:gd fmla="*/ 13 h 57" name="T97"/>
                <a:gd fmla="*/ 42 w 50" name="T98"/>
                <a:gd fmla="*/ 2 h 57" name="T99"/>
                <a:gd fmla="*/ 43 w 50" name="T100"/>
                <a:gd fmla="*/ 2 h 57" name="T101"/>
                <a:gd fmla="*/ 43 w 50" name="T102"/>
                <a:gd fmla="*/ 6 h 57" name="T103"/>
                <a:gd fmla="*/ 45 w 50" name="T104"/>
                <a:gd fmla="*/ 13 h 57" name="T105"/>
                <a:gd fmla="*/ 45 w 50" name="T106"/>
                <a:gd fmla="*/ 25 h 57" name="T107"/>
                <a:gd fmla="*/ 45 w 50" name="T108"/>
                <a:gd fmla="*/ 26 h 57" name="T109"/>
                <a:gd fmla="*/ 49 w 50" name="T110"/>
                <a:gd fmla="*/ 54 h 57" name="T111"/>
                <a:gd fmla="*/ 49 w 50" name="T112"/>
                <a:gd fmla="*/ 56 h 57" name="T113"/>
                <a:gd fmla="*/ 47 w 50" name="T114"/>
                <a:gd fmla="*/ 56 h 5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7" w="50">
                  <a:moveTo>
                    <a:pt x="47" y="56"/>
                  </a:move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4" y="46"/>
                    <a:pt x="43" y="3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4"/>
                    <a:pt x="43" y="22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8"/>
                    <a:pt x="43" y="15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1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2"/>
                    <a:pt x="42" y="14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39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5" y="16"/>
                    <a:pt x="32" y="15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1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3"/>
                    <a:pt x="29" y="15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8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5" y="18"/>
                    <a:pt x="24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8"/>
                    <a:pt x="20" y="18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6"/>
                    <a:pt x="18" y="14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"/>
                    <a:pt x="16" y="25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7"/>
                    <a:pt x="16" y="44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2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48"/>
                    <a:pt x="8" y="44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3"/>
                    <a:pt x="7" y="45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0"/>
                    <a:pt x="8" y="50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5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2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0" y="51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3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4" y="48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3"/>
                    <a:pt x="7" y="3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9"/>
                    <a:pt x="11" y="45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3"/>
                    <a:pt x="14" y="37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5"/>
                    <a:pt x="14" y="20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1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5"/>
                    <a:pt x="15" y="3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5"/>
                    <a:pt x="20" y="12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1"/>
                    <a:pt x="26" y="7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9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0" y="6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5"/>
                    <a:pt x="30" y="3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4"/>
                    <a:pt x="33" y="8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3"/>
                    <a:pt x="35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1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7"/>
                    <a:pt x="40" y="5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2"/>
                    <a:pt x="44" y="3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5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8"/>
                    <a:pt x="44" y="10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5"/>
                    <a:pt x="45" y="17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2"/>
                    <a:pt x="45" y="24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35"/>
                    <a:pt x="47" y="4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0" y="55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8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6" name="Freeform 79"/>
            <p:cNvSpPr/>
            <p:nvPr/>
          </p:nvSpPr>
          <p:spPr bwMode="auto">
            <a:xfrm>
              <a:off x="9118600" y="4719638"/>
              <a:ext cx="139700" cy="452438"/>
            </a:xfrm>
            <a:custGeom>
              <a:gdLst>
                <a:gd fmla="*/ 31 w 37" name="T0"/>
                <a:gd fmla="*/ 91 h 120" name="T1"/>
                <a:gd fmla="*/ 30 w 37" name="T2"/>
                <a:gd fmla="*/ 67 h 120" name="T3"/>
                <a:gd fmla="*/ 30 w 37" name="T4"/>
                <a:gd fmla="*/ 58 h 120" name="T5"/>
                <a:gd fmla="*/ 28 w 37" name="T6"/>
                <a:gd fmla="*/ 49 h 120" name="T7"/>
                <a:gd fmla="*/ 35 w 37" name="T8"/>
                <a:gd fmla="*/ 39 h 120" name="T9"/>
                <a:gd fmla="*/ 33 w 37" name="T10"/>
                <a:gd fmla="*/ 21 h 120" name="T11"/>
                <a:gd fmla="*/ 33 w 37" name="T12"/>
                <a:gd fmla="*/ 14 h 120" name="T13"/>
                <a:gd fmla="*/ 31 w 37" name="T14"/>
                <a:gd fmla="*/ 13 h 120" name="T15"/>
                <a:gd fmla="*/ 31 w 37" name="T16"/>
                <a:gd fmla="*/ 13 h 120" name="T17"/>
                <a:gd fmla="*/ 30 w 37" name="T18"/>
                <a:gd fmla="*/ 14 h 120" name="T19"/>
                <a:gd fmla="*/ 26 w 37" name="T20"/>
                <a:gd fmla="*/ 15 h 120" name="T21"/>
                <a:gd fmla="*/ 21 w 37" name="T22"/>
                <a:gd fmla="*/ 11 h 120" name="T23"/>
                <a:gd fmla="*/ 18 w 37" name="T24"/>
                <a:gd fmla="*/ 13 h 120" name="T25"/>
                <a:gd fmla="*/ 12 w 37" name="T26"/>
                <a:gd fmla="*/ 15 h 120" name="T27"/>
                <a:gd fmla="*/ 5 w 37" name="T28"/>
                <a:gd fmla="*/ 10 h 120" name="T29"/>
                <a:gd fmla="*/ 5 w 37" name="T30"/>
                <a:gd fmla="*/ 17 h 120" name="T31"/>
                <a:gd fmla="*/ 4 w 37" name="T32"/>
                <a:gd fmla="*/ 35 h 120" name="T33"/>
                <a:gd fmla="*/ 5 w 37" name="T34"/>
                <a:gd fmla="*/ 46 h 120" name="T35"/>
                <a:gd fmla="*/ 2 w 37" name="T36"/>
                <a:gd fmla="*/ 69 h 120" name="T37"/>
                <a:gd fmla="*/ 4 w 37" name="T38"/>
                <a:gd fmla="*/ 81 h 120" name="T39"/>
                <a:gd fmla="*/ 5 w 37" name="T40"/>
                <a:gd fmla="*/ 94 h 120" name="T41"/>
                <a:gd fmla="*/ 2 w 37" name="T42"/>
                <a:gd fmla="*/ 82 h 120" name="T43"/>
                <a:gd fmla="*/ 0 w 37" name="T44"/>
                <a:gd fmla="*/ 69 h 120" name="T45"/>
                <a:gd fmla="*/ 3 w 37" name="T46"/>
                <a:gd fmla="*/ 46 h 120" name="T47"/>
                <a:gd fmla="*/ 2 w 37" name="T48"/>
                <a:gd fmla="*/ 35 h 120" name="T49"/>
                <a:gd fmla="*/ 3 w 37" name="T50"/>
                <a:gd fmla="*/ 17 h 120" name="T51"/>
                <a:gd fmla="*/ 3 w 37" name="T52"/>
                <a:gd fmla="*/ 9 h 120" name="T53"/>
                <a:gd fmla="*/ 4 w 37" name="T54"/>
                <a:gd fmla="*/ 4 h 120" name="T55"/>
                <a:gd fmla="*/ 5 w 37" name="T56"/>
                <a:gd fmla="*/ 0 h 120" name="T57"/>
                <a:gd fmla="*/ 7 w 37" name="T58"/>
                <a:gd fmla="*/ 4 h 120" name="T59"/>
                <a:gd fmla="*/ 11 w 37" name="T60"/>
                <a:gd fmla="*/ 12 h 120" name="T61"/>
                <a:gd fmla="*/ 14 w 37" name="T62"/>
                <a:gd fmla="*/ 9 h 120" name="T63"/>
                <a:gd fmla="*/ 17 w 37" name="T64"/>
                <a:gd fmla="*/ 2 h 120" name="T65"/>
                <a:gd fmla="*/ 18 w 37" name="T66"/>
                <a:gd fmla="*/ 5 h 120" name="T67"/>
                <a:gd fmla="*/ 18 w 37" name="T68"/>
                <a:gd fmla="*/ 11 h 120" name="T69"/>
                <a:gd fmla="*/ 19 w 37" name="T70"/>
                <a:gd fmla="*/ 9 h 120" name="T71"/>
                <a:gd fmla="*/ 19 w 37" name="T72"/>
                <a:gd fmla="*/ 6 h 120" name="T73"/>
                <a:gd fmla="*/ 22 w 37" name="T74"/>
                <a:gd fmla="*/ 0 h 120" name="T75"/>
                <a:gd fmla="*/ 23 w 37" name="T76"/>
                <a:gd fmla="*/ 4 h 120" name="T77"/>
                <a:gd fmla="*/ 26 w 37" name="T78"/>
                <a:gd fmla="*/ 12 h 120" name="T79"/>
                <a:gd fmla="*/ 28 w 37" name="T80"/>
                <a:gd fmla="*/ 7 h 120" name="T81"/>
                <a:gd fmla="*/ 30 w 37" name="T82"/>
                <a:gd fmla="*/ 2 h 120" name="T83"/>
                <a:gd fmla="*/ 33 w 37" name="T84"/>
                <a:gd fmla="*/ 10 h 120" name="T85"/>
                <a:gd fmla="*/ 33 w 37" name="T86"/>
                <a:gd fmla="*/ 8 h 120" name="T87"/>
                <a:gd fmla="*/ 33 w 37" name="T88"/>
                <a:gd fmla="*/ 8 h 120" name="T89"/>
                <a:gd fmla="*/ 34 w 37" name="T90"/>
                <a:gd fmla="*/ 7 h 120" name="T91"/>
                <a:gd fmla="*/ 35 w 37" name="T92"/>
                <a:gd fmla="*/ 8 h 120" name="T93"/>
                <a:gd fmla="*/ 35 w 37" name="T94"/>
                <a:gd fmla="*/ 16 h 120" name="T95"/>
                <a:gd fmla="*/ 36 w 37" name="T96"/>
                <a:gd fmla="*/ 32 h 120" name="T97"/>
                <a:gd fmla="*/ 36 w 37" name="T98"/>
                <a:gd fmla="*/ 43 h 120" name="T99"/>
                <a:gd fmla="*/ 30 w 37" name="T100"/>
                <a:gd fmla="*/ 53 h 120" name="T101"/>
                <a:gd fmla="*/ 33 w 37" name="T102"/>
                <a:gd fmla="*/ 61 h 120" name="T103"/>
                <a:gd fmla="*/ 32 w 37" name="T104"/>
                <a:gd fmla="*/ 67 h 120" name="T105"/>
                <a:gd fmla="*/ 35 w 37" name="T106"/>
                <a:gd fmla="*/ 118 h 120" name="T107"/>
                <a:gd fmla="*/ 34 w 37" name="T108"/>
                <a:gd fmla="*/ 120 h 120" name="T109"/>
                <a:gd fmla="*/ 32 w 37" name="T110"/>
                <a:gd fmla="*/ 119 h 12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20" w="37">
                  <a:moveTo>
                    <a:pt x="32" y="119"/>
                  </a:moveTo>
                  <a:cubicBezTo>
                    <a:pt x="32" y="119"/>
                    <a:pt x="32" y="118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2" y="109"/>
                    <a:pt x="32" y="100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83"/>
                    <a:pt x="30" y="75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4"/>
                    <a:pt x="30" y="62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6"/>
                    <a:pt x="27" y="55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2"/>
                    <a:pt x="28" y="51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46"/>
                    <a:pt x="33" y="44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7"/>
                    <a:pt x="34" y="35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28"/>
                    <a:pt x="33" y="25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9"/>
                    <a:pt x="33" y="18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7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4" y="15"/>
                    <a:pt x="22" y="14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8" y="14"/>
                    <a:pt x="6" y="12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5"/>
                    <a:pt x="4" y="30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8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8"/>
                    <a:pt x="5" y="50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57"/>
                    <a:pt x="2" y="63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73"/>
                    <a:pt x="3" y="77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5"/>
                    <a:pt x="4" y="89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6" y="93"/>
                    <a:pt x="5" y="93"/>
                    <a:pt x="5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4" y="94"/>
                    <a:pt x="3" y="94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2" y="89"/>
                    <a:pt x="2" y="85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78"/>
                    <a:pt x="0" y="74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3"/>
                    <a:pt x="1" y="57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3"/>
                    <a:pt x="2" y="39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0"/>
                    <a:pt x="3" y="25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5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1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9"/>
                    <a:pt x="8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7"/>
                    <a:pt x="15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8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4"/>
                    <a:pt x="20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8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8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8" y="9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5"/>
                    <a:pt x="32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3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1"/>
                    <a:pt x="35" y="13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8"/>
                    <a:pt x="35" y="19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5"/>
                    <a:pt x="36" y="28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4"/>
                    <a:pt x="37" y="37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1"/>
                    <a:pt x="37" y="42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5" y="46"/>
                    <a:pt x="32" y="48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2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1" y="54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3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3"/>
                    <a:pt x="32" y="65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5"/>
                    <a:pt x="33" y="83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100"/>
                    <a:pt x="35" y="109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3" y="120"/>
                    <a:pt x="32" y="120"/>
                    <a:pt x="32" y="11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7" name="Freeform 80"/>
            <p:cNvSpPr/>
            <p:nvPr/>
          </p:nvSpPr>
          <p:spPr bwMode="auto">
            <a:xfrm>
              <a:off x="9253538" y="4681538"/>
              <a:ext cx="225425" cy="184150"/>
            </a:xfrm>
            <a:custGeom>
              <a:gdLst>
                <a:gd fmla="*/ 0 w 60" name="T0"/>
                <a:gd fmla="*/ 47 h 49" name="T1"/>
                <a:gd fmla="*/ 14 w 60" name="T2"/>
                <a:gd fmla="*/ 31 h 49" name="T3"/>
                <a:gd fmla="*/ 14 w 60" name="T4"/>
                <a:gd fmla="*/ 30 h 49" name="T5"/>
                <a:gd fmla="*/ 15 w 60" name="T6"/>
                <a:gd fmla="*/ 25 h 49" name="T7"/>
                <a:gd fmla="*/ 16 w 60" name="T8"/>
                <a:gd fmla="*/ 25 h 49" name="T9"/>
                <a:gd fmla="*/ 19 w 60" name="T10"/>
                <a:gd fmla="*/ 22 h 49" name="T11"/>
                <a:gd fmla="*/ 22 w 60" name="T12"/>
                <a:gd fmla="*/ 18 h 49" name="T13"/>
                <a:gd fmla="*/ 22 w 60" name="T14"/>
                <a:gd fmla="*/ 2 h 49" name="T15"/>
                <a:gd fmla="*/ 21 w 60" name="T16"/>
                <a:gd fmla="*/ 0 h 49" name="T17"/>
                <a:gd fmla="*/ 25 w 60" name="T18"/>
                <a:gd fmla="*/ 0 h 49" name="T19"/>
                <a:gd fmla="*/ 30 w 60" name="T20"/>
                <a:gd fmla="*/ 0 h 49" name="T21"/>
                <a:gd fmla="*/ 31 w 60" name="T22"/>
                <a:gd fmla="*/ 6 h 49" name="T23"/>
                <a:gd fmla="*/ 31 w 60" name="T24"/>
                <a:gd fmla="*/ 10 h 49" name="T25"/>
                <a:gd fmla="*/ 35 w 60" name="T26"/>
                <a:gd fmla="*/ 20 h 49" name="T27"/>
                <a:gd fmla="*/ 35 w 60" name="T28"/>
                <a:gd fmla="*/ 21 h 49" name="T29"/>
                <a:gd fmla="*/ 35 w 60" name="T30"/>
                <a:gd fmla="*/ 23 h 49" name="T31"/>
                <a:gd fmla="*/ 37 w 60" name="T32"/>
                <a:gd fmla="*/ 26 h 49" name="T33"/>
                <a:gd fmla="*/ 51 w 60" name="T34"/>
                <a:gd fmla="*/ 29 h 49" name="T35"/>
                <a:gd fmla="*/ 51 w 60" name="T36"/>
                <a:gd fmla="*/ 28 h 49" name="T37"/>
                <a:gd fmla="*/ 54 w 60" name="T38"/>
                <a:gd fmla="*/ 23 h 49" name="T39"/>
                <a:gd fmla="*/ 55 w 60" name="T40"/>
                <a:gd fmla="*/ 21 h 49" name="T41"/>
                <a:gd fmla="*/ 53 w 60" name="T42"/>
                <a:gd fmla="*/ 10 h 49" name="T43"/>
                <a:gd fmla="*/ 53 w 60" name="T44"/>
                <a:gd fmla="*/ 7 h 49" name="T45"/>
                <a:gd fmla="*/ 59 w 60" name="T46"/>
                <a:gd fmla="*/ 6 h 49" name="T47"/>
                <a:gd fmla="*/ 60 w 60" name="T48"/>
                <a:gd fmla="*/ 8 h 49" name="T49"/>
                <a:gd fmla="*/ 56 w 60" name="T50"/>
                <a:gd fmla="*/ 8 h 49" name="T51"/>
                <a:gd fmla="*/ 55 w 60" name="T52"/>
                <a:gd fmla="*/ 10 h 49" name="T53"/>
                <a:gd fmla="*/ 57 w 60" name="T54"/>
                <a:gd fmla="*/ 21 h 49" name="T55"/>
                <a:gd fmla="*/ 56 w 60" name="T56"/>
                <a:gd fmla="*/ 24 h 49" name="T57"/>
                <a:gd fmla="*/ 54 w 60" name="T58"/>
                <a:gd fmla="*/ 28 h 49" name="T59"/>
                <a:gd fmla="*/ 54 w 60" name="T60"/>
                <a:gd fmla="*/ 29 h 49" name="T61"/>
                <a:gd fmla="*/ 53 w 60" name="T62"/>
                <a:gd fmla="*/ 31 h 49" name="T63"/>
                <a:gd fmla="*/ 39 w 60" name="T64"/>
                <a:gd fmla="*/ 33 h 49" name="T65"/>
                <a:gd fmla="*/ 38 w 60" name="T66"/>
                <a:gd fmla="*/ 31 h 49" name="T67"/>
                <a:gd fmla="*/ 38 w 60" name="T68"/>
                <a:gd fmla="*/ 31 h 49" name="T69"/>
                <a:gd fmla="*/ 32 w 60" name="T70"/>
                <a:gd fmla="*/ 23 h 49" name="T71"/>
                <a:gd fmla="*/ 33 w 60" name="T72"/>
                <a:gd fmla="*/ 22 h 49" name="T73"/>
                <a:gd fmla="*/ 29 w 60" name="T74"/>
                <a:gd fmla="*/ 20 h 49" name="T75"/>
                <a:gd fmla="*/ 29 w 60" name="T76"/>
                <a:gd fmla="*/ 10 h 49" name="T77"/>
                <a:gd fmla="*/ 30 w 60" name="T78"/>
                <a:gd fmla="*/ 3 h 49" name="T79"/>
                <a:gd fmla="*/ 29 w 60" name="T80"/>
                <a:gd fmla="*/ 2 h 49" name="T81"/>
                <a:gd fmla="*/ 25 w 60" name="T82"/>
                <a:gd fmla="*/ 2 h 49" name="T83"/>
                <a:gd fmla="*/ 25 w 60" name="T84"/>
                <a:gd fmla="*/ 11 h 49" name="T85"/>
                <a:gd fmla="*/ 23 w 60" name="T86"/>
                <a:gd fmla="*/ 21 h 49" name="T87"/>
                <a:gd fmla="*/ 22 w 60" name="T88"/>
                <a:gd fmla="*/ 21 h 49" name="T89"/>
                <a:gd fmla="*/ 17 w 60" name="T90"/>
                <a:gd fmla="*/ 28 h 49" name="T91"/>
                <a:gd fmla="*/ 17 w 60" name="T92"/>
                <a:gd fmla="*/ 28 h 49" name="T93"/>
                <a:gd fmla="*/ 17 w 60" name="T94"/>
                <a:gd fmla="*/ 30 h 49" name="T95"/>
                <a:gd fmla="*/ 16 w 60" name="T96"/>
                <a:gd fmla="*/ 32 h 49" name="T97"/>
                <a:gd fmla="*/ 2 w 60" name="T98"/>
                <a:gd fmla="*/ 49 h 49" name="T99"/>
                <a:gd fmla="*/ 1 w 60" name="T100"/>
                <a:gd fmla="*/ 49 h 49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9" w="60">
                  <a:moveTo>
                    <a:pt x="0" y="48"/>
                  </a:moveTo>
                  <a:cubicBezTo>
                    <a:pt x="0" y="48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44"/>
                    <a:pt x="7" y="39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4"/>
                    <a:pt x="14" y="32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4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0" y="19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7"/>
                    <a:pt x="23" y="14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6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5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7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3"/>
                    <a:pt x="32" y="16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4"/>
                    <a:pt x="35" y="25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40" y="28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4" y="29"/>
                    <a:pt x="48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7"/>
                    <a:pt x="51" y="26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4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5" y="22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0"/>
                    <a:pt x="54" y="19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6"/>
                    <a:pt x="53" y="13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4" y="6"/>
                    <a:pt x="55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7" y="5"/>
                    <a:pt x="58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0" y="7"/>
                    <a:pt x="60" y="7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9"/>
                    <a:pt x="59" y="9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7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2"/>
                    <a:pt x="56" y="15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20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48" y="32"/>
                    <a:pt x="43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9"/>
                    <a:pt x="37" y="29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7"/>
                    <a:pt x="32" y="26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2"/>
                    <a:pt x="31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7"/>
                    <a:pt x="29" y="13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6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4"/>
                    <a:pt x="25" y="7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5"/>
                    <a:pt x="25" y="18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5"/>
                    <a:pt x="20" y="27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9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1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3" y="35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9" y="40"/>
                    <a:pt x="6" y="45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0" y="49"/>
                    <a:pt x="0" y="4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8" name="Freeform 81"/>
            <p:cNvSpPr/>
            <p:nvPr/>
          </p:nvSpPr>
          <p:spPr bwMode="auto">
            <a:xfrm>
              <a:off x="9231313" y="4889500"/>
              <a:ext cx="214313" cy="30163"/>
            </a:xfrm>
            <a:custGeom>
              <a:gdLst>
                <a:gd fmla="*/ 0 w 57" name="T0"/>
                <a:gd fmla="*/ 7 h 8" name="T1"/>
                <a:gd fmla="*/ 1 w 57" name="T2"/>
                <a:gd fmla="*/ 6 h 8" name="T3"/>
                <a:gd fmla="*/ 1 w 57" name="T4"/>
                <a:gd fmla="*/ 6 h 8" name="T5"/>
                <a:gd fmla="*/ 24 w 57" name="T6"/>
                <a:gd fmla="*/ 2 h 8" name="T7"/>
                <a:gd fmla="*/ 24 w 57" name="T8"/>
                <a:gd fmla="*/ 2 h 8" name="T9"/>
                <a:gd fmla="*/ 41 w 57" name="T10"/>
                <a:gd fmla="*/ 2 h 8" name="T11"/>
                <a:gd fmla="*/ 41 w 57" name="T12"/>
                <a:gd fmla="*/ 2 h 8" name="T13"/>
                <a:gd fmla="*/ 52 w 57" name="T14"/>
                <a:gd fmla="*/ 0 h 8" name="T15"/>
                <a:gd fmla="*/ 52 w 57" name="T16"/>
                <a:gd fmla="*/ 0 h 8" name="T17"/>
                <a:gd fmla="*/ 56 w 57" name="T18"/>
                <a:gd fmla="*/ 1 h 8" name="T19"/>
                <a:gd fmla="*/ 56 w 57" name="T20"/>
                <a:gd fmla="*/ 1 h 8" name="T21"/>
                <a:gd fmla="*/ 56 w 57" name="T22"/>
                <a:gd fmla="*/ 3 h 8" name="T23"/>
                <a:gd fmla="*/ 56 w 57" name="T24"/>
                <a:gd fmla="*/ 3 h 8" name="T25"/>
                <a:gd fmla="*/ 54 w 57" name="T26"/>
                <a:gd fmla="*/ 3 h 8" name="T27"/>
                <a:gd fmla="*/ 54 w 57" name="T28"/>
                <a:gd fmla="*/ 3 h 8" name="T29"/>
                <a:gd fmla="*/ 52 w 57" name="T30"/>
                <a:gd fmla="*/ 3 h 8" name="T31"/>
                <a:gd fmla="*/ 52 w 57" name="T32"/>
                <a:gd fmla="*/ 3 h 8" name="T33"/>
                <a:gd fmla="*/ 41 w 57" name="T34"/>
                <a:gd fmla="*/ 4 h 8" name="T35"/>
                <a:gd fmla="*/ 41 w 57" name="T36"/>
                <a:gd fmla="*/ 4 h 8" name="T37"/>
                <a:gd fmla="*/ 25 w 57" name="T38"/>
                <a:gd fmla="*/ 5 h 8" name="T39"/>
                <a:gd fmla="*/ 25 w 57" name="T40"/>
                <a:gd fmla="*/ 5 h 8" name="T41"/>
                <a:gd fmla="*/ 2 w 57" name="T42"/>
                <a:gd fmla="*/ 8 h 8" name="T43"/>
                <a:gd fmla="*/ 2 w 57" name="T44"/>
                <a:gd fmla="*/ 8 h 8" name="T45"/>
                <a:gd fmla="*/ 2 w 57" name="T46"/>
                <a:gd fmla="*/ 8 h 8" name="T47"/>
                <a:gd fmla="*/ 2 w 57" name="T48"/>
                <a:gd fmla="*/ 8 h 8" name="T49"/>
                <a:gd fmla="*/ 0 w 57" name="T50"/>
                <a:gd fmla="*/ 7 h 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" w="57">
                  <a:moveTo>
                    <a:pt x="0" y="7"/>
                  </a:moveTo>
                  <a:cubicBezTo>
                    <a:pt x="0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4"/>
                    <a:pt x="17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30" y="2"/>
                    <a:pt x="35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2"/>
                    <a:pt x="48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1"/>
                    <a:pt x="55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2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5" y="4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9" y="3"/>
                    <a:pt x="43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5"/>
                    <a:pt x="30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7" y="5"/>
                    <a:pt x="9" y="6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0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9" name="Freeform 82"/>
            <p:cNvSpPr>
              <a:spLocks noEditPoints="1"/>
            </p:cNvSpPr>
            <p:nvPr/>
          </p:nvSpPr>
          <p:spPr bwMode="auto">
            <a:xfrm>
              <a:off x="9269413" y="4919663"/>
              <a:ext cx="19050" cy="44450"/>
            </a:xfrm>
            <a:custGeom>
              <a:gdLst>
                <a:gd fmla="*/ 2 w 5" name="T0"/>
                <a:gd fmla="*/ 11 h 12" name="T1"/>
                <a:gd fmla="*/ 0 w 5" name="T2"/>
                <a:gd fmla="*/ 5 h 12" name="T3"/>
                <a:gd fmla="*/ 0 w 5" name="T4"/>
                <a:gd fmla="*/ 5 h 12" name="T5"/>
                <a:gd fmla="*/ 1 w 5" name="T6"/>
                <a:gd fmla="*/ 1 h 12" name="T7"/>
                <a:gd fmla="*/ 1 w 5" name="T8"/>
                <a:gd fmla="*/ 1 h 12" name="T9"/>
                <a:gd fmla="*/ 3 w 5" name="T10"/>
                <a:gd fmla="*/ 1 h 12" name="T11"/>
                <a:gd fmla="*/ 3 w 5" name="T12"/>
                <a:gd fmla="*/ 1 h 12" name="T13"/>
                <a:gd fmla="*/ 5 w 5" name="T14"/>
                <a:gd fmla="*/ 6 h 12" name="T15"/>
                <a:gd fmla="*/ 5 w 5" name="T16"/>
                <a:gd fmla="*/ 6 h 12" name="T17"/>
                <a:gd fmla="*/ 4 w 5" name="T18"/>
                <a:gd fmla="*/ 10 h 12" name="T19"/>
                <a:gd fmla="*/ 4 w 5" name="T20"/>
                <a:gd fmla="*/ 10 h 12" name="T21"/>
                <a:gd fmla="*/ 4 w 5" name="T22"/>
                <a:gd fmla="*/ 11 h 12" name="T23"/>
                <a:gd fmla="*/ 4 w 5" name="T24"/>
                <a:gd fmla="*/ 11 h 12" name="T25"/>
                <a:gd fmla="*/ 3 w 5" name="T26"/>
                <a:gd fmla="*/ 12 h 12" name="T27"/>
                <a:gd fmla="*/ 3 w 5" name="T28"/>
                <a:gd fmla="*/ 12 h 12" name="T29"/>
                <a:gd fmla="*/ 3 w 5" name="T30"/>
                <a:gd fmla="*/ 12 h 12" name="T31"/>
                <a:gd fmla="*/ 3 w 5" name="T32"/>
                <a:gd fmla="*/ 12 h 12" name="T33"/>
                <a:gd fmla="*/ 2 w 5" name="T34"/>
                <a:gd fmla="*/ 11 h 12" name="T35"/>
                <a:gd fmla="*/ 2 w 5" name="T36"/>
                <a:gd fmla="*/ 5 h 12" name="T37"/>
                <a:gd fmla="*/ 2 w 5" name="T38"/>
                <a:gd fmla="*/ 7 h 12" name="T39"/>
                <a:gd fmla="*/ 2 w 5" name="T40"/>
                <a:gd fmla="*/ 7 h 12" name="T41"/>
                <a:gd fmla="*/ 2 w 5" name="T42"/>
                <a:gd fmla="*/ 6 h 12" name="T43"/>
                <a:gd fmla="*/ 2 w 5" name="T44"/>
                <a:gd fmla="*/ 6 h 12" name="T45"/>
                <a:gd fmla="*/ 2 w 5" name="T46"/>
                <a:gd fmla="*/ 4 h 12" name="T47"/>
                <a:gd fmla="*/ 2 w 5" name="T48"/>
                <a:gd fmla="*/ 4 h 12" name="T49"/>
                <a:gd fmla="*/ 2 w 5" name="T50"/>
                <a:gd fmla="*/ 5 h 12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" w="5">
                  <a:moveTo>
                    <a:pt x="2" y="11"/>
                  </a:moveTo>
                  <a:cubicBezTo>
                    <a:pt x="0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3"/>
                    <a:pt x="5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1"/>
                  </a:cubicBezTo>
                  <a:close/>
                  <a:moveTo>
                    <a:pt x="2" y="5"/>
                  </a:move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0" name="Freeform 83"/>
            <p:cNvSpPr/>
            <p:nvPr/>
          </p:nvSpPr>
          <p:spPr bwMode="auto">
            <a:xfrm>
              <a:off x="9305925" y="4914900"/>
              <a:ext cx="23813" cy="53975"/>
            </a:xfrm>
            <a:custGeom>
              <a:gdLst>
                <a:gd fmla="*/ 1 w 6" name="T0"/>
                <a:gd fmla="*/ 13 h 14" name="T1"/>
                <a:gd fmla="*/ 0 w 6" name="T2"/>
                <a:gd fmla="*/ 5 h 14" name="T3"/>
                <a:gd fmla="*/ 0 w 6" name="T4"/>
                <a:gd fmla="*/ 5 h 14" name="T5"/>
                <a:gd fmla="*/ 1 w 6" name="T6"/>
                <a:gd fmla="*/ 0 h 14" name="T7"/>
                <a:gd fmla="*/ 1 w 6" name="T8"/>
                <a:gd fmla="*/ 0 h 14" name="T9"/>
                <a:gd fmla="*/ 3 w 6" name="T10"/>
                <a:gd fmla="*/ 0 h 14" name="T11"/>
                <a:gd fmla="*/ 3 w 6" name="T12"/>
                <a:gd fmla="*/ 0 h 14" name="T13"/>
                <a:gd fmla="*/ 6 w 6" name="T14"/>
                <a:gd fmla="*/ 10 h 14" name="T15"/>
                <a:gd fmla="*/ 6 w 6" name="T16"/>
                <a:gd fmla="*/ 10 h 14" name="T17"/>
                <a:gd fmla="*/ 6 w 6" name="T18"/>
                <a:gd fmla="*/ 11 h 14" name="T19"/>
                <a:gd fmla="*/ 6 w 6" name="T20"/>
                <a:gd fmla="*/ 11 h 14" name="T21"/>
                <a:gd fmla="*/ 6 w 6" name="T22"/>
                <a:gd fmla="*/ 12 h 14" name="T23"/>
                <a:gd fmla="*/ 6 w 6" name="T24"/>
                <a:gd fmla="*/ 12 h 14" name="T25"/>
                <a:gd fmla="*/ 5 w 6" name="T26"/>
                <a:gd fmla="*/ 13 h 14" name="T27"/>
                <a:gd fmla="*/ 5 w 6" name="T28"/>
                <a:gd fmla="*/ 13 h 14" name="T29"/>
                <a:gd fmla="*/ 4 w 6" name="T30"/>
                <a:gd fmla="*/ 12 h 14" name="T31"/>
                <a:gd fmla="*/ 4 w 6" name="T32"/>
                <a:gd fmla="*/ 12 h 14" name="T33"/>
                <a:gd fmla="*/ 4 w 6" name="T34"/>
                <a:gd fmla="*/ 11 h 14" name="T35"/>
                <a:gd fmla="*/ 4 w 6" name="T36"/>
                <a:gd fmla="*/ 11 h 14" name="T37"/>
                <a:gd fmla="*/ 4 w 6" name="T38"/>
                <a:gd fmla="*/ 10 h 14" name="T39"/>
                <a:gd fmla="*/ 4 w 6" name="T40"/>
                <a:gd fmla="*/ 10 h 14" name="T41"/>
                <a:gd fmla="*/ 2 w 6" name="T42"/>
                <a:gd fmla="*/ 3 h 14" name="T43"/>
                <a:gd fmla="*/ 2 w 6" name="T44"/>
                <a:gd fmla="*/ 3 h 14" name="T45"/>
                <a:gd fmla="*/ 2 w 6" name="T46"/>
                <a:gd fmla="*/ 5 h 14" name="T47"/>
                <a:gd fmla="*/ 2 w 6" name="T48"/>
                <a:gd fmla="*/ 5 h 14" name="T49"/>
                <a:gd fmla="*/ 4 w 6" name="T50"/>
                <a:gd fmla="*/ 12 h 14" name="T51"/>
                <a:gd fmla="*/ 4 w 6" name="T52"/>
                <a:gd fmla="*/ 12 h 14" name="T53"/>
                <a:gd fmla="*/ 4 w 6" name="T54"/>
                <a:gd fmla="*/ 12 h 14" name="T55"/>
                <a:gd fmla="*/ 2 w 6" name="T56"/>
                <a:gd fmla="*/ 14 h 14" name="T57"/>
                <a:gd fmla="*/ 2 w 6" name="T58"/>
                <a:gd fmla="*/ 14 h 14" name="T59"/>
                <a:gd fmla="*/ 2 w 6" name="T60"/>
                <a:gd fmla="*/ 14 h 14" name="T61"/>
                <a:gd fmla="*/ 2 w 6" name="T62"/>
                <a:gd fmla="*/ 14 h 14" name="T63"/>
                <a:gd fmla="*/ 1 w 6" name="T64"/>
                <a:gd fmla="*/ 13 h 1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" w="6">
                  <a:moveTo>
                    <a:pt x="1" y="13"/>
                  </a:moveTo>
                  <a:cubicBezTo>
                    <a:pt x="1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3"/>
                    <a:pt x="6" y="7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8"/>
                    <a:pt x="3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3" y="10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1" name="Freeform 84"/>
            <p:cNvSpPr/>
            <p:nvPr/>
          </p:nvSpPr>
          <p:spPr bwMode="auto">
            <a:xfrm>
              <a:off x="9359900" y="4919663"/>
              <a:ext cx="25400" cy="44450"/>
            </a:xfrm>
            <a:custGeom>
              <a:gdLst>
                <a:gd fmla="*/ 1 w 7" name="T0"/>
                <a:gd fmla="*/ 11 h 12" name="T1"/>
                <a:gd fmla="*/ 1 w 7" name="T2"/>
                <a:gd fmla="*/ 5 h 12" name="T3"/>
                <a:gd fmla="*/ 1 w 7" name="T4"/>
                <a:gd fmla="*/ 5 h 12" name="T5"/>
                <a:gd fmla="*/ 4 w 7" name="T6"/>
                <a:gd fmla="*/ 0 h 12" name="T7"/>
                <a:gd fmla="*/ 4 w 7" name="T8"/>
                <a:gd fmla="*/ 0 h 12" name="T9"/>
                <a:gd fmla="*/ 5 w 7" name="T10"/>
                <a:gd fmla="*/ 0 h 12" name="T11"/>
                <a:gd fmla="*/ 5 w 7" name="T12"/>
                <a:gd fmla="*/ 0 h 12" name="T13"/>
                <a:gd fmla="*/ 7 w 7" name="T14"/>
                <a:gd fmla="*/ 11 h 12" name="T15"/>
                <a:gd fmla="*/ 7 w 7" name="T16"/>
                <a:gd fmla="*/ 11 h 12" name="T17"/>
                <a:gd fmla="*/ 5 w 7" name="T18"/>
                <a:gd fmla="*/ 12 h 12" name="T19"/>
                <a:gd fmla="*/ 5 w 7" name="T20"/>
                <a:gd fmla="*/ 12 h 12" name="T21"/>
                <a:gd fmla="*/ 4 w 7" name="T22"/>
                <a:gd fmla="*/ 11 h 12" name="T23"/>
                <a:gd fmla="*/ 4 w 7" name="T24"/>
                <a:gd fmla="*/ 11 h 12" name="T25"/>
                <a:gd fmla="*/ 4 w 7" name="T26"/>
                <a:gd fmla="*/ 3 h 12" name="T27"/>
                <a:gd fmla="*/ 4 w 7" name="T28"/>
                <a:gd fmla="*/ 3 h 12" name="T29"/>
                <a:gd fmla="*/ 3 w 7" name="T30"/>
                <a:gd fmla="*/ 5 h 12" name="T31"/>
                <a:gd fmla="*/ 3 w 7" name="T32"/>
                <a:gd fmla="*/ 5 h 12" name="T33"/>
                <a:gd fmla="*/ 4 w 7" name="T34"/>
                <a:gd fmla="*/ 11 h 12" name="T35"/>
                <a:gd fmla="*/ 4 w 7" name="T36"/>
                <a:gd fmla="*/ 11 h 12" name="T37"/>
                <a:gd fmla="*/ 4 w 7" name="T38"/>
                <a:gd fmla="*/ 11 h 12" name="T39"/>
                <a:gd fmla="*/ 3 w 7" name="T40"/>
                <a:gd fmla="*/ 12 h 12" name="T41"/>
                <a:gd fmla="*/ 3 w 7" name="T42"/>
                <a:gd fmla="*/ 12 h 12" name="T43"/>
                <a:gd fmla="*/ 3 w 7" name="T44"/>
                <a:gd fmla="*/ 12 h 12" name="T45"/>
                <a:gd fmla="*/ 3 w 7" name="T46"/>
                <a:gd fmla="*/ 12 h 12" name="T47"/>
                <a:gd fmla="*/ 1 w 7" name="T48"/>
                <a:gd fmla="*/ 11 h 1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2" w="7">
                  <a:moveTo>
                    <a:pt x="1" y="11"/>
                  </a:moveTo>
                  <a:cubicBezTo>
                    <a:pt x="1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4"/>
                    <a:pt x="6" y="8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2"/>
                    <a:pt x="1" y="1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2" name="Freeform 85"/>
            <p:cNvSpPr/>
            <p:nvPr/>
          </p:nvSpPr>
          <p:spPr bwMode="auto">
            <a:xfrm>
              <a:off x="9396413" y="4919663"/>
              <a:ext cx="15875" cy="52388"/>
            </a:xfrm>
            <a:custGeom>
              <a:gdLst>
                <a:gd fmla="*/ 0 w 4" name="T0"/>
                <a:gd fmla="*/ 13 h 14" name="T1"/>
                <a:gd fmla="*/ 0 w 4" name="T2"/>
                <a:gd fmla="*/ 12 h 14" name="T3"/>
                <a:gd fmla="*/ 0 w 4" name="T4"/>
                <a:gd fmla="*/ 12 h 14" name="T5"/>
                <a:gd fmla="*/ 0 w 4" name="T6"/>
                <a:gd fmla="*/ 12 h 14" name="T7"/>
                <a:gd fmla="*/ 0 w 4" name="T8"/>
                <a:gd fmla="*/ 12 h 14" name="T9"/>
                <a:gd fmla="*/ 0 w 4" name="T10"/>
                <a:gd fmla="*/ 11 h 14" name="T11"/>
                <a:gd fmla="*/ 0 w 4" name="T12"/>
                <a:gd fmla="*/ 11 h 14" name="T13"/>
                <a:gd fmla="*/ 0 w 4" name="T14"/>
                <a:gd fmla="*/ 11 h 14" name="T15"/>
                <a:gd fmla="*/ 0 w 4" name="T16"/>
                <a:gd fmla="*/ 11 h 14" name="T17"/>
                <a:gd fmla="*/ 0 w 4" name="T18"/>
                <a:gd fmla="*/ 10 h 14" name="T19"/>
                <a:gd fmla="*/ 0 w 4" name="T20"/>
                <a:gd fmla="*/ 10 h 14" name="T21"/>
                <a:gd fmla="*/ 0 w 4" name="T22"/>
                <a:gd fmla="*/ 10 h 14" name="T23"/>
                <a:gd fmla="*/ 0 w 4" name="T24"/>
                <a:gd fmla="*/ 10 h 14" name="T25"/>
                <a:gd fmla="*/ 0 w 4" name="T26"/>
                <a:gd fmla="*/ 4 h 14" name="T27"/>
                <a:gd fmla="*/ 0 w 4" name="T28"/>
                <a:gd fmla="*/ 4 h 14" name="T29"/>
                <a:gd fmla="*/ 0 w 4" name="T30"/>
                <a:gd fmla="*/ 1 h 14" name="T31"/>
                <a:gd fmla="*/ 0 w 4" name="T32"/>
                <a:gd fmla="*/ 1 h 14" name="T33"/>
                <a:gd fmla="*/ 1 w 4" name="T34"/>
                <a:gd fmla="*/ 0 h 14" name="T35"/>
                <a:gd fmla="*/ 1 w 4" name="T36"/>
                <a:gd fmla="*/ 0 h 14" name="T37"/>
                <a:gd fmla="*/ 2 w 4" name="T38"/>
                <a:gd fmla="*/ 0 h 14" name="T39"/>
                <a:gd fmla="*/ 2 w 4" name="T40"/>
                <a:gd fmla="*/ 0 h 14" name="T41"/>
                <a:gd fmla="*/ 3 w 4" name="T42"/>
                <a:gd fmla="*/ 4 h 14" name="T43"/>
                <a:gd fmla="*/ 3 w 4" name="T44"/>
                <a:gd fmla="*/ 4 h 14" name="T45"/>
                <a:gd fmla="*/ 2 w 4" name="T46"/>
                <a:gd fmla="*/ 13 h 14" name="T47"/>
                <a:gd fmla="*/ 2 w 4" name="T48"/>
                <a:gd fmla="*/ 13 h 14" name="T49"/>
                <a:gd fmla="*/ 1 w 4" name="T50"/>
                <a:gd fmla="*/ 14 h 14" name="T51"/>
                <a:gd fmla="*/ 1 w 4" name="T52"/>
                <a:gd fmla="*/ 14 h 14" name="T53"/>
                <a:gd fmla="*/ 0 w 4" name="T54"/>
                <a:gd fmla="*/ 13 h 1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" w="4">
                  <a:moveTo>
                    <a:pt x="0" y="13"/>
                  </a:move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3"/>
                    <a:pt x="0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3" name="Freeform 86"/>
            <p:cNvSpPr/>
            <p:nvPr/>
          </p:nvSpPr>
          <p:spPr bwMode="auto">
            <a:xfrm>
              <a:off x="6394450" y="5089525"/>
              <a:ext cx="2528888" cy="41275"/>
            </a:xfrm>
            <a:custGeom>
              <a:gdLst>
                <a:gd fmla="*/ 671 w 672" name="T0"/>
                <a:gd fmla="*/ 11 h 11" name="T1"/>
                <a:gd fmla="*/ 353 w 672" name="T2"/>
                <a:gd fmla="*/ 6 h 11" name="T3"/>
                <a:gd fmla="*/ 353 w 672" name="T4"/>
                <a:gd fmla="*/ 6 h 11" name="T5"/>
                <a:gd fmla="*/ 74 w 672" name="T6"/>
                <a:gd fmla="*/ 2 h 11" name="T7"/>
                <a:gd fmla="*/ 74 w 672" name="T8"/>
                <a:gd fmla="*/ 2 h 11" name="T9"/>
                <a:gd fmla="*/ 2 w 672" name="T10"/>
                <a:gd fmla="*/ 4 h 11" name="T11"/>
                <a:gd fmla="*/ 2 w 672" name="T12"/>
                <a:gd fmla="*/ 4 h 11" name="T13"/>
                <a:gd fmla="*/ 0 w 672" name="T14"/>
                <a:gd fmla="*/ 3 h 11" name="T15"/>
                <a:gd fmla="*/ 0 w 672" name="T16"/>
                <a:gd fmla="*/ 3 h 11" name="T17"/>
                <a:gd fmla="*/ 1 w 672" name="T18"/>
                <a:gd fmla="*/ 1 h 11" name="T19"/>
                <a:gd fmla="*/ 1 w 672" name="T20"/>
                <a:gd fmla="*/ 1 h 11" name="T21"/>
                <a:gd fmla="*/ 74 w 672" name="T22"/>
                <a:gd fmla="*/ 0 h 11" name="T23"/>
                <a:gd fmla="*/ 74 w 672" name="T24"/>
                <a:gd fmla="*/ 0 h 11" name="T25"/>
                <a:gd fmla="*/ 353 w 672" name="T26"/>
                <a:gd fmla="*/ 4 h 11" name="T27"/>
                <a:gd fmla="*/ 353 w 672" name="T28"/>
                <a:gd fmla="*/ 4 h 11" name="T29"/>
                <a:gd fmla="*/ 526 w 672" name="T30"/>
                <a:gd fmla="*/ 7 h 11" name="T31"/>
                <a:gd fmla="*/ 526 w 672" name="T32"/>
                <a:gd fmla="*/ 7 h 11" name="T33"/>
                <a:gd fmla="*/ 671 w 672" name="T34"/>
                <a:gd fmla="*/ 9 h 11" name="T35"/>
                <a:gd fmla="*/ 671 w 672" name="T36"/>
                <a:gd fmla="*/ 9 h 11" name="T37"/>
                <a:gd fmla="*/ 671 w 672" name="T38"/>
                <a:gd fmla="*/ 9 h 11" name="T39"/>
                <a:gd fmla="*/ 672 w 672" name="T40"/>
                <a:gd fmla="*/ 10 h 11" name="T41"/>
                <a:gd fmla="*/ 672 w 672" name="T42"/>
                <a:gd fmla="*/ 10 h 11" name="T43"/>
                <a:gd fmla="*/ 671 w 672" name="T44"/>
                <a:gd fmla="*/ 11 h 11" name="T45"/>
                <a:gd fmla="*/ 671 w 672" name="T46"/>
                <a:gd fmla="*/ 11 h 11" name="T47"/>
                <a:gd fmla="*/ 671 w 672" name="T48"/>
                <a:gd fmla="*/ 11 h 11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1" w="672">
                  <a:moveTo>
                    <a:pt x="671" y="11"/>
                  </a:moveTo>
                  <a:cubicBezTo>
                    <a:pt x="671" y="11"/>
                    <a:pt x="390" y="8"/>
                    <a:pt x="353" y="6"/>
                  </a:cubicBezTo>
                  <a:cubicBezTo>
                    <a:pt x="353" y="6"/>
                    <a:pt x="353" y="6"/>
                    <a:pt x="353" y="6"/>
                  </a:cubicBezTo>
                  <a:cubicBezTo>
                    <a:pt x="327" y="5"/>
                    <a:pt x="169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36" y="2"/>
                    <a:pt x="8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36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69" y="0"/>
                    <a:pt x="327" y="3"/>
                    <a:pt x="353" y="4"/>
                  </a:cubicBezTo>
                  <a:cubicBezTo>
                    <a:pt x="353" y="4"/>
                    <a:pt x="353" y="4"/>
                    <a:pt x="353" y="4"/>
                  </a:cubicBezTo>
                  <a:cubicBezTo>
                    <a:pt x="371" y="5"/>
                    <a:pt x="451" y="6"/>
                    <a:pt x="526" y="7"/>
                  </a:cubicBezTo>
                  <a:cubicBezTo>
                    <a:pt x="526" y="7"/>
                    <a:pt x="526" y="7"/>
                    <a:pt x="526" y="7"/>
                  </a:cubicBezTo>
                  <a:cubicBezTo>
                    <a:pt x="601" y="8"/>
                    <a:pt x="671" y="9"/>
                    <a:pt x="671" y="9"/>
                  </a:cubicBezTo>
                  <a:cubicBezTo>
                    <a:pt x="671" y="9"/>
                    <a:pt x="671" y="9"/>
                    <a:pt x="671" y="9"/>
                  </a:cubicBezTo>
                  <a:cubicBezTo>
                    <a:pt x="671" y="9"/>
                    <a:pt x="671" y="9"/>
                    <a:pt x="671" y="9"/>
                  </a:cubicBezTo>
                  <a:cubicBezTo>
                    <a:pt x="672" y="9"/>
                    <a:pt x="672" y="9"/>
                    <a:pt x="672" y="10"/>
                  </a:cubicBezTo>
                  <a:cubicBezTo>
                    <a:pt x="672" y="10"/>
                    <a:pt x="672" y="10"/>
                    <a:pt x="672" y="10"/>
                  </a:cubicBezTo>
                  <a:cubicBezTo>
                    <a:pt x="672" y="11"/>
                    <a:pt x="672" y="11"/>
                    <a:pt x="671" y="11"/>
                  </a:cubicBezTo>
                  <a:cubicBezTo>
                    <a:pt x="671" y="11"/>
                    <a:pt x="671" y="11"/>
                    <a:pt x="671" y="11"/>
                  </a:cubicBezTo>
                  <a:cubicBezTo>
                    <a:pt x="671" y="11"/>
                    <a:pt x="671" y="11"/>
                    <a:pt x="671" y="1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4" name="Freeform 87"/>
            <p:cNvSpPr/>
            <p:nvPr/>
          </p:nvSpPr>
          <p:spPr bwMode="auto">
            <a:xfrm>
              <a:off x="6430963" y="5160963"/>
              <a:ext cx="144463" cy="214313"/>
            </a:xfrm>
            <a:custGeom>
              <a:gdLst>
                <a:gd fmla="*/ 37 w 38" name="T0"/>
                <a:gd fmla="*/ 57 h 57" name="T1"/>
                <a:gd fmla="*/ 37 w 38" name="T2"/>
                <a:gd fmla="*/ 57 h 57" name="T3"/>
                <a:gd fmla="*/ 37 w 38" name="T4"/>
                <a:gd fmla="*/ 57 h 57" name="T5"/>
                <a:gd fmla="*/ 37 w 38" name="T6"/>
                <a:gd fmla="*/ 57 h 57" name="T7"/>
                <a:gd fmla="*/ 37 w 38" name="T8"/>
                <a:gd fmla="*/ 57 h 57" name="T9"/>
                <a:gd fmla="*/ 36 w 38" name="T10"/>
                <a:gd fmla="*/ 57 h 57" name="T11"/>
                <a:gd fmla="*/ 36 w 38" name="T12"/>
                <a:gd fmla="*/ 57 h 57" name="T13"/>
                <a:gd fmla="*/ 36 w 38" name="T14"/>
                <a:gd fmla="*/ 57 h 57" name="T15"/>
                <a:gd fmla="*/ 35 w 38" name="T16"/>
                <a:gd fmla="*/ 55 h 57" name="T17"/>
                <a:gd fmla="*/ 35 w 38" name="T18"/>
                <a:gd fmla="*/ 55 h 57" name="T19"/>
                <a:gd fmla="*/ 34 w 38" name="T20"/>
                <a:gd fmla="*/ 51 h 57" name="T21"/>
                <a:gd fmla="*/ 34 w 38" name="T22"/>
                <a:gd fmla="*/ 51 h 57" name="T23"/>
                <a:gd fmla="*/ 33 w 38" name="T24"/>
                <a:gd fmla="*/ 43 h 57" name="T25"/>
                <a:gd fmla="*/ 33 w 38" name="T26"/>
                <a:gd fmla="*/ 43 h 57" name="T27"/>
                <a:gd fmla="*/ 33 w 38" name="T28"/>
                <a:gd fmla="*/ 41 h 57" name="T29"/>
                <a:gd fmla="*/ 33 w 38" name="T30"/>
                <a:gd fmla="*/ 41 h 57" name="T31"/>
                <a:gd fmla="*/ 35 w 38" name="T32"/>
                <a:gd fmla="*/ 32 h 57" name="T33"/>
                <a:gd fmla="*/ 35 w 38" name="T34"/>
                <a:gd fmla="*/ 32 h 57" name="T35"/>
                <a:gd fmla="*/ 32 w 38" name="T36"/>
                <a:gd fmla="*/ 29 h 57" name="T37"/>
                <a:gd fmla="*/ 32 w 38" name="T38"/>
                <a:gd fmla="*/ 29 h 57" name="T39"/>
                <a:gd fmla="*/ 31 w 38" name="T40"/>
                <a:gd fmla="*/ 28 h 57" name="T41"/>
                <a:gd fmla="*/ 31 w 38" name="T42"/>
                <a:gd fmla="*/ 28 h 57" name="T43"/>
                <a:gd fmla="*/ 31 w 38" name="T44"/>
                <a:gd fmla="*/ 27 h 57" name="T45"/>
                <a:gd fmla="*/ 31 w 38" name="T46"/>
                <a:gd fmla="*/ 27 h 57" name="T47"/>
                <a:gd fmla="*/ 34 w 38" name="T48"/>
                <a:gd fmla="*/ 20 h 57" name="T49"/>
                <a:gd fmla="*/ 34 w 38" name="T50"/>
                <a:gd fmla="*/ 20 h 57" name="T51"/>
                <a:gd fmla="*/ 25 w 38" name="T52"/>
                <a:gd fmla="*/ 6 h 57" name="T53"/>
                <a:gd fmla="*/ 25 w 38" name="T54"/>
                <a:gd fmla="*/ 6 h 57" name="T55"/>
                <a:gd fmla="*/ 15 w 38" name="T56"/>
                <a:gd fmla="*/ 4 h 57" name="T57"/>
                <a:gd fmla="*/ 15 w 38" name="T58"/>
                <a:gd fmla="*/ 4 h 57" name="T59"/>
                <a:gd fmla="*/ 7 w 38" name="T60"/>
                <a:gd fmla="*/ 4 h 57" name="T61"/>
                <a:gd fmla="*/ 7 w 38" name="T62"/>
                <a:gd fmla="*/ 4 h 57" name="T63"/>
                <a:gd fmla="*/ 0 w 38" name="T64"/>
                <a:gd fmla="*/ 2 h 57" name="T65"/>
                <a:gd fmla="*/ 0 w 38" name="T66"/>
                <a:gd fmla="*/ 2 h 57" name="T67"/>
                <a:gd fmla="*/ 0 w 38" name="T68"/>
                <a:gd fmla="*/ 1 h 57" name="T69"/>
                <a:gd fmla="*/ 0 w 38" name="T70"/>
                <a:gd fmla="*/ 1 h 57" name="T71"/>
                <a:gd fmla="*/ 2 w 38" name="T72"/>
                <a:gd fmla="*/ 1 h 57" name="T73"/>
                <a:gd fmla="*/ 2 w 38" name="T74"/>
                <a:gd fmla="*/ 1 h 57" name="T75"/>
                <a:gd fmla="*/ 7 w 38" name="T76"/>
                <a:gd fmla="*/ 2 h 57" name="T77"/>
                <a:gd fmla="*/ 7 w 38" name="T78"/>
                <a:gd fmla="*/ 2 h 57" name="T79"/>
                <a:gd fmla="*/ 15 w 38" name="T80"/>
                <a:gd fmla="*/ 1 h 57" name="T81"/>
                <a:gd fmla="*/ 15 w 38" name="T82"/>
                <a:gd fmla="*/ 1 h 57" name="T83"/>
                <a:gd fmla="*/ 26 w 38" name="T84"/>
                <a:gd fmla="*/ 4 h 57" name="T85"/>
                <a:gd fmla="*/ 26 w 38" name="T86"/>
                <a:gd fmla="*/ 4 h 57" name="T87"/>
                <a:gd fmla="*/ 36 w 38" name="T88"/>
                <a:gd fmla="*/ 20 h 57" name="T89"/>
                <a:gd fmla="*/ 36 w 38" name="T90"/>
                <a:gd fmla="*/ 20 h 57" name="T91"/>
                <a:gd fmla="*/ 34 w 38" name="T92"/>
                <a:gd fmla="*/ 27 h 57" name="T93"/>
                <a:gd fmla="*/ 34 w 38" name="T94"/>
                <a:gd fmla="*/ 27 h 57" name="T95"/>
                <a:gd fmla="*/ 38 w 38" name="T96"/>
                <a:gd fmla="*/ 32 h 57" name="T97"/>
                <a:gd fmla="*/ 38 w 38" name="T98"/>
                <a:gd fmla="*/ 32 h 57" name="T99"/>
                <a:gd fmla="*/ 36 w 38" name="T100"/>
                <a:gd fmla="*/ 42 h 57" name="T101"/>
                <a:gd fmla="*/ 36 w 38" name="T102"/>
                <a:gd fmla="*/ 42 h 57" name="T103"/>
                <a:gd fmla="*/ 36 w 38" name="T104"/>
                <a:gd fmla="*/ 43 h 57" name="T105"/>
                <a:gd fmla="*/ 36 w 38" name="T106"/>
                <a:gd fmla="*/ 43 h 57" name="T107"/>
                <a:gd fmla="*/ 37 w 38" name="T108"/>
                <a:gd fmla="*/ 55 h 57" name="T109"/>
                <a:gd fmla="*/ 37 w 38" name="T110"/>
                <a:gd fmla="*/ 55 h 57" name="T111"/>
                <a:gd fmla="*/ 38 w 38" name="T112"/>
                <a:gd fmla="*/ 55 h 57" name="T113"/>
                <a:gd fmla="*/ 38 w 38" name="T114"/>
                <a:gd fmla="*/ 55 h 57" name="T115"/>
                <a:gd fmla="*/ 38 w 38" name="T116"/>
                <a:gd fmla="*/ 57 h 57" name="T117"/>
                <a:gd fmla="*/ 38 w 38" name="T118"/>
                <a:gd fmla="*/ 57 h 57" name="T119"/>
                <a:gd fmla="*/ 37 w 38" name="T120"/>
                <a:gd fmla="*/ 57 h 57" name="T121"/>
                <a:gd fmla="*/ 37 w 38" name="T122"/>
                <a:gd fmla="*/ 57 h 57" name="T123"/>
                <a:gd fmla="*/ 37 w 38" name="T124"/>
                <a:gd fmla="*/ 57 h 5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57" w="38">
                  <a:moveTo>
                    <a:pt x="37" y="57"/>
                  </a:move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6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57"/>
                    <a:pt x="35" y="56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4" y="53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48"/>
                    <a:pt x="33" y="45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2"/>
                    <a:pt x="33" y="42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38"/>
                    <a:pt x="35" y="34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0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9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5"/>
                    <a:pt x="34" y="22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5"/>
                    <a:pt x="30" y="10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3" y="4"/>
                    <a:pt x="19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4"/>
                    <a:pt x="9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4"/>
                    <a:pt x="2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4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2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9" y="1"/>
                    <a:pt x="23" y="2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2" y="8"/>
                    <a:pt x="36" y="14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3"/>
                    <a:pt x="36" y="25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8"/>
                    <a:pt x="38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5"/>
                    <a:pt x="36" y="39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6"/>
                    <a:pt x="37" y="54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6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5" name="Freeform 88"/>
            <p:cNvSpPr/>
            <p:nvPr/>
          </p:nvSpPr>
          <p:spPr bwMode="auto">
            <a:xfrm>
              <a:off x="6627813" y="5145088"/>
              <a:ext cx="688975" cy="238125"/>
            </a:xfrm>
            <a:custGeom>
              <a:gdLst>
                <a:gd fmla="*/ 179 w 183" name="T0"/>
                <a:gd fmla="*/ 40 h 63" name="T1"/>
                <a:gd fmla="*/ 176 w 183" name="T2"/>
                <a:gd fmla="*/ 33 h 63" name="T3"/>
                <a:gd fmla="*/ 169 w 183" name="T4"/>
                <a:gd fmla="*/ 27 h 63" name="T5"/>
                <a:gd fmla="*/ 169 w 183" name="T6"/>
                <a:gd fmla="*/ 25 h 63" name="T7"/>
                <a:gd fmla="*/ 172 w 183" name="T8"/>
                <a:gd fmla="*/ 18 h 63" name="T9"/>
                <a:gd fmla="*/ 155 w 183" name="T10"/>
                <a:gd fmla="*/ 9 h 63" name="T11"/>
                <a:gd fmla="*/ 102 w 183" name="T12"/>
                <a:gd fmla="*/ 2 h 63" name="T13"/>
                <a:gd fmla="*/ 80 w 183" name="T14"/>
                <a:gd fmla="*/ 3 h 63" name="T15"/>
                <a:gd fmla="*/ 8 w 183" name="T16"/>
                <a:gd fmla="*/ 15 h 63" name="T17"/>
                <a:gd fmla="*/ 8 w 183" name="T18"/>
                <a:gd fmla="*/ 16 h 63" name="T19"/>
                <a:gd fmla="*/ 12 w 183" name="T20"/>
                <a:gd fmla="*/ 30 h 63" name="T21"/>
                <a:gd fmla="*/ 12 w 183" name="T22"/>
                <a:gd fmla="*/ 33 h 63" name="T23"/>
                <a:gd fmla="*/ 3 w 183" name="T24"/>
                <a:gd fmla="*/ 54 h 63" name="T25"/>
                <a:gd fmla="*/ 4 w 183" name="T26"/>
                <a:gd fmla="*/ 58 h 63" name="T27"/>
                <a:gd fmla="*/ 4 w 183" name="T28"/>
                <a:gd fmla="*/ 60 h 63" name="T29"/>
                <a:gd fmla="*/ 2 w 183" name="T30"/>
                <a:gd fmla="*/ 59 h 63" name="T31"/>
                <a:gd fmla="*/ 0 w 183" name="T32"/>
                <a:gd fmla="*/ 54 h 63" name="T33"/>
                <a:gd fmla="*/ 10 w 183" name="T34"/>
                <a:gd fmla="*/ 32 h 63" name="T35"/>
                <a:gd fmla="*/ 10 w 183" name="T36"/>
                <a:gd fmla="*/ 30 h 63" name="T37"/>
                <a:gd fmla="*/ 6 w 183" name="T38"/>
                <a:gd fmla="*/ 16 h 63" name="T39"/>
                <a:gd fmla="*/ 6 w 183" name="T40"/>
                <a:gd fmla="*/ 14 h 63" name="T41"/>
                <a:gd fmla="*/ 7 w 183" name="T42"/>
                <a:gd fmla="*/ 13 h 63" name="T43"/>
                <a:gd fmla="*/ 80 w 183" name="T44"/>
                <a:gd fmla="*/ 1 h 63" name="T45"/>
                <a:gd fmla="*/ 102 w 183" name="T46"/>
                <a:gd fmla="*/ 0 h 63" name="T47"/>
                <a:gd fmla="*/ 156 w 183" name="T48"/>
                <a:gd fmla="*/ 6 h 63" name="T49"/>
                <a:gd fmla="*/ 175 w 183" name="T50"/>
                <a:gd fmla="*/ 18 h 63" name="T51"/>
                <a:gd fmla="*/ 171 w 183" name="T52"/>
                <a:gd fmla="*/ 26 h 63" name="T53"/>
                <a:gd fmla="*/ 177 w 183" name="T54"/>
                <a:gd fmla="*/ 31 h 63" name="T55"/>
                <a:gd fmla="*/ 181 w 183" name="T56"/>
                <a:gd fmla="*/ 40 h 63" name="T57"/>
                <a:gd fmla="*/ 183 w 183" name="T58"/>
                <a:gd fmla="*/ 58 h 63" name="T59"/>
                <a:gd fmla="*/ 183 w 183" name="T60"/>
                <a:gd fmla="*/ 59 h 63" name="T61"/>
                <a:gd fmla="*/ 183 w 183" name="T62"/>
                <a:gd fmla="*/ 60 h 63" name="T63"/>
                <a:gd fmla="*/ 183 w 183" name="T64"/>
                <a:gd fmla="*/ 61 h 63" name="T65"/>
                <a:gd fmla="*/ 182 w 183" name="T66"/>
                <a:gd fmla="*/ 63 h 63" name="T67"/>
                <a:gd fmla="*/ 182 w 183" name="T68"/>
                <a:gd fmla="*/ 63 h 63" name="T69"/>
                <a:gd fmla="*/ 181 w 183" name="T70"/>
                <a:gd fmla="*/ 62 h 6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2" w="183">
                  <a:moveTo>
                    <a:pt x="181" y="62"/>
                  </a:moveTo>
                  <a:cubicBezTo>
                    <a:pt x="180" y="55"/>
                    <a:pt x="180" y="47"/>
                    <a:pt x="179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6"/>
                    <a:pt x="177" y="34"/>
                    <a:pt x="176" y="33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4" y="31"/>
                    <a:pt x="171" y="30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1" y="22"/>
                    <a:pt x="172" y="20"/>
                    <a:pt x="172" y="18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3" y="13"/>
                    <a:pt x="163" y="11"/>
                    <a:pt x="155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38" y="4"/>
                    <a:pt x="120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4" y="2"/>
                    <a:pt x="87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56" y="5"/>
                    <a:pt x="31" y="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1"/>
                    <a:pt x="12" y="24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40"/>
                    <a:pt x="3" y="47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3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9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3" y="60"/>
                    <a:pt x="2" y="60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6"/>
                    <a:pt x="8" y="38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6"/>
                    <a:pt x="6" y="22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0" y="3"/>
                    <a:pt x="56" y="3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7" y="0"/>
                    <a:pt x="94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20" y="0"/>
                    <a:pt x="138" y="2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63" y="9"/>
                    <a:pt x="174" y="10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21"/>
                    <a:pt x="173" y="23"/>
                    <a:pt x="171" y="26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3" y="28"/>
                    <a:pt x="175" y="29"/>
                    <a:pt x="177" y="31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79" y="33"/>
                    <a:pt x="181" y="35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2" y="46"/>
                    <a:pt x="182" y="52"/>
                    <a:pt x="183" y="58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60"/>
                    <a:pt x="183" y="60"/>
                  </a:cubicBezTo>
                  <a:cubicBezTo>
                    <a:pt x="183" y="60"/>
                    <a:pt x="183" y="60"/>
                    <a:pt x="183" y="60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3" y="62"/>
                    <a:pt x="183" y="63"/>
                    <a:pt x="182" y="63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1" y="63"/>
                    <a:pt x="181" y="62"/>
                    <a:pt x="181" y="6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6" name="Freeform 89"/>
            <p:cNvSpPr/>
            <p:nvPr/>
          </p:nvSpPr>
          <p:spPr bwMode="auto">
            <a:xfrm>
              <a:off x="6902450" y="5175250"/>
              <a:ext cx="85725" cy="200025"/>
            </a:xfrm>
            <a:custGeom>
              <a:gdLst>
                <a:gd fmla="*/ 20 w 23" name="T0"/>
                <a:gd fmla="*/ 52 h 53" name="T1"/>
                <a:gd fmla="*/ 20 w 23" name="T2"/>
                <a:gd fmla="*/ 49 h 53" name="T3"/>
                <a:gd fmla="*/ 20 w 23" name="T4"/>
                <a:gd fmla="*/ 49 h 53" name="T5"/>
                <a:gd fmla="*/ 21 w 23" name="T6"/>
                <a:gd fmla="*/ 39 h 53" name="T7"/>
                <a:gd fmla="*/ 21 w 23" name="T8"/>
                <a:gd fmla="*/ 39 h 53" name="T9"/>
                <a:gd fmla="*/ 21 w 23" name="T10"/>
                <a:gd fmla="*/ 36 h 53" name="T11"/>
                <a:gd fmla="*/ 21 w 23" name="T12"/>
                <a:gd fmla="*/ 36 h 53" name="T13"/>
                <a:gd fmla="*/ 17 w 23" name="T14"/>
                <a:gd fmla="*/ 32 h 53" name="T15"/>
                <a:gd fmla="*/ 17 w 23" name="T16"/>
                <a:gd fmla="*/ 32 h 53" name="T17"/>
                <a:gd fmla="*/ 13 w 23" name="T18"/>
                <a:gd fmla="*/ 27 h 53" name="T19"/>
                <a:gd fmla="*/ 13 w 23" name="T20"/>
                <a:gd fmla="*/ 27 h 53" name="T21"/>
                <a:gd fmla="*/ 13 w 23" name="T22"/>
                <a:gd fmla="*/ 27 h 53" name="T23"/>
                <a:gd fmla="*/ 13 w 23" name="T24"/>
                <a:gd fmla="*/ 27 h 53" name="T25"/>
                <a:gd fmla="*/ 13 w 23" name="T26"/>
                <a:gd fmla="*/ 27 h 53" name="T27"/>
                <a:gd fmla="*/ 15 w 23" name="T28"/>
                <a:gd fmla="*/ 24 h 53" name="T29"/>
                <a:gd fmla="*/ 15 w 23" name="T30"/>
                <a:gd fmla="*/ 24 h 53" name="T31"/>
                <a:gd fmla="*/ 17 w 23" name="T32"/>
                <a:gd fmla="*/ 21 h 53" name="T33"/>
                <a:gd fmla="*/ 17 w 23" name="T34"/>
                <a:gd fmla="*/ 21 h 53" name="T35"/>
                <a:gd fmla="*/ 17 w 23" name="T36"/>
                <a:gd fmla="*/ 20 h 53" name="T37"/>
                <a:gd fmla="*/ 17 w 23" name="T38"/>
                <a:gd fmla="*/ 20 h 53" name="T39"/>
                <a:gd fmla="*/ 15 w 23" name="T40"/>
                <a:gd fmla="*/ 14 h 53" name="T41"/>
                <a:gd fmla="*/ 15 w 23" name="T42"/>
                <a:gd fmla="*/ 14 h 53" name="T43"/>
                <a:gd fmla="*/ 2 w 23" name="T44"/>
                <a:gd fmla="*/ 2 h 53" name="T45"/>
                <a:gd fmla="*/ 2 w 23" name="T46"/>
                <a:gd fmla="*/ 2 h 53" name="T47"/>
                <a:gd fmla="*/ 2 w 23" name="T48"/>
                <a:gd fmla="*/ 2 h 53" name="T49"/>
                <a:gd fmla="*/ 2 w 23" name="T50"/>
                <a:gd fmla="*/ 2 h 53" name="T51"/>
                <a:gd fmla="*/ 0 w 23" name="T52"/>
                <a:gd fmla="*/ 1 h 53" name="T53"/>
                <a:gd fmla="*/ 0 w 23" name="T54"/>
                <a:gd fmla="*/ 1 h 53" name="T55"/>
                <a:gd fmla="*/ 1 w 23" name="T56"/>
                <a:gd fmla="*/ 0 h 53" name="T57"/>
                <a:gd fmla="*/ 1 w 23" name="T58"/>
                <a:gd fmla="*/ 0 h 53" name="T59"/>
                <a:gd fmla="*/ 2 w 23" name="T60"/>
                <a:gd fmla="*/ 0 h 53" name="T61"/>
                <a:gd fmla="*/ 2 w 23" name="T62"/>
                <a:gd fmla="*/ 0 h 53" name="T63"/>
                <a:gd fmla="*/ 17 w 23" name="T64"/>
                <a:gd fmla="*/ 13 h 53" name="T65"/>
                <a:gd fmla="*/ 17 w 23" name="T66"/>
                <a:gd fmla="*/ 13 h 53" name="T67"/>
                <a:gd fmla="*/ 19 w 23" name="T68"/>
                <a:gd fmla="*/ 20 h 53" name="T69"/>
                <a:gd fmla="*/ 19 w 23" name="T70"/>
                <a:gd fmla="*/ 20 h 53" name="T71"/>
                <a:gd fmla="*/ 19 w 23" name="T72"/>
                <a:gd fmla="*/ 22 h 53" name="T73"/>
                <a:gd fmla="*/ 19 w 23" name="T74"/>
                <a:gd fmla="*/ 22 h 53" name="T75"/>
                <a:gd fmla="*/ 17 w 23" name="T76"/>
                <a:gd fmla="*/ 25 h 53" name="T77"/>
                <a:gd fmla="*/ 17 w 23" name="T78"/>
                <a:gd fmla="*/ 25 h 53" name="T79"/>
                <a:gd fmla="*/ 15 w 23" name="T80"/>
                <a:gd fmla="*/ 27 h 53" name="T81"/>
                <a:gd fmla="*/ 15 w 23" name="T82"/>
                <a:gd fmla="*/ 27 h 53" name="T83"/>
                <a:gd fmla="*/ 18 w 23" name="T84"/>
                <a:gd fmla="*/ 30 h 53" name="T85"/>
                <a:gd fmla="*/ 18 w 23" name="T86"/>
                <a:gd fmla="*/ 30 h 53" name="T87"/>
                <a:gd fmla="*/ 23 w 23" name="T88"/>
                <a:gd fmla="*/ 36 h 53" name="T89"/>
                <a:gd fmla="*/ 23 w 23" name="T90"/>
                <a:gd fmla="*/ 36 h 53" name="T91"/>
                <a:gd fmla="*/ 23 w 23" name="T92"/>
                <a:gd fmla="*/ 39 h 53" name="T93"/>
                <a:gd fmla="*/ 23 w 23" name="T94"/>
                <a:gd fmla="*/ 39 h 53" name="T95"/>
                <a:gd fmla="*/ 22 w 23" name="T96"/>
                <a:gd fmla="*/ 49 h 53" name="T97"/>
                <a:gd fmla="*/ 22 w 23" name="T98"/>
                <a:gd fmla="*/ 49 h 53" name="T99"/>
                <a:gd fmla="*/ 22 w 23" name="T100"/>
                <a:gd fmla="*/ 51 h 53" name="T101"/>
                <a:gd fmla="*/ 22 w 23" name="T102"/>
                <a:gd fmla="*/ 51 h 53" name="T103"/>
                <a:gd fmla="*/ 21 w 23" name="T104"/>
                <a:gd fmla="*/ 52 h 53" name="T105"/>
                <a:gd fmla="*/ 21 w 23" name="T106"/>
                <a:gd fmla="*/ 52 h 53" name="T107"/>
                <a:gd fmla="*/ 21 w 23" name="T108"/>
                <a:gd fmla="*/ 53 h 53" name="T109"/>
                <a:gd fmla="*/ 21 w 23" name="T110"/>
                <a:gd fmla="*/ 53 h 53" name="T111"/>
                <a:gd fmla="*/ 20 w 23" name="T112"/>
                <a:gd fmla="*/ 52 h 5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52" w="23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5"/>
                    <a:pt x="21" y="42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0" y="35"/>
                    <a:pt x="19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5" y="31"/>
                    <a:pt x="13" y="29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6" y="16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0"/>
                    <a:pt x="6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14" y="8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5"/>
                    <a:pt x="19" y="17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1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8" y="24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6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7" y="29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1"/>
                    <a:pt x="22" y="33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8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50"/>
                    <a:pt x="22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2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3"/>
                    <a:pt x="20" y="52"/>
                    <a:pt x="20" y="5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7" name="Freeform 90"/>
            <p:cNvSpPr/>
            <p:nvPr/>
          </p:nvSpPr>
          <p:spPr bwMode="auto">
            <a:xfrm>
              <a:off x="7375525" y="5156200"/>
              <a:ext cx="508000" cy="219075"/>
            </a:xfrm>
            <a:custGeom>
              <a:gdLst>
                <a:gd fmla="*/ 3 w 135" name="T0"/>
                <a:gd fmla="*/ 58 h 58" name="T1"/>
                <a:gd fmla="*/ 0 w 135" name="T2"/>
                <a:gd fmla="*/ 48 h 58" name="T3"/>
                <a:gd fmla="*/ 0 w 135" name="T4"/>
                <a:gd fmla="*/ 48 h 58" name="T5"/>
                <a:gd fmla="*/ 6 w 135" name="T6"/>
                <a:gd fmla="*/ 29 h 58" name="T7"/>
                <a:gd fmla="*/ 6 w 135" name="T8"/>
                <a:gd fmla="*/ 29 h 58" name="T9"/>
                <a:gd fmla="*/ 7 w 135" name="T10"/>
                <a:gd fmla="*/ 16 h 58" name="T11"/>
                <a:gd fmla="*/ 7 w 135" name="T12"/>
                <a:gd fmla="*/ 16 h 58" name="T13"/>
                <a:gd fmla="*/ 18 w 135" name="T14"/>
                <a:gd fmla="*/ 8 h 58" name="T15"/>
                <a:gd fmla="*/ 18 w 135" name="T16"/>
                <a:gd fmla="*/ 8 h 58" name="T17"/>
                <a:gd fmla="*/ 67 w 135" name="T18"/>
                <a:gd fmla="*/ 0 h 58" name="T19"/>
                <a:gd fmla="*/ 67 w 135" name="T20"/>
                <a:gd fmla="*/ 0 h 58" name="T21"/>
                <a:gd fmla="*/ 98 w 135" name="T22"/>
                <a:gd fmla="*/ 4 h 58" name="T23"/>
                <a:gd fmla="*/ 98 w 135" name="T24"/>
                <a:gd fmla="*/ 4 h 58" name="T25"/>
                <a:gd fmla="*/ 128 w 135" name="T26"/>
                <a:gd fmla="*/ 22 h 58" name="T27"/>
                <a:gd fmla="*/ 128 w 135" name="T28"/>
                <a:gd fmla="*/ 22 h 58" name="T29"/>
                <a:gd fmla="*/ 127 w 135" name="T30"/>
                <a:gd fmla="*/ 27 h 58" name="T31"/>
                <a:gd fmla="*/ 127 w 135" name="T32"/>
                <a:gd fmla="*/ 27 h 58" name="T33"/>
                <a:gd fmla="*/ 135 w 135" name="T34"/>
                <a:gd fmla="*/ 52 h 58" name="T35"/>
                <a:gd fmla="*/ 135 w 135" name="T36"/>
                <a:gd fmla="*/ 52 h 58" name="T37"/>
                <a:gd fmla="*/ 134 w 135" name="T38"/>
                <a:gd fmla="*/ 53 h 58" name="T39"/>
                <a:gd fmla="*/ 134 w 135" name="T40"/>
                <a:gd fmla="*/ 53 h 58" name="T41"/>
                <a:gd fmla="*/ 133 w 135" name="T42"/>
                <a:gd fmla="*/ 52 h 58" name="T43"/>
                <a:gd fmla="*/ 133 w 135" name="T44"/>
                <a:gd fmla="*/ 52 h 58" name="T45"/>
                <a:gd fmla="*/ 125 w 135" name="T46"/>
                <a:gd fmla="*/ 28 h 58" name="T47"/>
                <a:gd fmla="*/ 125 w 135" name="T48"/>
                <a:gd fmla="*/ 28 h 58" name="T49"/>
                <a:gd fmla="*/ 124 w 135" name="T50"/>
                <a:gd fmla="*/ 27 h 58" name="T51"/>
                <a:gd fmla="*/ 124 w 135" name="T52"/>
                <a:gd fmla="*/ 27 h 58" name="T53"/>
                <a:gd fmla="*/ 125 w 135" name="T54"/>
                <a:gd fmla="*/ 22 h 58" name="T55"/>
                <a:gd fmla="*/ 125 w 135" name="T56"/>
                <a:gd fmla="*/ 22 h 58" name="T57"/>
                <a:gd fmla="*/ 97 w 135" name="T58"/>
                <a:gd fmla="*/ 6 h 58" name="T59"/>
                <a:gd fmla="*/ 97 w 135" name="T60"/>
                <a:gd fmla="*/ 6 h 58" name="T61"/>
                <a:gd fmla="*/ 67 w 135" name="T62"/>
                <a:gd fmla="*/ 3 h 58" name="T63"/>
                <a:gd fmla="*/ 67 w 135" name="T64"/>
                <a:gd fmla="*/ 3 h 58" name="T65"/>
                <a:gd fmla="*/ 19 w 135" name="T66"/>
                <a:gd fmla="*/ 11 h 58" name="T67"/>
                <a:gd fmla="*/ 19 w 135" name="T68"/>
                <a:gd fmla="*/ 11 h 58" name="T69"/>
                <a:gd fmla="*/ 10 w 135" name="T70"/>
                <a:gd fmla="*/ 17 h 58" name="T71"/>
                <a:gd fmla="*/ 10 w 135" name="T72"/>
                <a:gd fmla="*/ 17 h 58" name="T73"/>
                <a:gd fmla="*/ 8 w 135" name="T74"/>
                <a:gd fmla="*/ 29 h 58" name="T75"/>
                <a:gd fmla="*/ 8 w 135" name="T76"/>
                <a:gd fmla="*/ 29 h 58" name="T77"/>
                <a:gd fmla="*/ 3 w 135" name="T78"/>
                <a:gd fmla="*/ 48 h 58" name="T79"/>
                <a:gd fmla="*/ 3 w 135" name="T80"/>
                <a:gd fmla="*/ 48 h 58" name="T81"/>
                <a:gd fmla="*/ 5 w 135" name="T82"/>
                <a:gd fmla="*/ 57 h 58" name="T83"/>
                <a:gd fmla="*/ 5 w 135" name="T84"/>
                <a:gd fmla="*/ 57 h 58" name="T85"/>
                <a:gd fmla="*/ 5 w 135" name="T86"/>
                <a:gd fmla="*/ 58 h 58" name="T87"/>
                <a:gd fmla="*/ 5 w 135" name="T88"/>
                <a:gd fmla="*/ 58 h 58" name="T89"/>
                <a:gd fmla="*/ 4 w 135" name="T90"/>
                <a:gd fmla="*/ 58 h 58" name="T91"/>
                <a:gd fmla="*/ 4 w 135" name="T92"/>
                <a:gd fmla="*/ 58 h 58" name="T93"/>
                <a:gd fmla="*/ 3 w 135" name="T94"/>
                <a:gd fmla="*/ 58 h 5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57" w="135">
                  <a:moveTo>
                    <a:pt x="3" y="58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5" y="36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23"/>
                    <a:pt x="6" y="20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3"/>
                    <a:pt x="12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34" y="3"/>
                    <a:pt x="51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7" y="0"/>
                    <a:pt x="88" y="1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107" y="6"/>
                    <a:pt x="127" y="9"/>
                    <a:pt x="128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3"/>
                    <a:pt x="128" y="25"/>
                    <a:pt x="127" y="27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34" y="32"/>
                    <a:pt x="135" y="44"/>
                    <a:pt x="135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2"/>
                    <a:pt x="134" y="53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3"/>
                    <a:pt x="133" y="53"/>
                    <a:pt x="133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43"/>
                    <a:pt x="131" y="32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5" y="25"/>
                    <a:pt x="125" y="23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6" y="12"/>
                    <a:pt x="107" y="8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87" y="4"/>
                    <a:pt x="7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51" y="3"/>
                    <a:pt x="35" y="6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13"/>
                    <a:pt x="11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20"/>
                    <a:pt x="9" y="23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38"/>
                    <a:pt x="2" y="42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50"/>
                    <a:pt x="3" y="53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3" y="58"/>
                    <a:pt x="3" y="5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8" name="Freeform 91"/>
            <p:cNvSpPr/>
            <p:nvPr/>
          </p:nvSpPr>
          <p:spPr bwMode="auto">
            <a:xfrm>
              <a:off x="7959725" y="5183188"/>
              <a:ext cx="354013" cy="192088"/>
            </a:xfrm>
            <a:custGeom>
              <a:gdLst>
                <a:gd fmla="*/ 89 w 94" name="T0"/>
                <a:gd fmla="*/ 45 h 51" name="T1"/>
                <a:gd fmla="*/ 91 w 94" name="T2"/>
                <a:gd fmla="*/ 32 h 51" name="T3"/>
                <a:gd fmla="*/ 91 w 94" name="T4"/>
                <a:gd fmla="*/ 29 h 51" name="T5"/>
                <a:gd fmla="*/ 88 w 94" name="T6"/>
                <a:gd fmla="*/ 23 h 51" name="T7"/>
                <a:gd fmla="*/ 85 w 94" name="T8"/>
                <a:gd fmla="*/ 16 h 51" name="T9"/>
                <a:gd fmla="*/ 85 w 94" name="T10"/>
                <a:gd fmla="*/ 15 h 51" name="T11"/>
                <a:gd fmla="*/ 85 w 94" name="T12"/>
                <a:gd fmla="*/ 12 h 51" name="T13"/>
                <a:gd fmla="*/ 85 w 94" name="T14"/>
                <a:gd fmla="*/ 9 h 51" name="T15"/>
                <a:gd fmla="*/ 79 w 94" name="T16"/>
                <a:gd fmla="*/ 7 h 51" name="T17"/>
                <a:gd fmla="*/ 66 w 94" name="T18"/>
                <a:gd fmla="*/ 3 h 51" name="T19"/>
                <a:gd fmla="*/ 59 w 94" name="T20"/>
                <a:gd fmla="*/ 2 h 51" name="T21"/>
                <a:gd fmla="*/ 45 w 94" name="T22"/>
                <a:gd fmla="*/ 4 h 51" name="T23"/>
                <a:gd fmla="*/ 39 w 94" name="T24"/>
                <a:gd fmla="*/ 4 h 51" name="T25"/>
                <a:gd fmla="*/ 33 w 94" name="T26"/>
                <a:gd fmla="*/ 4 h 51" name="T27"/>
                <a:gd fmla="*/ 24 w 94" name="T28"/>
                <a:gd fmla="*/ 4 h 51" name="T29"/>
                <a:gd fmla="*/ 9 w 94" name="T30"/>
                <a:gd fmla="*/ 7 h 51" name="T31"/>
                <a:gd fmla="*/ 7 w 94" name="T32"/>
                <a:gd fmla="*/ 9 h 51" name="T33"/>
                <a:gd fmla="*/ 10 w 94" name="T34"/>
                <a:gd fmla="*/ 16 h 51" name="T35"/>
                <a:gd fmla="*/ 10 w 94" name="T36"/>
                <a:gd fmla="*/ 17 h 51" name="T37"/>
                <a:gd fmla="*/ 3 w 94" name="T38"/>
                <a:gd fmla="*/ 29 h 51" name="T39"/>
                <a:gd fmla="*/ 2 w 94" name="T40"/>
                <a:gd fmla="*/ 32 h 51" name="T41"/>
                <a:gd fmla="*/ 6 w 94" name="T42"/>
                <a:gd fmla="*/ 47 h 51" name="T43"/>
                <a:gd fmla="*/ 6 w 94" name="T44"/>
                <a:gd fmla="*/ 47 h 51" name="T45"/>
                <a:gd fmla="*/ 6 w 94" name="T46"/>
                <a:gd fmla="*/ 48 h 51" name="T47"/>
                <a:gd fmla="*/ 4 w 94" name="T48"/>
                <a:gd fmla="*/ 47 h 51" name="T49"/>
                <a:gd fmla="*/ 0 w 94" name="T50"/>
                <a:gd fmla="*/ 32 h 51" name="T51"/>
                <a:gd fmla="*/ 0 w 94" name="T52"/>
                <a:gd fmla="*/ 29 h 51" name="T53"/>
                <a:gd fmla="*/ 8 w 94" name="T54"/>
                <a:gd fmla="*/ 17 h 51" name="T55"/>
                <a:gd fmla="*/ 8 w 94" name="T56"/>
                <a:gd fmla="*/ 16 h 51" name="T57"/>
                <a:gd fmla="*/ 5 w 94" name="T58"/>
                <a:gd fmla="*/ 9 h 51" name="T59"/>
                <a:gd fmla="*/ 7 w 94" name="T60"/>
                <a:gd fmla="*/ 5 h 51" name="T61"/>
                <a:gd fmla="*/ 23 w 94" name="T62"/>
                <a:gd fmla="*/ 2 h 51" name="T63"/>
                <a:gd fmla="*/ 33 w 94" name="T64"/>
                <a:gd fmla="*/ 1 h 51" name="T65"/>
                <a:gd fmla="*/ 39 w 94" name="T66"/>
                <a:gd fmla="*/ 1 h 51" name="T67"/>
                <a:gd fmla="*/ 45 w 94" name="T68"/>
                <a:gd fmla="*/ 1 h 51" name="T69"/>
                <a:gd fmla="*/ 59 w 94" name="T70"/>
                <a:gd fmla="*/ 0 h 51" name="T71"/>
                <a:gd fmla="*/ 66 w 94" name="T72"/>
                <a:gd fmla="*/ 1 h 51" name="T73"/>
                <a:gd fmla="*/ 80 w 94" name="T74"/>
                <a:gd fmla="*/ 5 h 51" name="T75"/>
                <a:gd fmla="*/ 86 w 94" name="T76"/>
                <a:gd fmla="*/ 7 h 51" name="T77"/>
                <a:gd fmla="*/ 88 w 94" name="T78"/>
                <a:gd fmla="*/ 12 h 51" name="T79"/>
                <a:gd fmla="*/ 88 w 94" name="T80"/>
                <a:gd fmla="*/ 15 h 51" name="T81"/>
                <a:gd fmla="*/ 88 w 94" name="T82"/>
                <a:gd fmla="*/ 16 h 51" name="T83"/>
                <a:gd fmla="*/ 90 w 94" name="T84"/>
                <a:gd fmla="*/ 21 h 51" name="T85"/>
                <a:gd fmla="*/ 93 w 94" name="T86"/>
                <a:gd fmla="*/ 28 h 51" name="T87"/>
                <a:gd fmla="*/ 94 w 94" name="T88"/>
                <a:gd fmla="*/ 32 h 51" name="T89"/>
                <a:gd fmla="*/ 92 w 94" name="T90"/>
                <a:gd fmla="*/ 45 h 51" name="T91"/>
                <a:gd fmla="*/ 93 w 94" name="T92"/>
                <a:gd fmla="*/ 50 h 51" name="T93"/>
                <a:gd fmla="*/ 92 w 94" name="T94"/>
                <a:gd fmla="*/ 51 h 51" name="T95"/>
                <a:gd fmla="*/ 91 w 94" name="T96"/>
                <a:gd fmla="*/ 51 h 5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1" w="94">
                  <a:moveTo>
                    <a:pt x="90" y="51"/>
                  </a:moveTo>
                  <a:cubicBezTo>
                    <a:pt x="90" y="49"/>
                    <a:pt x="89" y="47"/>
                    <a:pt x="89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40"/>
                    <a:pt x="91" y="36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1"/>
                    <a:pt x="91" y="30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26"/>
                    <a:pt x="89" y="24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5" y="19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4"/>
                    <a:pt x="85" y="13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0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8"/>
                    <a:pt x="82" y="8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5" y="6"/>
                    <a:pt x="70" y="4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4" y="3"/>
                    <a:pt x="61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5" y="2"/>
                    <a:pt x="50" y="3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3" y="4"/>
                    <a:pt x="41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27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0" y="5"/>
                    <a:pt x="11" y="5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10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23"/>
                    <a:pt x="3" y="25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6"/>
                    <a:pt x="5" y="42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7" y="47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8"/>
                    <a:pt x="4" y="48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3"/>
                    <a:pt x="0" y="37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3"/>
                    <a:pt x="8" y="21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3"/>
                    <a:pt x="5" y="12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6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2"/>
                    <a:pt x="20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7" y="1"/>
                    <a:pt x="30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1"/>
                    <a:pt x="37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1"/>
                    <a:pt x="43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50" y="1"/>
                    <a:pt x="54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4" y="0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1" y="2"/>
                    <a:pt x="75" y="3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3" y="5"/>
                    <a:pt x="85" y="6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8" y="8"/>
                    <a:pt x="88" y="10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3"/>
                    <a:pt x="88" y="14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9"/>
                    <a:pt x="89" y="20"/>
                    <a:pt x="90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1" y="23"/>
                    <a:pt x="92" y="25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4" y="29"/>
                    <a:pt x="94" y="30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7"/>
                    <a:pt x="92" y="41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7"/>
                    <a:pt x="92" y="48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1"/>
                    <a:pt x="92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0" y="5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9" name="Freeform 92"/>
            <p:cNvSpPr/>
            <p:nvPr/>
          </p:nvSpPr>
          <p:spPr bwMode="auto">
            <a:xfrm>
              <a:off x="8366125" y="5199063"/>
              <a:ext cx="312738" cy="146050"/>
            </a:xfrm>
            <a:custGeom>
              <a:gdLst>
                <a:gd fmla="*/ 3 w 83" name="T0"/>
                <a:gd fmla="*/ 38 h 39" name="T1"/>
                <a:gd fmla="*/ 1 w 83" name="T2"/>
                <a:gd fmla="*/ 29 h 39" name="T3"/>
                <a:gd fmla="*/ 1 w 83" name="T4"/>
                <a:gd fmla="*/ 29 h 39" name="T5"/>
                <a:gd fmla="*/ 5 w 83" name="T6"/>
                <a:gd fmla="*/ 18 h 39" name="T7"/>
                <a:gd fmla="*/ 5 w 83" name="T8"/>
                <a:gd fmla="*/ 18 h 39" name="T9"/>
                <a:gd fmla="*/ 0 w 83" name="T10"/>
                <a:gd fmla="*/ 11 h 39" name="T11"/>
                <a:gd fmla="*/ 0 w 83" name="T12"/>
                <a:gd fmla="*/ 11 h 39" name="T13"/>
                <a:gd fmla="*/ 0 w 83" name="T14"/>
                <a:gd fmla="*/ 9 h 39" name="T15"/>
                <a:gd fmla="*/ 0 w 83" name="T16"/>
                <a:gd fmla="*/ 9 h 39" name="T17"/>
                <a:gd fmla="*/ 1 w 83" name="T18"/>
                <a:gd fmla="*/ 9 h 39" name="T19"/>
                <a:gd fmla="*/ 1 w 83" name="T20"/>
                <a:gd fmla="*/ 9 h 39" name="T21"/>
                <a:gd fmla="*/ 49 w 83" name="T22"/>
                <a:gd fmla="*/ 0 h 39" name="T23"/>
                <a:gd fmla="*/ 49 w 83" name="T24"/>
                <a:gd fmla="*/ 0 h 39" name="T25"/>
                <a:gd fmla="*/ 50 w 83" name="T26"/>
                <a:gd fmla="*/ 0 h 39" name="T27"/>
                <a:gd fmla="*/ 50 w 83" name="T28"/>
                <a:gd fmla="*/ 0 h 39" name="T29"/>
                <a:gd fmla="*/ 66 w 83" name="T30"/>
                <a:gd fmla="*/ 4 h 39" name="T31"/>
                <a:gd fmla="*/ 66 w 83" name="T32"/>
                <a:gd fmla="*/ 4 h 39" name="T33"/>
                <a:gd fmla="*/ 78 w 83" name="T34"/>
                <a:gd fmla="*/ 15 h 39" name="T35"/>
                <a:gd fmla="*/ 78 w 83" name="T36"/>
                <a:gd fmla="*/ 15 h 39" name="T37"/>
                <a:gd fmla="*/ 75 w 83" name="T38"/>
                <a:gd fmla="*/ 20 h 39" name="T39"/>
                <a:gd fmla="*/ 75 w 83" name="T40"/>
                <a:gd fmla="*/ 20 h 39" name="T41"/>
                <a:gd fmla="*/ 83 w 83" name="T42"/>
                <a:gd fmla="*/ 33 h 39" name="T43"/>
                <a:gd fmla="*/ 83 w 83" name="T44"/>
                <a:gd fmla="*/ 33 h 39" name="T45"/>
                <a:gd fmla="*/ 83 w 83" name="T46"/>
                <a:gd fmla="*/ 33 h 39" name="T47"/>
                <a:gd fmla="*/ 83 w 83" name="T48"/>
                <a:gd fmla="*/ 35 h 39" name="T49"/>
                <a:gd fmla="*/ 83 w 83" name="T50"/>
                <a:gd fmla="*/ 35 h 39" name="T51"/>
                <a:gd fmla="*/ 81 w 83" name="T52"/>
                <a:gd fmla="*/ 35 h 39" name="T53"/>
                <a:gd fmla="*/ 81 w 83" name="T54"/>
                <a:gd fmla="*/ 35 h 39" name="T55"/>
                <a:gd fmla="*/ 79 w 83" name="T56"/>
                <a:gd fmla="*/ 32 h 39" name="T57"/>
                <a:gd fmla="*/ 79 w 83" name="T58"/>
                <a:gd fmla="*/ 32 h 39" name="T59"/>
                <a:gd fmla="*/ 77 w 83" name="T60"/>
                <a:gd fmla="*/ 28 h 39" name="T61"/>
                <a:gd fmla="*/ 77 w 83" name="T62"/>
                <a:gd fmla="*/ 28 h 39" name="T63"/>
                <a:gd fmla="*/ 72 w 83" name="T64"/>
                <a:gd fmla="*/ 20 h 39" name="T65"/>
                <a:gd fmla="*/ 72 w 83" name="T66"/>
                <a:gd fmla="*/ 20 h 39" name="T67"/>
                <a:gd fmla="*/ 72 w 83" name="T68"/>
                <a:gd fmla="*/ 18 h 39" name="T69"/>
                <a:gd fmla="*/ 72 w 83" name="T70"/>
                <a:gd fmla="*/ 18 h 39" name="T71"/>
                <a:gd fmla="*/ 76 w 83" name="T72"/>
                <a:gd fmla="*/ 15 h 39" name="T73"/>
                <a:gd fmla="*/ 76 w 83" name="T74"/>
                <a:gd fmla="*/ 15 h 39" name="T75"/>
                <a:gd fmla="*/ 65 w 83" name="T76"/>
                <a:gd fmla="*/ 7 h 39" name="T77"/>
                <a:gd fmla="*/ 65 w 83" name="T78"/>
                <a:gd fmla="*/ 7 h 39" name="T79"/>
                <a:gd fmla="*/ 50 w 83" name="T80"/>
                <a:gd fmla="*/ 3 h 39" name="T81"/>
                <a:gd fmla="*/ 50 w 83" name="T82"/>
                <a:gd fmla="*/ 3 h 39" name="T83"/>
                <a:gd fmla="*/ 50 w 83" name="T84"/>
                <a:gd fmla="*/ 3 h 39" name="T85"/>
                <a:gd fmla="*/ 50 w 83" name="T86"/>
                <a:gd fmla="*/ 3 h 39" name="T87"/>
                <a:gd fmla="*/ 3 w 83" name="T88"/>
                <a:gd fmla="*/ 10 h 39" name="T89"/>
                <a:gd fmla="*/ 3 w 83" name="T90"/>
                <a:gd fmla="*/ 10 h 39" name="T91"/>
                <a:gd fmla="*/ 3 w 83" name="T92"/>
                <a:gd fmla="*/ 11 h 39" name="T93"/>
                <a:gd fmla="*/ 3 w 83" name="T94"/>
                <a:gd fmla="*/ 11 h 39" name="T95"/>
                <a:gd fmla="*/ 7 w 83" name="T96"/>
                <a:gd fmla="*/ 18 h 39" name="T97"/>
                <a:gd fmla="*/ 7 w 83" name="T98"/>
                <a:gd fmla="*/ 18 h 39" name="T99"/>
                <a:gd fmla="*/ 7 w 83" name="T100"/>
                <a:gd fmla="*/ 19 h 39" name="T101"/>
                <a:gd fmla="*/ 7 w 83" name="T102"/>
                <a:gd fmla="*/ 19 h 39" name="T103"/>
                <a:gd fmla="*/ 3 w 83" name="T104"/>
                <a:gd fmla="*/ 29 h 39" name="T105"/>
                <a:gd fmla="*/ 3 w 83" name="T106"/>
                <a:gd fmla="*/ 29 h 39" name="T107"/>
                <a:gd fmla="*/ 5 w 83" name="T108"/>
                <a:gd fmla="*/ 37 h 39" name="T109"/>
                <a:gd fmla="*/ 5 w 83" name="T110"/>
                <a:gd fmla="*/ 37 h 39" name="T111"/>
                <a:gd fmla="*/ 4 w 83" name="T112"/>
                <a:gd fmla="*/ 39 h 39" name="T113"/>
                <a:gd fmla="*/ 4 w 83" name="T114"/>
                <a:gd fmla="*/ 39 h 39" name="T115"/>
                <a:gd fmla="*/ 4 w 83" name="T116"/>
                <a:gd fmla="*/ 39 h 39" name="T117"/>
                <a:gd fmla="*/ 4 w 83" name="T118"/>
                <a:gd fmla="*/ 39 h 39" name="T119"/>
                <a:gd fmla="*/ 3 w 83" name="T120"/>
                <a:gd fmla="*/ 38 h 3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9" w="83">
                  <a:moveTo>
                    <a:pt x="3" y="38"/>
                  </a:moveTo>
                  <a:cubicBezTo>
                    <a:pt x="1" y="36"/>
                    <a:pt x="1" y="32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5"/>
                    <a:pt x="2" y="22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16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5" y="3"/>
                    <a:pt x="35" y="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9" y="2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7"/>
                    <a:pt x="78" y="10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7"/>
                    <a:pt x="77" y="18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7" y="23"/>
                    <a:pt x="81" y="32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2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0" y="34"/>
                    <a:pt x="80" y="34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1"/>
                    <a:pt x="78" y="30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5"/>
                    <a:pt x="73" y="22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19"/>
                    <a:pt x="72" y="19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5" y="17"/>
                    <a:pt x="76" y="16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2"/>
                    <a:pt x="71" y="9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59" y="4"/>
                    <a:pt x="52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5" y="3"/>
                    <a:pt x="16" y="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5" y="1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2"/>
                    <a:pt x="3" y="26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2"/>
                    <a:pt x="4" y="35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3" y="39"/>
                    <a:pt x="3" y="3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0" name="Freeform 93"/>
            <p:cNvSpPr/>
            <p:nvPr/>
          </p:nvSpPr>
          <p:spPr bwMode="auto">
            <a:xfrm>
              <a:off x="8712200" y="5213350"/>
              <a:ext cx="184150" cy="125413"/>
            </a:xfrm>
            <a:custGeom>
              <a:gdLst>
                <a:gd fmla="*/ 2 w 49" name="T0"/>
                <a:gd fmla="*/ 32 h 33" name="T1"/>
                <a:gd fmla="*/ 0 w 49" name="T2"/>
                <a:gd fmla="*/ 25 h 33" name="T3"/>
                <a:gd fmla="*/ 0 w 49" name="T4"/>
                <a:gd fmla="*/ 25 h 33" name="T5"/>
                <a:gd fmla="*/ 7 w 49" name="T6"/>
                <a:gd fmla="*/ 13 h 33" name="T7"/>
                <a:gd fmla="*/ 7 w 49" name="T8"/>
                <a:gd fmla="*/ 13 h 33" name="T9"/>
                <a:gd fmla="*/ 4 w 49" name="T10"/>
                <a:gd fmla="*/ 5 h 33" name="T11"/>
                <a:gd fmla="*/ 4 w 49" name="T12"/>
                <a:gd fmla="*/ 5 h 33" name="T13"/>
                <a:gd fmla="*/ 7 w 49" name="T14"/>
                <a:gd fmla="*/ 1 h 33" name="T15"/>
                <a:gd fmla="*/ 7 w 49" name="T16"/>
                <a:gd fmla="*/ 1 h 33" name="T17"/>
                <a:gd fmla="*/ 12 w 49" name="T18"/>
                <a:gd fmla="*/ 0 h 33" name="T19"/>
                <a:gd fmla="*/ 12 w 49" name="T20"/>
                <a:gd fmla="*/ 0 h 33" name="T21"/>
                <a:gd fmla="*/ 21 w 49" name="T22"/>
                <a:gd fmla="*/ 0 h 33" name="T23"/>
                <a:gd fmla="*/ 21 w 49" name="T24"/>
                <a:gd fmla="*/ 0 h 33" name="T25"/>
                <a:gd fmla="*/ 22 w 49" name="T26"/>
                <a:gd fmla="*/ 0 h 33" name="T27"/>
                <a:gd fmla="*/ 22 w 49" name="T28"/>
                <a:gd fmla="*/ 0 h 33" name="T29"/>
                <a:gd fmla="*/ 22 w 49" name="T30"/>
                <a:gd fmla="*/ 0 h 33" name="T31"/>
                <a:gd fmla="*/ 22 w 49" name="T32"/>
                <a:gd fmla="*/ 0 h 33" name="T33"/>
                <a:gd fmla="*/ 33 w 49" name="T34"/>
                <a:gd fmla="*/ 0 h 33" name="T35"/>
                <a:gd fmla="*/ 33 w 49" name="T36"/>
                <a:gd fmla="*/ 0 h 33" name="T37"/>
                <a:gd fmla="*/ 49 w 49" name="T38"/>
                <a:gd fmla="*/ 7 h 33" name="T39"/>
                <a:gd fmla="*/ 49 w 49" name="T40"/>
                <a:gd fmla="*/ 7 h 33" name="T41"/>
                <a:gd fmla="*/ 48 w 49" name="T42"/>
                <a:gd fmla="*/ 9 h 33" name="T43"/>
                <a:gd fmla="*/ 48 w 49" name="T44"/>
                <a:gd fmla="*/ 9 h 33" name="T45"/>
                <a:gd fmla="*/ 47 w 49" name="T46"/>
                <a:gd fmla="*/ 9 h 33" name="T47"/>
                <a:gd fmla="*/ 47 w 49" name="T48"/>
                <a:gd fmla="*/ 9 h 33" name="T49"/>
                <a:gd fmla="*/ 33 w 49" name="T50"/>
                <a:gd fmla="*/ 2 h 33" name="T51"/>
                <a:gd fmla="*/ 33 w 49" name="T52"/>
                <a:gd fmla="*/ 2 h 33" name="T53"/>
                <a:gd fmla="*/ 21 w 49" name="T54"/>
                <a:gd fmla="*/ 3 h 33" name="T55"/>
                <a:gd fmla="*/ 21 w 49" name="T56"/>
                <a:gd fmla="*/ 3 h 33" name="T57"/>
                <a:gd fmla="*/ 21 w 49" name="T58"/>
                <a:gd fmla="*/ 3 h 33" name="T59"/>
                <a:gd fmla="*/ 21 w 49" name="T60"/>
                <a:gd fmla="*/ 3 h 33" name="T61"/>
                <a:gd fmla="*/ 21 w 49" name="T62"/>
                <a:gd fmla="*/ 3 h 33" name="T63"/>
                <a:gd fmla="*/ 12 w 49" name="T64"/>
                <a:gd fmla="*/ 2 h 33" name="T65"/>
                <a:gd fmla="*/ 12 w 49" name="T66"/>
                <a:gd fmla="*/ 2 h 33" name="T67"/>
                <a:gd fmla="*/ 8 w 49" name="T68"/>
                <a:gd fmla="*/ 3 h 33" name="T69"/>
                <a:gd fmla="*/ 8 w 49" name="T70"/>
                <a:gd fmla="*/ 3 h 33" name="T71"/>
                <a:gd fmla="*/ 7 w 49" name="T72"/>
                <a:gd fmla="*/ 5 h 33" name="T73"/>
                <a:gd fmla="*/ 7 w 49" name="T74"/>
                <a:gd fmla="*/ 5 h 33" name="T75"/>
                <a:gd fmla="*/ 10 w 49" name="T76"/>
                <a:gd fmla="*/ 13 h 33" name="T77"/>
                <a:gd fmla="*/ 10 w 49" name="T78"/>
                <a:gd fmla="*/ 13 h 33" name="T79"/>
                <a:gd fmla="*/ 10 w 49" name="T80"/>
                <a:gd fmla="*/ 14 h 33" name="T81"/>
                <a:gd fmla="*/ 10 w 49" name="T82"/>
                <a:gd fmla="*/ 14 h 33" name="T83"/>
                <a:gd fmla="*/ 9 w 49" name="T84"/>
                <a:gd fmla="*/ 15 h 33" name="T85"/>
                <a:gd fmla="*/ 9 w 49" name="T86"/>
                <a:gd fmla="*/ 15 h 33" name="T87"/>
                <a:gd fmla="*/ 3 w 49" name="T88"/>
                <a:gd fmla="*/ 25 h 33" name="T89"/>
                <a:gd fmla="*/ 3 w 49" name="T90"/>
                <a:gd fmla="*/ 25 h 33" name="T91"/>
                <a:gd fmla="*/ 4 w 49" name="T92"/>
                <a:gd fmla="*/ 31 h 33" name="T93"/>
                <a:gd fmla="*/ 4 w 49" name="T94"/>
                <a:gd fmla="*/ 31 h 33" name="T95"/>
                <a:gd fmla="*/ 4 w 49" name="T96"/>
                <a:gd fmla="*/ 31 h 33" name="T97"/>
                <a:gd fmla="*/ 4 w 49" name="T98"/>
                <a:gd fmla="*/ 33 h 33" name="T99"/>
                <a:gd fmla="*/ 4 w 49" name="T100"/>
                <a:gd fmla="*/ 33 h 33" name="T101"/>
                <a:gd fmla="*/ 3 w 49" name="T102"/>
                <a:gd fmla="*/ 33 h 33" name="T103"/>
                <a:gd fmla="*/ 3 w 49" name="T104"/>
                <a:gd fmla="*/ 33 h 33" name="T105"/>
                <a:gd fmla="*/ 2 w 49" name="T106"/>
                <a:gd fmla="*/ 32 h 3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3" w="49">
                  <a:moveTo>
                    <a:pt x="2" y="32"/>
                  </a:moveTo>
                  <a:cubicBezTo>
                    <a:pt x="1" y="30"/>
                    <a:pt x="0" y="2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2" y="15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4" y="8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2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45" y="1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8"/>
                    <a:pt x="49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3"/>
                    <a:pt x="39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2"/>
                    <a:pt x="26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5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9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7"/>
                    <a:pt x="9" y="10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5" y="15"/>
                    <a:pt x="3" y="21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8"/>
                    <a:pt x="3" y="30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2" y="33"/>
                    <a:pt x="2" y="3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1" name="Freeform 94"/>
            <p:cNvSpPr/>
            <p:nvPr/>
          </p:nvSpPr>
          <p:spPr bwMode="auto">
            <a:xfrm>
              <a:off x="7466013" y="5183188"/>
              <a:ext cx="101600" cy="188913"/>
            </a:xfrm>
            <a:custGeom>
              <a:gdLst>
                <a:gd fmla="*/ 24 w 27" name="T0"/>
                <a:gd fmla="*/ 50 h 50" name="T1"/>
                <a:gd fmla="*/ 24 w 27" name="T2"/>
                <a:gd fmla="*/ 48 h 50" name="T3"/>
                <a:gd fmla="*/ 24 w 27" name="T4"/>
                <a:gd fmla="*/ 48 h 50" name="T5"/>
                <a:gd fmla="*/ 24 w 27" name="T6"/>
                <a:gd fmla="*/ 45 h 50" name="T7"/>
                <a:gd fmla="*/ 24 w 27" name="T8"/>
                <a:gd fmla="*/ 45 h 50" name="T9"/>
                <a:gd fmla="*/ 20 w 27" name="T10"/>
                <a:gd fmla="*/ 34 h 50" name="T11"/>
                <a:gd fmla="*/ 20 w 27" name="T12"/>
                <a:gd fmla="*/ 34 h 50" name="T13"/>
                <a:gd fmla="*/ 20 w 27" name="T14"/>
                <a:gd fmla="*/ 33 h 50" name="T15"/>
                <a:gd fmla="*/ 20 w 27" name="T16"/>
                <a:gd fmla="*/ 33 h 50" name="T17"/>
                <a:gd fmla="*/ 22 w 27" name="T18"/>
                <a:gd fmla="*/ 19 h 50" name="T19"/>
                <a:gd fmla="*/ 22 w 27" name="T20"/>
                <a:gd fmla="*/ 19 h 50" name="T21"/>
                <a:gd fmla="*/ 22 w 27" name="T22"/>
                <a:gd fmla="*/ 18 h 50" name="T23"/>
                <a:gd fmla="*/ 22 w 27" name="T24"/>
                <a:gd fmla="*/ 18 h 50" name="T25"/>
                <a:gd fmla="*/ 2 w 27" name="T26"/>
                <a:gd fmla="*/ 2 h 50" name="T27"/>
                <a:gd fmla="*/ 2 w 27" name="T28"/>
                <a:gd fmla="*/ 2 h 50" name="T29"/>
                <a:gd fmla="*/ 1 w 27" name="T30"/>
                <a:gd fmla="*/ 3 h 50" name="T31"/>
                <a:gd fmla="*/ 1 w 27" name="T32"/>
                <a:gd fmla="*/ 3 h 50" name="T33"/>
                <a:gd fmla="*/ 1 w 27" name="T34"/>
                <a:gd fmla="*/ 3 h 50" name="T35"/>
                <a:gd fmla="*/ 0 w 27" name="T36"/>
                <a:gd fmla="*/ 1 h 50" name="T37"/>
                <a:gd fmla="*/ 0 w 27" name="T38"/>
                <a:gd fmla="*/ 1 h 50" name="T39"/>
                <a:gd fmla="*/ 1 w 27" name="T40"/>
                <a:gd fmla="*/ 0 h 50" name="T41"/>
                <a:gd fmla="*/ 1 w 27" name="T42"/>
                <a:gd fmla="*/ 0 h 50" name="T43"/>
                <a:gd fmla="*/ 2 w 27" name="T44"/>
                <a:gd fmla="*/ 0 h 50" name="T45"/>
                <a:gd fmla="*/ 2 w 27" name="T46"/>
                <a:gd fmla="*/ 0 h 50" name="T47"/>
                <a:gd fmla="*/ 24 w 27" name="T48"/>
                <a:gd fmla="*/ 18 h 50" name="T49"/>
                <a:gd fmla="*/ 24 w 27" name="T50"/>
                <a:gd fmla="*/ 18 h 50" name="T51"/>
                <a:gd fmla="*/ 24 w 27" name="T52"/>
                <a:gd fmla="*/ 19 h 50" name="T53"/>
                <a:gd fmla="*/ 24 w 27" name="T54"/>
                <a:gd fmla="*/ 19 h 50" name="T55"/>
                <a:gd fmla="*/ 23 w 27" name="T56"/>
                <a:gd fmla="*/ 33 h 50" name="T57"/>
                <a:gd fmla="*/ 23 w 27" name="T58"/>
                <a:gd fmla="*/ 33 h 50" name="T59"/>
                <a:gd fmla="*/ 23 w 27" name="T60"/>
                <a:gd fmla="*/ 34 h 50" name="T61"/>
                <a:gd fmla="*/ 23 w 27" name="T62"/>
                <a:gd fmla="*/ 34 h 50" name="T63"/>
                <a:gd fmla="*/ 27 w 27" name="T64"/>
                <a:gd fmla="*/ 45 h 50" name="T65"/>
                <a:gd fmla="*/ 27 w 27" name="T66"/>
                <a:gd fmla="*/ 45 h 50" name="T67"/>
                <a:gd fmla="*/ 26 w 27" name="T68"/>
                <a:gd fmla="*/ 49 h 50" name="T69"/>
                <a:gd fmla="*/ 26 w 27" name="T70"/>
                <a:gd fmla="*/ 49 h 50" name="T71"/>
                <a:gd fmla="*/ 25 w 27" name="T72"/>
                <a:gd fmla="*/ 50 h 50" name="T73"/>
                <a:gd fmla="*/ 25 w 27" name="T74"/>
                <a:gd fmla="*/ 50 h 50" name="T75"/>
                <a:gd fmla="*/ 24 w 27" name="T76"/>
                <a:gd fmla="*/ 50 h 5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0" w="27">
                  <a:moveTo>
                    <a:pt x="24" y="50"/>
                  </a:moveTo>
                  <a:cubicBezTo>
                    <a:pt x="24" y="49"/>
                    <a:pt x="23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6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2"/>
                    <a:pt x="21" y="39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3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6"/>
                    <a:pt x="14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5" y="0"/>
                    <a:pt x="24" y="5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4"/>
                    <a:pt x="23" y="28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8"/>
                    <a:pt x="27" y="41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50"/>
                    <a:pt x="24" y="5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2" name="Freeform 95"/>
            <p:cNvSpPr/>
            <p:nvPr/>
          </p:nvSpPr>
          <p:spPr bwMode="auto">
            <a:xfrm>
              <a:off x="7993063" y="5199063"/>
              <a:ext cx="63500" cy="153988"/>
            </a:xfrm>
            <a:custGeom>
              <a:gdLst>
                <a:gd fmla="*/ 14 w 17" name="T0"/>
                <a:gd fmla="*/ 41 h 41" name="T1"/>
                <a:gd fmla="*/ 13 w 17" name="T2"/>
                <a:gd fmla="*/ 36 h 41" name="T3"/>
                <a:gd fmla="*/ 13 w 17" name="T4"/>
                <a:gd fmla="*/ 36 h 41" name="T5"/>
                <a:gd fmla="*/ 14 w 17" name="T6"/>
                <a:gd fmla="*/ 25 h 41" name="T7"/>
                <a:gd fmla="*/ 14 w 17" name="T8"/>
                <a:gd fmla="*/ 25 h 41" name="T9"/>
                <a:gd fmla="*/ 14 w 17" name="T10"/>
                <a:gd fmla="*/ 25 h 41" name="T11"/>
                <a:gd fmla="*/ 14 w 17" name="T12"/>
                <a:gd fmla="*/ 25 h 41" name="T13"/>
                <a:gd fmla="*/ 14 w 17" name="T14"/>
                <a:gd fmla="*/ 25 h 41" name="T15"/>
                <a:gd fmla="*/ 14 w 17" name="T16"/>
                <a:gd fmla="*/ 25 h 41" name="T17"/>
                <a:gd fmla="*/ 12 w 17" name="T18"/>
                <a:gd fmla="*/ 22 h 41" name="T19"/>
                <a:gd fmla="*/ 12 w 17" name="T20"/>
                <a:gd fmla="*/ 22 h 41" name="T21"/>
                <a:gd fmla="*/ 9 w 17" name="T22"/>
                <a:gd fmla="*/ 18 h 41" name="T23"/>
                <a:gd fmla="*/ 9 w 17" name="T24"/>
                <a:gd fmla="*/ 18 h 41" name="T25"/>
                <a:gd fmla="*/ 1 w 17" name="T26"/>
                <a:gd fmla="*/ 2 h 41" name="T27"/>
                <a:gd fmla="*/ 1 w 17" name="T28"/>
                <a:gd fmla="*/ 2 h 41" name="T29"/>
                <a:gd fmla="*/ 1 w 17" name="T30"/>
                <a:gd fmla="*/ 0 h 41" name="T31"/>
                <a:gd fmla="*/ 1 w 17" name="T32"/>
                <a:gd fmla="*/ 0 h 41" name="T33"/>
                <a:gd fmla="*/ 2 w 17" name="T34"/>
                <a:gd fmla="*/ 0 h 41" name="T35"/>
                <a:gd fmla="*/ 2 w 17" name="T36"/>
                <a:gd fmla="*/ 0 h 41" name="T37"/>
                <a:gd fmla="*/ 11 w 17" name="T38"/>
                <a:gd fmla="*/ 18 h 41" name="T39"/>
                <a:gd fmla="*/ 11 w 17" name="T40"/>
                <a:gd fmla="*/ 18 h 41" name="T41"/>
                <a:gd fmla="*/ 14 w 17" name="T42"/>
                <a:gd fmla="*/ 20 h 41" name="T43"/>
                <a:gd fmla="*/ 14 w 17" name="T44"/>
                <a:gd fmla="*/ 20 h 41" name="T45"/>
                <a:gd fmla="*/ 17 w 17" name="T46"/>
                <a:gd fmla="*/ 25 h 41" name="T47"/>
                <a:gd fmla="*/ 17 w 17" name="T48"/>
                <a:gd fmla="*/ 25 h 41" name="T49"/>
                <a:gd fmla="*/ 17 w 17" name="T50"/>
                <a:gd fmla="*/ 25 h 41" name="T51"/>
                <a:gd fmla="*/ 16 w 17" name="T52"/>
                <a:gd fmla="*/ 36 h 41" name="T53"/>
                <a:gd fmla="*/ 16 w 17" name="T54"/>
                <a:gd fmla="*/ 36 h 41" name="T55"/>
                <a:gd fmla="*/ 16 w 17" name="T56"/>
                <a:gd fmla="*/ 39 h 41" name="T57"/>
                <a:gd fmla="*/ 16 w 17" name="T58"/>
                <a:gd fmla="*/ 39 h 41" name="T59"/>
                <a:gd fmla="*/ 16 w 17" name="T60"/>
                <a:gd fmla="*/ 41 h 41" name="T61"/>
                <a:gd fmla="*/ 16 w 17" name="T62"/>
                <a:gd fmla="*/ 41 h 41" name="T63"/>
                <a:gd fmla="*/ 15 w 17" name="T64"/>
                <a:gd fmla="*/ 41 h 41" name="T65"/>
                <a:gd fmla="*/ 15 w 17" name="T66"/>
                <a:gd fmla="*/ 41 h 41" name="T67"/>
                <a:gd fmla="*/ 14 w 17" name="T68"/>
                <a:gd fmla="*/ 41 h 4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1" w="17">
                  <a:moveTo>
                    <a:pt x="14" y="41"/>
                  </a:moveTo>
                  <a:cubicBezTo>
                    <a:pt x="13" y="39"/>
                    <a:pt x="13" y="38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2"/>
                    <a:pt x="14" y="27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0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0"/>
                    <a:pt x="8" y="7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0" y="10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2" y="19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7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7"/>
                    <a:pt x="16" y="33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1"/>
                    <a:pt x="14" y="4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3" name="Freeform 96"/>
            <p:cNvSpPr/>
            <p:nvPr/>
          </p:nvSpPr>
          <p:spPr bwMode="auto">
            <a:xfrm>
              <a:off x="6646863" y="5380038"/>
              <a:ext cx="857250" cy="36513"/>
            </a:xfrm>
            <a:custGeom>
              <a:gdLst>
                <a:gd fmla="*/ 132 w 228" name="T0"/>
                <a:gd fmla="*/ 9 h 10" name="T1"/>
                <a:gd fmla="*/ 130 w 228" name="T2"/>
                <a:gd fmla="*/ 7 h 10" name="T3"/>
                <a:gd fmla="*/ 123 w 228" name="T4"/>
                <a:gd fmla="*/ 6 h 10" name="T5"/>
                <a:gd fmla="*/ 100 w 228" name="T6"/>
                <a:gd fmla="*/ 5 h 10" name="T7"/>
                <a:gd fmla="*/ 65 w 228" name="T8"/>
                <a:gd fmla="*/ 6 h 10" name="T9"/>
                <a:gd fmla="*/ 65 w 228" name="T10"/>
                <a:gd fmla="*/ 6 h 10" name="T11"/>
                <a:gd fmla="*/ 36 w 228" name="T12"/>
                <a:gd fmla="*/ 6 h 10" name="T13"/>
                <a:gd fmla="*/ 21 w 228" name="T14"/>
                <a:gd fmla="*/ 6 h 10" name="T15"/>
                <a:gd fmla="*/ 2 w 228" name="T16"/>
                <a:gd fmla="*/ 3 h 10" name="T17"/>
                <a:gd fmla="*/ 1 w 228" name="T18"/>
                <a:gd fmla="*/ 3 h 10" name="T19"/>
                <a:gd fmla="*/ 0 w 228" name="T20"/>
                <a:gd fmla="*/ 1 h 10" name="T21"/>
                <a:gd fmla="*/ 1 w 228" name="T22"/>
                <a:gd fmla="*/ 0 h 10" name="T23"/>
                <a:gd fmla="*/ 2 w 228" name="T24"/>
                <a:gd fmla="*/ 0 h 10" name="T25"/>
                <a:gd fmla="*/ 22 w 228" name="T26"/>
                <a:gd fmla="*/ 3 h 10" name="T27"/>
                <a:gd fmla="*/ 36 w 228" name="T28"/>
                <a:gd fmla="*/ 4 h 10" name="T29"/>
                <a:gd fmla="*/ 65 w 228" name="T30"/>
                <a:gd fmla="*/ 3 h 10" name="T31"/>
                <a:gd fmla="*/ 66 w 228" name="T32"/>
                <a:gd fmla="*/ 3 h 10" name="T33"/>
                <a:gd fmla="*/ 100 w 228" name="T34"/>
                <a:gd fmla="*/ 3 h 10" name="T35"/>
                <a:gd fmla="*/ 131 w 228" name="T36"/>
                <a:gd fmla="*/ 5 h 10" name="T37"/>
                <a:gd fmla="*/ 134 w 228" name="T38"/>
                <a:gd fmla="*/ 8 h 10" name="T39"/>
                <a:gd fmla="*/ 137 w 228" name="T40"/>
                <a:gd fmla="*/ 8 h 10" name="T41"/>
                <a:gd fmla="*/ 158 w 228" name="T42"/>
                <a:gd fmla="*/ 5 h 10" name="T43"/>
                <a:gd fmla="*/ 183 w 228" name="T44"/>
                <a:gd fmla="*/ 3 h 10" name="T45"/>
                <a:gd fmla="*/ 188 w 228" name="T46"/>
                <a:gd fmla="*/ 3 h 10" name="T47"/>
                <a:gd fmla="*/ 189 w 228" name="T48"/>
                <a:gd fmla="*/ 3 h 10" name="T49"/>
                <a:gd fmla="*/ 190 w 228" name="T50"/>
                <a:gd fmla="*/ 3 h 10" name="T51"/>
                <a:gd fmla="*/ 214 w 228" name="T52"/>
                <a:gd fmla="*/ 3 h 10" name="T53"/>
                <a:gd fmla="*/ 226 w 228" name="T54"/>
                <a:gd fmla="*/ 3 h 10" name="T55"/>
                <a:gd fmla="*/ 228 w 228" name="T56"/>
                <a:gd fmla="*/ 5 h 10" name="T57"/>
                <a:gd fmla="*/ 227 w 228" name="T58"/>
                <a:gd fmla="*/ 6 h 10" name="T59"/>
                <a:gd fmla="*/ 214 w 228" name="T60"/>
                <a:gd fmla="*/ 6 h 10" name="T61"/>
                <a:gd fmla="*/ 190 w 228" name="T62"/>
                <a:gd fmla="*/ 6 h 10" name="T63"/>
                <a:gd fmla="*/ 189 w 228" name="T64"/>
                <a:gd fmla="*/ 6 h 10" name="T65"/>
                <a:gd fmla="*/ 188 w 228" name="T66"/>
                <a:gd fmla="*/ 6 h 10" name="T67"/>
                <a:gd fmla="*/ 183 w 228" name="T68"/>
                <a:gd fmla="*/ 6 h 10" name="T69"/>
                <a:gd fmla="*/ 158 w 228" name="T70"/>
                <a:gd fmla="*/ 7 h 10" name="T71"/>
                <a:gd fmla="*/ 137 w 228" name="T72"/>
                <a:gd fmla="*/ 10 h 10" name="T73"/>
                <a:gd fmla="*/ 133 w 228" name="T74"/>
                <a:gd fmla="*/ 10 h 1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" w="228">
                  <a:moveTo>
                    <a:pt x="133" y="10"/>
                  </a:moveTo>
                  <a:cubicBezTo>
                    <a:pt x="133" y="10"/>
                    <a:pt x="132" y="9"/>
                    <a:pt x="132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9"/>
                    <a:pt x="132" y="8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8" y="7"/>
                    <a:pt x="126" y="6"/>
                    <a:pt x="123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6" y="5"/>
                    <a:pt x="108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84" y="5"/>
                    <a:pt x="69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6"/>
                    <a:pt x="4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6"/>
                    <a:pt x="26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4" y="5"/>
                    <a:pt x="8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0"/>
                    <a:pt x="15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6" y="4"/>
                    <a:pt x="31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6" y="4"/>
                    <a:pt x="56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9" y="3"/>
                    <a:pt x="85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12" y="3"/>
                    <a:pt x="125" y="3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6"/>
                    <a:pt x="134" y="6"/>
                    <a:pt x="134" y="8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8"/>
                    <a:pt x="136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44" y="8"/>
                    <a:pt x="151" y="6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66" y="3"/>
                    <a:pt x="174" y="3"/>
                    <a:pt x="183" y="3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4" y="3"/>
                    <a:pt x="186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9" y="3"/>
                    <a:pt x="189" y="3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9" y="3"/>
                    <a:pt x="189" y="3"/>
                    <a:pt x="190" y="3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98" y="3"/>
                    <a:pt x="206" y="3"/>
                    <a:pt x="214" y="3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8" y="3"/>
                    <a:pt x="222" y="3"/>
                    <a:pt x="226" y="3"/>
                  </a:cubicBezTo>
                  <a:cubicBezTo>
                    <a:pt x="226" y="3"/>
                    <a:pt x="226" y="3"/>
                    <a:pt x="226" y="3"/>
                  </a:cubicBezTo>
                  <a:cubicBezTo>
                    <a:pt x="227" y="3"/>
                    <a:pt x="228" y="4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7" y="6"/>
                    <a:pt x="227" y="6"/>
                  </a:cubicBezTo>
                  <a:cubicBezTo>
                    <a:pt x="227" y="6"/>
                    <a:pt x="227" y="6"/>
                    <a:pt x="227" y="6"/>
                  </a:cubicBezTo>
                  <a:cubicBezTo>
                    <a:pt x="222" y="6"/>
                    <a:pt x="218" y="6"/>
                    <a:pt x="214" y="6"/>
                  </a:cubicBezTo>
                  <a:cubicBezTo>
                    <a:pt x="214" y="6"/>
                    <a:pt x="214" y="6"/>
                    <a:pt x="214" y="6"/>
                  </a:cubicBezTo>
                  <a:cubicBezTo>
                    <a:pt x="206" y="6"/>
                    <a:pt x="198" y="6"/>
                    <a:pt x="190" y="6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8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6" y="6"/>
                    <a:pt x="184" y="6"/>
                    <a:pt x="183" y="6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74" y="6"/>
                    <a:pt x="166" y="6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1" y="8"/>
                    <a:pt x="144" y="10"/>
                    <a:pt x="137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6" y="10"/>
                    <a:pt x="135" y="10"/>
                    <a:pt x="133" y="1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4" name="Freeform 97"/>
            <p:cNvSpPr/>
            <p:nvPr/>
          </p:nvSpPr>
          <p:spPr bwMode="auto">
            <a:xfrm>
              <a:off x="7693025" y="5353050"/>
              <a:ext cx="1052513" cy="76200"/>
            </a:xfrm>
            <a:custGeom>
              <a:gdLst>
                <a:gd fmla="*/ 150 w 280" name="T0"/>
                <a:gd fmla="*/ 20 h 20" name="T1"/>
                <a:gd fmla="*/ 150 w 280" name="T2"/>
                <a:gd fmla="*/ 18 h 20" name="T3"/>
                <a:gd fmla="*/ 152 w 280" name="T4"/>
                <a:gd fmla="*/ 15 h 20" name="T5"/>
                <a:gd fmla="*/ 113 w 280" name="T6"/>
                <a:gd fmla="*/ 7 h 20" name="T7"/>
                <a:gd fmla="*/ 108 w 280" name="T8"/>
                <a:gd fmla="*/ 7 h 20" name="T9"/>
                <a:gd fmla="*/ 81 w 280" name="T10"/>
                <a:gd fmla="*/ 10 h 20" name="T11"/>
                <a:gd fmla="*/ 75 w 280" name="T12"/>
                <a:gd fmla="*/ 10 h 20" name="T13"/>
                <a:gd fmla="*/ 64 w 280" name="T14"/>
                <a:gd fmla="*/ 4 h 20" name="T15"/>
                <a:gd fmla="*/ 53 w 280" name="T16"/>
                <a:gd fmla="*/ 3 h 20" name="T17"/>
                <a:gd fmla="*/ 44 w 280" name="T18"/>
                <a:gd fmla="*/ 3 h 20" name="T19"/>
                <a:gd fmla="*/ 2 w 280" name="T20"/>
                <a:gd fmla="*/ 11 h 20" name="T21"/>
                <a:gd fmla="*/ 2 w 280" name="T22"/>
                <a:gd fmla="*/ 11 h 20" name="T23"/>
                <a:gd fmla="*/ 1 w 280" name="T24"/>
                <a:gd fmla="*/ 10 h 20" name="T25"/>
                <a:gd fmla="*/ 1 w 280" name="T26"/>
                <a:gd fmla="*/ 8 h 20" name="T27"/>
                <a:gd fmla="*/ 44 w 280" name="T28"/>
                <a:gd fmla="*/ 1 h 20" name="T29"/>
                <a:gd fmla="*/ 53 w 280" name="T30"/>
                <a:gd fmla="*/ 0 h 20" name="T31"/>
                <a:gd fmla="*/ 65 w 280" name="T32"/>
                <a:gd fmla="*/ 2 h 20" name="T33"/>
                <a:gd fmla="*/ 76 w 280" name="T34"/>
                <a:gd fmla="*/ 7 h 20" name="T35"/>
                <a:gd fmla="*/ 81 w 280" name="T36"/>
                <a:gd fmla="*/ 8 h 20" name="T37"/>
                <a:gd fmla="*/ 108 w 280" name="T38"/>
                <a:gd fmla="*/ 4 h 20" name="T39"/>
                <a:gd fmla="*/ 113 w 280" name="T40"/>
                <a:gd fmla="*/ 5 h 20" name="T41"/>
                <a:gd fmla="*/ 154 w 280" name="T42"/>
                <a:gd fmla="*/ 13 h 20" name="T43"/>
                <a:gd fmla="*/ 155 w 280" name="T44"/>
                <a:gd fmla="*/ 14 h 20" name="T45"/>
                <a:gd fmla="*/ 154 w 280" name="T46"/>
                <a:gd fmla="*/ 15 h 20" name="T47"/>
                <a:gd fmla="*/ 153 w 280" name="T48"/>
                <a:gd fmla="*/ 18 h 20" name="T49"/>
                <a:gd fmla="*/ 156 w 280" name="T50"/>
                <a:gd fmla="*/ 18 h 20" name="T51"/>
                <a:gd fmla="*/ 207 w 280" name="T52"/>
                <a:gd fmla="*/ 11 h 20" name="T53"/>
                <a:gd fmla="*/ 216 w 280" name="T54"/>
                <a:gd fmla="*/ 11 h 20" name="T55"/>
                <a:gd fmla="*/ 249 w 280" name="T56"/>
                <a:gd fmla="*/ 13 h 20" name="T57"/>
                <a:gd fmla="*/ 252 w 280" name="T58"/>
                <a:gd fmla="*/ 13 h 20" name="T59"/>
                <a:gd fmla="*/ 263 w 280" name="T60"/>
                <a:gd fmla="*/ 13 h 20" name="T61"/>
                <a:gd fmla="*/ 279 w 280" name="T62"/>
                <a:gd fmla="*/ 15 h 20" name="T63"/>
                <a:gd fmla="*/ 279 w 280" name="T64"/>
                <a:gd fmla="*/ 17 h 20" name="T65"/>
                <a:gd fmla="*/ 278 w 280" name="T66"/>
                <a:gd fmla="*/ 17 h 20" name="T67"/>
                <a:gd fmla="*/ 263 w 280" name="T68"/>
                <a:gd fmla="*/ 15 h 20" name="T69"/>
                <a:gd fmla="*/ 252 w 280" name="T70"/>
                <a:gd fmla="*/ 15 h 20" name="T71"/>
                <a:gd fmla="*/ 249 w 280" name="T72"/>
                <a:gd fmla="*/ 15 h 20" name="T73"/>
                <a:gd fmla="*/ 216 w 280" name="T74"/>
                <a:gd fmla="*/ 14 h 20" name="T75"/>
                <a:gd fmla="*/ 207 w 280" name="T76"/>
                <a:gd fmla="*/ 14 h 20" name="T77"/>
                <a:gd fmla="*/ 156 w 280" name="T78"/>
                <a:gd fmla="*/ 20 h 2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0" w="280">
                  <a:moveTo>
                    <a:pt x="151" y="20"/>
                  </a:moveTo>
                  <a:cubicBezTo>
                    <a:pt x="151" y="20"/>
                    <a:pt x="151" y="20"/>
                    <a:pt x="150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19"/>
                    <a:pt x="150" y="19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1" y="18"/>
                    <a:pt x="151" y="16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1" y="11"/>
                    <a:pt x="125" y="9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1" y="7"/>
                    <a:pt x="110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0" y="7"/>
                    <a:pt x="90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7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1" y="8"/>
                    <a:pt x="68" y="5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1" y="3"/>
                    <a:pt x="57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0" y="3"/>
                    <a:pt x="47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0" y="4"/>
                    <a:pt x="14" y="4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4" y="2"/>
                    <a:pt x="30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0"/>
                    <a:pt x="61" y="1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9" y="3"/>
                    <a:pt x="72" y="6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7" y="8"/>
                    <a:pt x="79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9" y="8"/>
                    <a:pt x="99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10" y="4"/>
                    <a:pt x="112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25" y="7"/>
                    <a:pt x="143" y="8"/>
                    <a:pt x="15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4" y="13"/>
                    <a:pt x="155" y="13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14"/>
                    <a:pt x="155" y="14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7"/>
                    <a:pt x="153" y="18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4" y="18"/>
                    <a:pt x="155" y="18"/>
                    <a:pt x="156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73" y="18"/>
                    <a:pt x="190" y="12"/>
                    <a:pt x="207" y="11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10" y="11"/>
                    <a:pt x="213" y="11"/>
                    <a:pt x="216" y="11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27" y="11"/>
                    <a:pt x="238" y="12"/>
                    <a:pt x="249" y="13"/>
                  </a:cubicBezTo>
                  <a:cubicBezTo>
                    <a:pt x="249" y="13"/>
                    <a:pt x="249" y="13"/>
                    <a:pt x="249" y="13"/>
                  </a:cubicBezTo>
                  <a:cubicBezTo>
                    <a:pt x="250" y="13"/>
                    <a:pt x="251" y="13"/>
                    <a:pt x="252" y="13"/>
                  </a:cubicBezTo>
                  <a:cubicBezTo>
                    <a:pt x="252" y="13"/>
                    <a:pt x="252" y="13"/>
                    <a:pt x="252" y="13"/>
                  </a:cubicBezTo>
                  <a:cubicBezTo>
                    <a:pt x="255" y="13"/>
                    <a:pt x="259" y="13"/>
                    <a:pt x="263" y="13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69" y="13"/>
                    <a:pt x="276" y="13"/>
                    <a:pt x="279" y="15"/>
                  </a:cubicBezTo>
                  <a:cubicBezTo>
                    <a:pt x="279" y="15"/>
                    <a:pt x="279" y="15"/>
                    <a:pt x="279" y="15"/>
                  </a:cubicBezTo>
                  <a:cubicBezTo>
                    <a:pt x="279" y="15"/>
                    <a:pt x="280" y="16"/>
                    <a:pt x="279" y="17"/>
                  </a:cubicBezTo>
                  <a:cubicBezTo>
                    <a:pt x="279" y="17"/>
                    <a:pt x="279" y="17"/>
                    <a:pt x="279" y="17"/>
                  </a:cubicBezTo>
                  <a:cubicBezTo>
                    <a:pt x="279" y="17"/>
                    <a:pt x="278" y="17"/>
                    <a:pt x="278" y="17"/>
                  </a:cubicBezTo>
                  <a:cubicBezTo>
                    <a:pt x="278" y="17"/>
                    <a:pt x="278" y="17"/>
                    <a:pt x="278" y="17"/>
                  </a:cubicBezTo>
                  <a:cubicBezTo>
                    <a:pt x="275" y="15"/>
                    <a:pt x="269" y="15"/>
                    <a:pt x="263" y="15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59" y="15"/>
                    <a:pt x="255" y="15"/>
                    <a:pt x="252" y="15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1" y="15"/>
                    <a:pt x="250" y="15"/>
                    <a:pt x="249" y="15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38" y="15"/>
                    <a:pt x="227" y="14"/>
                    <a:pt x="216" y="14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13" y="14"/>
                    <a:pt x="210" y="14"/>
                    <a:pt x="207" y="14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191" y="15"/>
                    <a:pt x="173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5" y="20"/>
                    <a:pt x="153" y="20"/>
                    <a:pt x="151" y="2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5" name="Freeform 98"/>
            <p:cNvSpPr/>
            <p:nvPr/>
          </p:nvSpPr>
          <p:spPr bwMode="auto">
            <a:xfrm>
              <a:off x="8802688" y="5322888"/>
              <a:ext cx="717550" cy="79375"/>
            </a:xfrm>
            <a:custGeom>
              <a:gdLst>
                <a:gd fmla="*/ 189 w 191" name="T0"/>
                <a:gd fmla="*/ 21 h 21" name="T1"/>
                <a:gd fmla="*/ 189 w 191" name="T2"/>
                <a:gd fmla="*/ 21 h 21" name="T3"/>
                <a:gd fmla="*/ 189 w 191" name="T4"/>
                <a:gd fmla="*/ 21 h 21" name="T5"/>
                <a:gd fmla="*/ 141 w 191" name="T6"/>
                <a:gd fmla="*/ 17 h 21" name="T7"/>
                <a:gd fmla="*/ 141 w 191" name="T8"/>
                <a:gd fmla="*/ 17 h 21" name="T9"/>
                <a:gd fmla="*/ 137 w 191" name="T10"/>
                <a:gd fmla="*/ 17 h 21" name="T11"/>
                <a:gd fmla="*/ 137 w 191" name="T12"/>
                <a:gd fmla="*/ 17 h 21" name="T13"/>
                <a:gd fmla="*/ 99 w 191" name="T14"/>
                <a:gd fmla="*/ 19 h 21" name="T15"/>
                <a:gd fmla="*/ 99 w 191" name="T16"/>
                <a:gd fmla="*/ 19 h 21" name="T17"/>
                <a:gd fmla="*/ 79 w 191" name="T18"/>
                <a:gd fmla="*/ 16 h 21" name="T19"/>
                <a:gd fmla="*/ 79 w 191" name="T20"/>
                <a:gd fmla="*/ 16 h 21" name="T21"/>
                <a:gd fmla="*/ 79 w 191" name="T22"/>
                <a:gd fmla="*/ 15 h 21" name="T23"/>
                <a:gd fmla="*/ 79 w 191" name="T24"/>
                <a:gd fmla="*/ 15 h 21" name="T25"/>
                <a:gd fmla="*/ 79 w 191" name="T26"/>
                <a:gd fmla="*/ 14 h 21" name="T27"/>
                <a:gd fmla="*/ 79 w 191" name="T28"/>
                <a:gd fmla="*/ 14 h 21" name="T29"/>
                <a:gd fmla="*/ 85 w 191" name="T30"/>
                <a:gd fmla="*/ 9 h 21" name="T31"/>
                <a:gd fmla="*/ 85 w 191" name="T32"/>
                <a:gd fmla="*/ 9 h 21" name="T33"/>
                <a:gd fmla="*/ 67 w 191" name="T34"/>
                <a:gd fmla="*/ 6 h 21" name="T35"/>
                <a:gd fmla="*/ 67 w 191" name="T36"/>
                <a:gd fmla="*/ 6 h 21" name="T37"/>
                <a:gd fmla="*/ 29 w 191" name="T38"/>
                <a:gd fmla="*/ 9 h 21" name="T39"/>
                <a:gd fmla="*/ 29 w 191" name="T40"/>
                <a:gd fmla="*/ 9 h 21" name="T41"/>
                <a:gd fmla="*/ 1 w 191" name="T42"/>
                <a:gd fmla="*/ 2 h 21" name="T43"/>
                <a:gd fmla="*/ 1 w 191" name="T44"/>
                <a:gd fmla="*/ 2 h 21" name="T45"/>
                <a:gd fmla="*/ 1 w 191" name="T46"/>
                <a:gd fmla="*/ 2 h 21" name="T47"/>
                <a:gd fmla="*/ 1 w 191" name="T48"/>
                <a:gd fmla="*/ 1 h 21" name="T49"/>
                <a:gd fmla="*/ 1 w 191" name="T50"/>
                <a:gd fmla="*/ 1 h 21" name="T51"/>
                <a:gd fmla="*/ 2 w 191" name="T52"/>
                <a:gd fmla="*/ 0 h 21" name="T53"/>
                <a:gd fmla="*/ 2 w 191" name="T54"/>
                <a:gd fmla="*/ 0 h 21" name="T55"/>
                <a:gd fmla="*/ 29 w 191" name="T56"/>
                <a:gd fmla="*/ 6 h 21" name="T57"/>
                <a:gd fmla="*/ 29 w 191" name="T58"/>
                <a:gd fmla="*/ 6 h 21" name="T59"/>
                <a:gd fmla="*/ 67 w 191" name="T60"/>
                <a:gd fmla="*/ 4 h 21" name="T61"/>
                <a:gd fmla="*/ 67 w 191" name="T62"/>
                <a:gd fmla="*/ 4 h 21" name="T63"/>
                <a:gd fmla="*/ 89 w 191" name="T64"/>
                <a:gd fmla="*/ 8 h 21" name="T65"/>
                <a:gd fmla="*/ 89 w 191" name="T66"/>
                <a:gd fmla="*/ 8 h 21" name="T67"/>
                <a:gd fmla="*/ 89 w 191" name="T68"/>
                <a:gd fmla="*/ 9 h 21" name="T69"/>
                <a:gd fmla="*/ 89 w 191" name="T70"/>
                <a:gd fmla="*/ 9 h 21" name="T71"/>
                <a:gd fmla="*/ 89 w 191" name="T72"/>
                <a:gd fmla="*/ 10 h 21" name="T73"/>
                <a:gd fmla="*/ 89 w 191" name="T74"/>
                <a:gd fmla="*/ 10 h 21" name="T75"/>
                <a:gd fmla="*/ 82 w 191" name="T76"/>
                <a:gd fmla="*/ 14 h 21" name="T77"/>
                <a:gd fmla="*/ 82 w 191" name="T78"/>
                <a:gd fmla="*/ 14 h 21" name="T79"/>
                <a:gd fmla="*/ 99 w 191" name="T80"/>
                <a:gd fmla="*/ 17 h 21" name="T81"/>
                <a:gd fmla="*/ 99 w 191" name="T82"/>
                <a:gd fmla="*/ 17 h 21" name="T83"/>
                <a:gd fmla="*/ 137 w 191" name="T84"/>
                <a:gd fmla="*/ 14 h 21" name="T85"/>
                <a:gd fmla="*/ 137 w 191" name="T86"/>
                <a:gd fmla="*/ 14 h 21" name="T87"/>
                <a:gd fmla="*/ 141 w 191" name="T88"/>
                <a:gd fmla="*/ 14 h 21" name="T89"/>
                <a:gd fmla="*/ 141 w 191" name="T90"/>
                <a:gd fmla="*/ 14 h 21" name="T91"/>
                <a:gd fmla="*/ 189 w 191" name="T92"/>
                <a:gd fmla="*/ 18 h 21" name="T93"/>
                <a:gd fmla="*/ 189 w 191" name="T94"/>
                <a:gd fmla="*/ 18 h 21" name="T95"/>
                <a:gd fmla="*/ 189 w 191" name="T96"/>
                <a:gd fmla="*/ 18 h 21" name="T97"/>
                <a:gd fmla="*/ 189 w 191" name="T98"/>
                <a:gd fmla="*/ 18 h 21" name="T99"/>
                <a:gd fmla="*/ 191 w 191" name="T100"/>
                <a:gd fmla="*/ 20 h 21" name="T101"/>
                <a:gd fmla="*/ 191 w 191" name="T102"/>
                <a:gd fmla="*/ 20 h 21" name="T103"/>
                <a:gd fmla="*/ 189 w 191" name="T104"/>
                <a:gd fmla="*/ 21 h 21" name="T105"/>
                <a:gd fmla="*/ 189 w 191" name="T106"/>
                <a:gd fmla="*/ 21 h 21" name="T107"/>
                <a:gd fmla="*/ 189 w 191" name="T108"/>
                <a:gd fmla="*/ 21 h 2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1" w="191">
                  <a:moveTo>
                    <a:pt x="189" y="21"/>
                  </a:moveTo>
                  <a:cubicBezTo>
                    <a:pt x="189" y="21"/>
                    <a:pt x="189" y="21"/>
                    <a:pt x="189" y="21"/>
                  </a:cubicBezTo>
                  <a:cubicBezTo>
                    <a:pt x="189" y="21"/>
                    <a:pt x="189" y="21"/>
                    <a:pt x="189" y="21"/>
                  </a:cubicBezTo>
                  <a:cubicBezTo>
                    <a:pt x="173" y="21"/>
                    <a:pt x="157" y="18"/>
                    <a:pt x="141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25" y="17"/>
                    <a:pt x="111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2" y="19"/>
                    <a:pt x="85" y="19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2"/>
                    <a:pt x="83" y="10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0" y="7"/>
                    <a:pt x="73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55" y="6"/>
                    <a:pt x="42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19" y="9"/>
                    <a:pt x="10" y="7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1" y="6"/>
                    <a:pt x="54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5" y="4"/>
                    <a:pt x="82" y="5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6" y="11"/>
                    <a:pt x="84" y="13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7" y="16"/>
                    <a:pt x="93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111" y="17"/>
                    <a:pt x="124" y="14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8" y="14"/>
                    <a:pt x="139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57" y="15"/>
                    <a:pt x="173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90" y="18"/>
                    <a:pt x="191" y="19"/>
                    <a:pt x="191" y="20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1" y="20"/>
                    <a:pt x="190" y="21"/>
                    <a:pt x="189" y="21"/>
                  </a:cubicBezTo>
                  <a:cubicBezTo>
                    <a:pt x="189" y="21"/>
                    <a:pt x="189" y="21"/>
                    <a:pt x="189" y="21"/>
                  </a:cubicBezTo>
                  <a:cubicBezTo>
                    <a:pt x="189" y="21"/>
                    <a:pt x="189" y="21"/>
                    <a:pt x="189" y="2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6" name="Freeform 99"/>
            <p:cNvSpPr/>
            <p:nvPr/>
          </p:nvSpPr>
          <p:spPr bwMode="auto">
            <a:xfrm>
              <a:off x="9024938" y="5383213"/>
              <a:ext cx="371475" cy="79375"/>
            </a:xfrm>
            <a:custGeom>
              <a:gdLst>
                <a:gd fmla="*/ 97 w 99" name="T0"/>
                <a:gd fmla="*/ 21 h 21" name="T1"/>
                <a:gd fmla="*/ 57 w 99" name="T2"/>
                <a:gd fmla="*/ 16 h 21" name="T3"/>
                <a:gd fmla="*/ 57 w 99" name="T4"/>
                <a:gd fmla="*/ 16 h 21" name="T5"/>
                <a:gd fmla="*/ 22 w 99" name="T6"/>
                <a:gd fmla="*/ 15 h 21" name="T7"/>
                <a:gd fmla="*/ 22 w 99" name="T8"/>
                <a:gd fmla="*/ 15 h 21" name="T9"/>
                <a:gd fmla="*/ 17 w 99" name="T10"/>
                <a:gd fmla="*/ 15 h 21" name="T11"/>
                <a:gd fmla="*/ 17 w 99" name="T12"/>
                <a:gd fmla="*/ 15 h 21" name="T13"/>
                <a:gd fmla="*/ 0 w 99" name="T14"/>
                <a:gd fmla="*/ 11 h 21" name="T15"/>
                <a:gd fmla="*/ 0 w 99" name="T16"/>
                <a:gd fmla="*/ 11 h 21" name="T17"/>
                <a:gd fmla="*/ 0 w 99" name="T18"/>
                <a:gd fmla="*/ 9 h 21" name="T19"/>
                <a:gd fmla="*/ 0 w 99" name="T20"/>
                <a:gd fmla="*/ 9 h 21" name="T21"/>
                <a:gd fmla="*/ 8 w 99" name="T22"/>
                <a:gd fmla="*/ 1 h 21" name="T23"/>
                <a:gd fmla="*/ 8 w 99" name="T24"/>
                <a:gd fmla="*/ 1 h 21" name="T25"/>
                <a:gd fmla="*/ 8 w 99" name="T26"/>
                <a:gd fmla="*/ 1 h 21" name="T27"/>
                <a:gd fmla="*/ 10 w 99" name="T28"/>
                <a:gd fmla="*/ 1 h 21" name="T29"/>
                <a:gd fmla="*/ 10 w 99" name="T30"/>
                <a:gd fmla="*/ 1 h 21" name="T31"/>
                <a:gd fmla="*/ 10 w 99" name="T32"/>
                <a:gd fmla="*/ 2 h 21" name="T33"/>
                <a:gd fmla="*/ 10 w 99" name="T34"/>
                <a:gd fmla="*/ 2 h 21" name="T35"/>
                <a:gd fmla="*/ 3 w 99" name="T36"/>
                <a:gd fmla="*/ 10 h 21" name="T37"/>
                <a:gd fmla="*/ 3 w 99" name="T38"/>
                <a:gd fmla="*/ 10 h 21" name="T39"/>
                <a:gd fmla="*/ 22 w 99" name="T40"/>
                <a:gd fmla="*/ 12 h 21" name="T41"/>
                <a:gd fmla="*/ 22 w 99" name="T42"/>
                <a:gd fmla="*/ 12 h 21" name="T43"/>
                <a:gd fmla="*/ 58 w 99" name="T44"/>
                <a:gd fmla="*/ 14 h 21" name="T45"/>
                <a:gd fmla="*/ 58 w 99" name="T46"/>
                <a:gd fmla="*/ 14 h 21" name="T47"/>
                <a:gd fmla="*/ 98 w 99" name="T48"/>
                <a:gd fmla="*/ 19 h 21" name="T49"/>
                <a:gd fmla="*/ 98 w 99" name="T50"/>
                <a:gd fmla="*/ 19 h 21" name="T51"/>
                <a:gd fmla="*/ 99 w 99" name="T52"/>
                <a:gd fmla="*/ 20 h 21" name="T53"/>
                <a:gd fmla="*/ 99 w 99" name="T54"/>
                <a:gd fmla="*/ 20 h 21" name="T55"/>
                <a:gd fmla="*/ 98 w 99" name="T56"/>
                <a:gd fmla="*/ 21 h 21" name="T57"/>
                <a:gd fmla="*/ 98 w 99" name="T58"/>
                <a:gd fmla="*/ 21 h 21" name="T59"/>
                <a:gd fmla="*/ 97 w 99" name="T60"/>
                <a:gd fmla="*/ 21 h 2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1" w="99">
                  <a:moveTo>
                    <a:pt x="97" y="21"/>
                  </a:moveTo>
                  <a:cubicBezTo>
                    <a:pt x="87" y="16"/>
                    <a:pt x="70" y="17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46" y="16"/>
                    <a:pt x="34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1" y="15"/>
                    <a:pt x="4" y="1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6"/>
                    <a:pt x="5" y="3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5"/>
                    <a:pt x="5" y="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13"/>
                    <a:pt x="17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4" y="13"/>
                    <a:pt x="46" y="13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69" y="15"/>
                    <a:pt x="87" y="13"/>
                    <a:pt x="98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8" y="21"/>
                    <a:pt x="98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1"/>
                    <a:pt x="97" y="21"/>
                    <a:pt x="97" y="2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7" name="Freeform 100"/>
            <p:cNvSpPr/>
            <p:nvPr/>
          </p:nvSpPr>
          <p:spPr bwMode="auto">
            <a:xfrm>
              <a:off x="8866188" y="5391150"/>
              <a:ext cx="131763" cy="112713"/>
            </a:xfrm>
            <a:custGeom>
              <a:gdLst>
                <a:gd fmla="*/ 2 w 35" name="T0"/>
                <a:gd fmla="*/ 30 h 30" name="T1"/>
                <a:gd fmla="*/ 0 w 35" name="T2"/>
                <a:gd fmla="*/ 28 h 30" name="T3"/>
                <a:gd fmla="*/ 0 w 35" name="T4"/>
                <a:gd fmla="*/ 28 h 30" name="T5"/>
                <a:gd fmla="*/ 0 w 35" name="T6"/>
                <a:gd fmla="*/ 28 h 30" name="T7"/>
                <a:gd fmla="*/ 0 w 35" name="T8"/>
                <a:gd fmla="*/ 28 h 30" name="T9"/>
                <a:gd fmla="*/ 0 w 35" name="T10"/>
                <a:gd fmla="*/ 27 h 30" name="T11"/>
                <a:gd fmla="*/ 0 w 35" name="T12"/>
                <a:gd fmla="*/ 27 h 30" name="T13"/>
                <a:gd fmla="*/ 22 w 35" name="T14"/>
                <a:gd fmla="*/ 17 h 30" name="T15"/>
                <a:gd fmla="*/ 22 w 35" name="T16"/>
                <a:gd fmla="*/ 17 h 30" name="T17"/>
                <a:gd fmla="*/ 24 w 35" name="T18"/>
                <a:gd fmla="*/ 14 h 30" name="T19"/>
                <a:gd fmla="*/ 24 w 35" name="T20"/>
                <a:gd fmla="*/ 14 h 30" name="T21"/>
                <a:gd fmla="*/ 17 w 35" name="T22"/>
                <a:gd fmla="*/ 7 h 30" name="T23"/>
                <a:gd fmla="*/ 17 w 35" name="T24"/>
                <a:gd fmla="*/ 7 h 30" name="T25"/>
                <a:gd fmla="*/ 16 w 35" name="T26"/>
                <a:gd fmla="*/ 5 h 30" name="T27"/>
                <a:gd fmla="*/ 16 w 35" name="T28"/>
                <a:gd fmla="*/ 5 h 30" name="T29"/>
                <a:gd fmla="*/ 17 w 35" name="T30"/>
                <a:gd fmla="*/ 5 h 30" name="T31"/>
                <a:gd fmla="*/ 17 w 35" name="T32"/>
                <a:gd fmla="*/ 5 h 30" name="T33"/>
                <a:gd fmla="*/ 33 w 35" name="T34"/>
                <a:gd fmla="*/ 1 h 30" name="T35"/>
                <a:gd fmla="*/ 33 w 35" name="T36"/>
                <a:gd fmla="*/ 1 h 30" name="T37"/>
                <a:gd fmla="*/ 33 w 35" name="T38"/>
                <a:gd fmla="*/ 1 h 30" name="T39"/>
                <a:gd fmla="*/ 34 w 35" name="T40"/>
                <a:gd fmla="*/ 1 h 30" name="T41"/>
                <a:gd fmla="*/ 34 w 35" name="T42"/>
                <a:gd fmla="*/ 1 h 30" name="T43"/>
                <a:gd fmla="*/ 34 w 35" name="T44"/>
                <a:gd fmla="*/ 2 h 30" name="T45"/>
                <a:gd fmla="*/ 34 w 35" name="T46"/>
                <a:gd fmla="*/ 2 h 30" name="T47"/>
                <a:gd fmla="*/ 20 w 35" name="T48"/>
                <a:gd fmla="*/ 7 h 30" name="T49"/>
                <a:gd fmla="*/ 20 w 35" name="T50"/>
                <a:gd fmla="*/ 7 h 30" name="T51"/>
                <a:gd fmla="*/ 26 w 35" name="T52"/>
                <a:gd fmla="*/ 14 h 30" name="T53"/>
                <a:gd fmla="*/ 26 w 35" name="T54"/>
                <a:gd fmla="*/ 14 h 30" name="T55"/>
                <a:gd fmla="*/ 24 w 35" name="T56"/>
                <a:gd fmla="*/ 19 h 30" name="T57"/>
                <a:gd fmla="*/ 24 w 35" name="T58"/>
                <a:gd fmla="*/ 19 h 30" name="T59"/>
                <a:gd fmla="*/ 3 w 35" name="T60"/>
                <a:gd fmla="*/ 27 h 30" name="T61"/>
                <a:gd fmla="*/ 3 w 35" name="T62"/>
                <a:gd fmla="*/ 27 h 30" name="T63"/>
                <a:gd fmla="*/ 4 w 35" name="T64"/>
                <a:gd fmla="*/ 28 h 30" name="T65"/>
                <a:gd fmla="*/ 4 w 35" name="T66"/>
                <a:gd fmla="*/ 28 h 30" name="T67"/>
                <a:gd fmla="*/ 4 w 35" name="T68"/>
                <a:gd fmla="*/ 29 h 30" name="T69"/>
                <a:gd fmla="*/ 4 w 35" name="T70"/>
                <a:gd fmla="*/ 29 h 30" name="T71"/>
                <a:gd fmla="*/ 3 w 35" name="T72"/>
                <a:gd fmla="*/ 30 h 30" name="T73"/>
                <a:gd fmla="*/ 3 w 35" name="T74"/>
                <a:gd fmla="*/ 30 h 30" name="T75"/>
                <a:gd fmla="*/ 2 w 35" name="T76"/>
                <a:gd fmla="*/ 30 h 3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0" w="35">
                  <a:moveTo>
                    <a:pt x="2" y="30"/>
                  </a:moveTo>
                  <a:cubicBezTo>
                    <a:pt x="2" y="29"/>
                    <a:pt x="1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0"/>
                    <a:pt x="17" y="22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4" y="15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2"/>
                    <a:pt x="21" y="10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4"/>
                    <a:pt x="30" y="4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4" y="0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1" y="6"/>
                    <a:pt x="25" y="6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3" y="9"/>
                    <a:pt x="26" y="10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18" y="24"/>
                    <a:pt x="7" y="23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8" name="Freeform 101"/>
            <p:cNvSpPr/>
            <p:nvPr/>
          </p:nvSpPr>
          <p:spPr bwMode="auto">
            <a:xfrm>
              <a:off x="7613650" y="4610100"/>
              <a:ext cx="19050" cy="63500"/>
            </a:xfrm>
            <a:custGeom>
              <a:gdLst>
                <a:gd fmla="*/ 2 w 5" name="T0"/>
                <a:gd fmla="*/ 17 h 17" name="T1"/>
                <a:gd fmla="*/ 2 w 5" name="T2"/>
                <a:gd fmla="*/ 17 h 17" name="T3"/>
                <a:gd fmla="*/ 2 w 5" name="T4"/>
                <a:gd fmla="*/ 17 h 17" name="T5"/>
                <a:gd fmla="*/ 0 w 5" name="T6"/>
                <a:gd fmla="*/ 15 h 17" name="T7"/>
                <a:gd fmla="*/ 0 w 5" name="T8"/>
                <a:gd fmla="*/ 15 h 17" name="T9"/>
                <a:gd fmla="*/ 1 w 5" name="T10"/>
                <a:gd fmla="*/ 14 h 17" name="T11"/>
                <a:gd fmla="*/ 1 w 5" name="T12"/>
                <a:gd fmla="*/ 14 h 17" name="T13"/>
                <a:gd fmla="*/ 0 w 5" name="T14"/>
                <a:gd fmla="*/ 5 h 17" name="T15"/>
                <a:gd fmla="*/ 0 w 5" name="T16"/>
                <a:gd fmla="*/ 5 h 17" name="T17"/>
                <a:gd fmla="*/ 1 w 5" name="T18"/>
                <a:gd fmla="*/ 1 h 17" name="T19"/>
                <a:gd fmla="*/ 1 w 5" name="T20"/>
                <a:gd fmla="*/ 1 h 17" name="T21"/>
                <a:gd fmla="*/ 2 w 5" name="T22"/>
                <a:gd fmla="*/ 0 h 17" name="T23"/>
                <a:gd fmla="*/ 2 w 5" name="T24"/>
                <a:gd fmla="*/ 0 h 17" name="T25"/>
                <a:gd fmla="*/ 3 w 5" name="T26"/>
                <a:gd fmla="*/ 0 h 17" name="T27"/>
                <a:gd fmla="*/ 3 w 5" name="T28"/>
                <a:gd fmla="*/ 0 h 17" name="T29"/>
                <a:gd fmla="*/ 5 w 5" name="T30"/>
                <a:gd fmla="*/ 10 h 17" name="T31"/>
                <a:gd fmla="*/ 5 w 5" name="T32"/>
                <a:gd fmla="*/ 10 h 17" name="T33"/>
                <a:gd fmla="*/ 5 w 5" name="T34"/>
                <a:gd fmla="*/ 15 h 17" name="T35"/>
                <a:gd fmla="*/ 5 w 5" name="T36"/>
                <a:gd fmla="*/ 15 h 17" name="T37"/>
                <a:gd fmla="*/ 4 w 5" name="T38"/>
                <a:gd fmla="*/ 16 h 17" name="T39"/>
                <a:gd fmla="*/ 4 w 5" name="T40"/>
                <a:gd fmla="*/ 16 h 17" name="T41"/>
                <a:gd fmla="*/ 4 w 5" name="T42"/>
                <a:gd fmla="*/ 16 h 17" name="T43"/>
                <a:gd fmla="*/ 4 w 5" name="T44"/>
                <a:gd fmla="*/ 16 h 17" name="T45"/>
                <a:gd fmla="*/ 2 w 5" name="T46"/>
                <a:gd fmla="*/ 17 h 17" name="T47"/>
                <a:gd fmla="*/ 2 w 5" name="T48"/>
                <a:gd fmla="*/ 17 h 17" name="T49"/>
                <a:gd fmla="*/ 2 w 5" name="T50"/>
                <a:gd fmla="*/ 17 h 1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7" w="5"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3"/>
                    <a:pt x="5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2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9" name="Freeform 102"/>
            <p:cNvSpPr/>
            <p:nvPr/>
          </p:nvSpPr>
          <p:spPr bwMode="auto">
            <a:xfrm>
              <a:off x="7578725" y="4730750"/>
              <a:ext cx="19050" cy="49213"/>
            </a:xfrm>
            <a:custGeom>
              <a:gdLst>
                <a:gd fmla="*/ 2 w 5" name="T0"/>
                <a:gd fmla="*/ 12 h 13" name="T1"/>
                <a:gd fmla="*/ 1 w 5" name="T2"/>
                <a:gd fmla="*/ 11 h 13" name="T3"/>
                <a:gd fmla="*/ 1 w 5" name="T4"/>
                <a:gd fmla="*/ 11 h 13" name="T5"/>
                <a:gd fmla="*/ 1 w 5" name="T6"/>
                <a:gd fmla="*/ 11 h 13" name="T7"/>
                <a:gd fmla="*/ 1 w 5" name="T8"/>
                <a:gd fmla="*/ 11 h 13" name="T9"/>
                <a:gd fmla="*/ 0 w 5" name="T10"/>
                <a:gd fmla="*/ 3 h 13" name="T11"/>
                <a:gd fmla="*/ 0 w 5" name="T12"/>
                <a:gd fmla="*/ 3 h 13" name="T13"/>
                <a:gd fmla="*/ 0 w 5" name="T14"/>
                <a:gd fmla="*/ 1 h 13" name="T15"/>
                <a:gd fmla="*/ 0 w 5" name="T16"/>
                <a:gd fmla="*/ 1 h 13" name="T17"/>
                <a:gd fmla="*/ 1 w 5" name="T18"/>
                <a:gd fmla="*/ 0 h 13" name="T19"/>
                <a:gd fmla="*/ 1 w 5" name="T20"/>
                <a:gd fmla="*/ 0 h 13" name="T21"/>
                <a:gd fmla="*/ 2 w 5" name="T22"/>
                <a:gd fmla="*/ 0 h 13" name="T23"/>
                <a:gd fmla="*/ 2 w 5" name="T24"/>
                <a:gd fmla="*/ 0 h 13" name="T25"/>
                <a:gd fmla="*/ 5 w 5" name="T26"/>
                <a:gd fmla="*/ 8 h 13" name="T27"/>
                <a:gd fmla="*/ 5 w 5" name="T28"/>
                <a:gd fmla="*/ 8 h 13" name="T29"/>
                <a:gd fmla="*/ 3 w 5" name="T30"/>
                <a:gd fmla="*/ 12 h 13" name="T31"/>
                <a:gd fmla="*/ 3 w 5" name="T32"/>
                <a:gd fmla="*/ 12 h 13" name="T33"/>
                <a:gd fmla="*/ 3 w 5" name="T34"/>
                <a:gd fmla="*/ 13 h 13" name="T35"/>
                <a:gd fmla="*/ 3 w 5" name="T36"/>
                <a:gd fmla="*/ 13 h 13" name="T37"/>
                <a:gd fmla="*/ 2 w 5" name="T38"/>
                <a:gd fmla="*/ 12 h 1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" w="5"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5" y="5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5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0" name="Freeform 103"/>
            <p:cNvSpPr>
              <a:spLocks noEditPoints="1"/>
            </p:cNvSpPr>
            <p:nvPr/>
          </p:nvSpPr>
          <p:spPr bwMode="auto">
            <a:xfrm>
              <a:off x="7594600" y="4722813"/>
              <a:ext cx="22225" cy="57150"/>
            </a:xfrm>
            <a:custGeom>
              <a:gdLst>
                <a:gd fmla="*/ 2 w 6" name="T0"/>
                <a:gd fmla="*/ 14 h 15" name="T1"/>
                <a:gd fmla="*/ 0 w 6" name="T2"/>
                <a:gd fmla="*/ 8 h 15" name="T3"/>
                <a:gd fmla="*/ 0 w 6" name="T4"/>
                <a:gd fmla="*/ 8 h 15" name="T5"/>
                <a:gd fmla="*/ 1 w 6" name="T6"/>
                <a:gd fmla="*/ 2 h 15" name="T7"/>
                <a:gd fmla="*/ 1 w 6" name="T8"/>
                <a:gd fmla="*/ 2 h 15" name="T9"/>
                <a:gd fmla="*/ 2 w 6" name="T10"/>
                <a:gd fmla="*/ 0 h 15" name="T11"/>
                <a:gd fmla="*/ 2 w 6" name="T12"/>
                <a:gd fmla="*/ 0 h 15" name="T13"/>
                <a:gd fmla="*/ 3 w 6" name="T14"/>
                <a:gd fmla="*/ 1 h 15" name="T15"/>
                <a:gd fmla="*/ 3 w 6" name="T16"/>
                <a:gd fmla="*/ 1 h 15" name="T17"/>
                <a:gd fmla="*/ 6 w 6" name="T18"/>
                <a:gd fmla="*/ 7 h 15" name="T19"/>
                <a:gd fmla="*/ 6 w 6" name="T20"/>
                <a:gd fmla="*/ 7 h 15" name="T21"/>
                <a:gd fmla="*/ 6 w 6" name="T22"/>
                <a:gd fmla="*/ 8 h 15" name="T23"/>
                <a:gd fmla="*/ 6 w 6" name="T24"/>
                <a:gd fmla="*/ 8 h 15" name="T25"/>
                <a:gd fmla="*/ 5 w 6" name="T26"/>
                <a:gd fmla="*/ 13 h 15" name="T27"/>
                <a:gd fmla="*/ 5 w 6" name="T28"/>
                <a:gd fmla="*/ 13 h 15" name="T29"/>
                <a:gd fmla="*/ 4 w 6" name="T30"/>
                <a:gd fmla="*/ 15 h 15" name="T31"/>
                <a:gd fmla="*/ 4 w 6" name="T32"/>
                <a:gd fmla="*/ 15 h 15" name="T33"/>
                <a:gd fmla="*/ 4 w 6" name="T34"/>
                <a:gd fmla="*/ 15 h 15" name="T35"/>
                <a:gd fmla="*/ 4 w 6" name="T36"/>
                <a:gd fmla="*/ 15 h 15" name="T37"/>
                <a:gd fmla="*/ 3 w 6" name="T38"/>
                <a:gd fmla="*/ 15 h 15" name="T39"/>
                <a:gd fmla="*/ 3 w 6" name="T40"/>
                <a:gd fmla="*/ 15 h 15" name="T41"/>
                <a:gd fmla="*/ 3 w 6" name="T42"/>
                <a:gd fmla="*/ 15 h 15" name="T43"/>
                <a:gd fmla="*/ 3 w 6" name="T44"/>
                <a:gd fmla="*/ 15 h 15" name="T45"/>
                <a:gd fmla="*/ 2 w 6" name="T46"/>
                <a:gd fmla="*/ 14 h 15" name="T47"/>
                <a:gd fmla="*/ 3 w 6" name="T48"/>
                <a:gd fmla="*/ 8 h 15" name="T49"/>
                <a:gd fmla="*/ 3 w 6" name="T50"/>
                <a:gd fmla="*/ 12 h 15" name="T51"/>
                <a:gd fmla="*/ 3 w 6" name="T52"/>
                <a:gd fmla="*/ 12 h 15" name="T53"/>
                <a:gd fmla="*/ 3 w 6" name="T54"/>
                <a:gd fmla="*/ 8 h 15" name="T55"/>
                <a:gd fmla="*/ 3 w 6" name="T56"/>
                <a:gd fmla="*/ 8 h 15" name="T57"/>
                <a:gd fmla="*/ 3 w 6" name="T58"/>
                <a:gd fmla="*/ 7 h 15" name="T59"/>
                <a:gd fmla="*/ 3 w 6" name="T60"/>
                <a:gd fmla="*/ 7 h 15" name="T61"/>
                <a:gd fmla="*/ 3 w 6" name="T62"/>
                <a:gd fmla="*/ 6 h 15" name="T63"/>
                <a:gd fmla="*/ 3 w 6" name="T64"/>
                <a:gd fmla="*/ 6 h 15" name="T65"/>
                <a:gd fmla="*/ 3 w 6" name="T66"/>
                <a:gd fmla="*/ 8 h 1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5" w="6">
                  <a:moveTo>
                    <a:pt x="2" y="14"/>
                  </a:moveTo>
                  <a:cubicBezTo>
                    <a:pt x="0" y="13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5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4"/>
                  </a:cubicBezTo>
                  <a:close/>
                  <a:moveTo>
                    <a:pt x="3" y="8"/>
                  </a:moveTo>
                  <a:cubicBezTo>
                    <a:pt x="3" y="9"/>
                    <a:pt x="3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1" name="Freeform 104"/>
            <p:cNvSpPr/>
            <p:nvPr/>
          </p:nvSpPr>
          <p:spPr bwMode="auto">
            <a:xfrm>
              <a:off x="7616825" y="4725988"/>
              <a:ext cx="19050" cy="57150"/>
            </a:xfrm>
            <a:custGeom>
              <a:gdLst>
                <a:gd fmla="*/ 1 w 5" name="T0"/>
                <a:gd fmla="*/ 14 h 15" name="T1"/>
                <a:gd fmla="*/ 0 w 5" name="T2"/>
                <a:gd fmla="*/ 9 h 15" name="T3"/>
                <a:gd fmla="*/ 0 w 5" name="T4"/>
                <a:gd fmla="*/ 9 h 15" name="T5"/>
                <a:gd fmla="*/ 0 w 5" name="T6"/>
                <a:gd fmla="*/ 2 h 15" name="T7"/>
                <a:gd fmla="*/ 0 w 5" name="T8"/>
                <a:gd fmla="*/ 2 h 15" name="T9"/>
                <a:gd fmla="*/ 0 w 5" name="T10"/>
                <a:gd fmla="*/ 1 h 15" name="T11"/>
                <a:gd fmla="*/ 0 w 5" name="T12"/>
                <a:gd fmla="*/ 1 h 15" name="T13"/>
                <a:gd fmla="*/ 1 w 5" name="T14"/>
                <a:gd fmla="*/ 0 h 15" name="T15"/>
                <a:gd fmla="*/ 1 w 5" name="T16"/>
                <a:gd fmla="*/ 0 h 15" name="T17"/>
                <a:gd fmla="*/ 2 w 5" name="T18"/>
                <a:gd fmla="*/ 1 h 15" name="T19"/>
                <a:gd fmla="*/ 2 w 5" name="T20"/>
                <a:gd fmla="*/ 1 h 15" name="T21"/>
                <a:gd fmla="*/ 5 w 5" name="T22"/>
                <a:gd fmla="*/ 9 h 15" name="T23"/>
                <a:gd fmla="*/ 5 w 5" name="T24"/>
                <a:gd fmla="*/ 9 h 15" name="T25"/>
                <a:gd fmla="*/ 3 w 5" name="T26"/>
                <a:gd fmla="*/ 13 h 15" name="T27"/>
                <a:gd fmla="*/ 3 w 5" name="T28"/>
                <a:gd fmla="*/ 13 h 15" name="T29"/>
                <a:gd fmla="*/ 3 w 5" name="T30"/>
                <a:gd fmla="*/ 14 h 15" name="T31"/>
                <a:gd fmla="*/ 3 w 5" name="T32"/>
                <a:gd fmla="*/ 14 h 15" name="T33"/>
                <a:gd fmla="*/ 2 w 5" name="T34"/>
                <a:gd fmla="*/ 15 h 15" name="T35"/>
                <a:gd fmla="*/ 2 w 5" name="T36"/>
                <a:gd fmla="*/ 15 h 15" name="T37"/>
                <a:gd fmla="*/ 1 w 5" name="T38"/>
                <a:gd fmla="*/ 14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5">
                  <a:moveTo>
                    <a:pt x="1" y="14"/>
                  </a:moveTo>
                  <a:cubicBezTo>
                    <a:pt x="0" y="13"/>
                    <a:pt x="0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5" y="6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2" name="Freeform 105"/>
            <p:cNvSpPr>
              <a:spLocks noEditPoints="1"/>
            </p:cNvSpPr>
            <p:nvPr/>
          </p:nvSpPr>
          <p:spPr bwMode="auto">
            <a:xfrm>
              <a:off x="7586663" y="4783138"/>
              <a:ext cx="19050" cy="49213"/>
            </a:xfrm>
            <a:custGeom>
              <a:gdLst>
                <a:gd fmla="*/ 2 w 5" name="T0"/>
                <a:gd fmla="*/ 13 h 13" name="T1"/>
                <a:gd fmla="*/ 1 w 5" name="T2"/>
                <a:gd fmla="*/ 13 h 13" name="T3"/>
                <a:gd fmla="*/ 1 w 5" name="T4"/>
                <a:gd fmla="*/ 13 h 13" name="T5"/>
                <a:gd fmla="*/ 0 w 5" name="T6"/>
                <a:gd fmla="*/ 7 h 13" name="T7"/>
                <a:gd fmla="*/ 0 w 5" name="T8"/>
                <a:gd fmla="*/ 7 h 13" name="T9"/>
                <a:gd fmla="*/ 1 w 5" name="T10"/>
                <a:gd fmla="*/ 1 h 13" name="T11"/>
                <a:gd fmla="*/ 1 w 5" name="T12"/>
                <a:gd fmla="*/ 1 h 13" name="T13"/>
                <a:gd fmla="*/ 1 w 5" name="T14"/>
                <a:gd fmla="*/ 0 h 13" name="T15"/>
                <a:gd fmla="*/ 1 w 5" name="T16"/>
                <a:gd fmla="*/ 0 h 13" name="T17"/>
                <a:gd fmla="*/ 3 w 5" name="T18"/>
                <a:gd fmla="*/ 0 h 13" name="T19"/>
                <a:gd fmla="*/ 3 w 5" name="T20"/>
                <a:gd fmla="*/ 0 h 13" name="T21"/>
                <a:gd fmla="*/ 5 w 5" name="T22"/>
                <a:gd fmla="*/ 7 h 13" name="T23"/>
                <a:gd fmla="*/ 5 w 5" name="T24"/>
                <a:gd fmla="*/ 7 h 13" name="T25"/>
                <a:gd fmla="*/ 3 w 5" name="T26"/>
                <a:gd fmla="*/ 13 h 13" name="T27"/>
                <a:gd fmla="*/ 3 w 5" name="T28"/>
                <a:gd fmla="*/ 13 h 13" name="T29"/>
                <a:gd fmla="*/ 3 w 5" name="T30"/>
                <a:gd fmla="*/ 13 h 13" name="T31"/>
                <a:gd fmla="*/ 3 w 5" name="T32"/>
                <a:gd fmla="*/ 13 h 13" name="T33"/>
                <a:gd fmla="*/ 2 w 5" name="T34"/>
                <a:gd fmla="*/ 13 h 13" name="T35"/>
                <a:gd fmla="*/ 3 w 5" name="T36"/>
                <a:gd fmla="*/ 7 h 13" name="T37"/>
                <a:gd fmla="*/ 3 w 5" name="T38"/>
                <a:gd fmla="*/ 9 h 13" name="T39"/>
                <a:gd fmla="*/ 3 w 5" name="T40"/>
                <a:gd fmla="*/ 9 h 13" name="T41"/>
                <a:gd fmla="*/ 3 w 5" name="T42"/>
                <a:gd fmla="*/ 7 h 13" name="T43"/>
                <a:gd fmla="*/ 3 w 5" name="T44"/>
                <a:gd fmla="*/ 7 h 13" name="T45"/>
                <a:gd fmla="*/ 3 w 5" name="T46"/>
                <a:gd fmla="*/ 6 h 13" name="T47"/>
                <a:gd fmla="*/ 3 w 5" name="T48"/>
                <a:gd fmla="*/ 6 h 13" name="T49"/>
                <a:gd fmla="*/ 3 w 5" name="T50"/>
                <a:gd fmla="*/ 7 h 1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3" w="5">
                  <a:moveTo>
                    <a:pt x="2" y="13"/>
                  </a:moveTo>
                  <a:cubicBezTo>
                    <a:pt x="2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11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3" y="7"/>
                  </a:move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3" name="Freeform 106"/>
            <p:cNvSpPr/>
            <p:nvPr/>
          </p:nvSpPr>
          <p:spPr bwMode="auto">
            <a:xfrm>
              <a:off x="7605713" y="4794250"/>
              <a:ext cx="19050" cy="49213"/>
            </a:xfrm>
            <a:custGeom>
              <a:gdLst>
                <a:gd fmla="*/ 1 w 5" name="T0"/>
                <a:gd fmla="*/ 13 h 13" name="T1"/>
                <a:gd fmla="*/ 0 w 5" name="T2"/>
                <a:gd fmla="*/ 6 h 13" name="T3"/>
                <a:gd fmla="*/ 0 w 5" name="T4"/>
                <a:gd fmla="*/ 6 h 13" name="T5"/>
                <a:gd fmla="*/ 1 w 5" name="T6"/>
                <a:gd fmla="*/ 0 h 13" name="T7"/>
                <a:gd fmla="*/ 1 w 5" name="T8"/>
                <a:gd fmla="*/ 0 h 13" name="T9"/>
                <a:gd fmla="*/ 2 w 5" name="T10"/>
                <a:gd fmla="*/ 0 h 13" name="T11"/>
                <a:gd fmla="*/ 2 w 5" name="T12"/>
                <a:gd fmla="*/ 0 h 13" name="T13"/>
                <a:gd fmla="*/ 3 w 5" name="T14"/>
                <a:gd fmla="*/ 0 h 13" name="T15"/>
                <a:gd fmla="*/ 3 w 5" name="T16"/>
                <a:gd fmla="*/ 0 h 13" name="T17"/>
                <a:gd fmla="*/ 5 w 5" name="T18"/>
                <a:gd fmla="*/ 6 h 13" name="T19"/>
                <a:gd fmla="*/ 5 w 5" name="T20"/>
                <a:gd fmla="*/ 6 h 13" name="T21"/>
                <a:gd fmla="*/ 4 w 5" name="T22"/>
                <a:gd fmla="*/ 12 h 13" name="T23"/>
                <a:gd fmla="*/ 4 w 5" name="T24"/>
                <a:gd fmla="*/ 12 h 13" name="T25"/>
                <a:gd fmla="*/ 3 w 5" name="T26"/>
                <a:gd fmla="*/ 13 h 13" name="T27"/>
                <a:gd fmla="*/ 3 w 5" name="T28"/>
                <a:gd fmla="*/ 13 h 13" name="T29"/>
                <a:gd fmla="*/ 3 w 5" name="T30"/>
                <a:gd fmla="*/ 13 h 13" name="T31"/>
                <a:gd fmla="*/ 3 w 5" name="T32"/>
                <a:gd fmla="*/ 13 h 13" name="T33"/>
                <a:gd fmla="*/ 3 w 5" name="T34"/>
                <a:gd fmla="*/ 13 h 13" name="T35"/>
                <a:gd fmla="*/ 3 w 5" name="T36"/>
                <a:gd fmla="*/ 13 h 13" name="T37"/>
                <a:gd fmla="*/ 2 w 5" name="T38"/>
                <a:gd fmla="*/ 13 h 13" name="T39"/>
                <a:gd fmla="*/ 2 w 5" name="T40"/>
                <a:gd fmla="*/ 13 h 13" name="T41"/>
                <a:gd fmla="*/ 1 w 5" name="T42"/>
                <a:gd fmla="*/ 13 h 1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" w="5">
                  <a:moveTo>
                    <a:pt x="1" y="13"/>
                  </a:moveTo>
                  <a:cubicBezTo>
                    <a:pt x="0" y="11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5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4" name="Freeform 107"/>
            <p:cNvSpPr/>
            <p:nvPr/>
          </p:nvSpPr>
          <p:spPr bwMode="auto">
            <a:xfrm>
              <a:off x="8259763" y="4949825"/>
              <a:ext cx="290513" cy="25400"/>
            </a:xfrm>
            <a:custGeom>
              <a:gdLst>
                <a:gd fmla="*/ 56 w 77" name="T0"/>
                <a:gd fmla="*/ 7 h 7" name="T1"/>
                <a:gd fmla="*/ 39 w 77" name="T2"/>
                <a:gd fmla="*/ 6 h 7" name="T3"/>
                <a:gd fmla="*/ 39 w 77" name="T4"/>
                <a:gd fmla="*/ 6 h 7" name="T5"/>
                <a:gd fmla="*/ 8 w 77" name="T6"/>
                <a:gd fmla="*/ 3 h 7" name="T7"/>
                <a:gd fmla="*/ 8 w 77" name="T8"/>
                <a:gd fmla="*/ 3 h 7" name="T9"/>
                <a:gd fmla="*/ 2 w 77" name="T10"/>
                <a:gd fmla="*/ 3 h 7" name="T11"/>
                <a:gd fmla="*/ 2 w 77" name="T12"/>
                <a:gd fmla="*/ 3 h 7" name="T13"/>
                <a:gd fmla="*/ 2 w 77" name="T14"/>
                <a:gd fmla="*/ 3 h 7" name="T15"/>
                <a:gd fmla="*/ 0 w 77" name="T16"/>
                <a:gd fmla="*/ 2 h 7" name="T17"/>
                <a:gd fmla="*/ 0 w 77" name="T18"/>
                <a:gd fmla="*/ 2 h 7" name="T19"/>
                <a:gd fmla="*/ 2 w 77" name="T20"/>
                <a:gd fmla="*/ 1 h 7" name="T21"/>
                <a:gd fmla="*/ 2 w 77" name="T22"/>
                <a:gd fmla="*/ 1 h 7" name="T23"/>
                <a:gd fmla="*/ 8 w 77" name="T24"/>
                <a:gd fmla="*/ 0 h 7" name="T25"/>
                <a:gd fmla="*/ 8 w 77" name="T26"/>
                <a:gd fmla="*/ 0 h 7" name="T27"/>
                <a:gd fmla="*/ 40 w 77" name="T28"/>
                <a:gd fmla="*/ 3 h 7" name="T29"/>
                <a:gd fmla="*/ 40 w 77" name="T30"/>
                <a:gd fmla="*/ 3 h 7" name="T31"/>
                <a:gd fmla="*/ 56 w 77" name="T32"/>
                <a:gd fmla="*/ 4 h 7" name="T33"/>
                <a:gd fmla="*/ 56 w 77" name="T34"/>
                <a:gd fmla="*/ 4 h 7" name="T35"/>
                <a:gd fmla="*/ 61 w 77" name="T36"/>
                <a:gd fmla="*/ 4 h 7" name="T37"/>
                <a:gd fmla="*/ 61 w 77" name="T38"/>
                <a:gd fmla="*/ 4 h 7" name="T39"/>
                <a:gd fmla="*/ 66 w 77" name="T40"/>
                <a:gd fmla="*/ 4 h 7" name="T41"/>
                <a:gd fmla="*/ 66 w 77" name="T42"/>
                <a:gd fmla="*/ 4 h 7" name="T43"/>
                <a:gd fmla="*/ 66 w 77" name="T44"/>
                <a:gd fmla="*/ 4 h 7" name="T45"/>
                <a:gd fmla="*/ 66 w 77" name="T46"/>
                <a:gd fmla="*/ 4 h 7" name="T47"/>
                <a:gd fmla="*/ 66 w 77" name="T48"/>
                <a:gd fmla="*/ 4 h 7" name="T49"/>
                <a:gd fmla="*/ 73 w 77" name="T50"/>
                <a:gd fmla="*/ 4 h 7" name="T51"/>
                <a:gd fmla="*/ 73 w 77" name="T52"/>
                <a:gd fmla="*/ 4 h 7" name="T53"/>
                <a:gd fmla="*/ 76 w 77" name="T54"/>
                <a:gd fmla="*/ 4 h 7" name="T55"/>
                <a:gd fmla="*/ 76 w 77" name="T56"/>
                <a:gd fmla="*/ 4 h 7" name="T57"/>
                <a:gd fmla="*/ 77 w 77" name="T58"/>
                <a:gd fmla="*/ 6 h 7" name="T59"/>
                <a:gd fmla="*/ 77 w 77" name="T60"/>
                <a:gd fmla="*/ 6 h 7" name="T61"/>
                <a:gd fmla="*/ 75 w 77" name="T62"/>
                <a:gd fmla="*/ 7 h 7" name="T63"/>
                <a:gd fmla="*/ 75 w 77" name="T64"/>
                <a:gd fmla="*/ 7 h 7" name="T65"/>
                <a:gd fmla="*/ 73 w 77" name="T66"/>
                <a:gd fmla="*/ 6 h 7" name="T67"/>
                <a:gd fmla="*/ 73 w 77" name="T68"/>
                <a:gd fmla="*/ 6 h 7" name="T69"/>
                <a:gd fmla="*/ 66 w 77" name="T70"/>
                <a:gd fmla="*/ 7 h 7" name="T71"/>
                <a:gd fmla="*/ 66 w 77" name="T72"/>
                <a:gd fmla="*/ 7 h 7" name="T73"/>
                <a:gd fmla="*/ 66 w 77" name="T74"/>
                <a:gd fmla="*/ 7 h 7" name="T75"/>
                <a:gd fmla="*/ 66 w 77" name="T76"/>
                <a:gd fmla="*/ 7 h 7" name="T77"/>
                <a:gd fmla="*/ 66 w 77" name="T78"/>
                <a:gd fmla="*/ 7 h 7" name="T79"/>
                <a:gd fmla="*/ 66 w 77" name="T80"/>
                <a:gd fmla="*/ 7 h 7" name="T81"/>
                <a:gd fmla="*/ 61 w 77" name="T82"/>
                <a:gd fmla="*/ 7 h 7" name="T83"/>
                <a:gd fmla="*/ 61 w 77" name="T84"/>
                <a:gd fmla="*/ 7 h 7" name="T85"/>
                <a:gd fmla="*/ 56 w 77" name="T86"/>
                <a:gd fmla="*/ 7 h 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7" w="77">
                  <a:moveTo>
                    <a:pt x="56" y="7"/>
                  </a:moveTo>
                  <a:cubicBezTo>
                    <a:pt x="50" y="6"/>
                    <a:pt x="45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9" y="5"/>
                    <a:pt x="1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3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5" y="3"/>
                    <a:pt x="51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8" y="4"/>
                    <a:pt x="60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3" y="4"/>
                    <a:pt x="64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4"/>
                    <a:pt x="71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7"/>
                    <a:pt x="76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6"/>
                    <a:pt x="74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6"/>
                    <a:pt x="68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4" y="7"/>
                    <a:pt x="63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8" y="7"/>
                    <a:pt x="56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5" name="Freeform 108"/>
            <p:cNvSpPr/>
            <p:nvPr/>
          </p:nvSpPr>
          <p:spPr bwMode="auto">
            <a:xfrm>
              <a:off x="8272463" y="4964113"/>
              <a:ext cx="277813" cy="30163"/>
            </a:xfrm>
            <a:custGeom>
              <a:gdLst>
                <a:gd fmla="*/ 72 w 74" name="T0"/>
                <a:gd fmla="*/ 8 h 8" name="T1"/>
                <a:gd fmla="*/ 68 w 74" name="T2"/>
                <a:gd fmla="*/ 8 h 8" name="T3"/>
                <a:gd fmla="*/ 68 w 74" name="T4"/>
                <a:gd fmla="*/ 8 h 8" name="T5"/>
                <a:gd fmla="*/ 62 w 74" name="T6"/>
                <a:gd fmla="*/ 8 h 8" name="T7"/>
                <a:gd fmla="*/ 62 w 74" name="T8"/>
                <a:gd fmla="*/ 8 h 8" name="T9"/>
                <a:gd fmla="*/ 60 w 74" name="T10"/>
                <a:gd fmla="*/ 8 h 8" name="T11"/>
                <a:gd fmla="*/ 60 w 74" name="T12"/>
                <a:gd fmla="*/ 8 h 8" name="T13"/>
                <a:gd fmla="*/ 41 w 74" name="T14"/>
                <a:gd fmla="*/ 6 h 8" name="T15"/>
                <a:gd fmla="*/ 41 w 74" name="T16"/>
                <a:gd fmla="*/ 6 h 8" name="T17"/>
                <a:gd fmla="*/ 1 w 74" name="T18"/>
                <a:gd fmla="*/ 3 h 8" name="T19"/>
                <a:gd fmla="*/ 1 w 74" name="T20"/>
                <a:gd fmla="*/ 3 h 8" name="T21"/>
                <a:gd fmla="*/ 0 w 74" name="T22"/>
                <a:gd fmla="*/ 2 h 8" name="T23"/>
                <a:gd fmla="*/ 0 w 74" name="T24"/>
                <a:gd fmla="*/ 2 h 8" name="T25"/>
                <a:gd fmla="*/ 1 w 74" name="T26"/>
                <a:gd fmla="*/ 0 h 8" name="T27"/>
                <a:gd fmla="*/ 1 w 74" name="T28"/>
                <a:gd fmla="*/ 0 h 8" name="T29"/>
                <a:gd fmla="*/ 41 w 74" name="T30"/>
                <a:gd fmla="*/ 4 h 8" name="T31"/>
                <a:gd fmla="*/ 41 w 74" name="T32"/>
                <a:gd fmla="*/ 4 h 8" name="T33"/>
                <a:gd fmla="*/ 61 w 74" name="T34"/>
                <a:gd fmla="*/ 6 h 8" name="T35"/>
                <a:gd fmla="*/ 61 w 74" name="T36"/>
                <a:gd fmla="*/ 6 h 8" name="T37"/>
                <a:gd fmla="*/ 62 w 74" name="T38"/>
                <a:gd fmla="*/ 6 h 8" name="T39"/>
                <a:gd fmla="*/ 62 w 74" name="T40"/>
                <a:gd fmla="*/ 6 h 8" name="T41"/>
                <a:gd fmla="*/ 68 w 74" name="T42"/>
                <a:gd fmla="*/ 6 h 8" name="T43"/>
                <a:gd fmla="*/ 68 w 74" name="T44"/>
                <a:gd fmla="*/ 6 h 8" name="T45"/>
                <a:gd fmla="*/ 73 w 74" name="T46"/>
                <a:gd fmla="*/ 6 h 8" name="T47"/>
                <a:gd fmla="*/ 73 w 74" name="T48"/>
                <a:gd fmla="*/ 6 h 8" name="T49"/>
                <a:gd fmla="*/ 73 w 74" name="T50"/>
                <a:gd fmla="*/ 8 h 8" name="T51"/>
                <a:gd fmla="*/ 73 w 74" name="T52"/>
                <a:gd fmla="*/ 8 h 8" name="T53"/>
                <a:gd fmla="*/ 72 w 74" name="T54"/>
                <a:gd fmla="*/ 8 h 8" name="T55"/>
                <a:gd fmla="*/ 72 w 74" name="T56"/>
                <a:gd fmla="*/ 8 h 8" name="T57"/>
                <a:gd fmla="*/ 72 w 74" name="T58"/>
                <a:gd fmla="*/ 8 h 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8" w="74">
                  <a:moveTo>
                    <a:pt x="72" y="8"/>
                  </a:moveTo>
                  <a:cubicBezTo>
                    <a:pt x="71" y="8"/>
                    <a:pt x="70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8"/>
                    <a:pt x="64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4" y="7"/>
                    <a:pt x="47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27" y="5"/>
                    <a:pt x="14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8" y="2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8" y="4"/>
                    <a:pt x="54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4" y="6"/>
                    <a:pt x="66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0" y="6"/>
                    <a:pt x="71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4" y="7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6" name="Freeform 109"/>
            <p:cNvSpPr/>
            <p:nvPr/>
          </p:nvSpPr>
          <p:spPr bwMode="auto">
            <a:xfrm>
              <a:off x="8272463" y="4983163"/>
              <a:ext cx="277813" cy="33338"/>
            </a:xfrm>
            <a:custGeom>
              <a:gdLst>
                <a:gd fmla="*/ 72 w 74" name="T0"/>
                <a:gd fmla="*/ 9 h 9" name="T1"/>
                <a:gd fmla="*/ 38 w 74" name="T2"/>
                <a:gd fmla="*/ 7 h 9" name="T3"/>
                <a:gd fmla="*/ 38 w 74" name="T4"/>
                <a:gd fmla="*/ 7 h 9" name="T5"/>
                <a:gd fmla="*/ 16 w 74" name="T6"/>
                <a:gd fmla="*/ 4 h 9" name="T7"/>
                <a:gd fmla="*/ 16 w 74" name="T8"/>
                <a:gd fmla="*/ 4 h 9" name="T9"/>
                <a:gd fmla="*/ 1 w 74" name="T10"/>
                <a:gd fmla="*/ 3 h 9" name="T11"/>
                <a:gd fmla="*/ 1 w 74" name="T12"/>
                <a:gd fmla="*/ 3 h 9" name="T13"/>
                <a:gd fmla="*/ 0 w 74" name="T14"/>
                <a:gd fmla="*/ 1 h 9" name="T15"/>
                <a:gd fmla="*/ 0 w 74" name="T16"/>
                <a:gd fmla="*/ 1 h 9" name="T17"/>
                <a:gd fmla="*/ 2 w 74" name="T18"/>
                <a:gd fmla="*/ 0 h 9" name="T19"/>
                <a:gd fmla="*/ 2 w 74" name="T20"/>
                <a:gd fmla="*/ 0 h 9" name="T21"/>
                <a:gd fmla="*/ 16 w 74" name="T22"/>
                <a:gd fmla="*/ 2 h 9" name="T23"/>
                <a:gd fmla="*/ 16 w 74" name="T24"/>
                <a:gd fmla="*/ 2 h 9" name="T25"/>
                <a:gd fmla="*/ 38 w 74" name="T26"/>
                <a:gd fmla="*/ 4 h 9" name="T27"/>
                <a:gd fmla="*/ 38 w 74" name="T28"/>
                <a:gd fmla="*/ 4 h 9" name="T29"/>
                <a:gd fmla="*/ 72 w 74" name="T30"/>
                <a:gd fmla="*/ 7 h 9" name="T31"/>
                <a:gd fmla="*/ 72 w 74" name="T32"/>
                <a:gd fmla="*/ 7 h 9" name="T33"/>
                <a:gd fmla="*/ 74 w 74" name="T34"/>
                <a:gd fmla="*/ 8 h 9" name="T35"/>
                <a:gd fmla="*/ 74 w 74" name="T36"/>
                <a:gd fmla="*/ 8 h 9" name="T37"/>
                <a:gd fmla="*/ 72 w 74" name="T38"/>
                <a:gd fmla="*/ 9 h 9" name="T39"/>
                <a:gd fmla="*/ 72 w 74" name="T40"/>
                <a:gd fmla="*/ 9 h 9" name="T41"/>
                <a:gd fmla="*/ 72 w 74" name="T42"/>
                <a:gd fmla="*/ 9 h 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9" w="74">
                  <a:moveTo>
                    <a:pt x="72" y="9"/>
                  </a:moveTo>
                  <a:cubicBezTo>
                    <a:pt x="61" y="8"/>
                    <a:pt x="49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0" y="6"/>
                    <a:pt x="23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3"/>
                    <a:pt x="6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1"/>
                    <a:pt x="11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3" y="3"/>
                    <a:pt x="3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9" y="5"/>
                    <a:pt x="61" y="5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7"/>
                    <a:pt x="74" y="7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7" name="Freeform 110"/>
            <p:cNvSpPr/>
            <p:nvPr/>
          </p:nvSpPr>
          <p:spPr bwMode="auto">
            <a:xfrm>
              <a:off x="8531225" y="4900613"/>
              <a:ext cx="87313" cy="52388"/>
            </a:xfrm>
            <a:custGeom>
              <a:gdLst>
                <a:gd fmla="*/ 15 w 23" name="T0"/>
                <a:gd fmla="*/ 10 h 14" name="T1"/>
                <a:gd fmla="*/ 14 w 23" name="T2"/>
                <a:gd fmla="*/ 6 h 14" name="T3"/>
                <a:gd fmla="*/ 14 w 23" name="T4"/>
                <a:gd fmla="*/ 6 h 14" name="T5"/>
                <a:gd fmla="*/ 13 w 23" name="T6"/>
                <a:gd fmla="*/ 4 h 14" name="T7"/>
                <a:gd fmla="*/ 13 w 23" name="T8"/>
                <a:gd fmla="*/ 4 h 14" name="T9"/>
                <a:gd fmla="*/ 13 w 23" name="T10"/>
                <a:gd fmla="*/ 4 h 14" name="T11"/>
                <a:gd fmla="*/ 13 w 23" name="T12"/>
                <a:gd fmla="*/ 4 h 14" name="T13"/>
                <a:gd fmla="*/ 12 w 23" name="T14"/>
                <a:gd fmla="*/ 4 h 14" name="T15"/>
                <a:gd fmla="*/ 12 w 23" name="T16"/>
                <a:gd fmla="*/ 4 h 14" name="T17"/>
                <a:gd fmla="*/ 11 w 23" name="T18"/>
                <a:gd fmla="*/ 9 h 14" name="T19"/>
                <a:gd fmla="*/ 11 w 23" name="T20"/>
                <a:gd fmla="*/ 9 h 14" name="T21"/>
                <a:gd fmla="*/ 6 w 23" name="T22"/>
                <a:gd fmla="*/ 12 h 14" name="T23"/>
                <a:gd fmla="*/ 6 w 23" name="T24"/>
                <a:gd fmla="*/ 12 h 14" name="T25"/>
                <a:gd fmla="*/ 2 w 23" name="T26"/>
                <a:gd fmla="*/ 11 h 14" name="T27"/>
                <a:gd fmla="*/ 2 w 23" name="T28"/>
                <a:gd fmla="*/ 11 h 14" name="T29"/>
                <a:gd fmla="*/ 2 w 23" name="T30"/>
                <a:gd fmla="*/ 11 h 14" name="T31"/>
                <a:gd fmla="*/ 0 w 23" name="T32"/>
                <a:gd fmla="*/ 10 h 14" name="T33"/>
                <a:gd fmla="*/ 0 w 23" name="T34"/>
                <a:gd fmla="*/ 10 h 14" name="T35"/>
                <a:gd fmla="*/ 2 w 23" name="T36"/>
                <a:gd fmla="*/ 9 h 14" name="T37"/>
                <a:gd fmla="*/ 2 w 23" name="T38"/>
                <a:gd fmla="*/ 9 h 14" name="T39"/>
                <a:gd fmla="*/ 6 w 23" name="T40"/>
                <a:gd fmla="*/ 9 h 14" name="T41"/>
                <a:gd fmla="*/ 6 w 23" name="T42"/>
                <a:gd fmla="*/ 9 h 14" name="T43"/>
                <a:gd fmla="*/ 9 w 23" name="T44"/>
                <a:gd fmla="*/ 8 h 14" name="T45"/>
                <a:gd fmla="*/ 9 w 23" name="T46"/>
                <a:gd fmla="*/ 8 h 14" name="T47"/>
                <a:gd fmla="*/ 11 w 23" name="T48"/>
                <a:gd fmla="*/ 2 h 14" name="T49"/>
                <a:gd fmla="*/ 11 w 23" name="T50"/>
                <a:gd fmla="*/ 2 h 14" name="T51"/>
                <a:gd fmla="*/ 13 w 23" name="T52"/>
                <a:gd fmla="*/ 1 h 14" name="T53"/>
                <a:gd fmla="*/ 13 w 23" name="T54"/>
                <a:gd fmla="*/ 1 h 14" name="T55"/>
                <a:gd fmla="*/ 16 w 23" name="T56"/>
                <a:gd fmla="*/ 6 h 14" name="T57"/>
                <a:gd fmla="*/ 16 w 23" name="T58"/>
                <a:gd fmla="*/ 6 h 14" name="T59"/>
                <a:gd fmla="*/ 17 w 23" name="T60"/>
                <a:gd fmla="*/ 10 h 14" name="T61"/>
                <a:gd fmla="*/ 17 w 23" name="T62"/>
                <a:gd fmla="*/ 10 h 14" name="T63"/>
                <a:gd fmla="*/ 18 w 23" name="T64"/>
                <a:gd fmla="*/ 11 h 14" name="T65"/>
                <a:gd fmla="*/ 18 w 23" name="T66"/>
                <a:gd fmla="*/ 11 h 14" name="T67"/>
                <a:gd fmla="*/ 19 w 23" name="T68"/>
                <a:gd fmla="*/ 11 h 14" name="T69"/>
                <a:gd fmla="*/ 19 w 23" name="T70"/>
                <a:gd fmla="*/ 11 h 14" name="T71"/>
                <a:gd fmla="*/ 20 w 23" name="T72"/>
                <a:gd fmla="*/ 8 h 14" name="T73"/>
                <a:gd fmla="*/ 20 w 23" name="T74"/>
                <a:gd fmla="*/ 8 h 14" name="T75"/>
                <a:gd fmla="*/ 20 w 23" name="T76"/>
                <a:gd fmla="*/ 5 h 14" name="T77"/>
                <a:gd fmla="*/ 20 w 23" name="T78"/>
                <a:gd fmla="*/ 5 h 14" name="T79"/>
                <a:gd fmla="*/ 21 w 23" name="T80"/>
                <a:gd fmla="*/ 1 h 14" name="T81"/>
                <a:gd fmla="*/ 21 w 23" name="T82"/>
                <a:gd fmla="*/ 1 h 14" name="T83"/>
                <a:gd fmla="*/ 23 w 23" name="T84"/>
                <a:gd fmla="*/ 1 h 14" name="T85"/>
                <a:gd fmla="*/ 23 w 23" name="T86"/>
                <a:gd fmla="*/ 1 h 14" name="T87"/>
                <a:gd fmla="*/ 23 w 23" name="T88"/>
                <a:gd fmla="*/ 2 h 14" name="T89"/>
                <a:gd fmla="*/ 23 w 23" name="T90"/>
                <a:gd fmla="*/ 2 h 14" name="T91"/>
                <a:gd fmla="*/ 23 w 23" name="T92"/>
                <a:gd fmla="*/ 5 h 14" name="T93"/>
                <a:gd fmla="*/ 23 w 23" name="T94"/>
                <a:gd fmla="*/ 5 h 14" name="T95"/>
                <a:gd fmla="*/ 23 w 23" name="T96"/>
                <a:gd fmla="*/ 8 h 14" name="T97"/>
                <a:gd fmla="*/ 23 w 23" name="T98"/>
                <a:gd fmla="*/ 8 h 14" name="T99"/>
                <a:gd fmla="*/ 21 w 23" name="T100"/>
                <a:gd fmla="*/ 13 h 14" name="T101"/>
                <a:gd fmla="*/ 21 w 23" name="T102"/>
                <a:gd fmla="*/ 13 h 14" name="T103"/>
                <a:gd fmla="*/ 18 w 23" name="T104"/>
                <a:gd fmla="*/ 14 h 14" name="T105"/>
                <a:gd fmla="*/ 18 w 23" name="T106"/>
                <a:gd fmla="*/ 14 h 14" name="T107"/>
                <a:gd fmla="*/ 15 w 23" name="T108"/>
                <a:gd fmla="*/ 10 h 1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4" w="23">
                  <a:moveTo>
                    <a:pt x="15" y="10"/>
                  </a:moveTo>
                  <a:cubicBezTo>
                    <a:pt x="14" y="9"/>
                    <a:pt x="14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1"/>
                    <a:pt x="8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8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2"/>
                    <a:pt x="16" y="4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7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7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12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6" y="14"/>
                    <a:pt x="15" y="12"/>
                    <a:pt x="15" y="1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8" name="Freeform 111"/>
            <p:cNvSpPr/>
            <p:nvPr/>
          </p:nvSpPr>
          <p:spPr bwMode="auto">
            <a:xfrm>
              <a:off x="8621713" y="4900613"/>
              <a:ext cx="33338" cy="52388"/>
            </a:xfrm>
            <a:custGeom>
              <a:gdLst>
                <a:gd fmla="*/ 1 w 9" name="T0"/>
                <a:gd fmla="*/ 10 h 14" name="T1"/>
                <a:gd fmla="*/ 0 w 9" name="T2"/>
                <a:gd fmla="*/ 5 h 14" name="T3"/>
                <a:gd fmla="*/ 0 w 9" name="T4"/>
                <a:gd fmla="*/ 5 h 14" name="T5"/>
                <a:gd fmla="*/ 0 w 9" name="T6"/>
                <a:gd fmla="*/ 3 h 14" name="T7"/>
                <a:gd fmla="*/ 0 w 9" name="T8"/>
                <a:gd fmla="*/ 3 h 14" name="T9"/>
                <a:gd fmla="*/ 1 w 9" name="T10"/>
                <a:gd fmla="*/ 2 h 14" name="T11"/>
                <a:gd fmla="*/ 1 w 9" name="T12"/>
                <a:gd fmla="*/ 2 h 14" name="T13"/>
                <a:gd fmla="*/ 3 w 9" name="T14"/>
                <a:gd fmla="*/ 4 h 14" name="T15"/>
                <a:gd fmla="*/ 3 w 9" name="T16"/>
                <a:gd fmla="*/ 4 h 14" name="T17"/>
                <a:gd fmla="*/ 2 w 9" name="T18"/>
                <a:gd fmla="*/ 5 h 14" name="T19"/>
                <a:gd fmla="*/ 2 w 9" name="T20"/>
                <a:gd fmla="*/ 5 h 14" name="T21"/>
                <a:gd fmla="*/ 3 w 9" name="T22"/>
                <a:gd fmla="*/ 9 h 14" name="T23"/>
                <a:gd fmla="*/ 3 w 9" name="T24"/>
                <a:gd fmla="*/ 9 h 14" name="T25"/>
                <a:gd fmla="*/ 4 w 9" name="T26"/>
                <a:gd fmla="*/ 11 h 14" name="T27"/>
                <a:gd fmla="*/ 4 w 9" name="T28"/>
                <a:gd fmla="*/ 11 h 14" name="T29"/>
                <a:gd fmla="*/ 5 w 9" name="T30"/>
                <a:gd fmla="*/ 11 h 14" name="T31"/>
                <a:gd fmla="*/ 5 w 9" name="T32"/>
                <a:gd fmla="*/ 11 h 14" name="T33"/>
                <a:gd fmla="*/ 6 w 9" name="T34"/>
                <a:gd fmla="*/ 8 h 14" name="T35"/>
                <a:gd fmla="*/ 6 w 9" name="T36"/>
                <a:gd fmla="*/ 8 h 14" name="T37"/>
                <a:gd fmla="*/ 6 w 9" name="T38"/>
                <a:gd fmla="*/ 3 h 14" name="T39"/>
                <a:gd fmla="*/ 6 w 9" name="T40"/>
                <a:gd fmla="*/ 3 h 14" name="T41"/>
                <a:gd fmla="*/ 6 w 9" name="T42"/>
                <a:gd fmla="*/ 1 h 14" name="T43"/>
                <a:gd fmla="*/ 6 w 9" name="T44"/>
                <a:gd fmla="*/ 1 h 14" name="T45"/>
                <a:gd fmla="*/ 8 w 9" name="T46"/>
                <a:gd fmla="*/ 0 h 14" name="T47"/>
                <a:gd fmla="*/ 8 w 9" name="T48"/>
                <a:gd fmla="*/ 0 h 14" name="T49"/>
                <a:gd fmla="*/ 9 w 9" name="T50"/>
                <a:gd fmla="*/ 1 h 14" name="T51"/>
                <a:gd fmla="*/ 9 w 9" name="T52"/>
                <a:gd fmla="*/ 1 h 14" name="T53"/>
                <a:gd fmla="*/ 8 w 9" name="T54"/>
                <a:gd fmla="*/ 3 h 14" name="T55"/>
                <a:gd fmla="*/ 8 w 9" name="T56"/>
                <a:gd fmla="*/ 3 h 14" name="T57"/>
                <a:gd fmla="*/ 9 w 9" name="T58"/>
                <a:gd fmla="*/ 8 h 14" name="T59"/>
                <a:gd fmla="*/ 9 w 9" name="T60"/>
                <a:gd fmla="*/ 8 h 14" name="T61"/>
                <a:gd fmla="*/ 6 w 9" name="T62"/>
                <a:gd fmla="*/ 13 h 14" name="T63"/>
                <a:gd fmla="*/ 6 w 9" name="T64"/>
                <a:gd fmla="*/ 13 h 14" name="T65"/>
                <a:gd fmla="*/ 4 w 9" name="T66"/>
                <a:gd fmla="*/ 14 h 14" name="T67"/>
                <a:gd fmla="*/ 4 w 9" name="T68"/>
                <a:gd fmla="*/ 14 h 14" name="T69"/>
                <a:gd fmla="*/ 1 w 9" name="T70"/>
                <a:gd fmla="*/ 10 h 1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4" w="9">
                  <a:moveTo>
                    <a:pt x="1" y="10"/>
                  </a:moveTo>
                  <a:cubicBezTo>
                    <a:pt x="0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0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9" y="6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8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1" y="12"/>
                    <a:pt x="1" y="1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9" name="Freeform 112"/>
            <p:cNvSpPr/>
            <p:nvPr/>
          </p:nvSpPr>
          <p:spPr bwMode="auto">
            <a:xfrm>
              <a:off x="8659813" y="4903788"/>
              <a:ext cx="74613" cy="49213"/>
            </a:xfrm>
            <a:custGeom>
              <a:gdLst>
                <a:gd fmla="*/ 13 w 20" name="T0"/>
                <a:gd fmla="*/ 12 h 13" name="T1"/>
                <a:gd fmla="*/ 10 w 20" name="T2"/>
                <a:gd fmla="*/ 9 h 13" name="T3"/>
                <a:gd fmla="*/ 10 w 20" name="T4"/>
                <a:gd fmla="*/ 9 h 13" name="T5"/>
                <a:gd fmla="*/ 10 w 20" name="T6"/>
                <a:gd fmla="*/ 9 h 13" name="T7"/>
                <a:gd fmla="*/ 10 w 20" name="T8"/>
                <a:gd fmla="*/ 9 h 13" name="T9"/>
                <a:gd fmla="*/ 9 w 20" name="T10"/>
                <a:gd fmla="*/ 10 h 13" name="T11"/>
                <a:gd fmla="*/ 9 w 20" name="T12"/>
                <a:gd fmla="*/ 10 h 13" name="T13"/>
                <a:gd fmla="*/ 4 w 20" name="T14"/>
                <a:gd fmla="*/ 11 h 13" name="T15"/>
                <a:gd fmla="*/ 4 w 20" name="T16"/>
                <a:gd fmla="*/ 11 h 13" name="T17"/>
                <a:gd fmla="*/ 2 w 20" name="T18"/>
                <a:gd fmla="*/ 10 h 13" name="T19"/>
                <a:gd fmla="*/ 2 w 20" name="T20"/>
                <a:gd fmla="*/ 10 h 13" name="T21"/>
                <a:gd fmla="*/ 0 w 20" name="T22"/>
                <a:gd fmla="*/ 3 h 13" name="T23"/>
                <a:gd fmla="*/ 0 w 20" name="T24"/>
                <a:gd fmla="*/ 3 h 13" name="T25"/>
                <a:gd fmla="*/ 1 w 20" name="T26"/>
                <a:gd fmla="*/ 1 h 13" name="T27"/>
                <a:gd fmla="*/ 1 w 20" name="T28"/>
                <a:gd fmla="*/ 1 h 13" name="T29"/>
                <a:gd fmla="*/ 1 w 20" name="T30"/>
                <a:gd fmla="*/ 1 h 13" name="T31"/>
                <a:gd fmla="*/ 2 w 20" name="T32"/>
                <a:gd fmla="*/ 1 h 13" name="T33"/>
                <a:gd fmla="*/ 2 w 20" name="T34"/>
                <a:gd fmla="*/ 1 h 13" name="T35"/>
                <a:gd fmla="*/ 3 w 20" name="T36"/>
                <a:gd fmla="*/ 2 h 13" name="T37"/>
                <a:gd fmla="*/ 3 w 20" name="T38"/>
                <a:gd fmla="*/ 2 h 13" name="T39"/>
                <a:gd fmla="*/ 3 w 20" name="T40"/>
                <a:gd fmla="*/ 2 h 13" name="T41"/>
                <a:gd fmla="*/ 3 w 20" name="T42"/>
                <a:gd fmla="*/ 2 h 13" name="T43"/>
                <a:gd fmla="*/ 3 w 20" name="T44"/>
                <a:gd fmla="*/ 3 h 13" name="T45"/>
                <a:gd fmla="*/ 3 w 20" name="T46"/>
                <a:gd fmla="*/ 3 h 13" name="T47"/>
                <a:gd fmla="*/ 4 w 20" name="T48"/>
                <a:gd fmla="*/ 8 h 13" name="T49"/>
                <a:gd fmla="*/ 4 w 20" name="T50"/>
                <a:gd fmla="*/ 8 h 13" name="T51"/>
                <a:gd fmla="*/ 4 w 20" name="T52"/>
                <a:gd fmla="*/ 9 h 13" name="T53"/>
                <a:gd fmla="*/ 4 w 20" name="T54"/>
                <a:gd fmla="*/ 9 h 13" name="T55"/>
                <a:gd fmla="*/ 8 w 20" name="T56"/>
                <a:gd fmla="*/ 7 h 13" name="T57"/>
                <a:gd fmla="*/ 8 w 20" name="T58"/>
                <a:gd fmla="*/ 7 h 13" name="T59"/>
                <a:gd fmla="*/ 8 w 20" name="T60"/>
                <a:gd fmla="*/ 5 h 13" name="T61"/>
                <a:gd fmla="*/ 8 w 20" name="T62"/>
                <a:gd fmla="*/ 5 h 13" name="T63"/>
                <a:gd fmla="*/ 8 w 20" name="T64"/>
                <a:gd fmla="*/ 5 h 13" name="T65"/>
                <a:gd fmla="*/ 8 w 20" name="T66"/>
                <a:gd fmla="*/ 5 h 13" name="T67"/>
                <a:gd fmla="*/ 9 w 20" name="T68"/>
                <a:gd fmla="*/ 4 h 13" name="T69"/>
                <a:gd fmla="*/ 9 w 20" name="T70"/>
                <a:gd fmla="*/ 4 h 13" name="T71"/>
                <a:gd fmla="*/ 11 w 20" name="T72"/>
                <a:gd fmla="*/ 4 h 13" name="T73"/>
                <a:gd fmla="*/ 11 w 20" name="T74"/>
                <a:gd fmla="*/ 4 h 13" name="T75"/>
                <a:gd fmla="*/ 14 w 20" name="T76"/>
                <a:gd fmla="*/ 10 h 13" name="T77"/>
                <a:gd fmla="*/ 14 w 20" name="T78"/>
                <a:gd fmla="*/ 10 h 13" name="T79"/>
                <a:gd fmla="*/ 15 w 20" name="T80"/>
                <a:gd fmla="*/ 10 h 13" name="T81"/>
                <a:gd fmla="*/ 15 w 20" name="T82"/>
                <a:gd fmla="*/ 10 h 13" name="T83"/>
                <a:gd fmla="*/ 16 w 20" name="T84"/>
                <a:gd fmla="*/ 10 h 13" name="T85"/>
                <a:gd fmla="*/ 16 w 20" name="T86"/>
                <a:gd fmla="*/ 10 h 13" name="T87"/>
                <a:gd fmla="*/ 18 w 20" name="T88"/>
                <a:gd fmla="*/ 7 h 13" name="T89"/>
                <a:gd fmla="*/ 18 w 20" name="T90"/>
                <a:gd fmla="*/ 7 h 13" name="T91"/>
                <a:gd fmla="*/ 20 w 20" name="T92"/>
                <a:gd fmla="*/ 8 h 13" name="T93"/>
                <a:gd fmla="*/ 20 w 20" name="T94"/>
                <a:gd fmla="*/ 8 h 13" name="T95"/>
                <a:gd fmla="*/ 20 w 20" name="T96"/>
                <a:gd fmla="*/ 10 h 13" name="T97"/>
                <a:gd fmla="*/ 20 w 20" name="T98"/>
                <a:gd fmla="*/ 10 h 13" name="T99"/>
                <a:gd fmla="*/ 18 w 20" name="T100"/>
                <a:gd fmla="*/ 10 h 13" name="T101"/>
                <a:gd fmla="*/ 18 w 20" name="T102"/>
                <a:gd fmla="*/ 10 h 13" name="T103"/>
                <a:gd fmla="*/ 18 w 20" name="T104"/>
                <a:gd fmla="*/ 10 h 13" name="T105"/>
                <a:gd fmla="*/ 18 w 20" name="T106"/>
                <a:gd fmla="*/ 10 h 13" name="T107"/>
                <a:gd fmla="*/ 18 w 20" name="T108"/>
                <a:gd fmla="*/ 11 h 13" name="T109"/>
                <a:gd fmla="*/ 18 w 20" name="T110"/>
                <a:gd fmla="*/ 11 h 13" name="T111"/>
                <a:gd fmla="*/ 15 w 20" name="T112"/>
                <a:gd fmla="*/ 13 h 13" name="T113"/>
                <a:gd fmla="*/ 15 w 20" name="T114"/>
                <a:gd fmla="*/ 13 h 13" name="T115"/>
                <a:gd fmla="*/ 13 w 20" name="T116"/>
                <a:gd fmla="*/ 12 h 1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" w="20">
                  <a:moveTo>
                    <a:pt x="13" y="12"/>
                  </a:moveTo>
                  <a:cubicBezTo>
                    <a:pt x="12" y="11"/>
                    <a:pt x="11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6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8"/>
                    <a:pt x="1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6"/>
                    <a:pt x="12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9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2"/>
                    <a:pt x="13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0" name="Freeform 113"/>
            <p:cNvSpPr>
              <a:spLocks noEditPoints="1"/>
            </p:cNvSpPr>
            <p:nvPr/>
          </p:nvSpPr>
          <p:spPr bwMode="auto">
            <a:xfrm>
              <a:off x="7180263" y="4476750"/>
              <a:ext cx="26988" cy="517525"/>
            </a:xfrm>
            <a:custGeom>
              <a:gdLst>
                <a:gd fmla="*/ 4 w 7" name="T0"/>
                <a:gd fmla="*/ 136 h 137" name="T1"/>
                <a:gd fmla="*/ 4 w 7" name="T2"/>
                <a:gd fmla="*/ 135 h 137" name="T3"/>
                <a:gd fmla="*/ 2 w 7" name="T4"/>
                <a:gd fmla="*/ 122 h 137" name="T5"/>
                <a:gd fmla="*/ 2 w 7" name="T6"/>
                <a:gd fmla="*/ 110 h 137" name="T7"/>
                <a:gd fmla="*/ 1 w 7" name="T8"/>
                <a:gd fmla="*/ 97 h 137" name="T9"/>
                <a:gd fmla="*/ 1 w 7" name="T10"/>
                <a:gd fmla="*/ 88 h 137" name="T11"/>
                <a:gd fmla="*/ 1 w 7" name="T12"/>
                <a:gd fmla="*/ 80 h 137" name="T13"/>
                <a:gd fmla="*/ 0 w 7" name="T14"/>
                <a:gd fmla="*/ 68 h 137" name="T15"/>
                <a:gd fmla="*/ 2 w 7" name="T16"/>
                <a:gd fmla="*/ 49 h 137" name="T17"/>
                <a:gd fmla="*/ 5 w 7" name="T18"/>
                <a:gd fmla="*/ 41 h 137" name="T19"/>
                <a:gd fmla="*/ 5 w 7" name="T20"/>
                <a:gd fmla="*/ 40 h 137" name="T21"/>
                <a:gd fmla="*/ 4 w 7" name="T22"/>
                <a:gd fmla="*/ 30 h 137" name="T23"/>
                <a:gd fmla="*/ 4 w 7" name="T24"/>
                <a:gd fmla="*/ 30 h 137" name="T25"/>
                <a:gd fmla="*/ 4 w 7" name="T26"/>
                <a:gd fmla="*/ 11 h 137" name="T27"/>
                <a:gd fmla="*/ 4 w 7" name="T28"/>
                <a:gd fmla="*/ 1 h 137" name="T29"/>
                <a:gd fmla="*/ 5 w 7" name="T30"/>
                <a:gd fmla="*/ 0 h 137" name="T31"/>
                <a:gd fmla="*/ 6 w 7" name="T32"/>
                <a:gd fmla="*/ 1 h 137" name="T33"/>
                <a:gd fmla="*/ 6 w 7" name="T34"/>
                <a:gd fmla="*/ 11 h 137" name="T35"/>
                <a:gd fmla="*/ 6 w 7" name="T36"/>
                <a:gd fmla="*/ 30 h 137" name="T37"/>
                <a:gd fmla="*/ 6 w 7" name="T38"/>
                <a:gd fmla="*/ 30 h 137" name="T39"/>
                <a:gd fmla="*/ 7 w 7" name="T40"/>
                <a:gd fmla="*/ 40 h 137" name="T41"/>
                <a:gd fmla="*/ 7 w 7" name="T42"/>
                <a:gd fmla="*/ 41 h 137" name="T43"/>
                <a:gd fmla="*/ 5 w 7" name="T44"/>
                <a:gd fmla="*/ 49 h 137" name="T45"/>
                <a:gd fmla="*/ 3 w 7" name="T46"/>
                <a:gd fmla="*/ 68 h 137" name="T47"/>
                <a:gd fmla="*/ 3 w 7" name="T48"/>
                <a:gd fmla="*/ 79 h 137" name="T49"/>
                <a:gd fmla="*/ 3 w 7" name="T50"/>
                <a:gd fmla="*/ 88 h 137" name="T51"/>
                <a:gd fmla="*/ 3 w 7" name="T52"/>
                <a:gd fmla="*/ 97 h 137" name="T53"/>
                <a:gd fmla="*/ 4 w 7" name="T54"/>
                <a:gd fmla="*/ 110 h 137" name="T55"/>
                <a:gd fmla="*/ 5 w 7" name="T56"/>
                <a:gd fmla="*/ 122 h 137" name="T57"/>
                <a:gd fmla="*/ 6 w 7" name="T58"/>
                <a:gd fmla="*/ 135 h 137" name="T59"/>
                <a:gd fmla="*/ 6 w 7" name="T60"/>
                <a:gd fmla="*/ 136 h 137" name="T61"/>
                <a:gd fmla="*/ 5 w 7" name="T62"/>
                <a:gd fmla="*/ 137 h 137" name="T63"/>
                <a:gd fmla="*/ 4 w 7" name="T64"/>
                <a:gd fmla="*/ 1 h 137" name="T65"/>
                <a:gd fmla="*/ 4 w 7" name="T66"/>
                <a:gd fmla="*/ 1 h 137" name="T67"/>
                <a:gd fmla="*/ 4 w 7" name="T68"/>
                <a:gd fmla="*/ 1 h 13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37" w="7">
                  <a:moveTo>
                    <a:pt x="5" y="137"/>
                  </a:moveTo>
                  <a:cubicBezTo>
                    <a:pt x="4" y="137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1"/>
                    <a:pt x="2" y="127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18"/>
                    <a:pt x="2" y="114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1" y="106"/>
                    <a:pt x="1" y="101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4"/>
                    <a:pt x="1" y="91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5"/>
                    <a:pt x="1" y="82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76"/>
                    <a:pt x="0" y="72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2"/>
                    <a:pt x="1" y="55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5"/>
                    <a:pt x="5" y="43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7"/>
                    <a:pt x="4" y="34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4"/>
                    <a:pt x="4" y="17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4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8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7"/>
                    <a:pt x="6" y="24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3"/>
                    <a:pt x="7" y="36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4"/>
                    <a:pt x="5" y="47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" y="55"/>
                    <a:pt x="3" y="62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2"/>
                    <a:pt x="3" y="76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82"/>
                    <a:pt x="3" y="85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101"/>
                    <a:pt x="3" y="106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5" y="114"/>
                    <a:pt x="5" y="118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6"/>
                    <a:pt x="6" y="130"/>
                    <a:pt x="6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5"/>
                    <a:pt x="6" y="136"/>
                    <a:pt x="6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6" y="137"/>
                    <a:pt x="6" y="137"/>
                    <a:pt x="5" y="137"/>
                  </a:cubicBezTo>
                  <a:cubicBezTo>
                    <a:pt x="5" y="137"/>
                    <a:pt x="5" y="137"/>
                    <a:pt x="5" y="137"/>
                  </a:cubicBezTo>
                  <a:cubicBezTo>
                    <a:pt x="5" y="137"/>
                    <a:pt x="5" y="137"/>
                    <a:pt x="5" y="137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1" name="Freeform 114"/>
            <p:cNvSpPr/>
            <p:nvPr/>
          </p:nvSpPr>
          <p:spPr bwMode="auto">
            <a:xfrm>
              <a:off x="7177088" y="4476750"/>
              <a:ext cx="14288" cy="46038"/>
            </a:xfrm>
            <a:custGeom>
              <a:gdLst>
                <a:gd fmla="*/ 2 w 4" name="T0"/>
                <a:gd fmla="*/ 12 h 12" name="T1"/>
                <a:gd fmla="*/ 2 w 4" name="T2"/>
                <a:gd fmla="*/ 12 h 12" name="T3"/>
                <a:gd fmla="*/ 2 w 4" name="T4"/>
                <a:gd fmla="*/ 12 h 12" name="T5"/>
                <a:gd fmla="*/ 0 w 4" name="T6"/>
                <a:gd fmla="*/ 11 h 12" name="T7"/>
                <a:gd fmla="*/ 0 w 4" name="T8"/>
                <a:gd fmla="*/ 11 h 12" name="T9"/>
                <a:gd fmla="*/ 0 w 4" name="T10"/>
                <a:gd fmla="*/ 7 h 12" name="T11"/>
                <a:gd fmla="*/ 0 w 4" name="T12"/>
                <a:gd fmla="*/ 7 h 12" name="T13"/>
                <a:gd fmla="*/ 1 w 4" name="T14"/>
                <a:gd fmla="*/ 1 h 12" name="T15"/>
                <a:gd fmla="*/ 1 w 4" name="T16"/>
                <a:gd fmla="*/ 1 h 12" name="T17"/>
                <a:gd fmla="*/ 2 w 4" name="T18"/>
                <a:gd fmla="*/ 0 h 12" name="T19"/>
                <a:gd fmla="*/ 2 w 4" name="T20"/>
                <a:gd fmla="*/ 0 h 12" name="T21"/>
                <a:gd fmla="*/ 3 w 4" name="T22"/>
                <a:gd fmla="*/ 1 h 12" name="T23"/>
                <a:gd fmla="*/ 3 w 4" name="T24"/>
                <a:gd fmla="*/ 1 h 12" name="T25"/>
                <a:gd fmla="*/ 4 w 4" name="T26"/>
                <a:gd fmla="*/ 6 h 12" name="T27"/>
                <a:gd fmla="*/ 4 w 4" name="T28"/>
                <a:gd fmla="*/ 6 h 12" name="T29"/>
                <a:gd fmla="*/ 4 w 4" name="T30"/>
                <a:gd fmla="*/ 11 h 12" name="T31"/>
                <a:gd fmla="*/ 4 w 4" name="T32"/>
                <a:gd fmla="*/ 11 h 12" name="T33"/>
                <a:gd fmla="*/ 3 w 4" name="T34"/>
                <a:gd fmla="*/ 12 h 12" name="T35"/>
                <a:gd fmla="*/ 3 w 4" name="T36"/>
                <a:gd fmla="*/ 12 h 12" name="T37"/>
                <a:gd fmla="*/ 2 w 4" name="T38"/>
                <a:gd fmla="*/ 12 h 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" w="4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2" name="Freeform 115"/>
            <p:cNvSpPr/>
            <p:nvPr/>
          </p:nvSpPr>
          <p:spPr bwMode="auto">
            <a:xfrm>
              <a:off x="7165975" y="4481513"/>
              <a:ext cx="14288" cy="44450"/>
            </a:xfrm>
            <a:custGeom>
              <a:gdLst>
                <a:gd fmla="*/ 0 w 4" name="T0"/>
                <a:gd fmla="*/ 11 h 12" name="T1"/>
                <a:gd fmla="*/ 0 w 4" name="T2"/>
                <a:gd fmla="*/ 5 h 12" name="T3"/>
                <a:gd fmla="*/ 0 w 4" name="T4"/>
                <a:gd fmla="*/ 5 h 12" name="T5"/>
                <a:gd fmla="*/ 0 w 4" name="T6"/>
                <a:gd fmla="*/ 1 h 12" name="T7"/>
                <a:gd fmla="*/ 0 w 4" name="T8"/>
                <a:gd fmla="*/ 1 h 12" name="T9"/>
                <a:gd fmla="*/ 1 w 4" name="T10"/>
                <a:gd fmla="*/ 0 h 12" name="T11"/>
                <a:gd fmla="*/ 1 w 4" name="T12"/>
                <a:gd fmla="*/ 0 h 12" name="T13"/>
                <a:gd fmla="*/ 2 w 4" name="T14"/>
                <a:gd fmla="*/ 1 h 12" name="T15"/>
                <a:gd fmla="*/ 2 w 4" name="T16"/>
                <a:gd fmla="*/ 1 h 12" name="T17"/>
                <a:gd fmla="*/ 4 w 4" name="T18"/>
                <a:gd fmla="*/ 9 h 12" name="T19"/>
                <a:gd fmla="*/ 4 w 4" name="T20"/>
                <a:gd fmla="*/ 9 h 12" name="T21"/>
                <a:gd fmla="*/ 3 w 4" name="T22"/>
                <a:gd fmla="*/ 10 h 12" name="T23"/>
                <a:gd fmla="*/ 3 w 4" name="T24"/>
                <a:gd fmla="*/ 10 h 12" name="T25"/>
                <a:gd fmla="*/ 2 w 4" name="T26"/>
                <a:gd fmla="*/ 10 h 12" name="T27"/>
                <a:gd fmla="*/ 2 w 4" name="T28"/>
                <a:gd fmla="*/ 10 h 12" name="T29"/>
                <a:gd fmla="*/ 2 w 4" name="T30"/>
                <a:gd fmla="*/ 11 h 12" name="T31"/>
                <a:gd fmla="*/ 2 w 4" name="T32"/>
                <a:gd fmla="*/ 11 h 12" name="T33"/>
                <a:gd fmla="*/ 1 w 4" name="T34"/>
                <a:gd fmla="*/ 12 h 12" name="T35"/>
                <a:gd fmla="*/ 1 w 4" name="T36"/>
                <a:gd fmla="*/ 12 h 12" name="T37"/>
                <a:gd fmla="*/ 0 w 4" name="T38"/>
                <a:gd fmla="*/ 11 h 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2" w="4">
                  <a:moveTo>
                    <a:pt x="0" y="11"/>
                  </a:moveTo>
                  <a:cubicBezTo>
                    <a:pt x="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3" name="Freeform 116"/>
            <p:cNvSpPr/>
            <p:nvPr/>
          </p:nvSpPr>
          <p:spPr bwMode="auto">
            <a:xfrm>
              <a:off x="7089775" y="4492625"/>
              <a:ext cx="15875" cy="49213"/>
            </a:xfrm>
            <a:custGeom>
              <a:gdLst>
                <a:gd fmla="*/ 2 w 4" name="T0"/>
                <a:gd fmla="*/ 12 h 13" name="T1"/>
                <a:gd fmla="*/ 2 w 4" name="T2"/>
                <a:gd fmla="*/ 12 h 13" name="T3"/>
                <a:gd fmla="*/ 2 w 4" name="T4"/>
                <a:gd fmla="*/ 12 h 13" name="T5"/>
                <a:gd fmla="*/ 0 w 4" name="T6"/>
                <a:gd fmla="*/ 11 h 13" name="T7"/>
                <a:gd fmla="*/ 0 w 4" name="T8"/>
                <a:gd fmla="*/ 11 h 13" name="T9"/>
                <a:gd fmla="*/ 0 w 4" name="T10"/>
                <a:gd fmla="*/ 5 h 13" name="T11"/>
                <a:gd fmla="*/ 0 w 4" name="T12"/>
                <a:gd fmla="*/ 5 h 13" name="T13"/>
                <a:gd fmla="*/ 0 w 4" name="T14"/>
                <a:gd fmla="*/ 1 h 13" name="T15"/>
                <a:gd fmla="*/ 0 w 4" name="T16"/>
                <a:gd fmla="*/ 1 h 13" name="T17"/>
                <a:gd fmla="*/ 1 w 4" name="T18"/>
                <a:gd fmla="*/ 0 h 13" name="T19"/>
                <a:gd fmla="*/ 1 w 4" name="T20"/>
                <a:gd fmla="*/ 0 h 13" name="T21"/>
                <a:gd fmla="*/ 3 w 4" name="T22"/>
                <a:gd fmla="*/ 0 h 13" name="T23"/>
                <a:gd fmla="*/ 3 w 4" name="T24"/>
                <a:gd fmla="*/ 0 h 13" name="T25"/>
                <a:gd fmla="*/ 4 w 4" name="T26"/>
                <a:gd fmla="*/ 8 h 13" name="T27"/>
                <a:gd fmla="*/ 4 w 4" name="T28"/>
                <a:gd fmla="*/ 8 h 13" name="T29"/>
                <a:gd fmla="*/ 4 w 4" name="T30"/>
                <a:gd fmla="*/ 12 h 13" name="T31"/>
                <a:gd fmla="*/ 4 w 4" name="T32"/>
                <a:gd fmla="*/ 12 h 13" name="T33"/>
                <a:gd fmla="*/ 4 w 4" name="T34"/>
                <a:gd fmla="*/ 12 h 13" name="T35"/>
                <a:gd fmla="*/ 3 w 4" name="T36"/>
                <a:gd fmla="*/ 13 h 13" name="T37"/>
                <a:gd fmla="*/ 3 w 4" name="T38"/>
                <a:gd fmla="*/ 13 h 13" name="T39"/>
                <a:gd fmla="*/ 3 w 4" name="T40"/>
                <a:gd fmla="*/ 13 h 13" name="T41"/>
                <a:gd fmla="*/ 3 w 4" name="T42"/>
                <a:gd fmla="*/ 13 h 13" name="T43"/>
                <a:gd fmla="*/ 2 w 4" name="T44"/>
                <a:gd fmla="*/ 12 h 1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3" w="4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5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4" name="Freeform 117"/>
            <p:cNvSpPr/>
            <p:nvPr/>
          </p:nvSpPr>
          <p:spPr bwMode="auto">
            <a:xfrm>
              <a:off x="7078663" y="4495800"/>
              <a:ext cx="22225" cy="49213"/>
            </a:xfrm>
            <a:custGeom>
              <a:gdLst>
                <a:gd fmla="*/ 0 w 6" name="T0"/>
                <a:gd fmla="*/ 12 h 13" name="T1"/>
                <a:gd fmla="*/ 0 w 6" name="T2"/>
                <a:gd fmla="*/ 7 h 13" name="T3"/>
                <a:gd fmla="*/ 0 w 6" name="T4"/>
                <a:gd fmla="*/ 7 h 13" name="T5"/>
                <a:gd fmla="*/ 2 w 6" name="T6"/>
                <a:gd fmla="*/ 0 h 13" name="T7"/>
                <a:gd fmla="*/ 2 w 6" name="T8"/>
                <a:gd fmla="*/ 0 h 13" name="T9"/>
                <a:gd fmla="*/ 3 w 6" name="T10"/>
                <a:gd fmla="*/ 0 h 13" name="T11"/>
                <a:gd fmla="*/ 3 w 6" name="T12"/>
                <a:gd fmla="*/ 0 h 13" name="T13"/>
                <a:gd fmla="*/ 4 w 6" name="T14"/>
                <a:gd fmla="*/ 0 h 13" name="T15"/>
                <a:gd fmla="*/ 4 w 6" name="T16"/>
                <a:gd fmla="*/ 0 h 13" name="T17"/>
                <a:gd fmla="*/ 6 w 6" name="T18"/>
                <a:gd fmla="*/ 9 h 13" name="T19"/>
                <a:gd fmla="*/ 6 w 6" name="T20"/>
                <a:gd fmla="*/ 9 h 13" name="T21"/>
                <a:gd fmla="*/ 5 w 6" name="T22"/>
                <a:gd fmla="*/ 10 h 13" name="T23"/>
                <a:gd fmla="*/ 5 w 6" name="T24"/>
                <a:gd fmla="*/ 10 h 13" name="T25"/>
                <a:gd fmla="*/ 3 w 6" name="T26"/>
                <a:gd fmla="*/ 10 h 13" name="T27"/>
                <a:gd fmla="*/ 3 w 6" name="T28"/>
                <a:gd fmla="*/ 10 h 13" name="T29"/>
                <a:gd fmla="*/ 3 w 6" name="T30"/>
                <a:gd fmla="*/ 8 h 13" name="T31"/>
                <a:gd fmla="*/ 3 w 6" name="T32"/>
                <a:gd fmla="*/ 8 h 13" name="T33"/>
                <a:gd fmla="*/ 3 w 6" name="T34"/>
                <a:gd fmla="*/ 12 h 13" name="T35"/>
                <a:gd fmla="*/ 3 w 6" name="T36"/>
                <a:gd fmla="*/ 12 h 13" name="T37"/>
                <a:gd fmla="*/ 2 w 6" name="T38"/>
                <a:gd fmla="*/ 13 h 13" name="T39"/>
                <a:gd fmla="*/ 2 w 6" name="T40"/>
                <a:gd fmla="*/ 13 h 13" name="T41"/>
                <a:gd fmla="*/ 0 w 6" name="T42"/>
                <a:gd fmla="*/ 12 h 1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" w="6">
                  <a:moveTo>
                    <a:pt x="0" y="12"/>
                  </a:moveTo>
                  <a:cubicBezTo>
                    <a:pt x="0" y="10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3"/>
                    <a:pt x="5" y="7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10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5" name="Freeform 118"/>
            <p:cNvSpPr/>
            <p:nvPr/>
          </p:nvSpPr>
          <p:spPr bwMode="auto">
            <a:xfrm>
              <a:off x="7312025" y="4492625"/>
              <a:ext cx="15875" cy="52388"/>
            </a:xfrm>
            <a:custGeom>
              <a:gdLst>
                <a:gd fmla="*/ 2 w 4" name="T0"/>
                <a:gd fmla="*/ 13 h 14" name="T1"/>
                <a:gd fmla="*/ 1 w 4" name="T2"/>
                <a:gd fmla="*/ 12 h 14" name="T3"/>
                <a:gd fmla="*/ 1 w 4" name="T4"/>
                <a:gd fmla="*/ 12 h 14" name="T5"/>
                <a:gd fmla="*/ 0 w 4" name="T6"/>
                <a:gd fmla="*/ 8 h 14" name="T7"/>
                <a:gd fmla="*/ 0 w 4" name="T8"/>
                <a:gd fmla="*/ 8 h 14" name="T9"/>
                <a:gd fmla="*/ 1 w 4" name="T10"/>
                <a:gd fmla="*/ 0 h 14" name="T11"/>
                <a:gd fmla="*/ 1 w 4" name="T12"/>
                <a:gd fmla="*/ 0 h 14" name="T13"/>
                <a:gd fmla="*/ 2 w 4" name="T14"/>
                <a:gd fmla="*/ 0 h 14" name="T15"/>
                <a:gd fmla="*/ 2 w 4" name="T16"/>
                <a:gd fmla="*/ 0 h 14" name="T17"/>
                <a:gd fmla="*/ 3 w 4" name="T18"/>
                <a:gd fmla="*/ 0 h 14" name="T19"/>
                <a:gd fmla="*/ 3 w 4" name="T20"/>
                <a:gd fmla="*/ 0 h 14" name="T21"/>
                <a:gd fmla="*/ 4 w 4" name="T22"/>
                <a:gd fmla="*/ 4 h 14" name="T23"/>
                <a:gd fmla="*/ 4 w 4" name="T24"/>
                <a:gd fmla="*/ 4 h 14" name="T25"/>
                <a:gd fmla="*/ 3 w 4" name="T26"/>
                <a:gd fmla="*/ 10 h 14" name="T27"/>
                <a:gd fmla="*/ 3 w 4" name="T28"/>
                <a:gd fmla="*/ 10 h 14" name="T29"/>
                <a:gd fmla="*/ 4 w 4" name="T30"/>
                <a:gd fmla="*/ 12 h 14" name="T31"/>
                <a:gd fmla="*/ 4 w 4" name="T32"/>
                <a:gd fmla="*/ 12 h 14" name="T33"/>
                <a:gd fmla="*/ 3 w 4" name="T34"/>
                <a:gd fmla="*/ 14 h 14" name="T35"/>
                <a:gd fmla="*/ 3 w 4" name="T36"/>
                <a:gd fmla="*/ 14 h 14" name="T37"/>
                <a:gd fmla="*/ 3 w 4" name="T38"/>
                <a:gd fmla="*/ 14 h 14" name="T39"/>
                <a:gd fmla="*/ 3 w 4" name="T40"/>
                <a:gd fmla="*/ 14 h 14" name="T41"/>
                <a:gd fmla="*/ 2 w 4" name="T42"/>
                <a:gd fmla="*/ 13 h 1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4" w="4">
                  <a:moveTo>
                    <a:pt x="2" y="13"/>
                  </a:moveTo>
                  <a:cubicBezTo>
                    <a:pt x="2" y="13"/>
                    <a:pt x="1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6" name="Freeform 119"/>
            <p:cNvSpPr/>
            <p:nvPr/>
          </p:nvSpPr>
          <p:spPr bwMode="auto">
            <a:xfrm>
              <a:off x="7172325" y="4435475"/>
              <a:ext cx="19050" cy="30163"/>
            </a:xfrm>
            <a:custGeom>
              <a:gdLst>
                <a:gd fmla="*/ 1 w 5" name="T0"/>
                <a:gd fmla="*/ 7 h 8" name="T1"/>
                <a:gd fmla="*/ 0 w 5" name="T2"/>
                <a:gd fmla="*/ 4 h 8" name="T3"/>
                <a:gd fmla="*/ 0 w 5" name="T4"/>
                <a:gd fmla="*/ 4 h 8" name="T5"/>
                <a:gd fmla="*/ 1 w 5" name="T6"/>
                <a:gd fmla="*/ 1 h 8" name="T7"/>
                <a:gd fmla="*/ 1 w 5" name="T8"/>
                <a:gd fmla="*/ 1 h 8" name="T9"/>
                <a:gd fmla="*/ 2 w 5" name="T10"/>
                <a:gd fmla="*/ 0 h 8" name="T11"/>
                <a:gd fmla="*/ 2 w 5" name="T12"/>
                <a:gd fmla="*/ 0 h 8" name="T13"/>
                <a:gd fmla="*/ 3 w 5" name="T14"/>
                <a:gd fmla="*/ 0 h 8" name="T15"/>
                <a:gd fmla="*/ 3 w 5" name="T16"/>
                <a:gd fmla="*/ 0 h 8" name="T17"/>
                <a:gd fmla="*/ 4 w 5" name="T18"/>
                <a:gd fmla="*/ 6 h 8" name="T19"/>
                <a:gd fmla="*/ 4 w 5" name="T20"/>
                <a:gd fmla="*/ 6 h 8" name="T21"/>
                <a:gd fmla="*/ 4 w 5" name="T22"/>
                <a:gd fmla="*/ 8 h 8" name="T23"/>
                <a:gd fmla="*/ 4 w 5" name="T24"/>
                <a:gd fmla="*/ 8 h 8" name="T25"/>
                <a:gd fmla="*/ 3 w 5" name="T26"/>
                <a:gd fmla="*/ 8 h 8" name="T27"/>
                <a:gd fmla="*/ 3 w 5" name="T28"/>
                <a:gd fmla="*/ 8 h 8" name="T29"/>
                <a:gd fmla="*/ 2 w 5" name="T30"/>
                <a:gd fmla="*/ 8 h 8" name="T31"/>
                <a:gd fmla="*/ 2 w 5" name="T32"/>
                <a:gd fmla="*/ 8 h 8" name="T33"/>
                <a:gd fmla="*/ 1 w 5" name="T34"/>
                <a:gd fmla="*/ 7 h 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" w="5">
                  <a:moveTo>
                    <a:pt x="1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2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1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7" name="Freeform 120"/>
            <p:cNvSpPr/>
            <p:nvPr/>
          </p:nvSpPr>
          <p:spPr bwMode="auto">
            <a:xfrm>
              <a:off x="7218363" y="4654550"/>
              <a:ext cx="55563" cy="19050"/>
            </a:xfrm>
            <a:custGeom>
              <a:gdLst>
                <a:gd fmla="*/ 1 w 15" name="T0"/>
                <a:gd fmla="*/ 5 h 5" name="T1"/>
                <a:gd fmla="*/ 1 w 15" name="T2"/>
                <a:gd fmla="*/ 3 h 5" name="T3"/>
                <a:gd fmla="*/ 1 w 15" name="T4"/>
                <a:gd fmla="*/ 3 h 5" name="T5"/>
                <a:gd fmla="*/ 2 w 15" name="T6"/>
                <a:gd fmla="*/ 2 h 5" name="T7"/>
                <a:gd fmla="*/ 2 w 15" name="T8"/>
                <a:gd fmla="*/ 2 h 5" name="T9"/>
                <a:gd fmla="*/ 4 w 15" name="T10"/>
                <a:gd fmla="*/ 2 h 5" name="T11"/>
                <a:gd fmla="*/ 4 w 15" name="T12"/>
                <a:gd fmla="*/ 2 h 5" name="T13"/>
                <a:gd fmla="*/ 13 w 15" name="T14"/>
                <a:gd fmla="*/ 1 h 5" name="T15"/>
                <a:gd fmla="*/ 13 w 15" name="T16"/>
                <a:gd fmla="*/ 1 h 5" name="T17"/>
                <a:gd fmla="*/ 15 w 15" name="T18"/>
                <a:gd fmla="*/ 2 h 5" name="T19"/>
                <a:gd fmla="*/ 15 w 15" name="T20"/>
                <a:gd fmla="*/ 2 h 5" name="T21"/>
                <a:gd fmla="*/ 14 w 15" name="T22"/>
                <a:gd fmla="*/ 3 h 5" name="T23"/>
                <a:gd fmla="*/ 14 w 15" name="T24"/>
                <a:gd fmla="*/ 3 h 5" name="T25"/>
                <a:gd fmla="*/ 4 w 15" name="T26"/>
                <a:gd fmla="*/ 5 h 5" name="T27"/>
                <a:gd fmla="*/ 4 w 15" name="T28"/>
                <a:gd fmla="*/ 5 h 5" name="T29"/>
                <a:gd fmla="*/ 1 w 15" name="T30"/>
                <a:gd fmla="*/ 5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15">
                  <a:moveTo>
                    <a:pt x="1" y="5"/>
                  </a:moveTo>
                  <a:cubicBezTo>
                    <a:pt x="1" y="4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10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3"/>
                    <a:pt x="7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8" name="Freeform 121"/>
            <p:cNvSpPr/>
            <p:nvPr/>
          </p:nvSpPr>
          <p:spPr bwMode="auto">
            <a:xfrm>
              <a:off x="7105650" y="4659313"/>
              <a:ext cx="79375" cy="17463"/>
            </a:xfrm>
            <a:custGeom>
              <a:gdLst>
                <a:gd fmla="*/ 0 w 21" name="T0"/>
                <a:gd fmla="*/ 4 h 5" name="T1"/>
                <a:gd fmla="*/ 1 w 21" name="T2"/>
                <a:gd fmla="*/ 2 h 5" name="T3"/>
                <a:gd fmla="*/ 1 w 21" name="T4"/>
                <a:gd fmla="*/ 2 h 5" name="T5"/>
                <a:gd fmla="*/ 10 w 21" name="T6"/>
                <a:gd fmla="*/ 1 h 5" name="T7"/>
                <a:gd fmla="*/ 10 w 21" name="T8"/>
                <a:gd fmla="*/ 1 h 5" name="T9"/>
                <a:gd fmla="*/ 19 w 21" name="T10"/>
                <a:gd fmla="*/ 0 h 5" name="T11"/>
                <a:gd fmla="*/ 19 w 21" name="T12"/>
                <a:gd fmla="*/ 0 h 5" name="T13"/>
                <a:gd fmla="*/ 21 w 21" name="T14"/>
                <a:gd fmla="*/ 1 h 5" name="T15"/>
                <a:gd fmla="*/ 21 w 21" name="T16"/>
                <a:gd fmla="*/ 1 h 5" name="T17"/>
                <a:gd fmla="*/ 20 w 21" name="T18"/>
                <a:gd fmla="*/ 3 h 5" name="T19"/>
                <a:gd fmla="*/ 20 w 21" name="T20"/>
                <a:gd fmla="*/ 3 h 5" name="T21"/>
                <a:gd fmla="*/ 13 w 21" name="T22"/>
                <a:gd fmla="*/ 3 h 5" name="T23"/>
                <a:gd fmla="*/ 13 w 21" name="T24"/>
                <a:gd fmla="*/ 3 h 5" name="T25"/>
                <a:gd fmla="*/ 10 w 21" name="T26"/>
                <a:gd fmla="*/ 4 h 5" name="T27"/>
                <a:gd fmla="*/ 10 w 21" name="T28"/>
                <a:gd fmla="*/ 4 h 5" name="T29"/>
                <a:gd fmla="*/ 1 w 21" name="T30"/>
                <a:gd fmla="*/ 5 h 5" name="T31"/>
                <a:gd fmla="*/ 1 w 21" name="T32"/>
                <a:gd fmla="*/ 5 h 5" name="T33"/>
                <a:gd fmla="*/ 1 w 21" name="T34"/>
                <a:gd fmla="*/ 5 h 5" name="T35"/>
                <a:gd fmla="*/ 1 w 21" name="T36"/>
                <a:gd fmla="*/ 5 h 5" name="T37"/>
                <a:gd fmla="*/ 0 w 21" name="T38"/>
                <a:gd fmla="*/ 4 h 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" w="21">
                  <a:moveTo>
                    <a:pt x="0" y="4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7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7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4"/>
                    <a:pt x="16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9" name="Freeform 122"/>
            <p:cNvSpPr/>
            <p:nvPr/>
          </p:nvSpPr>
          <p:spPr bwMode="auto">
            <a:xfrm>
              <a:off x="6378575" y="5073650"/>
              <a:ext cx="2540000" cy="38100"/>
            </a:xfrm>
            <a:custGeom>
              <a:gdLst>
                <a:gd fmla="*/ 673 w 675" name="T0"/>
                <a:gd fmla="*/ 10 h 10" name="T1"/>
                <a:gd fmla="*/ 509 w 675" name="T2"/>
                <a:gd fmla="*/ 7 h 10" name="T3"/>
                <a:gd fmla="*/ 509 w 675" name="T4"/>
                <a:gd fmla="*/ 7 h 10" name="T5"/>
                <a:gd fmla="*/ 300 w 675" name="T6"/>
                <a:gd fmla="*/ 3 h 10" name="T7"/>
                <a:gd fmla="*/ 300 w 675" name="T8"/>
                <a:gd fmla="*/ 3 h 10" name="T9"/>
                <a:gd fmla="*/ 293 w 675" name="T10"/>
                <a:gd fmla="*/ 3 h 10" name="T11"/>
                <a:gd fmla="*/ 293 w 675" name="T12"/>
                <a:gd fmla="*/ 3 h 10" name="T13"/>
                <a:gd fmla="*/ 250 w 675" name="T14"/>
                <a:gd fmla="*/ 3 h 10" name="T15"/>
                <a:gd fmla="*/ 250 w 675" name="T16"/>
                <a:gd fmla="*/ 3 h 10" name="T17"/>
                <a:gd fmla="*/ 1 w 675" name="T18"/>
                <a:gd fmla="*/ 2 h 10" name="T19"/>
                <a:gd fmla="*/ 1 w 675" name="T20"/>
                <a:gd fmla="*/ 2 h 10" name="T21"/>
                <a:gd fmla="*/ 0 w 675" name="T22"/>
                <a:gd fmla="*/ 1 h 10" name="T23"/>
                <a:gd fmla="*/ 0 w 675" name="T24"/>
                <a:gd fmla="*/ 1 h 10" name="T25"/>
                <a:gd fmla="*/ 1 w 675" name="T26"/>
                <a:gd fmla="*/ 0 h 10" name="T27"/>
                <a:gd fmla="*/ 1 w 675" name="T28"/>
                <a:gd fmla="*/ 0 h 10" name="T29"/>
                <a:gd fmla="*/ 250 w 675" name="T30"/>
                <a:gd fmla="*/ 1 h 10" name="T31"/>
                <a:gd fmla="*/ 250 w 675" name="T32"/>
                <a:gd fmla="*/ 1 h 10" name="T33"/>
                <a:gd fmla="*/ 293 w 675" name="T34"/>
                <a:gd fmla="*/ 1 h 10" name="T35"/>
                <a:gd fmla="*/ 293 w 675" name="T36"/>
                <a:gd fmla="*/ 1 h 10" name="T37"/>
                <a:gd fmla="*/ 300 w 675" name="T38"/>
                <a:gd fmla="*/ 1 h 10" name="T39"/>
                <a:gd fmla="*/ 300 w 675" name="T40"/>
                <a:gd fmla="*/ 1 h 10" name="T41"/>
                <a:gd fmla="*/ 673 w 675" name="T42"/>
                <a:gd fmla="*/ 8 h 10" name="T43"/>
                <a:gd fmla="*/ 673 w 675" name="T44"/>
                <a:gd fmla="*/ 8 h 10" name="T45"/>
                <a:gd fmla="*/ 673 w 675" name="T46"/>
                <a:gd fmla="*/ 8 h 10" name="T47"/>
                <a:gd fmla="*/ 675 w 675" name="T48"/>
                <a:gd fmla="*/ 9 h 10" name="T49"/>
                <a:gd fmla="*/ 675 w 675" name="T50"/>
                <a:gd fmla="*/ 9 h 10" name="T51"/>
                <a:gd fmla="*/ 673 w 675" name="T52"/>
                <a:gd fmla="*/ 10 h 10" name="T53"/>
                <a:gd fmla="*/ 673 w 675" name="T54"/>
                <a:gd fmla="*/ 10 h 10" name="T55"/>
                <a:gd fmla="*/ 673 w 675" name="T56"/>
                <a:gd fmla="*/ 10 h 1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0" w="675">
                  <a:moveTo>
                    <a:pt x="673" y="10"/>
                  </a:moveTo>
                  <a:cubicBezTo>
                    <a:pt x="673" y="10"/>
                    <a:pt x="595" y="9"/>
                    <a:pt x="509" y="7"/>
                  </a:cubicBezTo>
                  <a:cubicBezTo>
                    <a:pt x="509" y="7"/>
                    <a:pt x="509" y="7"/>
                    <a:pt x="509" y="7"/>
                  </a:cubicBezTo>
                  <a:cubicBezTo>
                    <a:pt x="423" y="5"/>
                    <a:pt x="329" y="3"/>
                    <a:pt x="300" y="3"/>
                  </a:cubicBezTo>
                  <a:cubicBezTo>
                    <a:pt x="300" y="3"/>
                    <a:pt x="300" y="3"/>
                    <a:pt x="300" y="3"/>
                  </a:cubicBezTo>
                  <a:cubicBezTo>
                    <a:pt x="297" y="3"/>
                    <a:pt x="294" y="3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86" y="3"/>
                    <a:pt x="270" y="3"/>
                    <a:pt x="250" y="3"/>
                  </a:cubicBezTo>
                  <a:cubicBezTo>
                    <a:pt x="250" y="3"/>
                    <a:pt x="250" y="3"/>
                    <a:pt x="250" y="3"/>
                  </a:cubicBezTo>
                  <a:cubicBezTo>
                    <a:pt x="168" y="3"/>
                    <a:pt x="7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0"/>
                    <a:pt x="168" y="1"/>
                    <a:pt x="250" y="1"/>
                  </a:cubicBezTo>
                  <a:cubicBezTo>
                    <a:pt x="250" y="1"/>
                    <a:pt x="250" y="1"/>
                    <a:pt x="250" y="1"/>
                  </a:cubicBezTo>
                  <a:cubicBezTo>
                    <a:pt x="270" y="1"/>
                    <a:pt x="286" y="1"/>
                    <a:pt x="293" y="1"/>
                  </a:cubicBezTo>
                  <a:cubicBezTo>
                    <a:pt x="293" y="1"/>
                    <a:pt x="293" y="1"/>
                    <a:pt x="293" y="1"/>
                  </a:cubicBezTo>
                  <a:cubicBezTo>
                    <a:pt x="294" y="1"/>
                    <a:pt x="297" y="1"/>
                    <a:pt x="300" y="1"/>
                  </a:cubicBezTo>
                  <a:cubicBezTo>
                    <a:pt x="300" y="1"/>
                    <a:pt x="300" y="1"/>
                    <a:pt x="300" y="1"/>
                  </a:cubicBezTo>
                  <a:cubicBezTo>
                    <a:pt x="359" y="1"/>
                    <a:pt x="673" y="8"/>
                    <a:pt x="673" y="8"/>
                  </a:cubicBezTo>
                  <a:cubicBezTo>
                    <a:pt x="673" y="8"/>
                    <a:pt x="673" y="8"/>
                    <a:pt x="673" y="8"/>
                  </a:cubicBezTo>
                  <a:cubicBezTo>
                    <a:pt x="673" y="8"/>
                    <a:pt x="673" y="8"/>
                    <a:pt x="673" y="8"/>
                  </a:cubicBezTo>
                  <a:cubicBezTo>
                    <a:pt x="674" y="8"/>
                    <a:pt x="675" y="9"/>
                    <a:pt x="675" y="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10"/>
                    <a:pt x="674" y="10"/>
                    <a:pt x="673" y="10"/>
                  </a:cubicBezTo>
                  <a:cubicBezTo>
                    <a:pt x="673" y="10"/>
                    <a:pt x="673" y="10"/>
                    <a:pt x="673" y="10"/>
                  </a:cubicBezTo>
                  <a:cubicBezTo>
                    <a:pt x="673" y="10"/>
                    <a:pt x="673" y="10"/>
                    <a:pt x="673" y="1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0" name="Freeform 123"/>
            <p:cNvSpPr/>
            <p:nvPr/>
          </p:nvSpPr>
          <p:spPr bwMode="auto">
            <a:xfrm>
              <a:off x="8907463" y="5084763"/>
              <a:ext cx="511175" cy="238125"/>
            </a:xfrm>
            <a:custGeom>
              <a:gdLst>
                <a:gd fmla="*/ 0 w 136" name="T0"/>
                <a:gd fmla="*/ 49 h 63" name="T1"/>
                <a:gd fmla="*/ 1 w 136" name="T2"/>
                <a:gd fmla="*/ 30 h 63" name="T3"/>
                <a:gd fmla="*/ 2 w 136" name="T4"/>
                <a:gd fmla="*/ 2 h 63" name="T5"/>
                <a:gd fmla="*/ 3 w 136" name="T6"/>
                <a:gd fmla="*/ 1 h 63" name="T7"/>
                <a:gd fmla="*/ 21 w 136" name="T8"/>
                <a:gd fmla="*/ 0 h 63" name="T9"/>
                <a:gd fmla="*/ 44 w 136" name="T10"/>
                <a:gd fmla="*/ 2 h 63" name="T11"/>
                <a:gd fmla="*/ 68 w 136" name="T12"/>
                <a:gd fmla="*/ 6 h 63" name="T13"/>
                <a:gd fmla="*/ 72 w 136" name="T14"/>
                <a:gd fmla="*/ 13 h 63" name="T15"/>
                <a:gd fmla="*/ 71 w 136" name="T16"/>
                <a:gd fmla="*/ 23 h 63" name="T17"/>
                <a:gd fmla="*/ 73 w 136" name="T18"/>
                <a:gd fmla="*/ 28 h 63" name="T19"/>
                <a:gd fmla="*/ 75 w 136" name="T20"/>
                <a:gd fmla="*/ 28 h 63" name="T21"/>
                <a:gd fmla="*/ 85 w 136" name="T22"/>
                <a:gd fmla="*/ 27 h 63" name="T23"/>
                <a:gd fmla="*/ 88 w 136" name="T24"/>
                <a:gd fmla="*/ 27 h 63" name="T25"/>
                <a:gd fmla="*/ 100 w 136" name="T26"/>
                <a:gd fmla="*/ 28 h 63" name="T27"/>
                <a:gd fmla="*/ 108 w 136" name="T28"/>
                <a:gd fmla="*/ 28 h 63" name="T29"/>
                <a:gd fmla="*/ 135 w 136" name="T30"/>
                <a:gd fmla="*/ 26 h 63" name="T31"/>
                <a:gd fmla="*/ 136 w 136" name="T32"/>
                <a:gd fmla="*/ 27 h 63" name="T33"/>
                <a:gd fmla="*/ 135 w 136" name="T34"/>
                <a:gd fmla="*/ 29 h 63" name="T35"/>
                <a:gd fmla="*/ 108 w 136" name="T36"/>
                <a:gd fmla="*/ 30 h 63" name="T37"/>
                <a:gd fmla="*/ 100 w 136" name="T38"/>
                <a:gd fmla="*/ 30 h 63" name="T39"/>
                <a:gd fmla="*/ 88 w 136" name="T40"/>
                <a:gd fmla="*/ 29 h 63" name="T41"/>
                <a:gd fmla="*/ 85 w 136" name="T42"/>
                <a:gd fmla="*/ 29 h 63" name="T43"/>
                <a:gd fmla="*/ 75 w 136" name="T44"/>
                <a:gd fmla="*/ 31 h 63" name="T45"/>
                <a:gd fmla="*/ 72 w 136" name="T46"/>
                <a:gd fmla="*/ 30 h 63" name="T47"/>
                <a:gd fmla="*/ 68 w 136" name="T48"/>
                <a:gd fmla="*/ 23 h 63" name="T49"/>
                <a:gd fmla="*/ 69 w 136" name="T50"/>
                <a:gd fmla="*/ 13 h 63" name="T51"/>
                <a:gd fmla="*/ 67 w 136" name="T52"/>
                <a:gd fmla="*/ 8 h 63" name="T53"/>
                <a:gd fmla="*/ 43 w 136" name="T54"/>
                <a:gd fmla="*/ 4 h 63" name="T55"/>
                <a:gd fmla="*/ 21 w 136" name="T56"/>
                <a:gd fmla="*/ 3 h 63" name="T57"/>
                <a:gd fmla="*/ 4 w 136" name="T58"/>
                <a:gd fmla="*/ 3 h 63" name="T59"/>
                <a:gd fmla="*/ 3 w 136" name="T60"/>
                <a:gd fmla="*/ 30 h 63" name="T61"/>
                <a:gd fmla="*/ 2 w 136" name="T62"/>
                <a:gd fmla="*/ 49 h 63" name="T63"/>
                <a:gd fmla="*/ 5 w 136" name="T64"/>
                <a:gd fmla="*/ 61 h 63" name="T65"/>
                <a:gd fmla="*/ 5 w 136" name="T66"/>
                <a:gd fmla="*/ 62 h 63" name="T67"/>
                <a:gd fmla="*/ 4 w 136" name="T68"/>
                <a:gd fmla="*/ 63 h 63" name="T69"/>
                <a:gd fmla="*/ 3 w 136" name="T70"/>
                <a:gd fmla="*/ 62 h 6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62" w="136">
                  <a:moveTo>
                    <a:pt x="3" y="62"/>
                  </a:moveTo>
                  <a:cubicBezTo>
                    <a:pt x="0" y="59"/>
                    <a:pt x="0" y="54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1" y="34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0"/>
                    <a:pt x="1" y="1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9" y="0"/>
                    <a:pt x="15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9" y="0"/>
                    <a:pt x="37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63" y="3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1" y="8"/>
                    <a:pt x="72" y="10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6"/>
                    <a:pt x="71" y="20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5"/>
                    <a:pt x="71" y="27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4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8" y="28"/>
                    <a:pt x="83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6" y="27"/>
                    <a:pt x="87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2" y="27"/>
                    <a:pt x="96" y="27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3" y="28"/>
                    <a:pt x="105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17" y="28"/>
                    <a:pt x="125" y="27"/>
                    <a:pt x="135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26"/>
                    <a:pt x="136" y="27"/>
                    <a:pt x="136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8"/>
                    <a:pt x="136" y="28"/>
                    <a:pt x="135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25" y="29"/>
                    <a:pt x="117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5" y="30"/>
                    <a:pt x="103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6" y="30"/>
                    <a:pt x="92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7" y="29"/>
                    <a:pt x="86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3" y="29"/>
                    <a:pt x="79" y="31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3" y="31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69" y="28"/>
                    <a:pt x="68" y="26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0"/>
                    <a:pt x="69" y="16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1"/>
                    <a:pt x="69" y="9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3" y="6"/>
                    <a:pt x="49" y="5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3"/>
                    <a:pt x="29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3"/>
                    <a:pt x="9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2"/>
                    <a:pt x="4" y="21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2" y="42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4"/>
                    <a:pt x="3" y="59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1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3"/>
                    <a:pt x="3" y="63"/>
                    <a:pt x="3" y="6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1" name="Freeform 124"/>
            <p:cNvSpPr/>
            <p:nvPr/>
          </p:nvSpPr>
          <p:spPr bwMode="auto">
            <a:xfrm>
              <a:off x="7391400" y="4851400"/>
              <a:ext cx="14288" cy="184150"/>
            </a:xfrm>
            <a:custGeom>
              <a:gdLst>
                <a:gd fmla="*/ 1 w 4" name="T0"/>
                <a:gd fmla="*/ 48 h 49" name="T1"/>
                <a:gd fmla="*/ 1 w 4" name="T2"/>
                <a:gd fmla="*/ 48 h 49" name="T3"/>
                <a:gd fmla="*/ 1 w 4" name="T4"/>
                <a:gd fmla="*/ 48 h 49" name="T5"/>
                <a:gd fmla="*/ 0 w 4" name="T6"/>
                <a:gd fmla="*/ 13 h 49" name="T7"/>
                <a:gd fmla="*/ 0 w 4" name="T8"/>
                <a:gd fmla="*/ 13 h 49" name="T9"/>
                <a:gd fmla="*/ 0 w 4" name="T10"/>
                <a:gd fmla="*/ 1 h 49" name="T11"/>
                <a:gd fmla="*/ 0 w 4" name="T12"/>
                <a:gd fmla="*/ 1 h 49" name="T13"/>
                <a:gd fmla="*/ 0 w 4" name="T14"/>
                <a:gd fmla="*/ 1 h 49" name="T15"/>
                <a:gd fmla="*/ 2 w 4" name="T16"/>
                <a:gd fmla="*/ 0 h 49" name="T17"/>
                <a:gd fmla="*/ 2 w 4" name="T18"/>
                <a:gd fmla="*/ 0 h 49" name="T19"/>
                <a:gd fmla="*/ 3 w 4" name="T20"/>
                <a:gd fmla="*/ 2 h 49" name="T21"/>
                <a:gd fmla="*/ 3 w 4" name="T22"/>
                <a:gd fmla="*/ 2 h 49" name="T23"/>
                <a:gd fmla="*/ 2 w 4" name="T24"/>
                <a:gd fmla="*/ 13 h 49" name="T25"/>
                <a:gd fmla="*/ 2 w 4" name="T26"/>
                <a:gd fmla="*/ 13 h 49" name="T27"/>
                <a:gd fmla="*/ 4 w 4" name="T28"/>
                <a:gd fmla="*/ 48 h 49" name="T29"/>
                <a:gd fmla="*/ 4 w 4" name="T30"/>
                <a:gd fmla="*/ 48 h 49" name="T31"/>
                <a:gd fmla="*/ 3 w 4" name="T32"/>
                <a:gd fmla="*/ 49 h 49" name="T33"/>
                <a:gd fmla="*/ 3 w 4" name="T34"/>
                <a:gd fmla="*/ 49 h 49" name="T35"/>
                <a:gd fmla="*/ 2 w 4" name="T36"/>
                <a:gd fmla="*/ 49 h 49" name="T37"/>
                <a:gd fmla="*/ 2 w 4" name="T38"/>
                <a:gd fmla="*/ 49 h 49" name="T39"/>
                <a:gd fmla="*/ 1 w 4" name="T40"/>
                <a:gd fmla="*/ 48 h 4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9" w="4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37"/>
                    <a:pt x="0" y="2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5"/>
                    <a:pt x="2" y="9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24"/>
                    <a:pt x="4" y="3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" y="49"/>
                    <a:pt x="1" y="4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2" name="Freeform 125"/>
            <p:cNvSpPr/>
            <p:nvPr/>
          </p:nvSpPr>
          <p:spPr bwMode="auto">
            <a:xfrm>
              <a:off x="7399338" y="4862513"/>
              <a:ext cx="14288" cy="180975"/>
            </a:xfrm>
            <a:custGeom>
              <a:gdLst>
                <a:gd fmla="*/ 2 w 4" name="T0"/>
                <a:gd fmla="*/ 47 h 48" name="T1"/>
                <a:gd fmla="*/ 0 w 4" name="T2"/>
                <a:gd fmla="*/ 37 h 48" name="T3"/>
                <a:gd fmla="*/ 0 w 4" name="T4"/>
                <a:gd fmla="*/ 37 h 48" name="T5"/>
                <a:gd fmla="*/ 1 w 4" name="T6"/>
                <a:gd fmla="*/ 24 h 48" name="T7"/>
                <a:gd fmla="*/ 1 w 4" name="T8"/>
                <a:gd fmla="*/ 24 h 48" name="T9"/>
                <a:gd fmla="*/ 0 w 4" name="T10"/>
                <a:gd fmla="*/ 2 h 48" name="T11"/>
                <a:gd fmla="*/ 0 w 4" name="T12"/>
                <a:gd fmla="*/ 2 h 48" name="T13"/>
                <a:gd fmla="*/ 1 w 4" name="T14"/>
                <a:gd fmla="*/ 0 h 48" name="T15"/>
                <a:gd fmla="*/ 1 w 4" name="T16"/>
                <a:gd fmla="*/ 0 h 48" name="T17"/>
                <a:gd fmla="*/ 3 w 4" name="T18"/>
                <a:gd fmla="*/ 2 h 48" name="T19"/>
                <a:gd fmla="*/ 3 w 4" name="T20"/>
                <a:gd fmla="*/ 2 h 48" name="T21"/>
                <a:gd fmla="*/ 3 w 4" name="T22"/>
                <a:gd fmla="*/ 24 h 48" name="T23"/>
                <a:gd fmla="*/ 3 w 4" name="T24"/>
                <a:gd fmla="*/ 24 h 48" name="T25"/>
                <a:gd fmla="*/ 3 w 4" name="T26"/>
                <a:gd fmla="*/ 37 h 48" name="T27"/>
                <a:gd fmla="*/ 3 w 4" name="T28"/>
                <a:gd fmla="*/ 37 h 48" name="T29"/>
                <a:gd fmla="*/ 4 w 4" name="T30"/>
                <a:gd fmla="*/ 46 h 48" name="T31"/>
                <a:gd fmla="*/ 4 w 4" name="T32"/>
                <a:gd fmla="*/ 46 h 48" name="T33"/>
                <a:gd fmla="*/ 3 w 4" name="T34"/>
                <a:gd fmla="*/ 48 h 48" name="T35"/>
                <a:gd fmla="*/ 3 w 4" name="T36"/>
                <a:gd fmla="*/ 48 h 48" name="T37"/>
                <a:gd fmla="*/ 3 w 4" name="T38"/>
                <a:gd fmla="*/ 48 h 48" name="T39"/>
                <a:gd fmla="*/ 3 w 4" name="T40"/>
                <a:gd fmla="*/ 48 h 48" name="T41"/>
                <a:gd fmla="*/ 2 w 4" name="T42"/>
                <a:gd fmla="*/ 47 h 4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8" w="4">
                  <a:moveTo>
                    <a:pt x="2" y="47"/>
                  </a:moveTo>
                  <a:cubicBezTo>
                    <a:pt x="1" y="44"/>
                    <a:pt x="0" y="41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3"/>
                    <a:pt x="1" y="28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17"/>
                    <a:pt x="1" y="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9"/>
                    <a:pt x="3" y="17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8"/>
                    <a:pt x="3" y="33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1"/>
                    <a:pt x="3" y="44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7"/>
                    <a:pt x="4" y="47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3" name="Freeform 126"/>
            <p:cNvSpPr/>
            <p:nvPr/>
          </p:nvSpPr>
          <p:spPr bwMode="auto">
            <a:xfrm>
              <a:off x="7413625" y="4851400"/>
              <a:ext cx="19050" cy="184150"/>
            </a:xfrm>
            <a:custGeom>
              <a:gdLst>
                <a:gd fmla="*/ 4 w 5" name="T0"/>
                <a:gd fmla="*/ 49 h 49" name="T1"/>
                <a:gd fmla="*/ 3 w 5" name="T2"/>
                <a:gd fmla="*/ 49 h 49" name="T3"/>
                <a:gd fmla="*/ 3 w 5" name="T4"/>
                <a:gd fmla="*/ 49 h 49" name="T5"/>
                <a:gd fmla="*/ 2 w 5" name="T6"/>
                <a:gd fmla="*/ 49 h 49" name="T7"/>
                <a:gd fmla="*/ 1 w 5" name="T8"/>
                <a:gd fmla="*/ 40 h 49" name="T9"/>
                <a:gd fmla="*/ 1 w 5" name="T10"/>
                <a:gd fmla="*/ 40 h 49" name="T11"/>
                <a:gd fmla="*/ 2 w 5" name="T12"/>
                <a:gd fmla="*/ 29 h 49" name="T13"/>
                <a:gd fmla="*/ 2 w 5" name="T14"/>
                <a:gd fmla="*/ 29 h 49" name="T15"/>
                <a:gd fmla="*/ 2 w 5" name="T16"/>
                <a:gd fmla="*/ 27 h 49" name="T17"/>
                <a:gd fmla="*/ 2 w 5" name="T18"/>
                <a:gd fmla="*/ 27 h 49" name="T19"/>
                <a:gd fmla="*/ 0 w 5" name="T20"/>
                <a:gd fmla="*/ 2 h 49" name="T21"/>
                <a:gd fmla="*/ 0 w 5" name="T22"/>
                <a:gd fmla="*/ 2 h 49" name="T23"/>
                <a:gd fmla="*/ 0 w 5" name="T24"/>
                <a:gd fmla="*/ 1 h 49" name="T25"/>
                <a:gd fmla="*/ 0 w 5" name="T26"/>
                <a:gd fmla="*/ 1 h 49" name="T27"/>
                <a:gd fmla="*/ 1 w 5" name="T28"/>
                <a:gd fmla="*/ 0 h 49" name="T29"/>
                <a:gd fmla="*/ 1 w 5" name="T30"/>
                <a:gd fmla="*/ 0 h 49" name="T31"/>
                <a:gd fmla="*/ 3 w 5" name="T32"/>
                <a:gd fmla="*/ 1 h 49" name="T33"/>
                <a:gd fmla="*/ 3 w 5" name="T34"/>
                <a:gd fmla="*/ 1 h 49" name="T35"/>
                <a:gd fmla="*/ 3 w 5" name="T36"/>
                <a:gd fmla="*/ 2 h 49" name="T37"/>
                <a:gd fmla="*/ 3 w 5" name="T38"/>
                <a:gd fmla="*/ 2 h 49" name="T39"/>
                <a:gd fmla="*/ 4 w 5" name="T40"/>
                <a:gd fmla="*/ 27 h 49" name="T41"/>
                <a:gd fmla="*/ 4 w 5" name="T42"/>
                <a:gd fmla="*/ 27 h 49" name="T43"/>
                <a:gd fmla="*/ 4 w 5" name="T44"/>
                <a:gd fmla="*/ 29 h 49" name="T45"/>
                <a:gd fmla="*/ 4 w 5" name="T46"/>
                <a:gd fmla="*/ 29 h 49" name="T47"/>
                <a:gd fmla="*/ 4 w 5" name="T48"/>
                <a:gd fmla="*/ 40 h 49" name="T49"/>
                <a:gd fmla="*/ 4 w 5" name="T50"/>
                <a:gd fmla="*/ 40 h 49" name="T51"/>
                <a:gd fmla="*/ 4 w 5" name="T52"/>
                <a:gd fmla="*/ 46 h 49" name="T53"/>
                <a:gd fmla="*/ 4 w 5" name="T54"/>
                <a:gd fmla="*/ 46 h 49" name="T55"/>
                <a:gd fmla="*/ 5 w 5" name="T56"/>
                <a:gd fmla="*/ 46 h 49" name="T57"/>
                <a:gd fmla="*/ 5 w 5" name="T58"/>
                <a:gd fmla="*/ 46 h 49" name="T59"/>
                <a:gd fmla="*/ 5 w 5" name="T60"/>
                <a:gd fmla="*/ 47 h 49" name="T61"/>
                <a:gd fmla="*/ 5 w 5" name="T62"/>
                <a:gd fmla="*/ 47 h 49" name="T63"/>
                <a:gd fmla="*/ 5 w 5" name="T64"/>
                <a:gd fmla="*/ 48 h 49" name="T65"/>
                <a:gd fmla="*/ 5 w 5" name="T66"/>
                <a:gd fmla="*/ 48 h 49" name="T67"/>
                <a:gd fmla="*/ 5 w 5" name="T68"/>
                <a:gd fmla="*/ 49 h 49" name="T69"/>
                <a:gd fmla="*/ 5 w 5" name="T70"/>
                <a:gd fmla="*/ 49 h 49" name="T71"/>
                <a:gd fmla="*/ 4 w 5" name="T72"/>
                <a:gd fmla="*/ 49 h 49" name="T73"/>
                <a:gd fmla="*/ 4 w 5" name="T74"/>
                <a:gd fmla="*/ 49 h 49" name="T75"/>
                <a:gd fmla="*/ 4 w 5" name="T76"/>
                <a:gd fmla="*/ 49 h 49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9" w="5">
                  <a:moveTo>
                    <a:pt x="4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6"/>
                    <a:pt x="1" y="43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6"/>
                    <a:pt x="2" y="32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19"/>
                    <a:pt x="0" y="1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4" y="19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8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2"/>
                    <a:pt x="4" y="37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4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4" name="Freeform 127"/>
            <p:cNvSpPr/>
            <p:nvPr/>
          </p:nvSpPr>
          <p:spPr bwMode="auto">
            <a:xfrm>
              <a:off x="7424738" y="4843463"/>
              <a:ext cx="19050" cy="200025"/>
            </a:xfrm>
            <a:custGeom>
              <a:gdLst>
                <a:gd fmla="*/ 3 w 5" name="T0"/>
                <a:gd fmla="*/ 53 h 53" name="T1"/>
                <a:gd fmla="*/ 1 w 5" name="T2"/>
                <a:gd fmla="*/ 45 h 53" name="T3"/>
                <a:gd fmla="*/ 1 w 5" name="T4"/>
                <a:gd fmla="*/ 45 h 53" name="T5"/>
                <a:gd fmla="*/ 3 w 5" name="T6"/>
                <a:gd fmla="*/ 29 h 53" name="T7"/>
                <a:gd fmla="*/ 3 w 5" name="T8"/>
                <a:gd fmla="*/ 29 h 53" name="T9"/>
                <a:gd fmla="*/ 3 w 5" name="T10"/>
                <a:gd fmla="*/ 29 h 53" name="T11"/>
                <a:gd fmla="*/ 0 w 5" name="T12"/>
                <a:gd fmla="*/ 7 h 53" name="T13"/>
                <a:gd fmla="*/ 0 w 5" name="T14"/>
                <a:gd fmla="*/ 7 h 53" name="T15"/>
                <a:gd fmla="*/ 1 w 5" name="T16"/>
                <a:gd fmla="*/ 0 h 53" name="T17"/>
                <a:gd fmla="*/ 1 w 5" name="T18"/>
                <a:gd fmla="*/ 0 h 53" name="T19"/>
                <a:gd fmla="*/ 1 w 5" name="T20"/>
                <a:gd fmla="*/ 0 h 53" name="T21"/>
                <a:gd fmla="*/ 3 w 5" name="T22"/>
                <a:gd fmla="*/ 0 h 53" name="T23"/>
                <a:gd fmla="*/ 3 w 5" name="T24"/>
                <a:gd fmla="*/ 0 h 53" name="T25"/>
                <a:gd fmla="*/ 3 w 5" name="T26"/>
                <a:gd fmla="*/ 2 h 53" name="T27"/>
                <a:gd fmla="*/ 3 w 5" name="T28"/>
                <a:gd fmla="*/ 2 h 53" name="T29"/>
                <a:gd fmla="*/ 2 w 5" name="T30"/>
                <a:gd fmla="*/ 7 h 53" name="T31"/>
                <a:gd fmla="*/ 2 w 5" name="T32"/>
                <a:gd fmla="*/ 7 h 53" name="T33"/>
                <a:gd fmla="*/ 5 w 5" name="T34"/>
                <a:gd fmla="*/ 29 h 53" name="T35"/>
                <a:gd fmla="*/ 5 w 5" name="T36"/>
                <a:gd fmla="*/ 29 h 53" name="T37"/>
                <a:gd fmla="*/ 5 w 5" name="T38"/>
                <a:gd fmla="*/ 29 h 53" name="T39"/>
                <a:gd fmla="*/ 4 w 5" name="T40"/>
                <a:gd fmla="*/ 45 h 53" name="T41"/>
                <a:gd fmla="*/ 4 w 5" name="T42"/>
                <a:gd fmla="*/ 45 h 53" name="T43"/>
                <a:gd fmla="*/ 5 w 5" name="T44"/>
                <a:gd fmla="*/ 52 h 53" name="T45"/>
                <a:gd fmla="*/ 5 w 5" name="T46"/>
                <a:gd fmla="*/ 52 h 53" name="T47"/>
                <a:gd fmla="*/ 5 w 5" name="T48"/>
                <a:gd fmla="*/ 53 h 53" name="T49"/>
                <a:gd fmla="*/ 5 w 5" name="T50"/>
                <a:gd fmla="*/ 53 h 53" name="T51"/>
                <a:gd fmla="*/ 4 w 5" name="T52"/>
                <a:gd fmla="*/ 53 h 53" name="T53"/>
                <a:gd fmla="*/ 4 w 5" name="T54"/>
                <a:gd fmla="*/ 53 h 53" name="T55"/>
                <a:gd fmla="*/ 3 w 5" name="T56"/>
                <a:gd fmla="*/ 53 h 5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2" w="5">
                  <a:moveTo>
                    <a:pt x="3" y="53"/>
                  </a:moveTo>
                  <a:cubicBezTo>
                    <a:pt x="2" y="51"/>
                    <a:pt x="1" y="48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39"/>
                    <a:pt x="3" y="32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4"/>
                    <a:pt x="0" y="1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5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4"/>
                    <a:pt x="5" y="23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3"/>
                    <a:pt x="4" y="40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8"/>
                    <a:pt x="4" y="50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3" y="53"/>
                    <a:pt x="3" y="5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5" name="Freeform 128"/>
            <p:cNvSpPr/>
            <p:nvPr/>
          </p:nvSpPr>
          <p:spPr bwMode="auto">
            <a:xfrm>
              <a:off x="7443788" y="4843463"/>
              <a:ext cx="15875" cy="200025"/>
            </a:xfrm>
            <a:custGeom>
              <a:gdLst>
                <a:gd fmla="*/ 2 w 4" name="T0"/>
                <a:gd fmla="*/ 52 h 53" name="T1"/>
                <a:gd fmla="*/ 1 w 4" name="T2"/>
                <a:gd fmla="*/ 42 h 53" name="T3"/>
                <a:gd fmla="*/ 1 w 4" name="T4"/>
                <a:gd fmla="*/ 42 h 53" name="T5"/>
                <a:gd fmla="*/ 1 w 4" name="T6"/>
                <a:gd fmla="*/ 30 h 53" name="T7"/>
                <a:gd fmla="*/ 1 w 4" name="T8"/>
                <a:gd fmla="*/ 30 h 53" name="T9"/>
                <a:gd fmla="*/ 1 w 4" name="T10"/>
                <a:gd fmla="*/ 19 h 53" name="T11"/>
                <a:gd fmla="*/ 1 w 4" name="T12"/>
                <a:gd fmla="*/ 19 h 53" name="T13"/>
                <a:gd fmla="*/ 1 w 4" name="T14"/>
                <a:gd fmla="*/ 14 h 53" name="T15"/>
                <a:gd fmla="*/ 1 w 4" name="T16"/>
                <a:gd fmla="*/ 14 h 53" name="T17"/>
                <a:gd fmla="*/ 0 w 4" name="T18"/>
                <a:gd fmla="*/ 5 h 53" name="T19"/>
                <a:gd fmla="*/ 0 w 4" name="T20"/>
                <a:gd fmla="*/ 5 h 53" name="T21"/>
                <a:gd fmla="*/ 1 w 4" name="T22"/>
                <a:gd fmla="*/ 0 h 53" name="T23"/>
                <a:gd fmla="*/ 1 w 4" name="T24"/>
                <a:gd fmla="*/ 0 h 53" name="T25"/>
                <a:gd fmla="*/ 1 w 4" name="T26"/>
                <a:gd fmla="*/ 0 h 53" name="T27"/>
                <a:gd fmla="*/ 3 w 4" name="T28"/>
                <a:gd fmla="*/ 0 h 53" name="T29"/>
                <a:gd fmla="*/ 3 w 4" name="T30"/>
                <a:gd fmla="*/ 0 h 53" name="T31"/>
                <a:gd fmla="*/ 3 w 4" name="T32"/>
                <a:gd fmla="*/ 2 h 53" name="T33"/>
                <a:gd fmla="*/ 3 w 4" name="T34"/>
                <a:gd fmla="*/ 2 h 53" name="T35"/>
                <a:gd fmla="*/ 3 w 4" name="T36"/>
                <a:gd fmla="*/ 5 h 53" name="T37"/>
                <a:gd fmla="*/ 3 w 4" name="T38"/>
                <a:gd fmla="*/ 5 h 53" name="T39"/>
                <a:gd fmla="*/ 4 w 4" name="T40"/>
                <a:gd fmla="*/ 14 h 53" name="T41"/>
                <a:gd fmla="*/ 4 w 4" name="T42"/>
                <a:gd fmla="*/ 14 h 53" name="T43"/>
                <a:gd fmla="*/ 4 w 4" name="T44"/>
                <a:gd fmla="*/ 19 h 53" name="T45"/>
                <a:gd fmla="*/ 4 w 4" name="T46"/>
                <a:gd fmla="*/ 19 h 53" name="T47"/>
                <a:gd fmla="*/ 4 w 4" name="T48"/>
                <a:gd fmla="*/ 30 h 53" name="T49"/>
                <a:gd fmla="*/ 4 w 4" name="T50"/>
                <a:gd fmla="*/ 30 h 53" name="T51"/>
                <a:gd fmla="*/ 3 w 4" name="T52"/>
                <a:gd fmla="*/ 42 h 53" name="T53"/>
                <a:gd fmla="*/ 3 w 4" name="T54"/>
                <a:gd fmla="*/ 42 h 53" name="T55"/>
                <a:gd fmla="*/ 4 w 4" name="T56"/>
                <a:gd fmla="*/ 51 h 53" name="T57"/>
                <a:gd fmla="*/ 4 w 4" name="T58"/>
                <a:gd fmla="*/ 51 h 53" name="T59"/>
                <a:gd fmla="*/ 4 w 4" name="T60"/>
                <a:gd fmla="*/ 53 h 53" name="T61"/>
                <a:gd fmla="*/ 4 w 4" name="T62"/>
                <a:gd fmla="*/ 53 h 53" name="T63"/>
                <a:gd fmla="*/ 3 w 4" name="T64"/>
                <a:gd fmla="*/ 53 h 53" name="T65"/>
                <a:gd fmla="*/ 3 w 4" name="T66"/>
                <a:gd fmla="*/ 53 h 53" name="T67"/>
                <a:gd fmla="*/ 2 w 4" name="T68"/>
                <a:gd fmla="*/ 52 h 53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52" w="4">
                  <a:moveTo>
                    <a:pt x="2" y="52"/>
                  </a:moveTo>
                  <a:cubicBezTo>
                    <a:pt x="1" y="49"/>
                    <a:pt x="1" y="46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4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7"/>
                    <a:pt x="1" y="23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2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8"/>
                    <a:pt x="3" y="11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3"/>
                    <a:pt x="4" y="27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4"/>
                    <a:pt x="3" y="38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6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2" y="52"/>
                    <a:pt x="2" y="5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6" name="Freeform 129"/>
            <p:cNvSpPr/>
            <p:nvPr/>
          </p:nvSpPr>
          <p:spPr bwMode="auto">
            <a:xfrm>
              <a:off x="7462838" y="4835525"/>
              <a:ext cx="14288" cy="207963"/>
            </a:xfrm>
            <a:custGeom>
              <a:gdLst>
                <a:gd fmla="*/ 2 w 4" name="T0"/>
                <a:gd fmla="*/ 55 h 55" name="T1"/>
                <a:gd fmla="*/ 0 w 4" name="T2"/>
                <a:gd fmla="*/ 44 h 55" name="T3"/>
                <a:gd fmla="*/ 0 w 4" name="T4"/>
                <a:gd fmla="*/ 44 h 55" name="T5"/>
                <a:gd fmla="*/ 1 w 4" name="T6"/>
                <a:gd fmla="*/ 31 h 55" name="T7"/>
                <a:gd fmla="*/ 1 w 4" name="T8"/>
                <a:gd fmla="*/ 31 h 55" name="T9"/>
                <a:gd fmla="*/ 1 w 4" name="T10"/>
                <a:gd fmla="*/ 21 h 55" name="T11"/>
                <a:gd fmla="*/ 1 w 4" name="T12"/>
                <a:gd fmla="*/ 21 h 55" name="T13"/>
                <a:gd fmla="*/ 1 w 4" name="T14"/>
                <a:gd fmla="*/ 2 h 55" name="T15"/>
                <a:gd fmla="*/ 1 w 4" name="T16"/>
                <a:gd fmla="*/ 2 h 55" name="T17"/>
                <a:gd fmla="*/ 1 w 4" name="T18"/>
                <a:gd fmla="*/ 1 h 55" name="T19"/>
                <a:gd fmla="*/ 1 w 4" name="T20"/>
                <a:gd fmla="*/ 1 h 55" name="T21"/>
                <a:gd fmla="*/ 2 w 4" name="T22"/>
                <a:gd fmla="*/ 0 h 55" name="T23"/>
                <a:gd fmla="*/ 2 w 4" name="T24"/>
                <a:gd fmla="*/ 0 h 55" name="T25"/>
                <a:gd fmla="*/ 3 w 4" name="T26"/>
                <a:gd fmla="*/ 1 h 55" name="T27"/>
                <a:gd fmla="*/ 3 w 4" name="T28"/>
                <a:gd fmla="*/ 1 h 55" name="T29"/>
                <a:gd fmla="*/ 3 w 4" name="T30"/>
                <a:gd fmla="*/ 2 h 55" name="T31"/>
                <a:gd fmla="*/ 3 w 4" name="T32"/>
                <a:gd fmla="*/ 2 h 55" name="T33"/>
                <a:gd fmla="*/ 4 w 4" name="T34"/>
                <a:gd fmla="*/ 21 h 55" name="T35"/>
                <a:gd fmla="*/ 4 w 4" name="T36"/>
                <a:gd fmla="*/ 21 h 55" name="T37"/>
                <a:gd fmla="*/ 3 w 4" name="T38"/>
                <a:gd fmla="*/ 31 h 55" name="T39"/>
                <a:gd fmla="*/ 3 w 4" name="T40"/>
                <a:gd fmla="*/ 31 h 55" name="T41"/>
                <a:gd fmla="*/ 3 w 4" name="T42"/>
                <a:gd fmla="*/ 44 h 55" name="T43"/>
                <a:gd fmla="*/ 3 w 4" name="T44"/>
                <a:gd fmla="*/ 44 h 55" name="T45"/>
                <a:gd fmla="*/ 4 w 4" name="T46"/>
                <a:gd fmla="*/ 54 h 55" name="T47"/>
                <a:gd fmla="*/ 4 w 4" name="T48"/>
                <a:gd fmla="*/ 54 h 55" name="T49"/>
                <a:gd fmla="*/ 3 w 4" name="T50"/>
                <a:gd fmla="*/ 55 h 55" name="T51"/>
                <a:gd fmla="*/ 3 w 4" name="T52"/>
                <a:gd fmla="*/ 55 h 55" name="T53"/>
                <a:gd fmla="*/ 3 w 4" name="T54"/>
                <a:gd fmla="*/ 55 h 55" name="T55"/>
                <a:gd fmla="*/ 3 w 4" name="T56"/>
                <a:gd fmla="*/ 55 h 55" name="T57"/>
                <a:gd fmla="*/ 2 w 4" name="T58"/>
                <a:gd fmla="*/ 55 h 5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55" w="4">
                  <a:moveTo>
                    <a:pt x="2" y="55"/>
                  </a:moveTo>
                  <a:cubicBezTo>
                    <a:pt x="1" y="52"/>
                    <a:pt x="0" y="48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9"/>
                    <a:pt x="1" y="34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7"/>
                    <a:pt x="1" y="2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4"/>
                    <a:pt x="1" y="8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8"/>
                    <a:pt x="4" y="14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7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4"/>
                    <a:pt x="3" y="39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8"/>
                    <a:pt x="3" y="5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7" name="Freeform 130"/>
            <p:cNvSpPr/>
            <p:nvPr/>
          </p:nvSpPr>
          <p:spPr bwMode="auto">
            <a:xfrm>
              <a:off x="7473950" y="4829175"/>
              <a:ext cx="19050" cy="203200"/>
            </a:xfrm>
            <a:custGeom>
              <a:gdLst>
                <a:gd fmla="*/ 2 w 5" name="T0"/>
                <a:gd fmla="*/ 54 h 54" name="T1"/>
                <a:gd fmla="*/ 0 w 5" name="T2"/>
                <a:gd fmla="*/ 53 h 54" name="T3"/>
                <a:gd fmla="*/ 0 w 5" name="T4"/>
                <a:gd fmla="*/ 53 h 54" name="T5"/>
                <a:gd fmla="*/ 1 w 5" name="T6"/>
                <a:gd fmla="*/ 28 h 54" name="T7"/>
                <a:gd fmla="*/ 1 w 5" name="T8"/>
                <a:gd fmla="*/ 28 h 54" name="T9"/>
                <a:gd fmla="*/ 1 w 5" name="T10"/>
                <a:gd fmla="*/ 26 h 54" name="T11"/>
                <a:gd fmla="*/ 1 w 5" name="T12"/>
                <a:gd fmla="*/ 26 h 54" name="T13"/>
                <a:gd fmla="*/ 0 w 5" name="T14"/>
                <a:gd fmla="*/ 11 h 54" name="T15"/>
                <a:gd fmla="*/ 0 w 5" name="T16"/>
                <a:gd fmla="*/ 11 h 54" name="T17"/>
                <a:gd fmla="*/ 2 w 5" name="T18"/>
                <a:gd fmla="*/ 1 h 54" name="T19"/>
                <a:gd fmla="*/ 2 w 5" name="T20"/>
                <a:gd fmla="*/ 1 h 54" name="T21"/>
                <a:gd fmla="*/ 2 w 5" name="T22"/>
                <a:gd fmla="*/ 1 h 54" name="T23"/>
                <a:gd fmla="*/ 4 w 5" name="T24"/>
                <a:gd fmla="*/ 1 h 54" name="T25"/>
                <a:gd fmla="*/ 4 w 5" name="T26"/>
                <a:gd fmla="*/ 1 h 54" name="T27"/>
                <a:gd fmla="*/ 4 w 5" name="T28"/>
                <a:gd fmla="*/ 2 h 54" name="T29"/>
                <a:gd fmla="*/ 4 w 5" name="T30"/>
                <a:gd fmla="*/ 2 h 54" name="T31"/>
                <a:gd fmla="*/ 3 w 5" name="T32"/>
                <a:gd fmla="*/ 11 h 54" name="T33"/>
                <a:gd fmla="*/ 3 w 5" name="T34"/>
                <a:gd fmla="*/ 11 h 54" name="T35"/>
                <a:gd fmla="*/ 4 w 5" name="T36"/>
                <a:gd fmla="*/ 26 h 54" name="T37"/>
                <a:gd fmla="*/ 4 w 5" name="T38"/>
                <a:gd fmla="*/ 26 h 54" name="T39"/>
                <a:gd fmla="*/ 4 w 5" name="T40"/>
                <a:gd fmla="*/ 28 h 54" name="T41"/>
                <a:gd fmla="*/ 4 w 5" name="T42"/>
                <a:gd fmla="*/ 28 h 54" name="T43"/>
                <a:gd fmla="*/ 3 w 5" name="T44"/>
                <a:gd fmla="*/ 53 h 54" name="T45"/>
                <a:gd fmla="*/ 3 w 5" name="T46"/>
                <a:gd fmla="*/ 53 h 54" name="T47"/>
                <a:gd fmla="*/ 2 w 5" name="T48"/>
                <a:gd fmla="*/ 54 h 54" name="T49"/>
                <a:gd fmla="*/ 2 w 5" name="T50"/>
                <a:gd fmla="*/ 54 h 54" name="T51"/>
                <a:gd fmla="*/ 2 w 5" name="T52"/>
                <a:gd fmla="*/ 54 h 5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54" w="5">
                  <a:moveTo>
                    <a:pt x="2" y="54"/>
                  </a:moveTo>
                  <a:cubicBezTo>
                    <a:pt x="1" y="54"/>
                    <a:pt x="0" y="54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47"/>
                    <a:pt x="1" y="36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2"/>
                    <a:pt x="0" y="1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1" y="4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6"/>
                    <a:pt x="4" y="22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6"/>
                    <a:pt x="3" y="47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8" name="Freeform 131"/>
            <p:cNvSpPr/>
            <p:nvPr/>
          </p:nvSpPr>
          <p:spPr bwMode="auto">
            <a:xfrm>
              <a:off x="7658100" y="4741863"/>
              <a:ext cx="19050" cy="244475"/>
            </a:xfrm>
            <a:custGeom>
              <a:gdLst>
                <a:gd fmla="*/ 2 w 5" name="T0"/>
                <a:gd fmla="*/ 64 h 65" name="T1"/>
                <a:gd fmla="*/ 0 w 5" name="T2"/>
                <a:gd fmla="*/ 52 h 65" name="T3"/>
                <a:gd fmla="*/ 0 w 5" name="T4"/>
                <a:gd fmla="*/ 52 h 65" name="T5"/>
                <a:gd fmla="*/ 1 w 5" name="T6"/>
                <a:gd fmla="*/ 34 h 65" name="T7"/>
                <a:gd fmla="*/ 1 w 5" name="T8"/>
                <a:gd fmla="*/ 34 h 65" name="T9"/>
                <a:gd fmla="*/ 3 w 5" name="T10"/>
                <a:gd fmla="*/ 2 h 65" name="T11"/>
                <a:gd fmla="*/ 3 w 5" name="T12"/>
                <a:gd fmla="*/ 2 h 65" name="T13"/>
                <a:gd fmla="*/ 3 w 5" name="T14"/>
                <a:gd fmla="*/ 1 h 65" name="T15"/>
                <a:gd fmla="*/ 3 w 5" name="T16"/>
                <a:gd fmla="*/ 1 h 65" name="T17"/>
                <a:gd fmla="*/ 4 w 5" name="T18"/>
                <a:gd fmla="*/ 0 h 65" name="T19"/>
                <a:gd fmla="*/ 4 w 5" name="T20"/>
                <a:gd fmla="*/ 0 h 65" name="T21"/>
                <a:gd fmla="*/ 5 w 5" name="T22"/>
                <a:gd fmla="*/ 1 h 65" name="T23"/>
                <a:gd fmla="*/ 5 w 5" name="T24"/>
                <a:gd fmla="*/ 1 h 65" name="T25"/>
                <a:gd fmla="*/ 5 w 5" name="T26"/>
                <a:gd fmla="*/ 2 h 65" name="T27"/>
                <a:gd fmla="*/ 5 w 5" name="T28"/>
                <a:gd fmla="*/ 2 h 65" name="T29"/>
                <a:gd fmla="*/ 3 w 5" name="T30"/>
                <a:gd fmla="*/ 34 h 65" name="T31"/>
                <a:gd fmla="*/ 3 w 5" name="T32"/>
                <a:gd fmla="*/ 34 h 65" name="T33"/>
                <a:gd fmla="*/ 2 w 5" name="T34"/>
                <a:gd fmla="*/ 52 h 65" name="T35"/>
                <a:gd fmla="*/ 2 w 5" name="T36"/>
                <a:gd fmla="*/ 52 h 65" name="T37"/>
                <a:gd fmla="*/ 4 w 5" name="T38"/>
                <a:gd fmla="*/ 63 h 65" name="T39"/>
                <a:gd fmla="*/ 4 w 5" name="T40"/>
                <a:gd fmla="*/ 63 h 65" name="T41"/>
                <a:gd fmla="*/ 4 w 5" name="T42"/>
                <a:gd fmla="*/ 65 h 65" name="T43"/>
                <a:gd fmla="*/ 4 w 5" name="T44"/>
                <a:gd fmla="*/ 65 h 65" name="T45"/>
                <a:gd fmla="*/ 3 w 5" name="T46"/>
                <a:gd fmla="*/ 65 h 65" name="T47"/>
                <a:gd fmla="*/ 3 w 5" name="T48"/>
                <a:gd fmla="*/ 65 h 65" name="T49"/>
                <a:gd fmla="*/ 2 w 5" name="T50"/>
                <a:gd fmla="*/ 64 h 6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65" w="5">
                  <a:moveTo>
                    <a:pt x="2" y="64"/>
                  </a:moveTo>
                  <a:cubicBezTo>
                    <a:pt x="0" y="61"/>
                    <a:pt x="0" y="56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5"/>
                    <a:pt x="1" y="38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23"/>
                    <a:pt x="3" y="1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3"/>
                    <a:pt x="5" y="23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9"/>
                    <a:pt x="2" y="45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6"/>
                    <a:pt x="3" y="61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4"/>
                    <a:pt x="4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2" y="65"/>
                    <a:pt x="2" y="6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9" name="Freeform 132"/>
            <p:cNvSpPr/>
            <p:nvPr/>
          </p:nvSpPr>
          <p:spPr bwMode="auto">
            <a:xfrm>
              <a:off x="7669213" y="4779963"/>
              <a:ext cx="19050" cy="200025"/>
            </a:xfrm>
            <a:custGeom>
              <a:gdLst>
                <a:gd fmla="*/ 2 w 5" name="T0"/>
                <a:gd fmla="*/ 52 h 53" name="T1"/>
                <a:gd fmla="*/ 0 w 5" name="T2"/>
                <a:gd fmla="*/ 36 h 53" name="T3"/>
                <a:gd fmla="*/ 0 w 5" name="T4"/>
                <a:gd fmla="*/ 36 h 53" name="T5"/>
                <a:gd fmla="*/ 2 w 5" name="T6"/>
                <a:gd fmla="*/ 1 h 53" name="T7"/>
                <a:gd fmla="*/ 2 w 5" name="T8"/>
                <a:gd fmla="*/ 1 h 53" name="T9"/>
                <a:gd fmla="*/ 3 w 5" name="T10"/>
                <a:gd fmla="*/ 0 h 53" name="T11"/>
                <a:gd fmla="*/ 3 w 5" name="T12"/>
                <a:gd fmla="*/ 0 h 53" name="T13"/>
                <a:gd fmla="*/ 5 w 5" name="T14"/>
                <a:gd fmla="*/ 1 h 53" name="T15"/>
                <a:gd fmla="*/ 5 w 5" name="T16"/>
                <a:gd fmla="*/ 1 h 53" name="T17"/>
                <a:gd fmla="*/ 2 w 5" name="T18"/>
                <a:gd fmla="*/ 36 h 53" name="T19"/>
                <a:gd fmla="*/ 2 w 5" name="T20"/>
                <a:gd fmla="*/ 36 h 53" name="T21"/>
                <a:gd fmla="*/ 4 w 5" name="T22"/>
                <a:gd fmla="*/ 51 h 53" name="T23"/>
                <a:gd fmla="*/ 4 w 5" name="T24"/>
                <a:gd fmla="*/ 51 h 53" name="T25"/>
                <a:gd fmla="*/ 4 w 5" name="T26"/>
                <a:gd fmla="*/ 52 h 53" name="T27"/>
                <a:gd fmla="*/ 4 w 5" name="T28"/>
                <a:gd fmla="*/ 52 h 53" name="T29"/>
                <a:gd fmla="*/ 3 w 5" name="T30"/>
                <a:gd fmla="*/ 53 h 53" name="T31"/>
                <a:gd fmla="*/ 3 w 5" name="T32"/>
                <a:gd fmla="*/ 53 h 53" name="T33"/>
                <a:gd fmla="*/ 2 w 5" name="T34"/>
                <a:gd fmla="*/ 52 h 5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2" w="5">
                  <a:moveTo>
                    <a:pt x="2" y="52"/>
                  </a:moveTo>
                  <a:cubicBezTo>
                    <a:pt x="0" y="47"/>
                    <a:pt x="0" y="41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4"/>
                    <a:pt x="2" y="1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1"/>
                    <a:pt x="2" y="2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41"/>
                    <a:pt x="3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2" y="52"/>
                    <a:pt x="2" y="5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0" name="Freeform 133"/>
            <p:cNvSpPr>
              <a:spLocks noEditPoints="1"/>
            </p:cNvSpPr>
            <p:nvPr/>
          </p:nvSpPr>
          <p:spPr bwMode="auto">
            <a:xfrm>
              <a:off x="6981825" y="4900613"/>
              <a:ext cx="30163" cy="52388"/>
            </a:xfrm>
            <a:custGeom>
              <a:gdLst>
                <a:gd fmla="*/ 2 w 8" name="T0"/>
                <a:gd fmla="*/ 13 h 14" name="T1"/>
                <a:gd fmla="*/ 1 w 8" name="T2"/>
                <a:gd fmla="*/ 6 h 14" name="T3"/>
                <a:gd fmla="*/ 1 w 8" name="T4"/>
                <a:gd fmla="*/ 6 h 14" name="T5"/>
                <a:gd fmla="*/ 1 w 8" name="T6"/>
                <a:gd fmla="*/ 4 h 14" name="T7"/>
                <a:gd fmla="*/ 1 w 8" name="T8"/>
                <a:gd fmla="*/ 4 h 14" name="T9"/>
                <a:gd fmla="*/ 1 w 8" name="T10"/>
                <a:gd fmla="*/ 3 h 14" name="T11"/>
                <a:gd fmla="*/ 1 w 8" name="T12"/>
                <a:gd fmla="*/ 3 h 14" name="T13"/>
                <a:gd fmla="*/ 1 w 8" name="T14"/>
                <a:gd fmla="*/ 1 h 14" name="T15"/>
                <a:gd fmla="*/ 1 w 8" name="T16"/>
                <a:gd fmla="*/ 1 h 14" name="T17"/>
                <a:gd fmla="*/ 1 w 8" name="T18"/>
                <a:gd fmla="*/ 1 h 14" name="T19"/>
                <a:gd fmla="*/ 2 w 8" name="T20"/>
                <a:gd fmla="*/ 0 h 14" name="T21"/>
                <a:gd fmla="*/ 2 w 8" name="T22"/>
                <a:gd fmla="*/ 0 h 14" name="T23"/>
                <a:gd fmla="*/ 3 w 8" name="T24"/>
                <a:gd fmla="*/ 0 h 14" name="T25"/>
                <a:gd fmla="*/ 3 w 8" name="T26"/>
                <a:gd fmla="*/ 0 h 14" name="T27"/>
                <a:gd fmla="*/ 3 w 8" name="T28"/>
                <a:gd fmla="*/ 0 h 14" name="T29"/>
                <a:gd fmla="*/ 3 w 8" name="T30"/>
                <a:gd fmla="*/ 0 h 14" name="T31"/>
                <a:gd fmla="*/ 4 w 8" name="T32"/>
                <a:gd fmla="*/ 0 h 14" name="T33"/>
                <a:gd fmla="*/ 4 w 8" name="T34"/>
                <a:gd fmla="*/ 0 h 14" name="T35"/>
                <a:gd fmla="*/ 8 w 8" name="T36"/>
                <a:gd fmla="*/ 8 h 14" name="T37"/>
                <a:gd fmla="*/ 8 w 8" name="T38"/>
                <a:gd fmla="*/ 8 h 14" name="T39"/>
                <a:gd fmla="*/ 4 w 8" name="T40"/>
                <a:gd fmla="*/ 14 h 14" name="T41"/>
                <a:gd fmla="*/ 4 w 8" name="T42"/>
                <a:gd fmla="*/ 14 h 14" name="T43"/>
                <a:gd fmla="*/ 3 w 8" name="T44"/>
                <a:gd fmla="*/ 14 h 14" name="T45"/>
                <a:gd fmla="*/ 3 w 8" name="T46"/>
                <a:gd fmla="*/ 14 h 14" name="T47"/>
                <a:gd fmla="*/ 2 w 8" name="T48"/>
                <a:gd fmla="*/ 13 h 14" name="T49"/>
                <a:gd fmla="*/ 4 w 8" name="T50"/>
                <a:gd fmla="*/ 6 h 14" name="T51"/>
                <a:gd fmla="*/ 4 w 8" name="T52"/>
                <a:gd fmla="*/ 11 h 14" name="T53"/>
                <a:gd fmla="*/ 4 w 8" name="T54"/>
                <a:gd fmla="*/ 11 h 14" name="T55"/>
                <a:gd fmla="*/ 6 w 8" name="T56"/>
                <a:gd fmla="*/ 8 h 14" name="T57"/>
                <a:gd fmla="*/ 6 w 8" name="T58"/>
                <a:gd fmla="*/ 8 h 14" name="T59"/>
                <a:gd fmla="*/ 4 w 8" name="T60"/>
                <a:gd fmla="*/ 3 h 14" name="T61"/>
                <a:gd fmla="*/ 4 w 8" name="T62"/>
                <a:gd fmla="*/ 3 h 14" name="T63"/>
                <a:gd fmla="*/ 4 w 8" name="T64"/>
                <a:gd fmla="*/ 6 h 1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" w="8">
                  <a:moveTo>
                    <a:pt x="2" y="13"/>
                  </a:moveTo>
                  <a:cubicBezTo>
                    <a:pt x="1" y="11"/>
                    <a:pt x="1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2"/>
                    <a:pt x="8" y="5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7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2" y="13"/>
                  </a:cubicBezTo>
                  <a:close/>
                  <a:moveTo>
                    <a:pt x="4" y="6"/>
                  </a:moveTo>
                  <a:cubicBezTo>
                    <a:pt x="4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5"/>
                    <a:pt x="4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1" name="Freeform 134"/>
            <p:cNvSpPr>
              <a:spLocks noEditPoints="1"/>
            </p:cNvSpPr>
            <p:nvPr/>
          </p:nvSpPr>
          <p:spPr bwMode="auto">
            <a:xfrm>
              <a:off x="7007225" y="4900613"/>
              <a:ext cx="30163" cy="60325"/>
            </a:xfrm>
            <a:custGeom>
              <a:gdLst>
                <a:gd fmla="*/ 3 w 8" name="T0"/>
                <a:gd fmla="*/ 16 h 16" name="T1"/>
                <a:gd fmla="*/ 2 w 8" name="T2"/>
                <a:gd fmla="*/ 15 h 16" name="T3"/>
                <a:gd fmla="*/ 2 w 8" name="T4"/>
                <a:gd fmla="*/ 15 h 16" name="T5"/>
                <a:gd fmla="*/ 1 w 8" name="T6"/>
                <a:gd fmla="*/ 7 h 16" name="T7"/>
                <a:gd fmla="*/ 1 w 8" name="T8"/>
                <a:gd fmla="*/ 7 h 16" name="T9"/>
                <a:gd fmla="*/ 1 w 8" name="T10"/>
                <a:gd fmla="*/ 4 h 16" name="T11"/>
                <a:gd fmla="*/ 1 w 8" name="T12"/>
                <a:gd fmla="*/ 4 h 16" name="T13"/>
                <a:gd fmla="*/ 1 w 8" name="T14"/>
                <a:gd fmla="*/ 3 h 16" name="T15"/>
                <a:gd fmla="*/ 1 w 8" name="T16"/>
                <a:gd fmla="*/ 3 h 16" name="T17"/>
                <a:gd fmla="*/ 0 w 8" name="T18"/>
                <a:gd fmla="*/ 2 h 16" name="T19"/>
                <a:gd fmla="*/ 0 w 8" name="T20"/>
                <a:gd fmla="*/ 2 h 16" name="T21"/>
                <a:gd fmla="*/ 2 w 8" name="T22"/>
                <a:gd fmla="*/ 1 h 16" name="T23"/>
                <a:gd fmla="*/ 2 w 8" name="T24"/>
                <a:gd fmla="*/ 1 h 16" name="T25"/>
                <a:gd fmla="*/ 2 w 8" name="T26"/>
                <a:gd fmla="*/ 1 h 16" name="T27"/>
                <a:gd fmla="*/ 2 w 8" name="T28"/>
                <a:gd fmla="*/ 1 h 16" name="T29"/>
                <a:gd fmla="*/ 3 w 8" name="T30"/>
                <a:gd fmla="*/ 1 h 16" name="T31"/>
                <a:gd fmla="*/ 3 w 8" name="T32"/>
                <a:gd fmla="*/ 1 h 16" name="T33"/>
                <a:gd fmla="*/ 4 w 8" name="T34"/>
                <a:gd fmla="*/ 0 h 16" name="T35"/>
                <a:gd fmla="*/ 4 w 8" name="T36"/>
                <a:gd fmla="*/ 0 h 16" name="T37"/>
                <a:gd fmla="*/ 5 w 8" name="T38"/>
                <a:gd fmla="*/ 2 h 16" name="T39"/>
                <a:gd fmla="*/ 5 w 8" name="T40"/>
                <a:gd fmla="*/ 2 h 16" name="T41"/>
                <a:gd fmla="*/ 4 w 8" name="T42"/>
                <a:gd fmla="*/ 3 h 16" name="T43"/>
                <a:gd fmla="*/ 4 w 8" name="T44"/>
                <a:gd fmla="*/ 3 h 16" name="T45"/>
                <a:gd fmla="*/ 8 w 8" name="T46"/>
                <a:gd fmla="*/ 9 h 16" name="T47"/>
                <a:gd fmla="*/ 8 w 8" name="T48"/>
                <a:gd fmla="*/ 9 h 16" name="T49"/>
                <a:gd fmla="*/ 4 w 8" name="T50"/>
                <a:gd fmla="*/ 16 h 16" name="T51"/>
                <a:gd fmla="*/ 4 w 8" name="T52"/>
                <a:gd fmla="*/ 16 h 16" name="T53"/>
                <a:gd fmla="*/ 4 w 8" name="T54"/>
                <a:gd fmla="*/ 16 h 16" name="T55"/>
                <a:gd fmla="*/ 4 w 8" name="T56"/>
                <a:gd fmla="*/ 16 h 16" name="T57"/>
                <a:gd fmla="*/ 3 w 8" name="T58"/>
                <a:gd fmla="*/ 16 h 16" name="T59"/>
                <a:gd fmla="*/ 3 w 8" name="T60"/>
                <a:gd fmla="*/ 7 h 16" name="T61"/>
                <a:gd fmla="*/ 4 w 8" name="T62"/>
                <a:gd fmla="*/ 12 h 16" name="T63"/>
                <a:gd fmla="*/ 4 w 8" name="T64"/>
                <a:gd fmla="*/ 12 h 16" name="T65"/>
                <a:gd fmla="*/ 5 w 8" name="T66"/>
                <a:gd fmla="*/ 9 h 16" name="T67"/>
                <a:gd fmla="*/ 5 w 8" name="T68"/>
                <a:gd fmla="*/ 9 h 16" name="T69"/>
                <a:gd fmla="*/ 3 w 8" name="T70"/>
                <a:gd fmla="*/ 5 h 16" name="T71"/>
                <a:gd fmla="*/ 3 w 8" name="T72"/>
                <a:gd fmla="*/ 5 h 16" name="T73"/>
                <a:gd fmla="*/ 3 w 8" name="T74"/>
                <a:gd fmla="*/ 7 h 1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6" w="8">
                  <a:moveTo>
                    <a:pt x="3" y="16"/>
                  </a:moveTo>
                  <a:cubicBezTo>
                    <a:pt x="3" y="16"/>
                    <a:pt x="3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3"/>
                    <a:pt x="1" y="10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4"/>
                    <a:pt x="8" y="6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7" y="14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3" y="16"/>
                    <a:pt x="3" y="16"/>
                  </a:cubicBezTo>
                  <a:close/>
                  <a:moveTo>
                    <a:pt x="3" y="7"/>
                  </a:moveTo>
                  <a:cubicBezTo>
                    <a:pt x="3" y="9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2" name="Freeform 135"/>
            <p:cNvSpPr>
              <a:spLocks noEditPoints="1"/>
            </p:cNvSpPr>
            <p:nvPr/>
          </p:nvSpPr>
          <p:spPr bwMode="auto">
            <a:xfrm>
              <a:off x="6992938" y="4960938"/>
              <a:ext cx="30163" cy="55563"/>
            </a:xfrm>
            <a:custGeom>
              <a:gdLst>
                <a:gd fmla="*/ 1 w 8" name="T0"/>
                <a:gd fmla="*/ 15 h 15" name="T1"/>
                <a:gd fmla="*/ 1 w 8" name="T2"/>
                <a:gd fmla="*/ 14 h 15" name="T3"/>
                <a:gd fmla="*/ 1 w 8" name="T4"/>
                <a:gd fmla="*/ 14 h 15" name="T5"/>
                <a:gd fmla="*/ 0 w 8" name="T6"/>
                <a:gd fmla="*/ 1 h 15" name="T7"/>
                <a:gd fmla="*/ 0 w 8" name="T8"/>
                <a:gd fmla="*/ 1 h 15" name="T9"/>
                <a:gd fmla="*/ 1 w 8" name="T10"/>
                <a:gd fmla="*/ 0 h 15" name="T11"/>
                <a:gd fmla="*/ 1 w 8" name="T12"/>
                <a:gd fmla="*/ 0 h 15" name="T13"/>
                <a:gd fmla="*/ 2 w 8" name="T14"/>
                <a:gd fmla="*/ 1 h 15" name="T15"/>
                <a:gd fmla="*/ 2 w 8" name="T16"/>
                <a:gd fmla="*/ 1 h 15" name="T17"/>
                <a:gd fmla="*/ 2 w 8" name="T18"/>
                <a:gd fmla="*/ 1 h 15" name="T19"/>
                <a:gd fmla="*/ 2 w 8" name="T20"/>
                <a:gd fmla="*/ 1 h 15" name="T21"/>
                <a:gd fmla="*/ 3 w 8" name="T22"/>
                <a:gd fmla="*/ 1 h 15" name="T23"/>
                <a:gd fmla="*/ 3 w 8" name="T24"/>
                <a:gd fmla="*/ 1 h 15" name="T25"/>
                <a:gd fmla="*/ 3 w 8" name="T26"/>
                <a:gd fmla="*/ 1 h 15" name="T27"/>
                <a:gd fmla="*/ 3 w 8" name="T28"/>
                <a:gd fmla="*/ 1 h 15" name="T29"/>
                <a:gd fmla="*/ 8 w 8" name="T30"/>
                <a:gd fmla="*/ 8 h 15" name="T31"/>
                <a:gd fmla="*/ 8 w 8" name="T32"/>
                <a:gd fmla="*/ 8 h 15" name="T33"/>
                <a:gd fmla="*/ 2 w 8" name="T34"/>
                <a:gd fmla="*/ 15 h 15" name="T35"/>
                <a:gd fmla="*/ 2 w 8" name="T36"/>
                <a:gd fmla="*/ 15 h 15" name="T37"/>
                <a:gd fmla="*/ 2 w 8" name="T38"/>
                <a:gd fmla="*/ 15 h 15" name="T39"/>
                <a:gd fmla="*/ 2 w 8" name="T40"/>
                <a:gd fmla="*/ 15 h 15" name="T41"/>
                <a:gd fmla="*/ 1 w 8" name="T42"/>
                <a:gd fmla="*/ 15 h 15" name="T43"/>
                <a:gd fmla="*/ 3 w 8" name="T44"/>
                <a:gd fmla="*/ 12 h 15" name="T45"/>
                <a:gd fmla="*/ 6 w 8" name="T46"/>
                <a:gd fmla="*/ 8 h 15" name="T47"/>
                <a:gd fmla="*/ 6 w 8" name="T48"/>
                <a:gd fmla="*/ 8 h 15" name="T49"/>
                <a:gd fmla="*/ 5 w 8" name="T50"/>
                <a:gd fmla="*/ 5 h 15" name="T51"/>
                <a:gd fmla="*/ 5 w 8" name="T52"/>
                <a:gd fmla="*/ 5 h 15" name="T53"/>
                <a:gd fmla="*/ 3 w 8" name="T54"/>
                <a:gd fmla="*/ 4 h 15" name="T55"/>
                <a:gd fmla="*/ 3 w 8" name="T56"/>
                <a:gd fmla="*/ 4 h 15" name="T57"/>
                <a:gd fmla="*/ 3 w 8" name="T58"/>
                <a:gd fmla="*/ 4 h 15" name="T59"/>
                <a:gd fmla="*/ 2 w 8" name="T60"/>
                <a:gd fmla="*/ 4 h 15" name="T61"/>
                <a:gd fmla="*/ 2 w 8" name="T62"/>
                <a:gd fmla="*/ 4 h 15" name="T63"/>
                <a:gd fmla="*/ 3 w 8" name="T64"/>
                <a:gd fmla="*/ 12 h 1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5" w="8">
                  <a:moveTo>
                    <a:pt x="1" y="15"/>
                  </a:moveTo>
                  <a:cubicBezTo>
                    <a:pt x="1" y="15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0"/>
                    <a:pt x="0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8" y="5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1"/>
                    <a:pt x="6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lose/>
                  <a:moveTo>
                    <a:pt x="3" y="12"/>
                  </a:moveTo>
                  <a:cubicBezTo>
                    <a:pt x="5" y="12"/>
                    <a:pt x="6" y="10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3" y="9"/>
                    <a:pt x="3" y="1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3" name="Freeform 136"/>
            <p:cNvSpPr>
              <a:spLocks noEditPoints="1"/>
            </p:cNvSpPr>
            <p:nvPr/>
          </p:nvSpPr>
          <p:spPr bwMode="auto">
            <a:xfrm>
              <a:off x="7029450" y="4960938"/>
              <a:ext cx="30163" cy="52388"/>
            </a:xfrm>
            <a:custGeom>
              <a:gdLst>
                <a:gd fmla="*/ 3 w 8" name="T0"/>
                <a:gd fmla="*/ 14 h 14" name="T1"/>
                <a:gd fmla="*/ 2 w 8" name="T2"/>
                <a:gd fmla="*/ 13 h 14" name="T3"/>
                <a:gd fmla="*/ 2 w 8" name="T4"/>
                <a:gd fmla="*/ 13 h 14" name="T5"/>
                <a:gd fmla="*/ 0 w 8" name="T6"/>
                <a:gd fmla="*/ 3 h 14" name="T7"/>
                <a:gd fmla="*/ 0 w 8" name="T8"/>
                <a:gd fmla="*/ 3 h 14" name="T9"/>
                <a:gd fmla="*/ 0 w 8" name="T10"/>
                <a:gd fmla="*/ 3 h 14" name="T11"/>
                <a:gd fmla="*/ 1 w 8" name="T12"/>
                <a:gd fmla="*/ 2 h 14" name="T13"/>
                <a:gd fmla="*/ 1 w 8" name="T14"/>
                <a:gd fmla="*/ 2 h 14" name="T15"/>
                <a:gd fmla="*/ 1 w 8" name="T16"/>
                <a:gd fmla="*/ 1 h 14" name="T17"/>
                <a:gd fmla="*/ 1 w 8" name="T18"/>
                <a:gd fmla="*/ 1 h 14" name="T19"/>
                <a:gd fmla="*/ 2 w 8" name="T20"/>
                <a:gd fmla="*/ 0 h 14" name="T21"/>
                <a:gd fmla="*/ 2 w 8" name="T22"/>
                <a:gd fmla="*/ 0 h 14" name="T23"/>
                <a:gd fmla="*/ 8 w 8" name="T24"/>
                <a:gd fmla="*/ 8 h 14" name="T25"/>
                <a:gd fmla="*/ 8 w 8" name="T26"/>
                <a:gd fmla="*/ 8 h 14" name="T27"/>
                <a:gd fmla="*/ 4 w 8" name="T28"/>
                <a:gd fmla="*/ 14 h 14" name="T29"/>
                <a:gd fmla="*/ 4 w 8" name="T30"/>
                <a:gd fmla="*/ 14 h 14" name="T31"/>
                <a:gd fmla="*/ 3 w 8" name="T32"/>
                <a:gd fmla="*/ 14 h 14" name="T33"/>
                <a:gd fmla="*/ 3 w 8" name="T34"/>
                <a:gd fmla="*/ 14 h 14" name="T35"/>
                <a:gd fmla="*/ 3 w 8" name="T36"/>
                <a:gd fmla="*/ 14 h 14" name="T37"/>
                <a:gd fmla="*/ 4 w 8" name="T38"/>
                <a:gd fmla="*/ 11 h 14" name="T39"/>
                <a:gd fmla="*/ 6 w 8" name="T40"/>
                <a:gd fmla="*/ 8 h 14" name="T41"/>
                <a:gd fmla="*/ 6 w 8" name="T42"/>
                <a:gd fmla="*/ 8 h 14" name="T43"/>
                <a:gd fmla="*/ 3 w 8" name="T44"/>
                <a:gd fmla="*/ 3 h 14" name="T45"/>
                <a:gd fmla="*/ 3 w 8" name="T46"/>
                <a:gd fmla="*/ 3 h 14" name="T47"/>
                <a:gd fmla="*/ 4 w 8" name="T48"/>
                <a:gd fmla="*/ 11 h 1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4" w="8">
                  <a:moveTo>
                    <a:pt x="3" y="14"/>
                  </a:moveTo>
                  <a:cubicBezTo>
                    <a:pt x="3" y="14"/>
                    <a:pt x="3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0"/>
                    <a:pt x="1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1"/>
                    <a:pt x="8" y="4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0"/>
                    <a:pt x="7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5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9"/>
                    <a:pt x="4" y="1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4" name="Freeform 137"/>
            <p:cNvSpPr/>
            <p:nvPr/>
          </p:nvSpPr>
          <p:spPr bwMode="auto">
            <a:xfrm>
              <a:off x="7226300" y="5424488"/>
              <a:ext cx="1381125" cy="95250"/>
            </a:xfrm>
            <a:custGeom>
              <a:gdLst>
                <a:gd fmla="*/ 365 w 367" name="T0"/>
                <a:gd fmla="*/ 25 h 25" name="T1"/>
                <a:gd fmla="*/ 365 w 367" name="T2"/>
                <a:gd fmla="*/ 25 h 25" name="T3"/>
                <a:gd fmla="*/ 365 w 367" name="T4"/>
                <a:gd fmla="*/ 25 h 25" name="T5"/>
                <a:gd fmla="*/ 230 w 367" name="T6"/>
                <a:gd fmla="*/ 21 h 25" name="T7"/>
                <a:gd fmla="*/ 230 w 367" name="T8"/>
                <a:gd fmla="*/ 21 h 25" name="T9"/>
                <a:gd fmla="*/ 159 w 367" name="T10"/>
                <a:gd fmla="*/ 15 h 25" name="T11"/>
                <a:gd fmla="*/ 159 w 367" name="T12"/>
                <a:gd fmla="*/ 15 h 25" name="T13"/>
                <a:gd fmla="*/ 155 w 367" name="T14"/>
                <a:gd fmla="*/ 15 h 25" name="T15"/>
                <a:gd fmla="*/ 155 w 367" name="T16"/>
                <a:gd fmla="*/ 15 h 25" name="T17"/>
                <a:gd fmla="*/ 129 w 367" name="T18"/>
                <a:gd fmla="*/ 16 h 25" name="T19"/>
                <a:gd fmla="*/ 129 w 367" name="T20"/>
                <a:gd fmla="*/ 16 h 25" name="T21"/>
                <a:gd fmla="*/ 113 w 367" name="T22"/>
                <a:gd fmla="*/ 13 h 25" name="T23"/>
                <a:gd fmla="*/ 113 w 367" name="T24"/>
                <a:gd fmla="*/ 13 h 25" name="T25"/>
                <a:gd fmla="*/ 112 w 367" name="T26"/>
                <a:gd fmla="*/ 12 h 25" name="T27"/>
                <a:gd fmla="*/ 112 w 367" name="T28"/>
                <a:gd fmla="*/ 12 h 25" name="T29"/>
                <a:gd fmla="*/ 112 w 367" name="T30"/>
                <a:gd fmla="*/ 11 h 25" name="T31"/>
                <a:gd fmla="*/ 112 w 367" name="T32"/>
                <a:gd fmla="*/ 11 h 25" name="T33"/>
                <a:gd fmla="*/ 122 w 367" name="T34"/>
                <a:gd fmla="*/ 4 h 25" name="T35"/>
                <a:gd fmla="*/ 122 w 367" name="T36"/>
                <a:gd fmla="*/ 4 h 25" name="T37"/>
                <a:gd fmla="*/ 98 w 367" name="T38"/>
                <a:gd fmla="*/ 2 h 25" name="T39"/>
                <a:gd fmla="*/ 98 w 367" name="T40"/>
                <a:gd fmla="*/ 2 h 25" name="T41"/>
                <a:gd fmla="*/ 7 w 367" name="T42"/>
                <a:gd fmla="*/ 9 h 25" name="T43"/>
                <a:gd fmla="*/ 7 w 367" name="T44"/>
                <a:gd fmla="*/ 9 h 25" name="T45"/>
                <a:gd fmla="*/ 1 w 367" name="T46"/>
                <a:gd fmla="*/ 8 h 25" name="T47"/>
                <a:gd fmla="*/ 1 w 367" name="T48"/>
                <a:gd fmla="*/ 8 h 25" name="T49"/>
                <a:gd fmla="*/ 1 w 367" name="T50"/>
                <a:gd fmla="*/ 8 h 25" name="T51"/>
                <a:gd fmla="*/ 0 w 367" name="T52"/>
                <a:gd fmla="*/ 7 h 25" name="T53"/>
                <a:gd fmla="*/ 0 w 367" name="T54"/>
                <a:gd fmla="*/ 7 h 25" name="T55"/>
                <a:gd fmla="*/ 1 w 367" name="T56"/>
                <a:gd fmla="*/ 6 h 25" name="T57"/>
                <a:gd fmla="*/ 1 w 367" name="T58"/>
                <a:gd fmla="*/ 6 h 25" name="T59"/>
                <a:gd fmla="*/ 7 w 367" name="T60"/>
                <a:gd fmla="*/ 6 h 25" name="T61"/>
                <a:gd fmla="*/ 7 w 367" name="T62"/>
                <a:gd fmla="*/ 6 h 25" name="T63"/>
                <a:gd fmla="*/ 98 w 367" name="T64"/>
                <a:gd fmla="*/ 0 h 25" name="T65"/>
                <a:gd fmla="*/ 98 w 367" name="T66"/>
                <a:gd fmla="*/ 0 h 25" name="T67"/>
                <a:gd fmla="*/ 125 w 367" name="T68"/>
                <a:gd fmla="*/ 1 h 25" name="T69"/>
                <a:gd fmla="*/ 125 w 367" name="T70"/>
                <a:gd fmla="*/ 1 h 25" name="T71"/>
                <a:gd fmla="*/ 126 w 367" name="T72"/>
                <a:gd fmla="*/ 2 h 25" name="T73"/>
                <a:gd fmla="*/ 126 w 367" name="T74"/>
                <a:gd fmla="*/ 2 h 25" name="T75"/>
                <a:gd fmla="*/ 125 w 367" name="T76"/>
                <a:gd fmla="*/ 4 h 25" name="T77"/>
                <a:gd fmla="*/ 125 w 367" name="T78"/>
                <a:gd fmla="*/ 4 h 25" name="T79"/>
                <a:gd fmla="*/ 115 w 367" name="T80"/>
                <a:gd fmla="*/ 12 h 25" name="T81"/>
                <a:gd fmla="*/ 115 w 367" name="T82"/>
                <a:gd fmla="*/ 12 h 25" name="T83"/>
                <a:gd fmla="*/ 129 w 367" name="T84"/>
                <a:gd fmla="*/ 14 h 25" name="T85"/>
                <a:gd fmla="*/ 129 w 367" name="T86"/>
                <a:gd fmla="*/ 14 h 25" name="T87"/>
                <a:gd fmla="*/ 155 w 367" name="T88"/>
                <a:gd fmla="*/ 12 h 25" name="T89"/>
                <a:gd fmla="*/ 155 w 367" name="T90"/>
                <a:gd fmla="*/ 12 h 25" name="T91"/>
                <a:gd fmla="*/ 159 w 367" name="T92"/>
                <a:gd fmla="*/ 13 h 25" name="T93"/>
                <a:gd fmla="*/ 159 w 367" name="T94"/>
                <a:gd fmla="*/ 13 h 25" name="T95"/>
                <a:gd fmla="*/ 230 w 367" name="T96"/>
                <a:gd fmla="*/ 19 h 25" name="T97"/>
                <a:gd fmla="*/ 230 w 367" name="T98"/>
                <a:gd fmla="*/ 19 h 25" name="T99"/>
                <a:gd fmla="*/ 365 w 367" name="T100"/>
                <a:gd fmla="*/ 22 h 25" name="T101"/>
                <a:gd fmla="*/ 365 w 367" name="T102"/>
                <a:gd fmla="*/ 22 h 25" name="T103"/>
                <a:gd fmla="*/ 365 w 367" name="T104"/>
                <a:gd fmla="*/ 22 h 25" name="T105"/>
                <a:gd fmla="*/ 365 w 367" name="T106"/>
                <a:gd fmla="*/ 22 h 25" name="T107"/>
                <a:gd fmla="*/ 367 w 367" name="T108"/>
                <a:gd fmla="*/ 24 h 25" name="T109"/>
                <a:gd fmla="*/ 367 w 367" name="T110"/>
                <a:gd fmla="*/ 24 h 25" name="T111"/>
                <a:gd fmla="*/ 365 w 367" name="T112"/>
                <a:gd fmla="*/ 25 h 25" name="T113"/>
                <a:gd fmla="*/ 365 w 367" name="T114"/>
                <a:gd fmla="*/ 25 h 25" name="T115"/>
                <a:gd fmla="*/ 365 w 367" name="T116"/>
                <a:gd fmla="*/ 25 h 2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5" w="367">
                  <a:moveTo>
                    <a:pt x="365" y="25"/>
                  </a:moveTo>
                  <a:cubicBezTo>
                    <a:pt x="365" y="25"/>
                    <a:pt x="365" y="25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20" y="25"/>
                    <a:pt x="275" y="22"/>
                    <a:pt x="230" y="21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06" y="21"/>
                    <a:pt x="183" y="17"/>
                    <a:pt x="159" y="15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58" y="15"/>
                    <a:pt x="156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47" y="15"/>
                    <a:pt x="138" y="16"/>
                    <a:pt x="129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3" y="16"/>
                    <a:pt x="118" y="16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2" y="13"/>
                    <a:pt x="112" y="13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5" y="8"/>
                    <a:pt x="119" y="6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14" y="2"/>
                    <a:pt x="106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68" y="2"/>
                    <a:pt x="3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3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7" y="6"/>
                    <a:pt x="6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7" y="0"/>
                    <a:pt x="116" y="0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3"/>
                    <a:pt x="126" y="3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2" y="7"/>
                    <a:pt x="118" y="9"/>
                    <a:pt x="11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9" y="13"/>
                    <a:pt x="124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38" y="14"/>
                    <a:pt x="147" y="12"/>
                    <a:pt x="155" y="12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6" y="12"/>
                    <a:pt x="158" y="12"/>
                    <a:pt x="159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83" y="14"/>
                    <a:pt x="206" y="1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75" y="19"/>
                    <a:pt x="320" y="22"/>
                    <a:pt x="365" y="2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6" y="22"/>
                    <a:pt x="367" y="23"/>
                    <a:pt x="367" y="24"/>
                  </a:cubicBezTo>
                  <a:cubicBezTo>
                    <a:pt x="367" y="24"/>
                    <a:pt x="367" y="24"/>
                    <a:pt x="367" y="24"/>
                  </a:cubicBezTo>
                  <a:cubicBezTo>
                    <a:pt x="367" y="24"/>
                    <a:pt x="366" y="25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25"/>
                    <a:pt x="365" y="25"/>
                    <a:pt x="365" y="2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5" name="Freeform 138"/>
            <p:cNvSpPr/>
            <p:nvPr/>
          </p:nvSpPr>
          <p:spPr bwMode="auto">
            <a:xfrm>
              <a:off x="7064375" y="5462588"/>
              <a:ext cx="1263650" cy="252413"/>
            </a:xfrm>
            <a:custGeom>
              <a:gdLst>
                <a:gd fmla="*/ 334 w 336" name="T0"/>
                <a:gd fmla="*/ 66 h 67" name="T1"/>
                <a:gd fmla="*/ 292 w 336" name="T2"/>
                <a:gd fmla="*/ 57 h 67" name="T3"/>
                <a:gd fmla="*/ 292 w 336" name="T4"/>
                <a:gd fmla="*/ 57 h 67" name="T5"/>
                <a:gd fmla="*/ 218 w 336" name="T6"/>
                <a:gd fmla="*/ 46 h 67" name="T7"/>
                <a:gd fmla="*/ 218 w 336" name="T8"/>
                <a:gd fmla="*/ 46 h 67" name="T9"/>
                <a:gd fmla="*/ 144 w 336" name="T10"/>
                <a:gd fmla="*/ 34 h 67" name="T11"/>
                <a:gd fmla="*/ 144 w 336" name="T12"/>
                <a:gd fmla="*/ 34 h 67" name="T13"/>
                <a:gd fmla="*/ 143 w 336" name="T14"/>
                <a:gd fmla="*/ 34 h 67" name="T15"/>
                <a:gd fmla="*/ 143 w 336" name="T16"/>
                <a:gd fmla="*/ 34 h 67" name="T17"/>
                <a:gd fmla="*/ 113 w 336" name="T18"/>
                <a:gd fmla="*/ 37 h 67" name="T19"/>
                <a:gd fmla="*/ 113 w 336" name="T20"/>
                <a:gd fmla="*/ 37 h 67" name="T21"/>
                <a:gd fmla="*/ 98 w 336" name="T22"/>
                <a:gd fmla="*/ 34 h 67" name="T23"/>
                <a:gd fmla="*/ 98 w 336" name="T24"/>
                <a:gd fmla="*/ 34 h 67" name="T25"/>
                <a:gd fmla="*/ 97 w 336" name="T26"/>
                <a:gd fmla="*/ 33 h 67" name="T27"/>
                <a:gd fmla="*/ 97 w 336" name="T28"/>
                <a:gd fmla="*/ 33 h 67" name="T29"/>
                <a:gd fmla="*/ 97 w 336" name="T30"/>
                <a:gd fmla="*/ 32 h 67" name="T31"/>
                <a:gd fmla="*/ 97 w 336" name="T32"/>
                <a:gd fmla="*/ 32 h 67" name="T33"/>
                <a:gd fmla="*/ 138 w 336" name="T34"/>
                <a:gd fmla="*/ 17 h 67" name="T35"/>
                <a:gd fmla="*/ 138 w 336" name="T36"/>
                <a:gd fmla="*/ 17 h 67" name="T37"/>
                <a:gd fmla="*/ 110 w 336" name="T38"/>
                <a:gd fmla="*/ 6 h 67" name="T39"/>
                <a:gd fmla="*/ 110 w 336" name="T40"/>
                <a:gd fmla="*/ 6 h 67" name="T41"/>
                <a:gd fmla="*/ 52 w 336" name="T42"/>
                <a:gd fmla="*/ 2 h 67" name="T43"/>
                <a:gd fmla="*/ 52 w 336" name="T44"/>
                <a:gd fmla="*/ 2 h 67" name="T45"/>
                <a:gd fmla="*/ 2 w 336" name="T46"/>
                <a:gd fmla="*/ 3 h 67" name="T47"/>
                <a:gd fmla="*/ 2 w 336" name="T48"/>
                <a:gd fmla="*/ 3 h 67" name="T49"/>
                <a:gd fmla="*/ 2 w 336" name="T50"/>
                <a:gd fmla="*/ 3 h 67" name="T51"/>
                <a:gd fmla="*/ 2 w 336" name="T52"/>
                <a:gd fmla="*/ 3 h 67" name="T53"/>
                <a:gd fmla="*/ 0 w 336" name="T54"/>
                <a:gd fmla="*/ 2 h 67" name="T55"/>
                <a:gd fmla="*/ 0 w 336" name="T56"/>
                <a:gd fmla="*/ 2 h 67" name="T57"/>
                <a:gd fmla="*/ 2 w 336" name="T58"/>
                <a:gd fmla="*/ 1 h 67" name="T59"/>
                <a:gd fmla="*/ 2 w 336" name="T60"/>
                <a:gd fmla="*/ 1 h 67" name="T61"/>
                <a:gd fmla="*/ 2 w 336" name="T62"/>
                <a:gd fmla="*/ 1 h 67" name="T63"/>
                <a:gd fmla="*/ 2 w 336" name="T64"/>
                <a:gd fmla="*/ 1 h 67" name="T65"/>
                <a:gd fmla="*/ 52 w 336" name="T66"/>
                <a:gd fmla="*/ 0 h 67" name="T67"/>
                <a:gd fmla="*/ 52 w 336" name="T68"/>
                <a:gd fmla="*/ 0 h 67" name="T69"/>
                <a:gd fmla="*/ 110 w 336" name="T70"/>
                <a:gd fmla="*/ 3 h 67" name="T71"/>
                <a:gd fmla="*/ 110 w 336" name="T72"/>
                <a:gd fmla="*/ 3 h 67" name="T73"/>
                <a:gd fmla="*/ 141 w 336" name="T74"/>
                <a:gd fmla="*/ 18 h 67" name="T75"/>
                <a:gd fmla="*/ 141 w 336" name="T76"/>
                <a:gd fmla="*/ 18 h 67" name="T77"/>
                <a:gd fmla="*/ 140 w 336" name="T78"/>
                <a:gd fmla="*/ 19 h 67" name="T79"/>
                <a:gd fmla="*/ 140 w 336" name="T80"/>
                <a:gd fmla="*/ 19 h 67" name="T81"/>
                <a:gd fmla="*/ 101 w 336" name="T82"/>
                <a:gd fmla="*/ 33 h 67" name="T83"/>
                <a:gd fmla="*/ 101 w 336" name="T84"/>
                <a:gd fmla="*/ 33 h 67" name="T85"/>
                <a:gd fmla="*/ 113 w 336" name="T86"/>
                <a:gd fmla="*/ 34 h 67" name="T87"/>
                <a:gd fmla="*/ 113 w 336" name="T88"/>
                <a:gd fmla="*/ 34 h 67" name="T89"/>
                <a:gd fmla="*/ 143 w 336" name="T90"/>
                <a:gd fmla="*/ 32 h 67" name="T91"/>
                <a:gd fmla="*/ 143 w 336" name="T92"/>
                <a:gd fmla="*/ 32 h 67" name="T93"/>
                <a:gd fmla="*/ 144 w 336" name="T94"/>
                <a:gd fmla="*/ 32 h 67" name="T95"/>
                <a:gd fmla="*/ 144 w 336" name="T96"/>
                <a:gd fmla="*/ 32 h 67" name="T97"/>
                <a:gd fmla="*/ 218 w 336" name="T98"/>
                <a:gd fmla="*/ 43 h 67" name="T99"/>
                <a:gd fmla="*/ 218 w 336" name="T100"/>
                <a:gd fmla="*/ 43 h 67" name="T101"/>
                <a:gd fmla="*/ 292 w 336" name="T102"/>
                <a:gd fmla="*/ 55 h 67" name="T103"/>
                <a:gd fmla="*/ 292 w 336" name="T104"/>
                <a:gd fmla="*/ 55 h 67" name="T105"/>
                <a:gd fmla="*/ 336 w 336" name="T106"/>
                <a:gd fmla="*/ 65 h 67" name="T107"/>
                <a:gd fmla="*/ 336 w 336" name="T108"/>
                <a:gd fmla="*/ 65 h 67" name="T109"/>
                <a:gd fmla="*/ 336 w 336" name="T110"/>
                <a:gd fmla="*/ 66 h 67" name="T111"/>
                <a:gd fmla="*/ 336 w 336" name="T112"/>
                <a:gd fmla="*/ 66 h 67" name="T113"/>
                <a:gd fmla="*/ 335 w 336" name="T114"/>
                <a:gd fmla="*/ 67 h 67" name="T115"/>
                <a:gd fmla="*/ 335 w 336" name="T116"/>
                <a:gd fmla="*/ 67 h 67" name="T117"/>
                <a:gd fmla="*/ 334 w 336" name="T118"/>
                <a:gd fmla="*/ 66 h 67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7" w="336">
                  <a:moveTo>
                    <a:pt x="334" y="66"/>
                  </a:moveTo>
                  <a:cubicBezTo>
                    <a:pt x="326" y="58"/>
                    <a:pt x="304" y="59"/>
                    <a:pt x="292" y="57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67" y="55"/>
                    <a:pt x="242" y="50"/>
                    <a:pt x="218" y="46"/>
                  </a:cubicBezTo>
                  <a:cubicBezTo>
                    <a:pt x="218" y="46"/>
                    <a:pt x="218" y="46"/>
                    <a:pt x="218" y="46"/>
                  </a:cubicBezTo>
                  <a:cubicBezTo>
                    <a:pt x="193" y="41"/>
                    <a:pt x="169" y="34"/>
                    <a:pt x="144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34"/>
                    <a:pt x="143" y="34"/>
                    <a:pt x="143" y="34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34" y="34"/>
                    <a:pt x="123" y="37"/>
                    <a:pt x="113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07" y="37"/>
                    <a:pt x="102" y="36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7" y="34"/>
                    <a:pt x="97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09" y="24"/>
                    <a:pt x="126" y="21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7" y="12"/>
                    <a:pt x="126" y="8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93" y="3"/>
                    <a:pt x="71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29" y="2"/>
                    <a:pt x="9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1"/>
                    <a:pt x="29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1" y="0"/>
                    <a:pt x="93" y="1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27" y="6"/>
                    <a:pt x="140" y="9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9"/>
                    <a:pt x="141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28" y="23"/>
                    <a:pt x="112" y="26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4" y="34"/>
                    <a:pt x="108" y="34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3" y="34"/>
                    <a:pt x="134" y="32"/>
                    <a:pt x="143" y="3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2"/>
                    <a:pt x="144" y="32"/>
                    <a:pt x="144" y="32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69" y="32"/>
                    <a:pt x="194" y="39"/>
                    <a:pt x="218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43" y="48"/>
                    <a:pt x="267" y="52"/>
                    <a:pt x="292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304" y="56"/>
                    <a:pt x="326" y="55"/>
                    <a:pt x="336" y="65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36" y="65"/>
                    <a:pt x="336" y="66"/>
                    <a:pt x="336" y="66"/>
                  </a:cubicBezTo>
                  <a:cubicBezTo>
                    <a:pt x="336" y="66"/>
                    <a:pt x="336" y="66"/>
                    <a:pt x="336" y="66"/>
                  </a:cubicBezTo>
                  <a:cubicBezTo>
                    <a:pt x="336" y="67"/>
                    <a:pt x="335" y="67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cubicBezTo>
                    <a:pt x="335" y="67"/>
                    <a:pt x="335" y="67"/>
                    <a:pt x="334" y="6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6" name="Freeform 139"/>
            <p:cNvSpPr/>
            <p:nvPr/>
          </p:nvSpPr>
          <p:spPr bwMode="auto">
            <a:xfrm>
              <a:off x="7053263" y="5492750"/>
              <a:ext cx="665163" cy="211138"/>
            </a:xfrm>
            <a:custGeom>
              <a:gdLst>
                <a:gd fmla="*/ 175 w 177" name="T0"/>
                <a:gd fmla="*/ 56 h 56" name="T1"/>
                <a:gd fmla="*/ 120 w 177" name="T2"/>
                <a:gd fmla="*/ 42 h 56" name="T3"/>
                <a:gd fmla="*/ 120 w 177" name="T4"/>
                <a:gd fmla="*/ 42 h 56" name="T5"/>
                <a:gd fmla="*/ 70 w 177" name="T6"/>
                <a:gd fmla="*/ 29 h 56" name="T7"/>
                <a:gd fmla="*/ 70 w 177" name="T8"/>
                <a:gd fmla="*/ 29 h 56" name="T9"/>
                <a:gd fmla="*/ 70 w 177" name="T10"/>
                <a:gd fmla="*/ 28 h 56" name="T11"/>
                <a:gd fmla="*/ 70 w 177" name="T12"/>
                <a:gd fmla="*/ 28 h 56" name="T13"/>
                <a:gd fmla="*/ 70 w 177" name="T14"/>
                <a:gd fmla="*/ 27 h 56" name="T15"/>
                <a:gd fmla="*/ 70 w 177" name="T16"/>
                <a:gd fmla="*/ 27 h 56" name="T17"/>
                <a:gd fmla="*/ 89 w 177" name="T18"/>
                <a:gd fmla="*/ 17 h 56" name="T19"/>
                <a:gd fmla="*/ 89 w 177" name="T20"/>
                <a:gd fmla="*/ 17 h 56" name="T21"/>
                <a:gd fmla="*/ 32 w 177" name="T22"/>
                <a:gd fmla="*/ 3 h 56" name="T23"/>
                <a:gd fmla="*/ 32 w 177" name="T24"/>
                <a:gd fmla="*/ 3 h 56" name="T25"/>
                <a:gd fmla="*/ 1 w 177" name="T26"/>
                <a:gd fmla="*/ 3 h 56" name="T27"/>
                <a:gd fmla="*/ 1 w 177" name="T28"/>
                <a:gd fmla="*/ 3 h 56" name="T29"/>
                <a:gd fmla="*/ 0 w 177" name="T30"/>
                <a:gd fmla="*/ 2 h 56" name="T31"/>
                <a:gd fmla="*/ 0 w 177" name="T32"/>
                <a:gd fmla="*/ 2 h 56" name="T33"/>
                <a:gd fmla="*/ 1 w 177" name="T34"/>
                <a:gd fmla="*/ 1 h 56" name="T35"/>
                <a:gd fmla="*/ 1 w 177" name="T36"/>
                <a:gd fmla="*/ 1 h 56" name="T37"/>
                <a:gd fmla="*/ 32 w 177" name="T38"/>
                <a:gd fmla="*/ 0 h 56" name="T39"/>
                <a:gd fmla="*/ 32 w 177" name="T40"/>
                <a:gd fmla="*/ 0 h 56" name="T41"/>
                <a:gd fmla="*/ 91 w 177" name="T42"/>
                <a:gd fmla="*/ 16 h 56" name="T43"/>
                <a:gd fmla="*/ 91 w 177" name="T44"/>
                <a:gd fmla="*/ 16 h 56" name="T45"/>
                <a:gd fmla="*/ 92 w 177" name="T46"/>
                <a:gd fmla="*/ 17 h 56" name="T47"/>
                <a:gd fmla="*/ 92 w 177" name="T48"/>
                <a:gd fmla="*/ 17 h 56" name="T49"/>
                <a:gd fmla="*/ 73 w 177" name="T50"/>
                <a:gd fmla="*/ 28 h 56" name="T51"/>
                <a:gd fmla="*/ 73 w 177" name="T52"/>
                <a:gd fmla="*/ 28 h 56" name="T53"/>
                <a:gd fmla="*/ 121 w 177" name="T54"/>
                <a:gd fmla="*/ 40 h 56" name="T55"/>
                <a:gd fmla="*/ 121 w 177" name="T56"/>
                <a:gd fmla="*/ 40 h 56" name="T57"/>
                <a:gd fmla="*/ 176 w 177" name="T58"/>
                <a:gd fmla="*/ 53 h 56" name="T59"/>
                <a:gd fmla="*/ 176 w 177" name="T60"/>
                <a:gd fmla="*/ 53 h 56" name="T61"/>
                <a:gd fmla="*/ 177 w 177" name="T62"/>
                <a:gd fmla="*/ 55 h 56" name="T63"/>
                <a:gd fmla="*/ 177 w 177" name="T64"/>
                <a:gd fmla="*/ 55 h 56" name="T65"/>
                <a:gd fmla="*/ 175 w 177" name="T66"/>
                <a:gd fmla="*/ 56 h 56" name="T67"/>
                <a:gd fmla="*/ 175 w 177" name="T68"/>
                <a:gd fmla="*/ 56 h 56" name="T69"/>
                <a:gd fmla="*/ 175 w 177" name="T70"/>
                <a:gd fmla="*/ 56 h 5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6" w="177">
                  <a:moveTo>
                    <a:pt x="175" y="56"/>
                  </a:moveTo>
                  <a:cubicBezTo>
                    <a:pt x="157" y="50"/>
                    <a:pt x="138" y="47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05" y="38"/>
                    <a:pt x="83" y="38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6" y="22"/>
                    <a:pt x="84" y="21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78" y="5"/>
                    <a:pt x="54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1" y="3"/>
                    <a:pt x="9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2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5" y="0"/>
                    <a:pt x="79" y="2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6"/>
                    <a:pt x="92" y="17"/>
                    <a:pt x="92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6" y="23"/>
                    <a:pt x="78" y="24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36"/>
                    <a:pt x="106" y="36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9" y="44"/>
                    <a:pt x="158" y="48"/>
                    <a:pt x="176" y="53"/>
                  </a:cubicBezTo>
                  <a:cubicBezTo>
                    <a:pt x="176" y="53"/>
                    <a:pt x="176" y="53"/>
                    <a:pt x="176" y="53"/>
                  </a:cubicBezTo>
                  <a:cubicBezTo>
                    <a:pt x="176" y="53"/>
                    <a:pt x="177" y="54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6" y="55"/>
                    <a:pt x="176" y="56"/>
                    <a:pt x="175" y="56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56"/>
                    <a:pt x="175" y="56"/>
                    <a:pt x="175" y="5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7" name="Freeform 140"/>
            <p:cNvSpPr>
              <a:spLocks noEditPoints="1"/>
            </p:cNvSpPr>
            <p:nvPr/>
          </p:nvSpPr>
          <p:spPr bwMode="auto">
            <a:xfrm>
              <a:off x="8742363" y="4635500"/>
              <a:ext cx="14288" cy="136525"/>
            </a:xfrm>
            <a:custGeom>
              <a:gdLst>
                <a:gd fmla="*/ 2 w 4" name="T0"/>
                <a:gd fmla="*/ 36 h 36" name="T1"/>
                <a:gd fmla="*/ 0 w 4" name="T2"/>
                <a:gd fmla="*/ 30 h 36" name="T3"/>
                <a:gd fmla="*/ 0 w 4" name="T4"/>
                <a:gd fmla="*/ 30 h 36" name="T5"/>
                <a:gd fmla="*/ 1 w 4" name="T6"/>
                <a:gd fmla="*/ 20 h 36" name="T7"/>
                <a:gd fmla="*/ 1 w 4" name="T8"/>
                <a:gd fmla="*/ 20 h 36" name="T9"/>
                <a:gd fmla="*/ 1 w 4" name="T10"/>
                <a:gd fmla="*/ 20 h 36" name="T11"/>
                <a:gd fmla="*/ 1 w 4" name="T12"/>
                <a:gd fmla="*/ 20 h 36" name="T13"/>
                <a:gd fmla="*/ 0 w 4" name="T14"/>
                <a:gd fmla="*/ 2 h 36" name="T15"/>
                <a:gd fmla="*/ 0 w 4" name="T16"/>
                <a:gd fmla="*/ 2 h 36" name="T17"/>
                <a:gd fmla="*/ 0 w 4" name="T18"/>
                <a:gd fmla="*/ 1 h 36" name="T19"/>
                <a:gd fmla="*/ 0 w 4" name="T20"/>
                <a:gd fmla="*/ 1 h 36" name="T21"/>
                <a:gd fmla="*/ 0 w 4" name="T22"/>
                <a:gd fmla="*/ 1 h 36" name="T23"/>
                <a:gd fmla="*/ 1 w 4" name="T24"/>
                <a:gd fmla="*/ 0 h 36" name="T25"/>
                <a:gd fmla="*/ 1 w 4" name="T26"/>
                <a:gd fmla="*/ 0 h 36" name="T27"/>
                <a:gd fmla="*/ 2 w 4" name="T28"/>
                <a:gd fmla="*/ 1 h 36" name="T29"/>
                <a:gd fmla="*/ 2 w 4" name="T30"/>
                <a:gd fmla="*/ 1 h 36" name="T31"/>
                <a:gd fmla="*/ 2 w 4" name="T32"/>
                <a:gd fmla="*/ 2 h 36" name="T33"/>
                <a:gd fmla="*/ 2 w 4" name="T34"/>
                <a:gd fmla="*/ 2 h 36" name="T35"/>
                <a:gd fmla="*/ 3 w 4" name="T36"/>
                <a:gd fmla="*/ 20 h 36" name="T37"/>
                <a:gd fmla="*/ 3 w 4" name="T38"/>
                <a:gd fmla="*/ 20 h 36" name="T39"/>
                <a:gd fmla="*/ 3 w 4" name="T40"/>
                <a:gd fmla="*/ 20 h 36" name="T41"/>
                <a:gd fmla="*/ 3 w 4" name="T42"/>
                <a:gd fmla="*/ 20 h 36" name="T43"/>
                <a:gd fmla="*/ 3 w 4" name="T44"/>
                <a:gd fmla="*/ 30 h 36" name="T45"/>
                <a:gd fmla="*/ 3 w 4" name="T46"/>
                <a:gd fmla="*/ 30 h 36" name="T47"/>
                <a:gd fmla="*/ 3 w 4" name="T48"/>
                <a:gd fmla="*/ 34 h 36" name="T49"/>
                <a:gd fmla="*/ 3 w 4" name="T50"/>
                <a:gd fmla="*/ 34 h 36" name="T51"/>
                <a:gd fmla="*/ 4 w 4" name="T52"/>
                <a:gd fmla="*/ 36 h 36" name="T53"/>
                <a:gd fmla="*/ 4 w 4" name="T54"/>
                <a:gd fmla="*/ 36 h 36" name="T55"/>
                <a:gd fmla="*/ 3 w 4" name="T56"/>
                <a:gd fmla="*/ 36 h 36" name="T57"/>
                <a:gd fmla="*/ 3 w 4" name="T58"/>
                <a:gd fmla="*/ 36 h 36" name="T59"/>
                <a:gd fmla="*/ 2 w 4" name="T60"/>
                <a:gd fmla="*/ 36 h 36" name="T61"/>
                <a:gd fmla="*/ 3 w 4" name="T62"/>
                <a:gd fmla="*/ 34 h 36" name="T63"/>
                <a:gd fmla="*/ 3 w 4" name="T64"/>
                <a:gd fmla="*/ 34 h 3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6" w="4">
                  <a:moveTo>
                    <a:pt x="2" y="36"/>
                  </a:moveTo>
                  <a:cubicBezTo>
                    <a:pt x="0" y="35"/>
                    <a:pt x="1" y="32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1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8"/>
                    <a:pt x="3" y="14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3" y="26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2" y="36"/>
                    <a:pt x="2" y="36"/>
                  </a:cubicBez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8" name="Freeform 141"/>
            <p:cNvSpPr/>
            <p:nvPr/>
          </p:nvSpPr>
          <p:spPr bwMode="auto">
            <a:xfrm>
              <a:off x="8753475" y="4643438"/>
              <a:ext cx="14288" cy="106363"/>
            </a:xfrm>
            <a:custGeom>
              <a:gdLst>
                <a:gd fmla="*/ 1 w 4" name="T0"/>
                <a:gd fmla="*/ 27 h 28" name="T1"/>
                <a:gd fmla="*/ 1 w 4" name="T2"/>
                <a:gd fmla="*/ 27 h 28" name="T3"/>
                <a:gd fmla="*/ 1 w 4" name="T4"/>
                <a:gd fmla="*/ 27 h 28" name="T5"/>
                <a:gd fmla="*/ 1 w 4" name="T6"/>
                <a:gd fmla="*/ 26 h 28" name="T7"/>
                <a:gd fmla="*/ 1 w 4" name="T8"/>
                <a:gd fmla="*/ 26 h 28" name="T9"/>
                <a:gd fmla="*/ 0 w 4" name="T10"/>
                <a:gd fmla="*/ 24 h 28" name="T11"/>
                <a:gd fmla="*/ 0 w 4" name="T12"/>
                <a:gd fmla="*/ 24 h 28" name="T13"/>
                <a:gd fmla="*/ 0 w 4" name="T14"/>
                <a:gd fmla="*/ 21 h 28" name="T15"/>
                <a:gd fmla="*/ 0 w 4" name="T16"/>
                <a:gd fmla="*/ 21 h 28" name="T17"/>
                <a:gd fmla="*/ 0 w 4" name="T18"/>
                <a:gd fmla="*/ 16 h 28" name="T19"/>
                <a:gd fmla="*/ 0 w 4" name="T20"/>
                <a:gd fmla="*/ 16 h 28" name="T21"/>
                <a:gd fmla="*/ 0 w 4" name="T22"/>
                <a:gd fmla="*/ 15 h 28" name="T23"/>
                <a:gd fmla="*/ 0 w 4" name="T24"/>
                <a:gd fmla="*/ 15 h 28" name="T25"/>
                <a:gd fmla="*/ 0 w 4" name="T26"/>
                <a:gd fmla="*/ 3 h 28" name="T27"/>
                <a:gd fmla="*/ 0 w 4" name="T28"/>
                <a:gd fmla="*/ 3 h 28" name="T29"/>
                <a:gd fmla="*/ 0 w 4" name="T30"/>
                <a:gd fmla="*/ 2 h 28" name="T31"/>
                <a:gd fmla="*/ 0 w 4" name="T32"/>
                <a:gd fmla="*/ 2 h 28" name="T33"/>
                <a:gd fmla="*/ 0 w 4" name="T34"/>
                <a:gd fmla="*/ 1 h 28" name="T35"/>
                <a:gd fmla="*/ 0 w 4" name="T36"/>
                <a:gd fmla="*/ 1 h 28" name="T37"/>
                <a:gd fmla="*/ 2 w 4" name="T38"/>
                <a:gd fmla="*/ 1 h 28" name="T39"/>
                <a:gd fmla="*/ 2 w 4" name="T40"/>
                <a:gd fmla="*/ 1 h 28" name="T41"/>
                <a:gd fmla="*/ 2 w 4" name="T42"/>
                <a:gd fmla="*/ 2 h 28" name="T43"/>
                <a:gd fmla="*/ 2 w 4" name="T44"/>
                <a:gd fmla="*/ 2 h 28" name="T45"/>
                <a:gd fmla="*/ 2 w 4" name="T46"/>
                <a:gd fmla="*/ 2 h 28" name="T47"/>
                <a:gd fmla="*/ 2 w 4" name="T48"/>
                <a:gd fmla="*/ 3 h 28" name="T49"/>
                <a:gd fmla="*/ 2 w 4" name="T50"/>
                <a:gd fmla="*/ 3 h 28" name="T51"/>
                <a:gd fmla="*/ 3 w 4" name="T52"/>
                <a:gd fmla="*/ 15 h 28" name="T53"/>
                <a:gd fmla="*/ 3 w 4" name="T54"/>
                <a:gd fmla="*/ 15 h 28" name="T55"/>
                <a:gd fmla="*/ 3 w 4" name="T56"/>
                <a:gd fmla="*/ 16 h 28" name="T57"/>
                <a:gd fmla="*/ 3 w 4" name="T58"/>
                <a:gd fmla="*/ 16 h 28" name="T59"/>
                <a:gd fmla="*/ 3 w 4" name="T60"/>
                <a:gd fmla="*/ 21 h 28" name="T61"/>
                <a:gd fmla="*/ 3 w 4" name="T62"/>
                <a:gd fmla="*/ 21 h 28" name="T63"/>
                <a:gd fmla="*/ 3 w 4" name="T64"/>
                <a:gd fmla="*/ 24 h 28" name="T65"/>
                <a:gd fmla="*/ 3 w 4" name="T66"/>
                <a:gd fmla="*/ 24 h 28" name="T67"/>
                <a:gd fmla="*/ 3 w 4" name="T68"/>
                <a:gd fmla="*/ 26 h 28" name="T69"/>
                <a:gd fmla="*/ 3 w 4" name="T70"/>
                <a:gd fmla="*/ 26 h 28" name="T71"/>
                <a:gd fmla="*/ 3 w 4" name="T72"/>
                <a:gd fmla="*/ 27 h 28" name="T73"/>
                <a:gd fmla="*/ 3 w 4" name="T74"/>
                <a:gd fmla="*/ 27 h 28" name="T75"/>
                <a:gd fmla="*/ 3 w 4" name="T76"/>
                <a:gd fmla="*/ 27 h 28" name="T77"/>
                <a:gd fmla="*/ 3 w 4" name="T78"/>
                <a:gd fmla="*/ 27 h 28" name="T79"/>
                <a:gd fmla="*/ 2 w 4" name="T80"/>
                <a:gd fmla="*/ 28 h 28" name="T81"/>
                <a:gd fmla="*/ 2 w 4" name="T82"/>
                <a:gd fmla="*/ 28 h 28" name="T83"/>
                <a:gd fmla="*/ 1 w 4" name="T84"/>
                <a:gd fmla="*/ 27 h 2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8" w="4"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3" y="13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9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1" y="2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9" name="Freeform 142"/>
            <p:cNvSpPr>
              <a:spLocks noEditPoints="1"/>
            </p:cNvSpPr>
            <p:nvPr/>
          </p:nvSpPr>
          <p:spPr bwMode="auto">
            <a:xfrm>
              <a:off x="8767763" y="4640263"/>
              <a:ext cx="12700" cy="123825"/>
            </a:xfrm>
            <a:custGeom>
              <a:gdLst>
                <a:gd fmla="*/ 0 w 3" name="T0"/>
                <a:gd fmla="*/ 27 h 33" name="T1"/>
                <a:gd fmla="*/ 1 w 3" name="T2"/>
                <a:gd fmla="*/ 15 h 33" name="T3"/>
                <a:gd fmla="*/ 0 w 3" name="T4"/>
                <a:gd fmla="*/ 2 h 33" name="T5"/>
                <a:gd fmla="*/ 0 w 3" name="T6"/>
                <a:gd fmla="*/ 2 h 33" name="T7"/>
                <a:gd fmla="*/ 0 w 3" name="T8"/>
                <a:gd fmla="*/ 2 h 33" name="T9"/>
                <a:gd fmla="*/ 0 w 3" name="T10"/>
                <a:gd fmla="*/ 2 h 33" name="T11"/>
                <a:gd fmla="*/ 0 w 3" name="T12"/>
                <a:gd fmla="*/ 2 h 33" name="T13"/>
                <a:gd fmla="*/ 0 w 3" name="T14"/>
                <a:gd fmla="*/ 1 h 33" name="T15"/>
                <a:gd fmla="*/ 1 w 3" name="T16"/>
                <a:gd fmla="*/ 0 h 33" name="T17"/>
                <a:gd fmla="*/ 2 w 3" name="T18"/>
                <a:gd fmla="*/ 1 h 33" name="T19"/>
                <a:gd fmla="*/ 2 w 3" name="T20"/>
                <a:gd fmla="*/ 1 h 33" name="T21"/>
                <a:gd fmla="*/ 2 w 3" name="T22"/>
                <a:gd fmla="*/ 1 h 33" name="T23"/>
                <a:gd fmla="*/ 2 w 3" name="T24"/>
                <a:gd fmla="*/ 1 h 33" name="T25"/>
                <a:gd fmla="*/ 2 w 3" name="T26"/>
                <a:gd fmla="*/ 1 h 33" name="T27"/>
                <a:gd fmla="*/ 2 w 3" name="T28"/>
                <a:gd fmla="*/ 1 h 33" name="T29"/>
                <a:gd fmla="*/ 2 w 3" name="T30"/>
                <a:gd fmla="*/ 2 h 33" name="T31"/>
                <a:gd fmla="*/ 2 w 3" name="T32"/>
                <a:gd fmla="*/ 2 h 33" name="T33"/>
                <a:gd fmla="*/ 2 w 3" name="T34"/>
                <a:gd fmla="*/ 3 h 33" name="T35"/>
                <a:gd fmla="*/ 3 w 3" name="T36"/>
                <a:gd fmla="*/ 8 h 33" name="T37"/>
                <a:gd fmla="*/ 3 w 3" name="T38"/>
                <a:gd fmla="*/ 15 h 33" name="T39"/>
                <a:gd fmla="*/ 3 w 3" name="T40"/>
                <a:gd fmla="*/ 27 h 33" name="T41"/>
                <a:gd fmla="*/ 3 w 3" name="T42"/>
                <a:gd fmla="*/ 29 h 33" name="T43"/>
                <a:gd fmla="*/ 3 w 3" name="T44"/>
                <a:gd fmla="*/ 30 h 33" name="T45"/>
                <a:gd fmla="*/ 3 w 3" name="T46"/>
                <a:gd fmla="*/ 31 h 33" name="T47"/>
                <a:gd fmla="*/ 2 w 3" name="T48"/>
                <a:gd fmla="*/ 33 h 33" name="T49"/>
                <a:gd fmla="*/ 2 w 3" name="T50"/>
                <a:gd fmla="*/ 33 h 33" name="T51"/>
                <a:gd fmla="*/ 1 w 3" name="T52"/>
                <a:gd fmla="*/ 32 h 33" name="T53"/>
                <a:gd fmla="*/ 1 w 3" name="T54"/>
                <a:gd fmla="*/ 3 h 33" name="T55"/>
                <a:gd fmla="*/ 1 w 3" name="T56"/>
                <a:gd fmla="*/ 3 h 33" name="T57"/>
                <a:gd fmla="*/ 0 w 3" name="T58"/>
                <a:gd fmla="*/ 2 h 33" name="T59"/>
                <a:gd fmla="*/ 0 w 3" name="T60"/>
                <a:gd fmla="*/ 2 h 33" name="T61"/>
                <a:gd fmla="*/ 0 w 3" name="T62"/>
                <a:gd fmla="*/ 2 h 33" name="T63"/>
                <a:gd fmla="*/ 0 w 3" name="T64"/>
                <a:gd fmla="*/ 2 h 33" name="T65"/>
                <a:gd fmla="*/ 0 w 3" name="T66"/>
                <a:gd fmla="*/ 2 h 33" name="T67"/>
                <a:gd fmla="*/ 0 w 3" name="T68"/>
                <a:gd fmla="*/ 2 h 33" name="T69"/>
                <a:gd fmla="*/ 0 w 3" name="T70"/>
                <a:gd fmla="*/ 2 h 33" name="T71"/>
                <a:gd fmla="*/ 0 w 3" name="T72"/>
                <a:gd fmla="*/ 2 h 33" name="T73"/>
                <a:gd fmla="*/ 0 w 3" name="T74"/>
                <a:gd fmla="*/ 2 h 33" name="T75"/>
                <a:gd fmla="*/ 0 w 3" name="T76"/>
                <a:gd fmla="*/ 2 h 33" name="T77"/>
                <a:gd fmla="*/ 0 w 3" name="T78"/>
                <a:gd fmla="*/ 2 h 33" name="T79"/>
                <a:gd fmla="*/ 0 w 3" name="T80"/>
                <a:gd fmla="*/ 2 h 33" name="T81"/>
                <a:gd fmla="*/ 0 w 3" name="T82"/>
                <a:gd fmla="*/ 2 h 33" name="T83"/>
                <a:gd fmla="*/ 0 w 3" name="T84"/>
                <a:gd fmla="*/ 2 h 33" name="T85"/>
                <a:gd fmla="*/ 0 w 3" name="T86"/>
                <a:gd fmla="*/ 2 h 33" name="T87"/>
                <a:gd fmla="*/ 0 w 3" name="T88"/>
                <a:gd fmla="*/ 2 h 33" name="T89"/>
                <a:gd fmla="*/ 0 w 3" name="T90"/>
                <a:gd fmla="*/ 2 h 33" name="T91"/>
                <a:gd fmla="*/ 0 w 3" name="T92"/>
                <a:gd fmla="*/ 2 h 33" name="T93"/>
                <a:gd fmla="*/ 0 w 3" name="T94"/>
                <a:gd fmla="*/ 2 h 33" name="T95"/>
                <a:gd fmla="*/ 0 w 3" name="T96"/>
                <a:gd fmla="*/ 2 h 33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33" w="3">
                  <a:moveTo>
                    <a:pt x="1" y="32"/>
                  </a:moveTo>
                  <a:cubicBezTo>
                    <a:pt x="0" y="31"/>
                    <a:pt x="0" y="29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3"/>
                    <a:pt x="1" y="18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8"/>
                    <a:pt x="3" y="23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2"/>
                    <a:pt x="1" y="32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0" name="Freeform 143"/>
            <p:cNvSpPr/>
            <p:nvPr/>
          </p:nvSpPr>
          <p:spPr bwMode="auto">
            <a:xfrm>
              <a:off x="8780463" y="4635500"/>
              <a:ext cx="17463" cy="114300"/>
            </a:xfrm>
            <a:custGeom>
              <a:gdLst>
                <a:gd fmla="*/ 2 w 5" name="T0"/>
                <a:gd fmla="*/ 30 h 30" name="T1"/>
                <a:gd fmla="*/ 2 w 5" name="T2"/>
                <a:gd fmla="*/ 29 h 30" name="T3"/>
                <a:gd fmla="*/ 2 w 5" name="T4"/>
                <a:gd fmla="*/ 29 h 30" name="T5"/>
                <a:gd fmla="*/ 2 w 5" name="T6"/>
                <a:gd fmla="*/ 23 h 30" name="T7"/>
                <a:gd fmla="*/ 2 w 5" name="T8"/>
                <a:gd fmla="*/ 23 h 30" name="T9"/>
                <a:gd fmla="*/ 0 w 5" name="T10"/>
                <a:gd fmla="*/ 4 h 30" name="T11"/>
                <a:gd fmla="*/ 0 w 5" name="T12"/>
                <a:gd fmla="*/ 4 h 30" name="T13"/>
                <a:gd fmla="*/ 1 w 5" name="T14"/>
                <a:gd fmla="*/ 1 h 30" name="T15"/>
                <a:gd fmla="*/ 1 w 5" name="T16"/>
                <a:gd fmla="*/ 1 h 30" name="T17"/>
                <a:gd fmla="*/ 1 w 5" name="T18"/>
                <a:gd fmla="*/ 1 h 30" name="T19"/>
                <a:gd fmla="*/ 2 w 5" name="T20"/>
                <a:gd fmla="*/ 0 h 30" name="T21"/>
                <a:gd fmla="*/ 2 w 5" name="T22"/>
                <a:gd fmla="*/ 0 h 30" name="T23"/>
                <a:gd fmla="*/ 3 w 5" name="T24"/>
                <a:gd fmla="*/ 2 h 30" name="T25"/>
                <a:gd fmla="*/ 3 w 5" name="T26"/>
                <a:gd fmla="*/ 2 h 30" name="T27"/>
                <a:gd fmla="*/ 3 w 5" name="T28"/>
                <a:gd fmla="*/ 4 h 30" name="T29"/>
                <a:gd fmla="*/ 3 w 5" name="T30"/>
                <a:gd fmla="*/ 4 h 30" name="T31"/>
                <a:gd fmla="*/ 5 w 5" name="T32"/>
                <a:gd fmla="*/ 23 h 30" name="T33"/>
                <a:gd fmla="*/ 5 w 5" name="T34"/>
                <a:gd fmla="*/ 23 h 30" name="T35"/>
                <a:gd fmla="*/ 4 w 5" name="T36"/>
                <a:gd fmla="*/ 29 h 30" name="T37"/>
                <a:gd fmla="*/ 4 w 5" name="T38"/>
                <a:gd fmla="*/ 29 h 30" name="T39"/>
                <a:gd fmla="*/ 3 w 5" name="T40"/>
                <a:gd fmla="*/ 30 h 30" name="T41"/>
                <a:gd fmla="*/ 3 w 5" name="T42"/>
                <a:gd fmla="*/ 30 h 30" name="T43"/>
                <a:gd fmla="*/ 2 w 5" name="T44"/>
                <a:gd fmla="*/ 30 h 3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0" w="5">
                  <a:moveTo>
                    <a:pt x="2" y="30"/>
                  </a:moveTo>
                  <a:cubicBezTo>
                    <a:pt x="2" y="30"/>
                    <a:pt x="1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7"/>
                    <a:pt x="2" y="25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7"/>
                    <a:pt x="0" y="1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5" y="17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5" y="27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1" name="Freeform 144"/>
            <p:cNvSpPr/>
            <p:nvPr/>
          </p:nvSpPr>
          <p:spPr bwMode="auto">
            <a:xfrm>
              <a:off x="8797925" y="4635500"/>
              <a:ext cx="15875" cy="133350"/>
            </a:xfrm>
            <a:custGeom>
              <a:gdLst>
                <a:gd fmla="*/ 1 w 4" name="T0"/>
                <a:gd fmla="*/ 35 h 35" name="T1"/>
                <a:gd fmla="*/ 0 w 4" name="T2"/>
                <a:gd fmla="*/ 29 h 35" name="T3"/>
                <a:gd fmla="*/ 0 w 4" name="T4"/>
                <a:gd fmla="*/ 29 h 35" name="T5"/>
                <a:gd fmla="*/ 1 w 4" name="T6"/>
                <a:gd fmla="*/ 18 h 35" name="T7"/>
                <a:gd fmla="*/ 1 w 4" name="T8"/>
                <a:gd fmla="*/ 18 h 35" name="T9"/>
                <a:gd fmla="*/ 1 w 4" name="T10"/>
                <a:gd fmla="*/ 17 h 35" name="T11"/>
                <a:gd fmla="*/ 1 w 4" name="T12"/>
                <a:gd fmla="*/ 17 h 35" name="T13"/>
                <a:gd fmla="*/ 0 w 4" name="T14"/>
                <a:gd fmla="*/ 6 h 35" name="T15"/>
                <a:gd fmla="*/ 0 w 4" name="T16"/>
                <a:gd fmla="*/ 6 h 35" name="T17"/>
                <a:gd fmla="*/ 1 w 4" name="T18"/>
                <a:gd fmla="*/ 1 h 35" name="T19"/>
                <a:gd fmla="*/ 1 w 4" name="T20"/>
                <a:gd fmla="*/ 1 h 35" name="T21"/>
                <a:gd fmla="*/ 3 w 4" name="T22"/>
                <a:gd fmla="*/ 0 h 35" name="T23"/>
                <a:gd fmla="*/ 3 w 4" name="T24"/>
                <a:gd fmla="*/ 0 h 35" name="T25"/>
                <a:gd fmla="*/ 3 w 4" name="T26"/>
                <a:gd fmla="*/ 2 h 35" name="T27"/>
                <a:gd fmla="*/ 3 w 4" name="T28"/>
                <a:gd fmla="*/ 2 h 35" name="T29"/>
                <a:gd fmla="*/ 2 w 4" name="T30"/>
                <a:gd fmla="*/ 6 h 35" name="T31"/>
                <a:gd fmla="*/ 2 w 4" name="T32"/>
                <a:gd fmla="*/ 6 h 35" name="T33"/>
                <a:gd fmla="*/ 3 w 4" name="T34"/>
                <a:gd fmla="*/ 17 h 35" name="T35"/>
                <a:gd fmla="*/ 3 w 4" name="T36"/>
                <a:gd fmla="*/ 17 h 35" name="T37"/>
                <a:gd fmla="*/ 3 w 4" name="T38"/>
                <a:gd fmla="*/ 18 h 35" name="T39"/>
                <a:gd fmla="*/ 3 w 4" name="T40"/>
                <a:gd fmla="*/ 18 h 35" name="T41"/>
                <a:gd fmla="*/ 2 w 4" name="T42"/>
                <a:gd fmla="*/ 29 h 35" name="T43"/>
                <a:gd fmla="*/ 2 w 4" name="T44"/>
                <a:gd fmla="*/ 29 h 35" name="T45"/>
                <a:gd fmla="*/ 3 w 4" name="T46"/>
                <a:gd fmla="*/ 33 h 35" name="T47"/>
                <a:gd fmla="*/ 3 w 4" name="T48"/>
                <a:gd fmla="*/ 33 h 35" name="T49"/>
                <a:gd fmla="*/ 3 w 4" name="T50"/>
                <a:gd fmla="*/ 35 h 35" name="T51"/>
                <a:gd fmla="*/ 3 w 4" name="T52"/>
                <a:gd fmla="*/ 35 h 35" name="T53"/>
                <a:gd fmla="*/ 2 w 4" name="T54"/>
                <a:gd fmla="*/ 35 h 35" name="T55"/>
                <a:gd fmla="*/ 2 w 4" name="T56"/>
                <a:gd fmla="*/ 35 h 35" name="T57"/>
                <a:gd fmla="*/ 1 w 4" name="T58"/>
                <a:gd fmla="*/ 35 h 3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5" w="4">
                  <a:moveTo>
                    <a:pt x="1" y="35"/>
                  </a:moveTo>
                  <a:cubicBezTo>
                    <a:pt x="0" y="33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5"/>
                    <a:pt x="1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5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10"/>
                    <a:pt x="3" y="1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0"/>
                    <a:pt x="2" y="25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1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5"/>
                    <a:pt x="1" y="3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2" name="Freeform 145"/>
            <p:cNvSpPr/>
            <p:nvPr/>
          </p:nvSpPr>
          <p:spPr bwMode="auto">
            <a:xfrm>
              <a:off x="8816975" y="4635500"/>
              <a:ext cx="11113" cy="125413"/>
            </a:xfrm>
            <a:custGeom>
              <a:gdLst>
                <a:gd fmla="*/ 1 w 3" name="T0"/>
                <a:gd fmla="*/ 32 h 33" name="T1"/>
                <a:gd fmla="*/ 0 w 3" name="T2"/>
                <a:gd fmla="*/ 26 h 33" name="T3"/>
                <a:gd fmla="*/ 0 w 3" name="T4"/>
                <a:gd fmla="*/ 26 h 33" name="T5"/>
                <a:gd fmla="*/ 0 w 3" name="T6"/>
                <a:gd fmla="*/ 18 h 33" name="T7"/>
                <a:gd fmla="*/ 0 w 3" name="T8"/>
                <a:gd fmla="*/ 18 h 33" name="T9"/>
                <a:gd fmla="*/ 0 w 3" name="T10"/>
                <a:gd fmla="*/ 17 h 33" name="T11"/>
                <a:gd fmla="*/ 0 w 3" name="T12"/>
                <a:gd fmla="*/ 17 h 33" name="T13"/>
                <a:gd fmla="*/ 0 w 3" name="T14"/>
                <a:gd fmla="*/ 1 h 33" name="T15"/>
                <a:gd fmla="*/ 0 w 3" name="T16"/>
                <a:gd fmla="*/ 1 h 33" name="T17"/>
                <a:gd fmla="*/ 1 w 3" name="T18"/>
                <a:gd fmla="*/ 0 h 33" name="T19"/>
                <a:gd fmla="*/ 1 w 3" name="T20"/>
                <a:gd fmla="*/ 0 h 33" name="T21"/>
                <a:gd fmla="*/ 2 w 3" name="T22"/>
                <a:gd fmla="*/ 1 h 33" name="T23"/>
                <a:gd fmla="*/ 2 w 3" name="T24"/>
                <a:gd fmla="*/ 1 h 33" name="T25"/>
                <a:gd fmla="*/ 3 w 3" name="T26"/>
                <a:gd fmla="*/ 17 h 33" name="T27"/>
                <a:gd fmla="*/ 3 w 3" name="T28"/>
                <a:gd fmla="*/ 17 h 33" name="T29"/>
                <a:gd fmla="*/ 3 w 3" name="T30"/>
                <a:gd fmla="*/ 18 h 33" name="T31"/>
                <a:gd fmla="*/ 3 w 3" name="T32"/>
                <a:gd fmla="*/ 18 h 33" name="T33"/>
                <a:gd fmla="*/ 2 w 3" name="T34"/>
                <a:gd fmla="*/ 26 h 33" name="T35"/>
                <a:gd fmla="*/ 2 w 3" name="T36"/>
                <a:gd fmla="*/ 26 h 33" name="T37"/>
                <a:gd fmla="*/ 3 w 3" name="T38"/>
                <a:gd fmla="*/ 31 h 33" name="T39"/>
                <a:gd fmla="*/ 3 w 3" name="T40"/>
                <a:gd fmla="*/ 31 h 33" name="T41"/>
                <a:gd fmla="*/ 3 w 3" name="T42"/>
                <a:gd fmla="*/ 32 h 33" name="T43"/>
                <a:gd fmla="*/ 3 w 3" name="T44"/>
                <a:gd fmla="*/ 32 h 33" name="T45"/>
                <a:gd fmla="*/ 2 w 3" name="T46"/>
                <a:gd fmla="*/ 33 h 33" name="T47"/>
                <a:gd fmla="*/ 2 w 3" name="T48"/>
                <a:gd fmla="*/ 33 h 33" name="T49"/>
                <a:gd fmla="*/ 1 w 3" name="T50"/>
                <a:gd fmla="*/ 32 h 3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3" w="3">
                  <a:moveTo>
                    <a:pt x="1" y="32"/>
                  </a:moveTo>
                  <a:cubicBezTo>
                    <a:pt x="0" y="30"/>
                    <a:pt x="0" y="2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0" y="2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6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6"/>
                    <a:pt x="3" y="12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0"/>
                    <a:pt x="2" y="23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3" name="Freeform 146"/>
            <p:cNvSpPr/>
            <p:nvPr/>
          </p:nvSpPr>
          <p:spPr bwMode="auto">
            <a:xfrm>
              <a:off x="8734425" y="4775200"/>
              <a:ext cx="120650" cy="23813"/>
            </a:xfrm>
            <a:custGeom>
              <a:gdLst>
                <a:gd fmla="*/ 1 w 32" name="T0"/>
                <a:gd fmla="*/ 6 h 6" name="T1"/>
                <a:gd fmla="*/ 1 w 32" name="T2"/>
                <a:gd fmla="*/ 4 h 6" name="T3"/>
                <a:gd fmla="*/ 1 w 32" name="T4"/>
                <a:gd fmla="*/ 4 h 6" name="T5"/>
                <a:gd fmla="*/ 16 w 32" name="T6"/>
                <a:gd fmla="*/ 1 h 6" name="T7"/>
                <a:gd fmla="*/ 16 w 32" name="T8"/>
                <a:gd fmla="*/ 1 h 6" name="T9"/>
                <a:gd fmla="*/ 24 w 32" name="T10"/>
                <a:gd fmla="*/ 1 h 6" name="T11"/>
                <a:gd fmla="*/ 24 w 32" name="T12"/>
                <a:gd fmla="*/ 1 h 6" name="T13"/>
                <a:gd fmla="*/ 30 w 32" name="T14"/>
                <a:gd fmla="*/ 0 h 6" name="T15"/>
                <a:gd fmla="*/ 30 w 32" name="T16"/>
                <a:gd fmla="*/ 0 h 6" name="T17"/>
                <a:gd fmla="*/ 32 w 32" name="T18"/>
                <a:gd fmla="*/ 1 h 6" name="T19"/>
                <a:gd fmla="*/ 32 w 32" name="T20"/>
                <a:gd fmla="*/ 1 h 6" name="T21"/>
                <a:gd fmla="*/ 31 w 32" name="T22"/>
                <a:gd fmla="*/ 3 h 6" name="T23"/>
                <a:gd fmla="*/ 31 w 32" name="T24"/>
                <a:gd fmla="*/ 3 h 6" name="T25"/>
                <a:gd fmla="*/ 24 w 32" name="T26"/>
                <a:gd fmla="*/ 3 h 6" name="T27"/>
                <a:gd fmla="*/ 24 w 32" name="T28"/>
                <a:gd fmla="*/ 3 h 6" name="T29"/>
                <a:gd fmla="*/ 16 w 32" name="T30"/>
                <a:gd fmla="*/ 3 h 6" name="T31"/>
                <a:gd fmla="*/ 16 w 32" name="T32"/>
                <a:gd fmla="*/ 3 h 6" name="T33"/>
                <a:gd fmla="*/ 3 w 32" name="T34"/>
                <a:gd fmla="*/ 6 h 6" name="T35"/>
                <a:gd fmla="*/ 3 w 32" name="T36"/>
                <a:gd fmla="*/ 6 h 6" name="T37"/>
                <a:gd fmla="*/ 2 w 32" name="T38"/>
                <a:gd fmla="*/ 6 h 6" name="T39"/>
                <a:gd fmla="*/ 2 w 32" name="T40"/>
                <a:gd fmla="*/ 6 h 6" name="T41"/>
                <a:gd fmla="*/ 1 w 32" name="T42"/>
                <a:gd fmla="*/ 6 h 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6" w="32">
                  <a:moveTo>
                    <a:pt x="1" y="6"/>
                  </a:moveTo>
                  <a:cubicBezTo>
                    <a:pt x="0" y="5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1"/>
                    <a:pt x="21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8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2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3"/>
                    <a:pt x="26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3"/>
                    <a:pt x="19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3"/>
                    <a:pt x="6" y="3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4" name="Freeform 147"/>
            <p:cNvSpPr/>
            <p:nvPr/>
          </p:nvSpPr>
          <p:spPr bwMode="auto">
            <a:xfrm>
              <a:off x="8742363" y="4799013"/>
              <a:ext cx="14288" cy="236538"/>
            </a:xfrm>
            <a:custGeom>
              <a:gdLst>
                <a:gd fmla="*/ 2 w 4" name="T0"/>
                <a:gd fmla="*/ 63 h 63" name="T1"/>
                <a:gd fmla="*/ 1 w 4" name="T2"/>
                <a:gd fmla="*/ 58 h 63" name="T3"/>
                <a:gd fmla="*/ 1 w 4" name="T4"/>
                <a:gd fmla="*/ 58 h 63" name="T5"/>
                <a:gd fmla="*/ 2 w 4" name="T6"/>
                <a:gd fmla="*/ 50 h 63" name="T7"/>
                <a:gd fmla="*/ 2 w 4" name="T8"/>
                <a:gd fmla="*/ 50 h 63" name="T9"/>
                <a:gd fmla="*/ 2 w 4" name="T10"/>
                <a:gd fmla="*/ 45 h 63" name="T11"/>
                <a:gd fmla="*/ 2 w 4" name="T12"/>
                <a:gd fmla="*/ 45 h 63" name="T13"/>
                <a:gd fmla="*/ 1 w 4" name="T14"/>
                <a:gd fmla="*/ 31 h 63" name="T15"/>
                <a:gd fmla="*/ 1 w 4" name="T16"/>
                <a:gd fmla="*/ 31 h 63" name="T17"/>
                <a:gd fmla="*/ 2 w 4" name="T18"/>
                <a:gd fmla="*/ 15 h 63" name="T19"/>
                <a:gd fmla="*/ 2 w 4" name="T20"/>
                <a:gd fmla="*/ 15 h 63" name="T21"/>
                <a:gd fmla="*/ 0 w 4" name="T22"/>
                <a:gd fmla="*/ 2 h 63" name="T23"/>
                <a:gd fmla="*/ 0 w 4" name="T24"/>
                <a:gd fmla="*/ 2 h 63" name="T25"/>
                <a:gd fmla="*/ 1 w 4" name="T26"/>
                <a:gd fmla="*/ 0 h 63" name="T27"/>
                <a:gd fmla="*/ 1 w 4" name="T28"/>
                <a:gd fmla="*/ 0 h 63" name="T29"/>
                <a:gd fmla="*/ 3 w 4" name="T30"/>
                <a:gd fmla="*/ 1 h 63" name="T31"/>
                <a:gd fmla="*/ 3 w 4" name="T32"/>
                <a:gd fmla="*/ 1 h 63" name="T33"/>
                <a:gd fmla="*/ 4 w 4" name="T34"/>
                <a:gd fmla="*/ 15 h 63" name="T35"/>
                <a:gd fmla="*/ 4 w 4" name="T36"/>
                <a:gd fmla="*/ 15 h 63" name="T37"/>
                <a:gd fmla="*/ 4 w 4" name="T38"/>
                <a:gd fmla="*/ 31 h 63" name="T39"/>
                <a:gd fmla="*/ 4 w 4" name="T40"/>
                <a:gd fmla="*/ 31 h 63" name="T41"/>
                <a:gd fmla="*/ 4 w 4" name="T42"/>
                <a:gd fmla="*/ 45 h 63" name="T43"/>
                <a:gd fmla="*/ 4 w 4" name="T44"/>
                <a:gd fmla="*/ 45 h 63" name="T45"/>
                <a:gd fmla="*/ 4 w 4" name="T46"/>
                <a:gd fmla="*/ 50 h 63" name="T47"/>
                <a:gd fmla="*/ 4 w 4" name="T48"/>
                <a:gd fmla="*/ 50 h 63" name="T49"/>
                <a:gd fmla="*/ 3 w 4" name="T50"/>
                <a:gd fmla="*/ 58 h 63" name="T51"/>
                <a:gd fmla="*/ 3 w 4" name="T52"/>
                <a:gd fmla="*/ 58 h 63" name="T53"/>
                <a:gd fmla="*/ 4 w 4" name="T54"/>
                <a:gd fmla="*/ 61 h 63" name="T55"/>
                <a:gd fmla="*/ 4 w 4" name="T56"/>
                <a:gd fmla="*/ 61 h 63" name="T57"/>
                <a:gd fmla="*/ 4 w 4" name="T58"/>
                <a:gd fmla="*/ 63 h 63" name="T59"/>
                <a:gd fmla="*/ 4 w 4" name="T60"/>
                <a:gd fmla="*/ 63 h 63" name="T61"/>
                <a:gd fmla="*/ 3 w 4" name="T62"/>
                <a:gd fmla="*/ 63 h 63" name="T63"/>
                <a:gd fmla="*/ 3 w 4" name="T64"/>
                <a:gd fmla="*/ 63 h 63" name="T65"/>
                <a:gd fmla="*/ 2 w 4" name="T66"/>
                <a:gd fmla="*/ 63 h 6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2" w="4">
                  <a:moveTo>
                    <a:pt x="2" y="63"/>
                  </a:moveTo>
                  <a:cubicBezTo>
                    <a:pt x="1" y="62"/>
                    <a:pt x="1" y="60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5"/>
                    <a:pt x="1" y="51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48"/>
                    <a:pt x="2" y="47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1"/>
                    <a:pt x="1" y="36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6"/>
                    <a:pt x="2" y="20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0"/>
                    <a:pt x="1" y="6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5"/>
                    <a:pt x="4" y="10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0"/>
                    <a:pt x="4" y="26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6"/>
                    <a:pt x="4" y="40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8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2"/>
                    <a:pt x="3" y="55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60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2" y="63"/>
                    <a:pt x="2" y="6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5" name="Freeform 148"/>
            <p:cNvSpPr>
              <a:spLocks noEditPoints="1"/>
            </p:cNvSpPr>
            <p:nvPr/>
          </p:nvSpPr>
          <p:spPr bwMode="auto">
            <a:xfrm>
              <a:off x="8761413" y="4799013"/>
              <a:ext cx="14288" cy="187325"/>
            </a:xfrm>
            <a:custGeom>
              <a:gdLst>
                <a:gd fmla="*/ 2 w 4" name="T0"/>
                <a:gd fmla="*/ 50 h 50" name="T1"/>
                <a:gd fmla="*/ 0 w 4" name="T2"/>
                <a:gd fmla="*/ 44 h 50" name="T3"/>
                <a:gd fmla="*/ 0 w 4" name="T4"/>
                <a:gd fmla="*/ 44 h 50" name="T5"/>
                <a:gd fmla="*/ 0 w 4" name="T6"/>
                <a:gd fmla="*/ 36 h 50" name="T7"/>
                <a:gd fmla="*/ 0 w 4" name="T8"/>
                <a:gd fmla="*/ 36 h 50" name="T9"/>
                <a:gd fmla="*/ 0 w 4" name="T10"/>
                <a:gd fmla="*/ 26 h 50" name="T11"/>
                <a:gd fmla="*/ 0 w 4" name="T12"/>
                <a:gd fmla="*/ 26 h 50" name="T13"/>
                <a:gd fmla="*/ 1 w 4" name="T14"/>
                <a:gd fmla="*/ 13 h 50" name="T15"/>
                <a:gd fmla="*/ 1 w 4" name="T16"/>
                <a:gd fmla="*/ 13 h 50" name="T17"/>
                <a:gd fmla="*/ 1 w 4" name="T18"/>
                <a:gd fmla="*/ 1 h 50" name="T19"/>
                <a:gd fmla="*/ 1 w 4" name="T20"/>
                <a:gd fmla="*/ 1 h 50" name="T21"/>
                <a:gd fmla="*/ 2 w 4" name="T22"/>
                <a:gd fmla="*/ 0 h 50" name="T23"/>
                <a:gd fmla="*/ 2 w 4" name="T24"/>
                <a:gd fmla="*/ 0 h 50" name="T25"/>
                <a:gd fmla="*/ 3 w 4" name="T26"/>
                <a:gd fmla="*/ 1 h 50" name="T27"/>
                <a:gd fmla="*/ 3 w 4" name="T28"/>
                <a:gd fmla="*/ 1 h 50" name="T29"/>
                <a:gd fmla="*/ 3 w 4" name="T30"/>
                <a:gd fmla="*/ 13 h 50" name="T31"/>
                <a:gd fmla="*/ 3 w 4" name="T32"/>
                <a:gd fmla="*/ 13 h 50" name="T33"/>
                <a:gd fmla="*/ 3 w 4" name="T34"/>
                <a:gd fmla="*/ 26 h 50" name="T35"/>
                <a:gd fmla="*/ 3 w 4" name="T36"/>
                <a:gd fmla="*/ 26 h 50" name="T37"/>
                <a:gd fmla="*/ 3 w 4" name="T38"/>
                <a:gd fmla="*/ 36 h 50" name="T39"/>
                <a:gd fmla="*/ 3 w 4" name="T40"/>
                <a:gd fmla="*/ 36 h 50" name="T41"/>
                <a:gd fmla="*/ 4 w 4" name="T42"/>
                <a:gd fmla="*/ 48 h 50" name="T43"/>
                <a:gd fmla="*/ 4 w 4" name="T44"/>
                <a:gd fmla="*/ 48 h 50" name="T45"/>
                <a:gd fmla="*/ 4 w 4" name="T46"/>
                <a:gd fmla="*/ 50 h 50" name="T47"/>
                <a:gd fmla="*/ 4 w 4" name="T48"/>
                <a:gd fmla="*/ 50 h 50" name="T49"/>
                <a:gd fmla="*/ 3 w 4" name="T50"/>
                <a:gd fmla="*/ 50 h 50" name="T51"/>
                <a:gd fmla="*/ 3 w 4" name="T52"/>
                <a:gd fmla="*/ 50 h 50" name="T53"/>
                <a:gd fmla="*/ 2 w 4" name="T54"/>
                <a:gd fmla="*/ 50 h 50" name="T55"/>
                <a:gd fmla="*/ 4 w 4" name="T56"/>
                <a:gd fmla="*/ 48 h 50" name="T57"/>
                <a:gd fmla="*/ 4 w 4" name="T58"/>
                <a:gd fmla="*/ 48 h 50" name="T59"/>
                <a:gd fmla="*/ 4 w 4" name="T60"/>
                <a:gd fmla="*/ 48 h 5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50" w="4">
                  <a:moveTo>
                    <a:pt x="2" y="50"/>
                  </a:moveTo>
                  <a:cubicBezTo>
                    <a:pt x="1" y="49"/>
                    <a:pt x="1" y="47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2"/>
                    <a:pt x="0" y="39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1"/>
                    <a:pt x="0" y="2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2"/>
                    <a:pt x="1" y="17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9"/>
                    <a:pt x="1" y="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9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7"/>
                    <a:pt x="3" y="22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3" y="32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41"/>
                    <a:pt x="3" y="47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9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2" y="50"/>
                    <a:pt x="2" y="50"/>
                  </a:cubicBezTo>
                  <a:close/>
                  <a:moveTo>
                    <a:pt x="4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6" name="Freeform 149"/>
            <p:cNvSpPr/>
            <p:nvPr/>
          </p:nvSpPr>
          <p:spPr bwMode="auto">
            <a:xfrm>
              <a:off x="8775700" y="4802188"/>
              <a:ext cx="19050" cy="203200"/>
            </a:xfrm>
            <a:custGeom>
              <a:gdLst>
                <a:gd fmla="*/ 2 w 5" name="T0"/>
                <a:gd fmla="*/ 53 h 54" name="T1"/>
                <a:gd fmla="*/ 1 w 5" name="T2"/>
                <a:gd fmla="*/ 44 h 54" name="T3"/>
                <a:gd fmla="*/ 1 w 5" name="T4"/>
                <a:gd fmla="*/ 44 h 54" name="T5"/>
                <a:gd fmla="*/ 2 w 5" name="T6"/>
                <a:gd fmla="*/ 31 h 54" name="T7"/>
                <a:gd fmla="*/ 2 w 5" name="T8"/>
                <a:gd fmla="*/ 31 h 54" name="T9"/>
                <a:gd fmla="*/ 2 w 5" name="T10"/>
                <a:gd fmla="*/ 30 h 54" name="T11"/>
                <a:gd fmla="*/ 2 w 5" name="T12"/>
                <a:gd fmla="*/ 30 h 54" name="T13"/>
                <a:gd fmla="*/ 0 w 5" name="T14"/>
                <a:gd fmla="*/ 6 h 54" name="T15"/>
                <a:gd fmla="*/ 0 w 5" name="T16"/>
                <a:gd fmla="*/ 6 h 54" name="T17"/>
                <a:gd fmla="*/ 0 w 5" name="T18"/>
                <a:gd fmla="*/ 1 h 54" name="T19"/>
                <a:gd fmla="*/ 0 w 5" name="T20"/>
                <a:gd fmla="*/ 1 h 54" name="T21"/>
                <a:gd fmla="*/ 0 w 5" name="T22"/>
                <a:gd fmla="*/ 1 h 54" name="T23"/>
                <a:gd fmla="*/ 2 w 5" name="T24"/>
                <a:gd fmla="*/ 0 h 54" name="T25"/>
                <a:gd fmla="*/ 2 w 5" name="T26"/>
                <a:gd fmla="*/ 0 h 54" name="T27"/>
                <a:gd fmla="*/ 3 w 5" name="T28"/>
                <a:gd fmla="*/ 1 h 54" name="T29"/>
                <a:gd fmla="*/ 3 w 5" name="T30"/>
                <a:gd fmla="*/ 1 h 54" name="T31"/>
                <a:gd fmla="*/ 3 w 5" name="T32"/>
                <a:gd fmla="*/ 6 h 54" name="T33"/>
                <a:gd fmla="*/ 3 w 5" name="T34"/>
                <a:gd fmla="*/ 6 h 54" name="T35"/>
                <a:gd fmla="*/ 4 w 5" name="T36"/>
                <a:gd fmla="*/ 30 h 54" name="T37"/>
                <a:gd fmla="*/ 4 w 5" name="T38"/>
                <a:gd fmla="*/ 30 h 54" name="T39"/>
                <a:gd fmla="*/ 4 w 5" name="T40"/>
                <a:gd fmla="*/ 31 h 54" name="T41"/>
                <a:gd fmla="*/ 4 w 5" name="T42"/>
                <a:gd fmla="*/ 31 h 54" name="T43"/>
                <a:gd fmla="*/ 3 w 5" name="T44"/>
                <a:gd fmla="*/ 44 h 54" name="T45"/>
                <a:gd fmla="*/ 3 w 5" name="T46"/>
                <a:gd fmla="*/ 44 h 54" name="T47"/>
                <a:gd fmla="*/ 4 w 5" name="T48"/>
                <a:gd fmla="*/ 49 h 54" name="T49"/>
                <a:gd fmla="*/ 4 w 5" name="T50"/>
                <a:gd fmla="*/ 49 h 54" name="T51"/>
                <a:gd fmla="*/ 4 w 5" name="T52"/>
                <a:gd fmla="*/ 49 h 54" name="T53"/>
                <a:gd fmla="*/ 4 w 5" name="T54"/>
                <a:gd fmla="*/ 49 h 54" name="T55"/>
                <a:gd fmla="*/ 5 w 5" name="T56"/>
                <a:gd fmla="*/ 50 h 54" name="T57"/>
                <a:gd fmla="*/ 5 w 5" name="T58"/>
                <a:gd fmla="*/ 50 h 54" name="T59"/>
                <a:gd fmla="*/ 4 w 5" name="T60"/>
                <a:gd fmla="*/ 53 h 54" name="T61"/>
                <a:gd fmla="*/ 4 w 5" name="T62"/>
                <a:gd fmla="*/ 53 h 54" name="T63"/>
                <a:gd fmla="*/ 3 w 5" name="T64"/>
                <a:gd fmla="*/ 54 h 54" name="T65"/>
                <a:gd fmla="*/ 3 w 5" name="T66"/>
                <a:gd fmla="*/ 54 h 54" name="T67"/>
                <a:gd fmla="*/ 3 w 5" name="T68"/>
                <a:gd fmla="*/ 54 h 54" name="T69"/>
                <a:gd fmla="*/ 3 w 5" name="T70"/>
                <a:gd fmla="*/ 54 h 54" name="T71"/>
                <a:gd fmla="*/ 2 w 5" name="T72"/>
                <a:gd fmla="*/ 53 h 5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54" w="5">
                  <a:moveTo>
                    <a:pt x="2" y="53"/>
                  </a:moveTo>
                  <a:cubicBezTo>
                    <a:pt x="1" y="50"/>
                    <a:pt x="1" y="47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39"/>
                    <a:pt x="1" y="34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2"/>
                    <a:pt x="0" y="1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4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13"/>
                    <a:pt x="4" y="22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4"/>
                    <a:pt x="3" y="40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6"/>
                    <a:pt x="3" y="47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8"/>
                    <a:pt x="4" y="48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9"/>
                    <a:pt x="5" y="49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1"/>
                    <a:pt x="5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53"/>
                    <a:pt x="2" y="5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7" name="Freeform 150"/>
            <p:cNvSpPr/>
            <p:nvPr/>
          </p:nvSpPr>
          <p:spPr bwMode="auto">
            <a:xfrm>
              <a:off x="8794750" y="4799013"/>
              <a:ext cx="19050" cy="222250"/>
            </a:xfrm>
            <a:custGeom>
              <a:gdLst>
                <a:gd fmla="*/ 2 w 5" name="T0"/>
                <a:gd fmla="*/ 59 h 59" name="T1"/>
                <a:gd fmla="*/ 2 w 5" name="T2"/>
                <a:gd fmla="*/ 58 h 59" name="T3"/>
                <a:gd fmla="*/ 2 w 5" name="T4"/>
                <a:gd fmla="*/ 58 h 59" name="T5"/>
                <a:gd fmla="*/ 2 w 5" name="T6"/>
                <a:gd fmla="*/ 54 h 59" name="T7"/>
                <a:gd fmla="*/ 2 w 5" name="T8"/>
                <a:gd fmla="*/ 54 h 59" name="T9"/>
                <a:gd fmla="*/ 0 w 5" name="T10"/>
                <a:gd fmla="*/ 1 h 59" name="T11"/>
                <a:gd fmla="*/ 0 w 5" name="T12"/>
                <a:gd fmla="*/ 1 h 59" name="T13"/>
                <a:gd fmla="*/ 1 w 5" name="T14"/>
                <a:gd fmla="*/ 0 h 59" name="T15"/>
                <a:gd fmla="*/ 1 w 5" name="T16"/>
                <a:gd fmla="*/ 0 h 59" name="T17"/>
                <a:gd fmla="*/ 2 w 5" name="T18"/>
                <a:gd fmla="*/ 1 h 59" name="T19"/>
                <a:gd fmla="*/ 2 w 5" name="T20"/>
                <a:gd fmla="*/ 1 h 59" name="T21"/>
                <a:gd fmla="*/ 4 w 5" name="T22"/>
                <a:gd fmla="*/ 54 h 59" name="T23"/>
                <a:gd fmla="*/ 4 w 5" name="T24"/>
                <a:gd fmla="*/ 54 h 59" name="T25"/>
                <a:gd fmla="*/ 4 w 5" name="T26"/>
                <a:gd fmla="*/ 56 h 59" name="T27"/>
                <a:gd fmla="*/ 4 w 5" name="T28"/>
                <a:gd fmla="*/ 56 h 59" name="T29"/>
                <a:gd fmla="*/ 4 w 5" name="T30"/>
                <a:gd fmla="*/ 56 h 59" name="T31"/>
                <a:gd fmla="*/ 4 w 5" name="T32"/>
                <a:gd fmla="*/ 56 h 59" name="T33"/>
                <a:gd fmla="*/ 5 w 5" name="T34"/>
                <a:gd fmla="*/ 58 h 59" name="T35"/>
                <a:gd fmla="*/ 5 w 5" name="T36"/>
                <a:gd fmla="*/ 58 h 59" name="T37"/>
                <a:gd fmla="*/ 5 w 5" name="T38"/>
                <a:gd fmla="*/ 58 h 59" name="T39"/>
                <a:gd fmla="*/ 5 w 5" name="T40"/>
                <a:gd fmla="*/ 58 h 59" name="T41"/>
                <a:gd fmla="*/ 5 w 5" name="T42"/>
                <a:gd fmla="*/ 58 h 59" name="T43"/>
                <a:gd fmla="*/ 5 w 5" name="T44"/>
                <a:gd fmla="*/ 58 h 59" name="T45"/>
                <a:gd fmla="*/ 5 w 5" name="T46"/>
                <a:gd fmla="*/ 58 h 59" name="T47"/>
                <a:gd fmla="*/ 5 w 5" name="T48"/>
                <a:gd fmla="*/ 58 h 59" name="T49"/>
                <a:gd fmla="*/ 5 w 5" name="T50"/>
                <a:gd fmla="*/ 58 h 59" name="T51"/>
                <a:gd fmla="*/ 3 w 5" name="T52"/>
                <a:gd fmla="*/ 59 h 59" name="T53"/>
                <a:gd fmla="*/ 3 w 5" name="T54"/>
                <a:gd fmla="*/ 59 h 59" name="T55"/>
                <a:gd fmla="*/ 2 w 5" name="T56"/>
                <a:gd fmla="*/ 59 h 5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9" w="5">
                  <a:moveTo>
                    <a:pt x="2" y="59"/>
                  </a:move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7"/>
                    <a:pt x="2" y="55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36"/>
                    <a:pt x="0" y="19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8"/>
                    <a:pt x="4" y="36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5" y="57"/>
                    <a:pt x="5" y="57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4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8" name="Freeform 151"/>
            <p:cNvSpPr/>
            <p:nvPr/>
          </p:nvSpPr>
          <p:spPr bwMode="auto">
            <a:xfrm>
              <a:off x="8805863" y="4802188"/>
              <a:ext cx="19050" cy="211138"/>
            </a:xfrm>
            <a:custGeom>
              <a:gdLst>
                <a:gd fmla="*/ 3 w 5" name="T0"/>
                <a:gd fmla="*/ 56 h 56" name="T1"/>
                <a:gd fmla="*/ 1 w 5" name="T2"/>
                <a:gd fmla="*/ 48 h 56" name="T3"/>
                <a:gd fmla="*/ 1 w 5" name="T4"/>
                <a:gd fmla="*/ 48 h 56" name="T5"/>
                <a:gd fmla="*/ 2 w 5" name="T6"/>
                <a:gd fmla="*/ 37 h 56" name="T7"/>
                <a:gd fmla="*/ 2 w 5" name="T8"/>
                <a:gd fmla="*/ 37 h 56" name="T9"/>
                <a:gd fmla="*/ 2 w 5" name="T10"/>
                <a:gd fmla="*/ 33 h 56" name="T11"/>
                <a:gd fmla="*/ 2 w 5" name="T12"/>
                <a:gd fmla="*/ 33 h 56" name="T13"/>
                <a:gd fmla="*/ 1 w 5" name="T14"/>
                <a:gd fmla="*/ 17 h 56" name="T15"/>
                <a:gd fmla="*/ 1 w 5" name="T16"/>
                <a:gd fmla="*/ 17 h 56" name="T17"/>
                <a:gd fmla="*/ 1 w 5" name="T18"/>
                <a:gd fmla="*/ 17 h 56" name="T19"/>
                <a:gd fmla="*/ 1 w 5" name="T20"/>
                <a:gd fmla="*/ 17 h 56" name="T21"/>
                <a:gd fmla="*/ 1 w 5" name="T22"/>
                <a:gd fmla="*/ 9 h 56" name="T23"/>
                <a:gd fmla="*/ 1 w 5" name="T24"/>
                <a:gd fmla="*/ 9 h 56" name="T25"/>
                <a:gd fmla="*/ 1 w 5" name="T26"/>
                <a:gd fmla="*/ 2 h 56" name="T27"/>
                <a:gd fmla="*/ 1 w 5" name="T28"/>
                <a:gd fmla="*/ 2 h 56" name="T29"/>
                <a:gd fmla="*/ 1 w 5" name="T30"/>
                <a:gd fmla="*/ 2 h 56" name="T31"/>
                <a:gd fmla="*/ 1 w 5" name="T32"/>
                <a:gd fmla="*/ 0 h 56" name="T33"/>
                <a:gd fmla="*/ 1 w 5" name="T34"/>
                <a:gd fmla="*/ 0 h 56" name="T35"/>
                <a:gd fmla="*/ 3 w 5" name="T36"/>
                <a:gd fmla="*/ 1 h 56" name="T37"/>
                <a:gd fmla="*/ 3 w 5" name="T38"/>
                <a:gd fmla="*/ 1 h 56" name="T39"/>
                <a:gd fmla="*/ 4 w 5" name="T40"/>
                <a:gd fmla="*/ 9 h 56" name="T41"/>
                <a:gd fmla="*/ 4 w 5" name="T42"/>
                <a:gd fmla="*/ 9 h 56" name="T43"/>
                <a:gd fmla="*/ 4 w 5" name="T44"/>
                <a:gd fmla="*/ 17 h 56" name="T45"/>
                <a:gd fmla="*/ 4 w 5" name="T46"/>
                <a:gd fmla="*/ 17 h 56" name="T47"/>
                <a:gd fmla="*/ 4 w 5" name="T48"/>
                <a:gd fmla="*/ 17 h 56" name="T49"/>
                <a:gd fmla="*/ 4 w 5" name="T50"/>
                <a:gd fmla="*/ 17 h 56" name="T51"/>
                <a:gd fmla="*/ 4 w 5" name="T52"/>
                <a:gd fmla="*/ 33 h 56" name="T53"/>
                <a:gd fmla="*/ 4 w 5" name="T54"/>
                <a:gd fmla="*/ 33 h 56" name="T55"/>
                <a:gd fmla="*/ 4 w 5" name="T56"/>
                <a:gd fmla="*/ 37 h 56" name="T57"/>
                <a:gd fmla="*/ 4 w 5" name="T58"/>
                <a:gd fmla="*/ 37 h 56" name="T59"/>
                <a:gd fmla="*/ 4 w 5" name="T60"/>
                <a:gd fmla="*/ 48 h 56" name="T61"/>
                <a:gd fmla="*/ 4 w 5" name="T62"/>
                <a:gd fmla="*/ 48 h 56" name="T63"/>
                <a:gd fmla="*/ 4 w 5" name="T64"/>
                <a:gd fmla="*/ 54 h 56" name="T65"/>
                <a:gd fmla="*/ 4 w 5" name="T66"/>
                <a:gd fmla="*/ 54 h 56" name="T67"/>
                <a:gd fmla="*/ 4 w 5" name="T68"/>
                <a:gd fmla="*/ 54 h 56" name="T69"/>
                <a:gd fmla="*/ 4 w 5" name="T70"/>
                <a:gd fmla="*/ 56 h 56" name="T71"/>
                <a:gd fmla="*/ 4 w 5" name="T72"/>
                <a:gd fmla="*/ 56 h 56" name="T73"/>
                <a:gd fmla="*/ 3 w 5" name="T74"/>
                <a:gd fmla="*/ 56 h 56" name="T75"/>
                <a:gd fmla="*/ 3 w 5" name="T76"/>
                <a:gd fmla="*/ 56 h 56" name="T77"/>
                <a:gd fmla="*/ 3 w 5" name="T78"/>
                <a:gd fmla="*/ 56 h 5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56" w="5">
                  <a:moveTo>
                    <a:pt x="3" y="56"/>
                  </a:moveTo>
                  <a:cubicBezTo>
                    <a:pt x="1" y="54"/>
                    <a:pt x="1" y="5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4"/>
                    <a:pt x="2" y="39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6"/>
                    <a:pt x="2" y="34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8"/>
                    <a:pt x="1" y="23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4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4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4" y="14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2"/>
                    <a:pt x="4" y="28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6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9"/>
                    <a:pt x="4" y="44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51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55"/>
                    <a:pt x="5" y="55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9" name="Freeform 152"/>
            <p:cNvSpPr/>
            <p:nvPr/>
          </p:nvSpPr>
          <p:spPr bwMode="auto">
            <a:xfrm>
              <a:off x="8824913" y="4805363"/>
              <a:ext cx="19050" cy="166688"/>
            </a:xfrm>
            <a:custGeom>
              <a:gdLst>
                <a:gd fmla="*/ 3 w 5" name="T0"/>
                <a:gd fmla="*/ 44 h 44" name="T1"/>
                <a:gd fmla="*/ 2 w 5" name="T2"/>
                <a:gd fmla="*/ 43 h 44" name="T3"/>
                <a:gd fmla="*/ 2 w 5" name="T4"/>
                <a:gd fmla="*/ 43 h 44" name="T5"/>
                <a:gd fmla="*/ 2 w 5" name="T6"/>
                <a:gd fmla="*/ 40 h 44" name="T7"/>
                <a:gd fmla="*/ 2 w 5" name="T8"/>
                <a:gd fmla="*/ 40 h 44" name="T9"/>
                <a:gd fmla="*/ 0 w 5" name="T10"/>
                <a:gd fmla="*/ 1 h 44" name="T11"/>
                <a:gd fmla="*/ 0 w 5" name="T12"/>
                <a:gd fmla="*/ 1 h 44" name="T13"/>
                <a:gd fmla="*/ 2 w 5" name="T14"/>
                <a:gd fmla="*/ 0 h 44" name="T15"/>
                <a:gd fmla="*/ 2 w 5" name="T16"/>
                <a:gd fmla="*/ 0 h 44" name="T17"/>
                <a:gd fmla="*/ 3 w 5" name="T18"/>
                <a:gd fmla="*/ 1 h 44" name="T19"/>
                <a:gd fmla="*/ 3 w 5" name="T20"/>
                <a:gd fmla="*/ 1 h 44" name="T21"/>
                <a:gd fmla="*/ 5 w 5" name="T22"/>
                <a:gd fmla="*/ 40 h 44" name="T23"/>
                <a:gd fmla="*/ 5 w 5" name="T24"/>
                <a:gd fmla="*/ 40 h 44" name="T25"/>
                <a:gd fmla="*/ 5 w 5" name="T26"/>
                <a:gd fmla="*/ 43 h 44" name="T27"/>
                <a:gd fmla="*/ 5 w 5" name="T28"/>
                <a:gd fmla="*/ 43 h 44" name="T29"/>
                <a:gd fmla="*/ 3 w 5" name="T30"/>
                <a:gd fmla="*/ 44 h 44" name="T31"/>
                <a:gd fmla="*/ 3 w 5" name="T32"/>
                <a:gd fmla="*/ 44 h 44" name="T33"/>
                <a:gd fmla="*/ 3 w 5" name="T34"/>
                <a:gd fmla="*/ 44 h 4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4" w="5">
                  <a:moveTo>
                    <a:pt x="3" y="44"/>
                  </a:moveTo>
                  <a:cubicBezTo>
                    <a:pt x="3" y="44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2"/>
                    <a:pt x="2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28"/>
                    <a:pt x="0" y="1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3"/>
                    <a:pt x="5" y="28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5" y="42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0" name="Freeform 153"/>
            <p:cNvSpPr>
              <a:spLocks noEditPoints="1"/>
            </p:cNvSpPr>
            <p:nvPr/>
          </p:nvSpPr>
          <p:spPr bwMode="auto">
            <a:xfrm>
              <a:off x="7078663" y="4568825"/>
              <a:ext cx="26988" cy="71438"/>
            </a:xfrm>
            <a:custGeom>
              <a:gdLst>
                <a:gd fmla="*/ 3 w 7" name="T0"/>
                <a:gd fmla="*/ 18 h 19" name="T1"/>
                <a:gd fmla="*/ 1 w 7" name="T2"/>
                <a:gd fmla="*/ 10 h 19" name="T3"/>
                <a:gd fmla="*/ 1 w 7" name="T4"/>
                <a:gd fmla="*/ 10 h 19" name="T5"/>
                <a:gd fmla="*/ 0 w 7" name="T6"/>
                <a:gd fmla="*/ 4 h 19" name="T7"/>
                <a:gd fmla="*/ 0 w 7" name="T8"/>
                <a:gd fmla="*/ 4 h 19" name="T9"/>
                <a:gd fmla="*/ 0 w 7" name="T10"/>
                <a:gd fmla="*/ 2 h 19" name="T11"/>
                <a:gd fmla="*/ 0 w 7" name="T12"/>
                <a:gd fmla="*/ 2 h 19" name="T13"/>
                <a:gd fmla="*/ 1 w 7" name="T14"/>
                <a:gd fmla="*/ 1 h 19" name="T15"/>
                <a:gd fmla="*/ 1 w 7" name="T16"/>
                <a:gd fmla="*/ 1 h 19" name="T17"/>
                <a:gd fmla="*/ 2 w 7" name="T18"/>
                <a:gd fmla="*/ 0 h 19" name="T19"/>
                <a:gd fmla="*/ 2 w 7" name="T20"/>
                <a:gd fmla="*/ 0 h 19" name="T21"/>
                <a:gd fmla="*/ 7 w 7" name="T22"/>
                <a:gd fmla="*/ 12 h 19" name="T23"/>
                <a:gd fmla="*/ 7 w 7" name="T24"/>
                <a:gd fmla="*/ 12 h 19" name="T25"/>
                <a:gd fmla="*/ 7 w 7" name="T26"/>
                <a:gd fmla="*/ 15 h 19" name="T27"/>
                <a:gd fmla="*/ 7 w 7" name="T28"/>
                <a:gd fmla="*/ 15 h 19" name="T29"/>
                <a:gd fmla="*/ 7 w 7" name="T30"/>
                <a:gd fmla="*/ 17 h 19" name="T31"/>
                <a:gd fmla="*/ 7 w 7" name="T32"/>
                <a:gd fmla="*/ 17 h 19" name="T33"/>
                <a:gd fmla="*/ 5 w 7" name="T34"/>
                <a:gd fmla="*/ 18 h 19" name="T35"/>
                <a:gd fmla="*/ 5 w 7" name="T36"/>
                <a:gd fmla="*/ 18 h 19" name="T37"/>
                <a:gd fmla="*/ 5 w 7" name="T38"/>
                <a:gd fmla="*/ 18 h 19" name="T39"/>
                <a:gd fmla="*/ 5 w 7" name="T40"/>
                <a:gd fmla="*/ 18 h 19" name="T41"/>
                <a:gd fmla="*/ 5 w 7" name="T42"/>
                <a:gd fmla="*/ 18 h 19" name="T43"/>
                <a:gd fmla="*/ 5 w 7" name="T44"/>
                <a:gd fmla="*/ 18 h 19" name="T45"/>
                <a:gd fmla="*/ 4 w 7" name="T46"/>
                <a:gd fmla="*/ 19 h 19" name="T47"/>
                <a:gd fmla="*/ 4 w 7" name="T48"/>
                <a:gd fmla="*/ 19 h 19" name="T49"/>
                <a:gd fmla="*/ 3 w 7" name="T50"/>
                <a:gd fmla="*/ 18 h 19" name="T51"/>
                <a:gd fmla="*/ 4 w 7" name="T52"/>
                <a:gd fmla="*/ 16 h 19" name="T53"/>
                <a:gd fmla="*/ 5 w 7" name="T54"/>
                <a:gd fmla="*/ 16 h 19" name="T55"/>
                <a:gd fmla="*/ 5 w 7" name="T56"/>
                <a:gd fmla="*/ 16 h 19" name="T57"/>
                <a:gd fmla="*/ 5 w 7" name="T58"/>
                <a:gd fmla="*/ 15 h 19" name="T59"/>
                <a:gd fmla="*/ 5 w 7" name="T60"/>
                <a:gd fmla="*/ 15 h 19" name="T61"/>
                <a:gd fmla="*/ 5 w 7" name="T62"/>
                <a:gd fmla="*/ 12 h 19" name="T63"/>
                <a:gd fmla="*/ 5 w 7" name="T64"/>
                <a:gd fmla="*/ 12 h 19" name="T65"/>
                <a:gd fmla="*/ 3 w 7" name="T66"/>
                <a:gd fmla="*/ 5 h 19" name="T67"/>
                <a:gd fmla="*/ 3 w 7" name="T68"/>
                <a:gd fmla="*/ 5 h 19" name="T69"/>
                <a:gd fmla="*/ 3 w 7" name="T70"/>
                <a:gd fmla="*/ 10 h 19" name="T71"/>
                <a:gd fmla="*/ 3 w 7" name="T72"/>
                <a:gd fmla="*/ 10 h 19" name="T73"/>
                <a:gd fmla="*/ 4 w 7" name="T74"/>
                <a:gd fmla="*/ 16 h 19" name="T75"/>
                <a:gd fmla="*/ 4 w 7" name="T76"/>
                <a:gd fmla="*/ 16 h 19" name="T77"/>
                <a:gd fmla="*/ 4 w 7" name="T78"/>
                <a:gd fmla="*/ 16 h 1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9" w="7">
                  <a:moveTo>
                    <a:pt x="3" y="18"/>
                  </a:moveTo>
                  <a:cubicBezTo>
                    <a:pt x="1" y="16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3"/>
                    <a:pt x="6" y="9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3" y="19"/>
                    <a:pt x="3" y="18"/>
                  </a:cubicBezTo>
                  <a:close/>
                  <a:moveTo>
                    <a:pt x="4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0"/>
                    <a:pt x="4" y="7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8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4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1" name="Freeform 154"/>
            <p:cNvSpPr>
              <a:spLocks noEditPoints="1"/>
            </p:cNvSpPr>
            <p:nvPr/>
          </p:nvSpPr>
          <p:spPr bwMode="auto">
            <a:xfrm>
              <a:off x="7100888" y="4568825"/>
              <a:ext cx="30163" cy="66675"/>
            </a:xfrm>
            <a:custGeom>
              <a:gdLst>
                <a:gd fmla="*/ 3 w 8" name="T0"/>
                <a:gd fmla="*/ 17 h 18" name="T1"/>
                <a:gd fmla="*/ 3 w 8" name="T2"/>
                <a:gd fmla="*/ 17 h 18" name="T3"/>
                <a:gd fmla="*/ 3 w 8" name="T4"/>
                <a:gd fmla="*/ 17 h 18" name="T5"/>
                <a:gd fmla="*/ 2 w 8" name="T6"/>
                <a:gd fmla="*/ 16 h 18" name="T7"/>
                <a:gd fmla="*/ 2 w 8" name="T8"/>
                <a:gd fmla="*/ 16 h 18" name="T9"/>
                <a:gd fmla="*/ 0 w 8" name="T10"/>
                <a:gd fmla="*/ 4 h 18" name="T11"/>
                <a:gd fmla="*/ 0 w 8" name="T12"/>
                <a:gd fmla="*/ 4 h 18" name="T13"/>
                <a:gd fmla="*/ 1 w 8" name="T14"/>
                <a:gd fmla="*/ 2 h 18" name="T15"/>
                <a:gd fmla="*/ 1 w 8" name="T16"/>
                <a:gd fmla="*/ 2 h 18" name="T17"/>
                <a:gd fmla="*/ 3 w 8" name="T18"/>
                <a:gd fmla="*/ 0 h 18" name="T19"/>
                <a:gd fmla="*/ 3 w 8" name="T20"/>
                <a:gd fmla="*/ 0 h 18" name="T21"/>
                <a:gd fmla="*/ 3 w 8" name="T22"/>
                <a:gd fmla="*/ 0 h 18" name="T23"/>
                <a:gd fmla="*/ 3 w 8" name="T24"/>
                <a:gd fmla="*/ 0 h 18" name="T25"/>
                <a:gd fmla="*/ 6 w 8" name="T26"/>
                <a:gd fmla="*/ 3 h 18" name="T27"/>
                <a:gd fmla="*/ 6 w 8" name="T28"/>
                <a:gd fmla="*/ 3 h 18" name="T29"/>
                <a:gd fmla="*/ 7 w 8" name="T30"/>
                <a:gd fmla="*/ 8 h 18" name="T31"/>
                <a:gd fmla="*/ 7 w 8" name="T32"/>
                <a:gd fmla="*/ 8 h 18" name="T33"/>
                <a:gd fmla="*/ 8 w 8" name="T34"/>
                <a:gd fmla="*/ 16 h 18" name="T35"/>
                <a:gd fmla="*/ 8 w 8" name="T36"/>
                <a:gd fmla="*/ 16 h 18" name="T37"/>
                <a:gd fmla="*/ 8 w 8" name="T38"/>
                <a:gd fmla="*/ 17 h 18" name="T39"/>
                <a:gd fmla="*/ 8 w 8" name="T40"/>
                <a:gd fmla="*/ 17 h 18" name="T41"/>
                <a:gd fmla="*/ 7 w 8" name="T42"/>
                <a:gd fmla="*/ 18 h 18" name="T43"/>
                <a:gd fmla="*/ 7 w 8" name="T44"/>
                <a:gd fmla="*/ 18 h 18" name="T45"/>
                <a:gd fmla="*/ 6 w 8" name="T46"/>
                <a:gd fmla="*/ 18 h 18" name="T47"/>
                <a:gd fmla="*/ 6 w 8" name="T48"/>
                <a:gd fmla="*/ 18 h 18" name="T49"/>
                <a:gd fmla="*/ 6 w 8" name="T50"/>
                <a:gd fmla="*/ 18 h 18" name="T51"/>
                <a:gd fmla="*/ 6 w 8" name="T52"/>
                <a:gd fmla="*/ 18 h 18" name="T53"/>
                <a:gd fmla="*/ 5 w 8" name="T54"/>
                <a:gd fmla="*/ 18 h 18" name="T55"/>
                <a:gd fmla="*/ 5 w 8" name="T56"/>
                <a:gd fmla="*/ 18 h 18" name="T57"/>
                <a:gd fmla="*/ 4 w 8" name="T58"/>
                <a:gd fmla="*/ 18 h 18" name="T59"/>
                <a:gd fmla="*/ 4 w 8" name="T60"/>
                <a:gd fmla="*/ 18 h 18" name="T61"/>
                <a:gd fmla="*/ 3 w 8" name="T62"/>
                <a:gd fmla="*/ 17 h 18" name="T63"/>
                <a:gd fmla="*/ 3 w 8" name="T64"/>
                <a:gd fmla="*/ 4 h 18" name="T65"/>
                <a:gd fmla="*/ 5 w 8" name="T66"/>
                <a:gd fmla="*/ 15 h 18" name="T67"/>
                <a:gd fmla="*/ 5 w 8" name="T68"/>
                <a:gd fmla="*/ 15 h 18" name="T69"/>
                <a:gd fmla="*/ 5 w 8" name="T70"/>
                <a:gd fmla="*/ 15 h 18" name="T71"/>
                <a:gd fmla="*/ 5 w 8" name="T72"/>
                <a:gd fmla="*/ 15 h 18" name="T73"/>
                <a:gd fmla="*/ 5 w 8" name="T74"/>
                <a:gd fmla="*/ 15 h 18" name="T75"/>
                <a:gd fmla="*/ 5 w 8" name="T76"/>
                <a:gd fmla="*/ 15 h 18" name="T77"/>
                <a:gd fmla="*/ 5 w 8" name="T78"/>
                <a:gd fmla="*/ 15 h 18" name="T79"/>
                <a:gd fmla="*/ 5 w 8" name="T80"/>
                <a:gd fmla="*/ 9 h 18" name="T81"/>
                <a:gd fmla="*/ 5 w 8" name="T82"/>
                <a:gd fmla="*/ 9 h 18" name="T83"/>
                <a:gd fmla="*/ 3 w 8" name="T84"/>
                <a:gd fmla="*/ 3 h 18" name="T85"/>
                <a:gd fmla="*/ 3 w 8" name="T86"/>
                <a:gd fmla="*/ 3 h 18" name="T87"/>
                <a:gd fmla="*/ 3 w 8" name="T88"/>
                <a:gd fmla="*/ 4 h 1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8" w="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0" y="9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7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2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3" y="17"/>
                  </a:cubicBezTo>
                  <a:close/>
                  <a:moveTo>
                    <a:pt x="3" y="4"/>
                  </a:moveTo>
                  <a:cubicBezTo>
                    <a:pt x="3" y="8"/>
                    <a:pt x="4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6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2" name="Freeform 155"/>
            <p:cNvSpPr>
              <a:spLocks noEditPoints="1"/>
            </p:cNvSpPr>
            <p:nvPr/>
          </p:nvSpPr>
          <p:spPr bwMode="auto">
            <a:xfrm>
              <a:off x="7127875" y="4568825"/>
              <a:ext cx="26988" cy="71438"/>
            </a:xfrm>
            <a:custGeom>
              <a:gdLst>
                <a:gd fmla="*/ 2 w 7" name="T0"/>
                <a:gd fmla="*/ 18 h 19" name="T1"/>
                <a:gd fmla="*/ 2 w 7" name="T2"/>
                <a:gd fmla="*/ 18 h 19" name="T3"/>
                <a:gd fmla="*/ 2 w 7" name="T4"/>
                <a:gd fmla="*/ 18 h 19" name="T5"/>
                <a:gd fmla="*/ 1 w 7" name="T6"/>
                <a:gd fmla="*/ 17 h 19" name="T7"/>
                <a:gd fmla="*/ 1 w 7" name="T8"/>
                <a:gd fmla="*/ 17 h 19" name="T9"/>
                <a:gd fmla="*/ 0 w 7" name="T10"/>
                <a:gd fmla="*/ 6 h 19" name="T11"/>
                <a:gd fmla="*/ 0 w 7" name="T12"/>
                <a:gd fmla="*/ 6 h 19" name="T13"/>
                <a:gd fmla="*/ 0 w 7" name="T14"/>
                <a:gd fmla="*/ 5 h 19" name="T15"/>
                <a:gd fmla="*/ 0 w 7" name="T16"/>
                <a:gd fmla="*/ 5 h 19" name="T17"/>
                <a:gd fmla="*/ 0 w 7" name="T18"/>
                <a:gd fmla="*/ 2 h 19" name="T19"/>
                <a:gd fmla="*/ 0 w 7" name="T20"/>
                <a:gd fmla="*/ 2 h 19" name="T21"/>
                <a:gd fmla="*/ 2 w 7" name="T22"/>
                <a:gd fmla="*/ 0 h 19" name="T23"/>
                <a:gd fmla="*/ 2 w 7" name="T24"/>
                <a:gd fmla="*/ 0 h 19" name="T25"/>
                <a:gd fmla="*/ 4 w 7" name="T26"/>
                <a:gd fmla="*/ 1 h 19" name="T27"/>
                <a:gd fmla="*/ 4 w 7" name="T28"/>
                <a:gd fmla="*/ 1 h 19" name="T29"/>
                <a:gd fmla="*/ 6 w 7" name="T30"/>
                <a:gd fmla="*/ 10 h 19" name="T31"/>
                <a:gd fmla="*/ 6 w 7" name="T32"/>
                <a:gd fmla="*/ 10 h 19" name="T33"/>
                <a:gd fmla="*/ 7 w 7" name="T34"/>
                <a:gd fmla="*/ 17 h 19" name="T35"/>
                <a:gd fmla="*/ 7 w 7" name="T36"/>
                <a:gd fmla="*/ 17 h 19" name="T37"/>
                <a:gd fmla="*/ 7 w 7" name="T38"/>
                <a:gd fmla="*/ 17 h 19" name="T39"/>
                <a:gd fmla="*/ 7 w 7" name="T40"/>
                <a:gd fmla="*/ 17 h 19" name="T41"/>
                <a:gd fmla="*/ 6 w 7" name="T42"/>
                <a:gd fmla="*/ 18 h 19" name="T43"/>
                <a:gd fmla="*/ 6 w 7" name="T44"/>
                <a:gd fmla="*/ 18 h 19" name="T45"/>
                <a:gd fmla="*/ 5 w 7" name="T46"/>
                <a:gd fmla="*/ 19 h 19" name="T47"/>
                <a:gd fmla="*/ 5 w 7" name="T48"/>
                <a:gd fmla="*/ 19 h 19" name="T49"/>
                <a:gd fmla="*/ 4 w 7" name="T50"/>
                <a:gd fmla="*/ 18 h 19" name="T51"/>
                <a:gd fmla="*/ 4 w 7" name="T52"/>
                <a:gd fmla="*/ 18 h 19" name="T53"/>
                <a:gd fmla="*/ 4 w 7" name="T54"/>
                <a:gd fmla="*/ 19 h 19" name="T55"/>
                <a:gd fmla="*/ 4 w 7" name="T56"/>
                <a:gd fmla="*/ 19 h 19" name="T57"/>
                <a:gd fmla="*/ 3 w 7" name="T58"/>
                <a:gd fmla="*/ 19 h 19" name="T59"/>
                <a:gd fmla="*/ 3 w 7" name="T60"/>
                <a:gd fmla="*/ 19 h 19" name="T61"/>
                <a:gd fmla="*/ 2 w 7" name="T62"/>
                <a:gd fmla="*/ 18 h 19" name="T63"/>
                <a:gd fmla="*/ 2 w 7" name="T64"/>
                <a:gd fmla="*/ 3 h 19" name="T65"/>
                <a:gd fmla="*/ 2 w 7" name="T66"/>
                <a:gd fmla="*/ 5 h 19" name="T67"/>
                <a:gd fmla="*/ 2 w 7" name="T68"/>
                <a:gd fmla="*/ 5 h 19" name="T69"/>
                <a:gd fmla="*/ 2 w 7" name="T70"/>
                <a:gd fmla="*/ 5 h 19" name="T71"/>
                <a:gd fmla="*/ 2 w 7" name="T72"/>
                <a:gd fmla="*/ 5 h 19" name="T73"/>
                <a:gd fmla="*/ 3 w 7" name="T74"/>
                <a:gd fmla="*/ 16 h 19" name="T75"/>
                <a:gd fmla="*/ 3 w 7" name="T76"/>
                <a:gd fmla="*/ 16 h 19" name="T77"/>
                <a:gd fmla="*/ 4 w 7" name="T78"/>
                <a:gd fmla="*/ 16 h 19" name="T79"/>
                <a:gd fmla="*/ 4 w 7" name="T80"/>
                <a:gd fmla="*/ 16 h 19" name="T81"/>
                <a:gd fmla="*/ 4 w 7" name="T82"/>
                <a:gd fmla="*/ 16 h 19" name="T83"/>
                <a:gd fmla="*/ 4 w 7" name="T84"/>
                <a:gd fmla="*/ 16 h 19" name="T85"/>
                <a:gd fmla="*/ 4 w 7" name="T86"/>
                <a:gd fmla="*/ 11 h 19" name="T87"/>
                <a:gd fmla="*/ 4 w 7" name="T88"/>
                <a:gd fmla="*/ 11 h 19" name="T89"/>
                <a:gd fmla="*/ 2 w 7" name="T90"/>
                <a:gd fmla="*/ 3 h 19" name="T91"/>
                <a:gd fmla="*/ 2 w 7" name="T92"/>
                <a:gd fmla="*/ 3 h 19" name="T93"/>
                <a:gd fmla="*/ 2 w 7" name="T94"/>
                <a:gd fmla="*/ 3 h 19" name="T95"/>
                <a:gd fmla="*/ 2 w 7" name="T96"/>
                <a:gd fmla="*/ 3 h 19" name="T97"/>
                <a:gd fmla="*/ 2 w 7" name="T98"/>
                <a:gd fmla="*/ 3 h 1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9" w="7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4"/>
                    <a:pt x="6" y="8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3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19"/>
                    <a:pt x="2" y="18"/>
                  </a:cubicBezTo>
                  <a:close/>
                  <a:moveTo>
                    <a:pt x="2" y="3"/>
                  </a:move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3" y="12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4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3" name="Freeform 156"/>
            <p:cNvSpPr>
              <a:spLocks noEditPoints="1"/>
            </p:cNvSpPr>
            <p:nvPr/>
          </p:nvSpPr>
          <p:spPr bwMode="auto">
            <a:xfrm>
              <a:off x="7154863" y="4560888"/>
              <a:ext cx="22225" cy="79375"/>
            </a:xfrm>
            <a:custGeom>
              <a:gdLst>
                <a:gd fmla="*/ 1 w 6" name="T0"/>
                <a:gd fmla="*/ 20 h 21" name="T1"/>
                <a:gd fmla="*/ 1 w 6" name="T2"/>
                <a:gd fmla="*/ 19 h 21" name="T3"/>
                <a:gd fmla="*/ 1 w 6" name="T4"/>
                <a:gd fmla="*/ 19 h 21" name="T5"/>
                <a:gd fmla="*/ 0 w 6" name="T6"/>
                <a:gd fmla="*/ 9 h 21" name="T7"/>
                <a:gd fmla="*/ 0 w 6" name="T8"/>
                <a:gd fmla="*/ 9 h 21" name="T9"/>
                <a:gd fmla="*/ 0 w 6" name="T10"/>
                <a:gd fmla="*/ 5 h 21" name="T11"/>
                <a:gd fmla="*/ 0 w 6" name="T12"/>
                <a:gd fmla="*/ 5 h 21" name="T13"/>
                <a:gd fmla="*/ 0 w 6" name="T14"/>
                <a:gd fmla="*/ 2 h 21" name="T15"/>
                <a:gd fmla="*/ 0 w 6" name="T16"/>
                <a:gd fmla="*/ 2 h 21" name="T17"/>
                <a:gd fmla="*/ 3 w 6" name="T18"/>
                <a:gd fmla="*/ 0 h 21" name="T19"/>
                <a:gd fmla="*/ 3 w 6" name="T20"/>
                <a:gd fmla="*/ 0 h 21" name="T21"/>
                <a:gd fmla="*/ 5 w 6" name="T22"/>
                <a:gd fmla="*/ 3 h 21" name="T23"/>
                <a:gd fmla="*/ 5 w 6" name="T24"/>
                <a:gd fmla="*/ 3 h 21" name="T25"/>
                <a:gd fmla="*/ 6 w 6" name="T26"/>
                <a:gd fmla="*/ 12 h 21" name="T27"/>
                <a:gd fmla="*/ 6 w 6" name="T28"/>
                <a:gd fmla="*/ 12 h 21" name="T29"/>
                <a:gd fmla="*/ 6 w 6" name="T30"/>
                <a:gd fmla="*/ 15 h 21" name="T31"/>
                <a:gd fmla="*/ 6 w 6" name="T32"/>
                <a:gd fmla="*/ 15 h 21" name="T33"/>
                <a:gd fmla="*/ 6 w 6" name="T34"/>
                <a:gd fmla="*/ 16 h 21" name="T35"/>
                <a:gd fmla="*/ 6 w 6" name="T36"/>
                <a:gd fmla="*/ 16 h 21" name="T37"/>
                <a:gd fmla="*/ 6 w 6" name="T38"/>
                <a:gd fmla="*/ 17 h 21" name="T39"/>
                <a:gd fmla="*/ 6 w 6" name="T40"/>
                <a:gd fmla="*/ 17 h 21" name="T41"/>
                <a:gd fmla="*/ 5 w 6" name="T42"/>
                <a:gd fmla="*/ 20 h 21" name="T43"/>
                <a:gd fmla="*/ 5 w 6" name="T44"/>
                <a:gd fmla="*/ 20 h 21" name="T45"/>
                <a:gd fmla="*/ 2 w 6" name="T46"/>
                <a:gd fmla="*/ 21 h 21" name="T47"/>
                <a:gd fmla="*/ 2 w 6" name="T48"/>
                <a:gd fmla="*/ 21 h 21" name="T49"/>
                <a:gd fmla="*/ 2 w 6" name="T50"/>
                <a:gd fmla="*/ 21 h 21" name="T51"/>
                <a:gd fmla="*/ 2 w 6" name="T52"/>
                <a:gd fmla="*/ 21 h 21" name="T53"/>
                <a:gd fmla="*/ 1 w 6" name="T54"/>
                <a:gd fmla="*/ 20 h 21" name="T55"/>
                <a:gd fmla="*/ 2 w 6" name="T56"/>
                <a:gd fmla="*/ 6 h 21" name="T57"/>
                <a:gd fmla="*/ 2 w 6" name="T58"/>
                <a:gd fmla="*/ 9 h 21" name="T59"/>
                <a:gd fmla="*/ 2 w 6" name="T60"/>
                <a:gd fmla="*/ 9 h 21" name="T61"/>
                <a:gd fmla="*/ 3 w 6" name="T62"/>
                <a:gd fmla="*/ 18 h 21" name="T63"/>
                <a:gd fmla="*/ 3 w 6" name="T64"/>
                <a:gd fmla="*/ 18 h 21" name="T65"/>
                <a:gd fmla="*/ 4 w 6" name="T66"/>
                <a:gd fmla="*/ 17 h 21" name="T67"/>
                <a:gd fmla="*/ 4 w 6" name="T68"/>
                <a:gd fmla="*/ 17 h 21" name="T69"/>
                <a:gd fmla="*/ 4 w 6" name="T70"/>
                <a:gd fmla="*/ 17 h 21" name="T71"/>
                <a:gd fmla="*/ 4 w 6" name="T72"/>
                <a:gd fmla="*/ 17 h 21" name="T73"/>
                <a:gd fmla="*/ 4 w 6" name="T74"/>
                <a:gd fmla="*/ 15 h 21" name="T75"/>
                <a:gd fmla="*/ 4 w 6" name="T76"/>
                <a:gd fmla="*/ 15 h 21" name="T77"/>
                <a:gd fmla="*/ 4 w 6" name="T78"/>
                <a:gd fmla="*/ 12 h 21" name="T79"/>
                <a:gd fmla="*/ 4 w 6" name="T80"/>
                <a:gd fmla="*/ 12 h 21" name="T81"/>
                <a:gd fmla="*/ 3 w 6" name="T82"/>
                <a:gd fmla="*/ 4 h 21" name="T83"/>
                <a:gd fmla="*/ 3 w 6" name="T84"/>
                <a:gd fmla="*/ 4 h 21" name="T85"/>
                <a:gd fmla="*/ 3 w 6" name="T86"/>
                <a:gd fmla="*/ 3 h 21" name="T87"/>
                <a:gd fmla="*/ 3 w 6" name="T88"/>
                <a:gd fmla="*/ 3 h 21" name="T89"/>
                <a:gd fmla="*/ 2 w 6" name="T90"/>
                <a:gd fmla="*/ 6 h 21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1" w="6">
                  <a:moveTo>
                    <a:pt x="1" y="20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6"/>
                    <a:pt x="0" y="12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6"/>
                    <a:pt x="6" y="9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0"/>
                    <a:pt x="1" y="20"/>
                  </a:cubicBezTo>
                  <a:close/>
                  <a:moveTo>
                    <a:pt x="2" y="6"/>
                  </a:moveTo>
                  <a:cubicBezTo>
                    <a:pt x="2" y="7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2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9"/>
                    <a:pt x="4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4" name="Freeform 157"/>
            <p:cNvSpPr>
              <a:spLocks noEditPoints="1"/>
            </p:cNvSpPr>
            <p:nvPr/>
          </p:nvSpPr>
          <p:spPr bwMode="auto">
            <a:xfrm>
              <a:off x="7877175" y="5153025"/>
              <a:ext cx="74613" cy="76200"/>
            </a:xfrm>
            <a:custGeom>
              <a:gdLst>
                <a:gd fmla="*/ 7 w 20" name="T0"/>
                <a:gd fmla="*/ 17 h 20" name="T1"/>
                <a:gd fmla="*/ 2 w 20" name="T2"/>
                <a:gd fmla="*/ 13 h 20" name="T3"/>
                <a:gd fmla="*/ 0 w 20" name="T4"/>
                <a:gd fmla="*/ 5 h 20" name="T5"/>
                <a:gd fmla="*/ 1 w 20" name="T6"/>
                <a:gd fmla="*/ 1 h 20" name="T7"/>
                <a:gd fmla="*/ 1 w 20" name="T8"/>
                <a:gd fmla="*/ 1 h 20" name="T9"/>
                <a:gd fmla="*/ 3 w 20" name="T10"/>
                <a:gd fmla="*/ 1 h 20" name="T11"/>
                <a:gd fmla="*/ 4 w 20" name="T12"/>
                <a:gd fmla="*/ 2 h 20" name="T13"/>
                <a:gd fmla="*/ 4 w 20" name="T14"/>
                <a:gd fmla="*/ 1 h 20" name="T15"/>
                <a:gd fmla="*/ 11 w 20" name="T16"/>
                <a:gd fmla="*/ 1 h 20" name="T17"/>
                <a:gd fmla="*/ 13 w 20" name="T18"/>
                <a:gd fmla="*/ 1 h 20" name="T19"/>
                <a:gd fmla="*/ 18 w 20" name="T20"/>
                <a:gd fmla="*/ 0 h 20" name="T21"/>
                <a:gd fmla="*/ 19 w 20" name="T22"/>
                <a:gd fmla="*/ 1 h 20" name="T23"/>
                <a:gd fmla="*/ 20 w 20" name="T24"/>
                <a:gd fmla="*/ 2 h 20" name="T25"/>
                <a:gd fmla="*/ 20 w 20" name="T26"/>
                <a:gd fmla="*/ 2 h 20" name="T27"/>
                <a:gd fmla="*/ 20 w 20" name="T28"/>
                <a:gd fmla="*/ 9 h 20" name="T29"/>
                <a:gd fmla="*/ 20 w 20" name="T30"/>
                <a:gd fmla="*/ 13 h 20" name="T31"/>
                <a:gd fmla="*/ 16 w 20" name="T32"/>
                <a:gd fmla="*/ 17 h 20" name="T33"/>
                <a:gd fmla="*/ 14 w 20" name="T34"/>
                <a:gd fmla="*/ 18 h 20" name="T35"/>
                <a:gd fmla="*/ 13 w 20" name="T36"/>
                <a:gd fmla="*/ 18 h 20" name="T37"/>
                <a:gd fmla="*/ 13 w 20" name="T38"/>
                <a:gd fmla="*/ 18 h 20" name="T39"/>
                <a:gd fmla="*/ 13 w 20" name="T40"/>
                <a:gd fmla="*/ 20 h 20" name="T41"/>
                <a:gd fmla="*/ 12 w 20" name="T42"/>
                <a:gd fmla="*/ 20 h 20" name="T43"/>
                <a:gd fmla="*/ 3 w 20" name="T44"/>
                <a:gd fmla="*/ 5 h 20" name="T45"/>
                <a:gd fmla="*/ 5 w 20" name="T46"/>
                <a:gd fmla="*/ 13 h 20" name="T47"/>
                <a:gd fmla="*/ 8 w 20" name="T48"/>
                <a:gd fmla="*/ 15 h 20" name="T49"/>
                <a:gd fmla="*/ 11 w 20" name="T50"/>
                <a:gd fmla="*/ 16 h 20" name="T51"/>
                <a:gd fmla="*/ 13 w 20" name="T52"/>
                <a:gd fmla="*/ 15 h 20" name="T53"/>
                <a:gd fmla="*/ 15 w 20" name="T54"/>
                <a:gd fmla="*/ 15 h 20" name="T55"/>
                <a:gd fmla="*/ 17 w 20" name="T56"/>
                <a:gd fmla="*/ 12 h 20" name="T57"/>
                <a:gd fmla="*/ 18 w 20" name="T58"/>
                <a:gd fmla="*/ 9 h 20" name="T59"/>
                <a:gd fmla="*/ 17 w 20" name="T60"/>
                <a:gd fmla="*/ 3 h 20" name="T61"/>
                <a:gd fmla="*/ 13 w 20" name="T62"/>
                <a:gd fmla="*/ 3 h 20" name="T63"/>
                <a:gd fmla="*/ 11 w 20" name="T64"/>
                <a:gd fmla="*/ 3 h 20" name="T65"/>
                <a:gd fmla="*/ 5 w 20" name="T66"/>
                <a:gd fmla="*/ 4 h 20" name="T67"/>
                <a:gd fmla="*/ 3 w 20" name="T68"/>
                <a:gd fmla="*/ 3 h 20" name="T69"/>
                <a:gd fmla="*/ 3 w 20" name="T70"/>
                <a:gd fmla="*/ 2 h 2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0" w="20">
                  <a:moveTo>
                    <a:pt x="11" y="19"/>
                  </a:moveTo>
                  <a:cubicBezTo>
                    <a:pt x="10" y="18"/>
                    <a:pt x="9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3" y="16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9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4"/>
                    <a:pt x="20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1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8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19"/>
                  </a:cubicBezTo>
                  <a:close/>
                  <a:moveTo>
                    <a:pt x="3" y="5"/>
                  </a:moveTo>
                  <a:cubicBezTo>
                    <a:pt x="3" y="7"/>
                    <a:pt x="4" y="11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6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7"/>
                    <a:pt x="17" y="5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5" name="Freeform 158"/>
            <p:cNvSpPr>
              <a:spLocks noEditPoints="1"/>
            </p:cNvSpPr>
            <p:nvPr/>
          </p:nvSpPr>
          <p:spPr bwMode="auto">
            <a:xfrm>
              <a:off x="7292975" y="5141913"/>
              <a:ext cx="79375" cy="90488"/>
            </a:xfrm>
            <a:custGeom>
              <a:gdLst>
                <a:gd fmla="*/ 0 w 21" name="T0"/>
                <a:gd fmla="*/ 6 h 24" name="T1"/>
                <a:gd fmla="*/ 1 w 21" name="T2"/>
                <a:gd fmla="*/ 4 h 24" name="T3"/>
                <a:gd fmla="*/ 0 w 21" name="T4"/>
                <a:gd fmla="*/ 3 h 24" name="T5"/>
                <a:gd fmla="*/ 0 w 21" name="T6"/>
                <a:gd fmla="*/ 3 h 24" name="T7"/>
                <a:gd fmla="*/ 0 w 21" name="T8"/>
                <a:gd fmla="*/ 3 h 24" name="T9"/>
                <a:gd fmla="*/ 0 w 21" name="T10"/>
                <a:gd fmla="*/ 3 h 24" name="T11"/>
                <a:gd fmla="*/ 0 w 21" name="T12"/>
                <a:gd fmla="*/ 2 h 24" name="T13"/>
                <a:gd fmla="*/ 1 w 21" name="T14"/>
                <a:gd fmla="*/ 2 h 24" name="T15"/>
                <a:gd fmla="*/ 2 w 21" name="T16"/>
                <a:gd fmla="*/ 2 h 24" name="T17"/>
                <a:gd fmla="*/ 2 w 21" name="T18"/>
                <a:gd fmla="*/ 2 h 24" name="T19"/>
                <a:gd fmla="*/ 3 w 21" name="T20"/>
                <a:gd fmla="*/ 2 h 24" name="T21"/>
                <a:gd fmla="*/ 3 w 21" name="T22"/>
                <a:gd fmla="*/ 2 h 24" name="T23"/>
                <a:gd fmla="*/ 6 w 21" name="T24"/>
                <a:gd fmla="*/ 2 h 24" name="T25"/>
                <a:gd fmla="*/ 12 w 21" name="T26"/>
                <a:gd fmla="*/ 3 h 24" name="T27"/>
                <a:gd fmla="*/ 12 w 21" name="T28"/>
                <a:gd fmla="*/ 3 h 24" name="T29"/>
                <a:gd fmla="*/ 19 w 21" name="T30"/>
                <a:gd fmla="*/ 0 h 24" name="T31"/>
                <a:gd fmla="*/ 20 w 21" name="T32"/>
                <a:gd fmla="*/ 0 h 24" name="T33"/>
                <a:gd fmla="*/ 21 w 21" name="T34"/>
                <a:gd fmla="*/ 1 h 24" name="T35"/>
                <a:gd fmla="*/ 20 w 21" name="T36"/>
                <a:gd fmla="*/ 14 h 24" name="T37"/>
                <a:gd fmla="*/ 13 w 21" name="T38"/>
                <a:gd fmla="*/ 24 h 24" name="T39"/>
                <a:gd fmla="*/ 10 w 21" name="T40"/>
                <a:gd fmla="*/ 23 h 24" name="T41"/>
                <a:gd fmla="*/ 11 w 21" name="T42"/>
                <a:gd fmla="*/ 21 h 24" name="T43"/>
                <a:gd fmla="*/ 13 w 21" name="T44"/>
                <a:gd fmla="*/ 21 h 24" name="T45"/>
                <a:gd fmla="*/ 18 w 21" name="T46"/>
                <a:gd fmla="*/ 14 h 24" name="T47"/>
                <a:gd fmla="*/ 18 w 21" name="T48"/>
                <a:gd fmla="*/ 4 h 24" name="T49"/>
                <a:gd fmla="*/ 12 w 21" name="T50"/>
                <a:gd fmla="*/ 5 h 24" name="T51"/>
                <a:gd fmla="*/ 12 w 21" name="T52"/>
                <a:gd fmla="*/ 5 h 24" name="T53"/>
                <a:gd fmla="*/ 3 w 21" name="T54"/>
                <a:gd fmla="*/ 5 h 24" name="T55"/>
                <a:gd fmla="*/ 3 w 21" name="T56"/>
                <a:gd fmla="*/ 6 h 24" name="T57"/>
                <a:gd fmla="*/ 2 w 21" name="T58"/>
                <a:gd fmla="*/ 2 h 24" name="T59"/>
                <a:gd fmla="*/ 2 w 21" name="T60"/>
                <a:gd fmla="*/ 2 h 24" name="T61"/>
                <a:gd fmla="*/ 2 w 21" name="T62"/>
                <a:gd fmla="*/ 2 h 24" name="T63"/>
                <a:gd fmla="*/ 2 w 21" name="T64"/>
                <a:gd fmla="*/ 2 h 24" name="T65"/>
                <a:gd fmla="*/ 2 w 21" name="T66"/>
                <a:gd fmla="*/ 2 h 2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" w="21">
                  <a:moveTo>
                    <a:pt x="10" y="23"/>
                  </a:moveTo>
                  <a:cubicBezTo>
                    <a:pt x="4" y="21"/>
                    <a:pt x="0" y="1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7" y="2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4"/>
                    <a:pt x="21" y="9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9"/>
                    <a:pt x="18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lose/>
                  <a:moveTo>
                    <a:pt x="3" y="6"/>
                  </a:moveTo>
                  <a:cubicBezTo>
                    <a:pt x="3" y="12"/>
                    <a:pt x="6" y="19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6" y="21"/>
                    <a:pt x="17" y="18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0"/>
                    <a:pt x="18" y="7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5"/>
                    <a:pt x="14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6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6" name="Freeform 159"/>
            <p:cNvSpPr>
              <a:spLocks noEditPoints="1"/>
            </p:cNvSpPr>
            <p:nvPr/>
          </p:nvSpPr>
          <p:spPr bwMode="auto">
            <a:xfrm>
              <a:off x="7312025" y="5168900"/>
              <a:ext cx="46038" cy="44450"/>
            </a:xfrm>
            <a:custGeom>
              <a:gdLst>
                <a:gd fmla="*/ 9 w 12" name="T0"/>
                <a:gd fmla="*/ 11 h 12" name="T1"/>
                <a:gd fmla="*/ 9 w 12" name="T2"/>
                <a:gd fmla="*/ 10 h 12" name="T3"/>
                <a:gd fmla="*/ 9 w 12" name="T4"/>
                <a:gd fmla="*/ 10 h 12" name="T5"/>
                <a:gd fmla="*/ 8 w 12" name="T6"/>
                <a:gd fmla="*/ 10 h 12" name="T7"/>
                <a:gd fmla="*/ 8 w 12" name="T8"/>
                <a:gd fmla="*/ 10 h 12" name="T9"/>
                <a:gd fmla="*/ 7 w 12" name="T10"/>
                <a:gd fmla="*/ 10 h 12" name="T11"/>
                <a:gd fmla="*/ 7 w 12" name="T12"/>
                <a:gd fmla="*/ 10 h 12" name="T13"/>
                <a:gd fmla="*/ 7 w 12" name="T14"/>
                <a:gd fmla="*/ 9 h 12" name="T15"/>
                <a:gd fmla="*/ 7 w 12" name="T16"/>
                <a:gd fmla="*/ 9 h 12" name="T17"/>
                <a:gd fmla="*/ 8 w 12" name="T18"/>
                <a:gd fmla="*/ 3 h 12" name="T19"/>
                <a:gd fmla="*/ 8 w 12" name="T20"/>
                <a:gd fmla="*/ 3 h 12" name="T21"/>
                <a:gd fmla="*/ 7 w 12" name="T22"/>
                <a:gd fmla="*/ 4 h 12" name="T23"/>
                <a:gd fmla="*/ 7 w 12" name="T24"/>
                <a:gd fmla="*/ 4 h 12" name="T25"/>
                <a:gd fmla="*/ 4 w 12" name="T26"/>
                <a:gd fmla="*/ 7 h 12" name="T27"/>
                <a:gd fmla="*/ 4 w 12" name="T28"/>
                <a:gd fmla="*/ 7 h 12" name="T29"/>
                <a:gd fmla="*/ 2 w 12" name="T30"/>
                <a:gd fmla="*/ 8 h 12" name="T31"/>
                <a:gd fmla="*/ 2 w 12" name="T32"/>
                <a:gd fmla="*/ 8 h 12" name="T33"/>
                <a:gd fmla="*/ 0 w 12" name="T34"/>
                <a:gd fmla="*/ 7 h 12" name="T35"/>
                <a:gd fmla="*/ 0 w 12" name="T36"/>
                <a:gd fmla="*/ 7 h 12" name="T37"/>
                <a:gd fmla="*/ 0 w 12" name="T38"/>
                <a:gd fmla="*/ 5 h 12" name="T39"/>
                <a:gd fmla="*/ 0 w 12" name="T40"/>
                <a:gd fmla="*/ 5 h 12" name="T41"/>
                <a:gd fmla="*/ 2 w 12" name="T42"/>
                <a:gd fmla="*/ 0 h 12" name="T43"/>
                <a:gd fmla="*/ 2 w 12" name="T44"/>
                <a:gd fmla="*/ 0 h 12" name="T45"/>
                <a:gd fmla="*/ 4 w 12" name="T46"/>
                <a:gd fmla="*/ 0 h 12" name="T47"/>
                <a:gd fmla="*/ 4 w 12" name="T48"/>
                <a:gd fmla="*/ 0 h 12" name="T49"/>
                <a:gd fmla="*/ 7 w 12" name="T50"/>
                <a:gd fmla="*/ 2 h 12" name="T51"/>
                <a:gd fmla="*/ 7 w 12" name="T52"/>
                <a:gd fmla="*/ 2 h 12" name="T53"/>
                <a:gd fmla="*/ 9 w 12" name="T54"/>
                <a:gd fmla="*/ 0 h 12" name="T55"/>
                <a:gd fmla="*/ 9 w 12" name="T56"/>
                <a:gd fmla="*/ 0 h 12" name="T57"/>
                <a:gd fmla="*/ 10 w 12" name="T58"/>
                <a:gd fmla="*/ 0 h 12" name="T59"/>
                <a:gd fmla="*/ 10 w 12" name="T60"/>
                <a:gd fmla="*/ 0 h 12" name="T61"/>
                <a:gd fmla="*/ 11 w 12" name="T62"/>
                <a:gd fmla="*/ 2 h 12" name="T63"/>
                <a:gd fmla="*/ 11 w 12" name="T64"/>
                <a:gd fmla="*/ 2 h 12" name="T65"/>
                <a:gd fmla="*/ 10 w 12" name="T66"/>
                <a:gd fmla="*/ 7 h 12" name="T67"/>
                <a:gd fmla="*/ 10 w 12" name="T68"/>
                <a:gd fmla="*/ 7 h 12" name="T69"/>
                <a:gd fmla="*/ 11 w 12" name="T70"/>
                <a:gd fmla="*/ 9 h 12" name="T71"/>
                <a:gd fmla="*/ 11 w 12" name="T72"/>
                <a:gd fmla="*/ 9 h 12" name="T73"/>
                <a:gd fmla="*/ 11 w 12" name="T74"/>
                <a:gd fmla="*/ 10 h 12" name="T75"/>
                <a:gd fmla="*/ 11 w 12" name="T76"/>
                <a:gd fmla="*/ 10 h 12" name="T77"/>
                <a:gd fmla="*/ 11 w 12" name="T78"/>
                <a:gd fmla="*/ 12 h 12" name="T79"/>
                <a:gd fmla="*/ 11 w 12" name="T80"/>
                <a:gd fmla="*/ 12 h 12" name="T81"/>
                <a:gd fmla="*/ 10 w 12" name="T82"/>
                <a:gd fmla="*/ 12 h 12" name="T83"/>
                <a:gd fmla="*/ 10 w 12" name="T84"/>
                <a:gd fmla="*/ 12 h 12" name="T85"/>
                <a:gd fmla="*/ 9 w 12" name="T86"/>
                <a:gd fmla="*/ 11 h 12" name="T87"/>
                <a:gd fmla="*/ 2 w 12" name="T88"/>
                <a:gd fmla="*/ 5 h 12" name="T89"/>
                <a:gd fmla="*/ 3 w 12" name="T90"/>
                <a:gd fmla="*/ 5 h 12" name="T91"/>
                <a:gd fmla="*/ 3 w 12" name="T92"/>
                <a:gd fmla="*/ 5 h 12" name="T93"/>
                <a:gd fmla="*/ 5 w 12" name="T94"/>
                <a:gd fmla="*/ 3 h 12" name="T95"/>
                <a:gd fmla="*/ 5 w 12" name="T96"/>
                <a:gd fmla="*/ 3 h 12" name="T97"/>
                <a:gd fmla="*/ 4 w 12" name="T98"/>
                <a:gd fmla="*/ 2 h 12" name="T99"/>
                <a:gd fmla="*/ 4 w 12" name="T100"/>
                <a:gd fmla="*/ 2 h 12" name="T101"/>
                <a:gd fmla="*/ 4 w 12" name="T102"/>
                <a:gd fmla="*/ 2 h 12" name="T103"/>
                <a:gd fmla="*/ 4 w 12" name="T104"/>
                <a:gd fmla="*/ 2 h 12" name="T105"/>
                <a:gd fmla="*/ 3 w 12" name="T106"/>
                <a:gd fmla="*/ 2 h 12" name="T107"/>
                <a:gd fmla="*/ 3 w 12" name="T108"/>
                <a:gd fmla="*/ 2 h 12" name="T109"/>
                <a:gd fmla="*/ 2 w 12" name="T110"/>
                <a:gd fmla="*/ 5 h 12" name="T111"/>
                <a:gd fmla="*/ 2 w 12" name="T112"/>
                <a:gd fmla="*/ 5 h 12" name="T113"/>
                <a:gd fmla="*/ 2 w 12" name="T114"/>
                <a:gd fmla="*/ 5 h 12" name="T115"/>
                <a:gd fmla="*/ 2 w 12" name="T116"/>
                <a:gd fmla="*/ 5 h 12" name="T117"/>
                <a:gd fmla="*/ 2 w 12" name="T118"/>
                <a:gd fmla="*/ 5 h 1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2" w="12">
                  <a:moveTo>
                    <a:pt x="9" y="11"/>
                  </a:move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4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lose/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7" name="Freeform 160"/>
            <p:cNvSpPr/>
            <p:nvPr/>
          </p:nvSpPr>
          <p:spPr bwMode="auto">
            <a:xfrm>
              <a:off x="7902575" y="5164138"/>
              <a:ext cx="34925" cy="34925"/>
            </a:xfrm>
            <a:custGeom>
              <a:gdLst>
                <a:gd fmla="*/ 5 w 9" name="T0"/>
                <a:gd fmla="*/ 9 h 9" name="T1"/>
                <a:gd fmla="*/ 5 w 9" name="T2"/>
                <a:gd fmla="*/ 7 h 9" name="T3"/>
                <a:gd fmla="*/ 5 w 9" name="T4"/>
                <a:gd fmla="*/ 7 h 9" name="T5"/>
                <a:gd fmla="*/ 6 w 9" name="T6"/>
                <a:gd fmla="*/ 6 h 9" name="T7"/>
                <a:gd fmla="*/ 6 w 9" name="T8"/>
                <a:gd fmla="*/ 6 h 9" name="T9"/>
                <a:gd fmla="*/ 2 w 9" name="T10"/>
                <a:gd fmla="*/ 8 h 9" name="T11"/>
                <a:gd fmla="*/ 2 w 9" name="T12"/>
                <a:gd fmla="*/ 8 h 9" name="T13"/>
                <a:gd fmla="*/ 1 w 9" name="T14"/>
                <a:gd fmla="*/ 8 h 9" name="T15"/>
                <a:gd fmla="*/ 1 w 9" name="T16"/>
                <a:gd fmla="*/ 8 h 9" name="T17"/>
                <a:gd fmla="*/ 0 w 9" name="T18"/>
                <a:gd fmla="*/ 7 h 9" name="T19"/>
                <a:gd fmla="*/ 0 w 9" name="T20"/>
                <a:gd fmla="*/ 7 h 9" name="T21"/>
                <a:gd fmla="*/ 1 w 9" name="T22"/>
                <a:gd fmla="*/ 2 h 9" name="T23"/>
                <a:gd fmla="*/ 1 w 9" name="T24"/>
                <a:gd fmla="*/ 2 h 9" name="T25"/>
                <a:gd fmla="*/ 1 w 9" name="T26"/>
                <a:gd fmla="*/ 2 h 9" name="T27"/>
                <a:gd fmla="*/ 1 w 9" name="T28"/>
                <a:gd fmla="*/ 2 h 9" name="T29"/>
                <a:gd fmla="*/ 1 w 9" name="T30"/>
                <a:gd fmla="*/ 2 h 9" name="T31"/>
                <a:gd fmla="*/ 2 w 9" name="T32"/>
                <a:gd fmla="*/ 0 h 9" name="T33"/>
                <a:gd fmla="*/ 2 w 9" name="T34"/>
                <a:gd fmla="*/ 0 h 9" name="T35"/>
                <a:gd fmla="*/ 3 w 9" name="T36"/>
                <a:gd fmla="*/ 2 h 9" name="T37"/>
                <a:gd fmla="*/ 3 w 9" name="T38"/>
                <a:gd fmla="*/ 2 h 9" name="T39"/>
                <a:gd fmla="*/ 3 w 9" name="T40"/>
                <a:gd fmla="*/ 2 h 9" name="T41"/>
                <a:gd fmla="*/ 3 w 9" name="T42"/>
                <a:gd fmla="*/ 2 h 9" name="T43"/>
                <a:gd fmla="*/ 3 w 9" name="T44"/>
                <a:gd fmla="*/ 5 h 9" name="T45"/>
                <a:gd fmla="*/ 3 w 9" name="T46"/>
                <a:gd fmla="*/ 5 h 9" name="T47"/>
                <a:gd fmla="*/ 7 w 9" name="T48"/>
                <a:gd fmla="*/ 3 h 9" name="T49"/>
                <a:gd fmla="*/ 7 w 9" name="T50"/>
                <a:gd fmla="*/ 3 h 9" name="T51"/>
                <a:gd fmla="*/ 8 w 9" name="T52"/>
                <a:gd fmla="*/ 3 h 9" name="T53"/>
                <a:gd fmla="*/ 8 w 9" name="T54"/>
                <a:gd fmla="*/ 3 h 9" name="T55"/>
                <a:gd fmla="*/ 9 w 9" name="T56"/>
                <a:gd fmla="*/ 5 h 9" name="T57"/>
                <a:gd fmla="*/ 9 w 9" name="T58"/>
                <a:gd fmla="*/ 5 h 9" name="T59"/>
                <a:gd fmla="*/ 7 w 9" name="T60"/>
                <a:gd fmla="*/ 9 h 9" name="T61"/>
                <a:gd fmla="*/ 7 w 9" name="T62"/>
                <a:gd fmla="*/ 9 h 9" name="T63"/>
                <a:gd fmla="*/ 6 w 9" name="T64"/>
                <a:gd fmla="*/ 9 h 9" name="T65"/>
                <a:gd fmla="*/ 6 w 9" name="T66"/>
                <a:gd fmla="*/ 9 h 9" name="T67"/>
                <a:gd fmla="*/ 5 w 9" name="T68"/>
                <a:gd fmla="*/ 9 h 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9" w="9">
                  <a:moveTo>
                    <a:pt x="5" y="9"/>
                  </a:moveTo>
                  <a:cubicBezTo>
                    <a:pt x="5" y="8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8" name="Freeform 161"/>
            <p:cNvSpPr>
              <a:spLocks noEditPoints="1"/>
            </p:cNvSpPr>
            <p:nvPr/>
          </p:nvSpPr>
          <p:spPr bwMode="auto">
            <a:xfrm>
              <a:off x="7292975" y="5229225"/>
              <a:ext cx="106363" cy="30163"/>
            </a:xfrm>
            <a:custGeom>
              <a:gdLst>
                <a:gd fmla="*/ 8 w 28" name="T0"/>
                <a:gd fmla="*/ 8 h 8" name="T1"/>
                <a:gd fmla="*/ 1 w 28" name="T2"/>
                <a:gd fmla="*/ 6 h 8" name="T3"/>
                <a:gd fmla="*/ 1 w 28" name="T4"/>
                <a:gd fmla="*/ 6 h 8" name="T5"/>
                <a:gd fmla="*/ 0 w 28" name="T6"/>
                <a:gd fmla="*/ 4 h 8" name="T7"/>
                <a:gd fmla="*/ 0 w 28" name="T8"/>
                <a:gd fmla="*/ 4 h 8" name="T9"/>
                <a:gd fmla="*/ 5 w 28" name="T10"/>
                <a:gd fmla="*/ 0 h 8" name="T11"/>
                <a:gd fmla="*/ 5 w 28" name="T12"/>
                <a:gd fmla="*/ 0 h 8" name="T13"/>
                <a:gd fmla="*/ 5 w 28" name="T14"/>
                <a:gd fmla="*/ 1 h 8" name="T15"/>
                <a:gd fmla="*/ 5 w 28" name="T16"/>
                <a:gd fmla="*/ 1 h 8" name="T17"/>
                <a:gd fmla="*/ 5 w 28" name="T18"/>
                <a:gd fmla="*/ 1 h 8" name="T19"/>
                <a:gd fmla="*/ 6 w 28" name="T20"/>
                <a:gd fmla="*/ 2 h 8" name="T21"/>
                <a:gd fmla="*/ 6 w 28" name="T22"/>
                <a:gd fmla="*/ 2 h 8" name="T23"/>
                <a:gd fmla="*/ 5 w 28" name="T24"/>
                <a:gd fmla="*/ 3 h 8" name="T25"/>
                <a:gd fmla="*/ 5 w 28" name="T26"/>
                <a:gd fmla="*/ 3 h 8" name="T27"/>
                <a:gd fmla="*/ 5 w 28" name="T28"/>
                <a:gd fmla="*/ 3 h 8" name="T29"/>
                <a:gd fmla="*/ 5 w 28" name="T30"/>
                <a:gd fmla="*/ 3 h 8" name="T31"/>
                <a:gd fmla="*/ 2 w 28" name="T32"/>
                <a:gd fmla="*/ 4 h 8" name="T33"/>
                <a:gd fmla="*/ 2 w 28" name="T34"/>
                <a:gd fmla="*/ 4 h 8" name="T35"/>
                <a:gd fmla="*/ 2 w 28" name="T36"/>
                <a:gd fmla="*/ 4 h 8" name="T37"/>
                <a:gd fmla="*/ 2 w 28" name="T38"/>
                <a:gd fmla="*/ 4 h 8" name="T39"/>
                <a:gd fmla="*/ 2 w 28" name="T40"/>
                <a:gd fmla="*/ 4 h 8" name="T41"/>
                <a:gd fmla="*/ 9 w 28" name="T42"/>
                <a:gd fmla="*/ 5 h 8" name="T43"/>
                <a:gd fmla="*/ 9 w 28" name="T44"/>
                <a:gd fmla="*/ 5 h 8" name="T45"/>
                <a:gd fmla="*/ 13 w 28" name="T46"/>
                <a:gd fmla="*/ 6 h 8" name="T47"/>
                <a:gd fmla="*/ 13 w 28" name="T48"/>
                <a:gd fmla="*/ 6 h 8" name="T49"/>
                <a:gd fmla="*/ 18 w 28" name="T50"/>
                <a:gd fmla="*/ 5 h 8" name="T51"/>
                <a:gd fmla="*/ 18 w 28" name="T52"/>
                <a:gd fmla="*/ 5 h 8" name="T53"/>
                <a:gd fmla="*/ 25 w 28" name="T54"/>
                <a:gd fmla="*/ 3 h 8" name="T55"/>
                <a:gd fmla="*/ 25 w 28" name="T56"/>
                <a:gd fmla="*/ 3 h 8" name="T57"/>
                <a:gd fmla="*/ 24 w 28" name="T58"/>
                <a:gd fmla="*/ 3 h 8" name="T59"/>
                <a:gd fmla="*/ 24 w 28" name="T60"/>
                <a:gd fmla="*/ 3 h 8" name="T61"/>
                <a:gd fmla="*/ 22 w 28" name="T62"/>
                <a:gd fmla="*/ 2 h 8" name="T63"/>
                <a:gd fmla="*/ 22 w 28" name="T64"/>
                <a:gd fmla="*/ 2 h 8" name="T65"/>
                <a:gd fmla="*/ 13 w 28" name="T66"/>
                <a:gd fmla="*/ 5 h 8" name="T67"/>
                <a:gd fmla="*/ 13 w 28" name="T68"/>
                <a:gd fmla="*/ 5 h 8" name="T69"/>
                <a:gd fmla="*/ 11 w 28" name="T70"/>
                <a:gd fmla="*/ 4 h 8" name="T71"/>
                <a:gd fmla="*/ 11 w 28" name="T72"/>
                <a:gd fmla="*/ 4 h 8" name="T73"/>
                <a:gd fmla="*/ 12 w 28" name="T74"/>
                <a:gd fmla="*/ 3 h 8" name="T75"/>
                <a:gd fmla="*/ 12 w 28" name="T76"/>
                <a:gd fmla="*/ 3 h 8" name="T77"/>
                <a:gd fmla="*/ 22 w 28" name="T78"/>
                <a:gd fmla="*/ 0 h 8" name="T79"/>
                <a:gd fmla="*/ 22 w 28" name="T80"/>
                <a:gd fmla="*/ 0 h 8" name="T81"/>
                <a:gd fmla="*/ 25 w 28" name="T82"/>
                <a:gd fmla="*/ 0 h 8" name="T83"/>
                <a:gd fmla="*/ 25 w 28" name="T84"/>
                <a:gd fmla="*/ 0 h 8" name="T85"/>
                <a:gd fmla="*/ 28 w 28" name="T86"/>
                <a:gd fmla="*/ 3 h 8" name="T87"/>
                <a:gd fmla="*/ 28 w 28" name="T88"/>
                <a:gd fmla="*/ 3 h 8" name="T89"/>
                <a:gd fmla="*/ 23 w 28" name="T90"/>
                <a:gd fmla="*/ 7 h 8" name="T91"/>
                <a:gd fmla="*/ 23 w 28" name="T92"/>
                <a:gd fmla="*/ 7 h 8" name="T93"/>
                <a:gd fmla="*/ 19 w 28" name="T94"/>
                <a:gd fmla="*/ 8 h 8" name="T95"/>
                <a:gd fmla="*/ 19 w 28" name="T96"/>
                <a:gd fmla="*/ 8 h 8" name="T97"/>
                <a:gd fmla="*/ 13 w 28" name="T98"/>
                <a:gd fmla="*/ 8 h 8" name="T99"/>
                <a:gd fmla="*/ 13 w 28" name="T100"/>
                <a:gd fmla="*/ 8 h 8" name="T101"/>
                <a:gd fmla="*/ 8 w 28" name="T102"/>
                <a:gd fmla="*/ 8 h 8" name="T103"/>
                <a:gd fmla="*/ 25 w 28" name="T104"/>
                <a:gd fmla="*/ 3 h 8" name="T105"/>
                <a:gd fmla="*/ 25 w 28" name="T106"/>
                <a:gd fmla="*/ 3 h 8" name="T107"/>
                <a:gd fmla="*/ 25 w 28" name="T108"/>
                <a:gd fmla="*/ 3 h 8" name="T109"/>
                <a:gd fmla="*/ 25 w 28" name="T110"/>
                <a:gd fmla="*/ 3 h 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8" w="28">
                  <a:moveTo>
                    <a:pt x="8" y="8"/>
                  </a:moveTo>
                  <a:cubicBezTo>
                    <a:pt x="7" y="8"/>
                    <a:pt x="3" y="8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7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2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7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4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2"/>
                    <a:pt x="15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2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1"/>
                    <a:pt x="27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5"/>
                    <a:pt x="25" y="6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7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8"/>
                    <a:pt x="15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0" y="8"/>
                    <a:pt x="8" y="8"/>
                  </a:cubicBezTo>
                  <a:close/>
                  <a:moveTo>
                    <a:pt x="25" y="3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9" name="Freeform 162"/>
            <p:cNvSpPr>
              <a:spLocks noEditPoints="1"/>
            </p:cNvSpPr>
            <p:nvPr/>
          </p:nvSpPr>
          <p:spPr bwMode="auto">
            <a:xfrm>
              <a:off x="7319963" y="5262563"/>
              <a:ext cx="44450" cy="30163"/>
            </a:xfrm>
            <a:custGeom>
              <a:gdLst>
                <a:gd fmla="*/ 4 w 12" name="T0"/>
                <a:gd fmla="*/ 8 h 8" name="T1"/>
                <a:gd fmla="*/ 0 w 12" name="T2"/>
                <a:gd fmla="*/ 4 h 8" name="T3"/>
                <a:gd fmla="*/ 0 w 12" name="T4"/>
                <a:gd fmla="*/ 4 h 8" name="T5"/>
                <a:gd fmla="*/ 2 w 12" name="T6"/>
                <a:gd fmla="*/ 2 h 8" name="T7"/>
                <a:gd fmla="*/ 2 w 12" name="T8"/>
                <a:gd fmla="*/ 2 h 8" name="T9"/>
                <a:gd fmla="*/ 7 w 12" name="T10"/>
                <a:gd fmla="*/ 0 h 8" name="T11"/>
                <a:gd fmla="*/ 7 w 12" name="T12"/>
                <a:gd fmla="*/ 0 h 8" name="T13"/>
                <a:gd fmla="*/ 7 w 12" name="T14"/>
                <a:gd fmla="*/ 0 h 8" name="T15"/>
                <a:gd fmla="*/ 7 w 12" name="T16"/>
                <a:gd fmla="*/ 0 h 8" name="T17"/>
                <a:gd fmla="*/ 7 w 12" name="T18"/>
                <a:gd fmla="*/ 0 h 8" name="T19"/>
                <a:gd fmla="*/ 8 w 12" name="T20"/>
                <a:gd fmla="*/ 2 h 8" name="T21"/>
                <a:gd fmla="*/ 8 w 12" name="T22"/>
                <a:gd fmla="*/ 2 h 8" name="T23"/>
                <a:gd fmla="*/ 8 w 12" name="T24"/>
                <a:gd fmla="*/ 3 h 8" name="T25"/>
                <a:gd fmla="*/ 8 w 12" name="T26"/>
                <a:gd fmla="*/ 3 h 8" name="T27"/>
                <a:gd fmla="*/ 9 w 12" name="T28"/>
                <a:gd fmla="*/ 2 h 8" name="T29"/>
                <a:gd fmla="*/ 9 w 12" name="T30"/>
                <a:gd fmla="*/ 2 h 8" name="T31"/>
                <a:gd fmla="*/ 11 w 12" name="T32"/>
                <a:gd fmla="*/ 3 h 8" name="T33"/>
                <a:gd fmla="*/ 11 w 12" name="T34"/>
                <a:gd fmla="*/ 3 h 8" name="T35"/>
                <a:gd fmla="*/ 12 w 12" name="T36"/>
                <a:gd fmla="*/ 5 h 8" name="T37"/>
                <a:gd fmla="*/ 12 w 12" name="T38"/>
                <a:gd fmla="*/ 5 h 8" name="T39"/>
                <a:gd fmla="*/ 12 w 12" name="T40"/>
                <a:gd fmla="*/ 5 h 8" name="T41"/>
                <a:gd fmla="*/ 12 w 12" name="T42"/>
                <a:gd fmla="*/ 5 h 8" name="T43"/>
                <a:gd fmla="*/ 9 w 12" name="T44"/>
                <a:gd fmla="*/ 8 h 8" name="T45"/>
                <a:gd fmla="*/ 9 w 12" name="T46"/>
                <a:gd fmla="*/ 8 h 8" name="T47"/>
                <a:gd fmla="*/ 5 w 12" name="T48"/>
                <a:gd fmla="*/ 8 h 8" name="T49"/>
                <a:gd fmla="*/ 5 w 12" name="T50"/>
                <a:gd fmla="*/ 8 h 8" name="T51"/>
                <a:gd fmla="*/ 4 w 12" name="T52"/>
                <a:gd fmla="*/ 8 h 8" name="T53"/>
                <a:gd fmla="*/ 3 w 12" name="T54"/>
                <a:gd fmla="*/ 4 h 8" name="T55"/>
                <a:gd fmla="*/ 2 w 12" name="T56"/>
                <a:gd fmla="*/ 4 h 8" name="T57"/>
                <a:gd fmla="*/ 2 w 12" name="T58"/>
                <a:gd fmla="*/ 4 h 8" name="T59"/>
                <a:gd fmla="*/ 3 w 12" name="T60"/>
                <a:gd fmla="*/ 5 h 8" name="T61"/>
                <a:gd fmla="*/ 3 w 12" name="T62"/>
                <a:gd fmla="*/ 5 h 8" name="T63"/>
                <a:gd fmla="*/ 4 w 12" name="T64"/>
                <a:gd fmla="*/ 5 h 8" name="T65"/>
                <a:gd fmla="*/ 4 w 12" name="T66"/>
                <a:gd fmla="*/ 5 h 8" name="T67"/>
                <a:gd fmla="*/ 5 w 12" name="T68"/>
                <a:gd fmla="*/ 6 h 8" name="T69"/>
                <a:gd fmla="*/ 5 w 12" name="T70"/>
                <a:gd fmla="*/ 6 h 8" name="T71"/>
                <a:gd fmla="*/ 5 w 12" name="T72"/>
                <a:gd fmla="*/ 6 h 8" name="T73"/>
                <a:gd fmla="*/ 5 w 12" name="T74"/>
                <a:gd fmla="*/ 6 h 8" name="T75"/>
                <a:gd fmla="*/ 5 w 12" name="T76"/>
                <a:gd fmla="*/ 4 h 8" name="T77"/>
                <a:gd fmla="*/ 5 w 12" name="T78"/>
                <a:gd fmla="*/ 4 h 8" name="T79"/>
                <a:gd fmla="*/ 7 w 12" name="T80"/>
                <a:gd fmla="*/ 3 h 8" name="T81"/>
                <a:gd fmla="*/ 7 w 12" name="T82"/>
                <a:gd fmla="*/ 3 h 8" name="T83"/>
                <a:gd fmla="*/ 7 w 12" name="T84"/>
                <a:gd fmla="*/ 3 h 8" name="T85"/>
                <a:gd fmla="*/ 7 w 12" name="T86"/>
                <a:gd fmla="*/ 3 h 8" name="T87"/>
                <a:gd fmla="*/ 6 w 12" name="T88"/>
                <a:gd fmla="*/ 3 h 8" name="T89"/>
                <a:gd fmla="*/ 6 w 12" name="T90"/>
                <a:gd fmla="*/ 3 h 8" name="T91"/>
                <a:gd fmla="*/ 3 w 12" name="T92"/>
                <a:gd fmla="*/ 4 h 8" name="T93"/>
                <a:gd fmla="*/ 8 w 12" name="T94"/>
                <a:gd fmla="*/ 5 h 8" name="T95"/>
                <a:gd fmla="*/ 8 w 12" name="T96"/>
                <a:gd fmla="*/ 5 h 8" name="T97"/>
                <a:gd fmla="*/ 8 w 12" name="T98"/>
                <a:gd fmla="*/ 5 h 8" name="T99"/>
                <a:gd fmla="*/ 9 w 12" name="T100"/>
                <a:gd fmla="*/ 5 h 8" name="T101"/>
                <a:gd fmla="*/ 9 w 12" name="T102"/>
                <a:gd fmla="*/ 5 h 8" name="T103"/>
                <a:gd fmla="*/ 8 w 12" name="T104"/>
                <a:gd fmla="*/ 5 h 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8" w="12">
                  <a:moveTo>
                    <a:pt x="4" y="8"/>
                  </a:moveTo>
                  <a:cubicBezTo>
                    <a:pt x="2" y="7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6"/>
                    <a:pt x="10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lose/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3" y="4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0" name="Freeform 163"/>
            <p:cNvSpPr/>
            <p:nvPr/>
          </p:nvSpPr>
          <p:spPr bwMode="auto">
            <a:xfrm>
              <a:off x="7372350" y="5126038"/>
              <a:ext cx="485775" cy="76200"/>
            </a:xfrm>
            <a:custGeom>
              <a:gdLst>
                <a:gd fmla="*/ 0 w 129" name="T0"/>
                <a:gd fmla="*/ 20 h 20" name="T1"/>
                <a:gd fmla="*/ 0 w 129" name="T2"/>
                <a:gd fmla="*/ 18 h 20" name="T3"/>
                <a:gd fmla="*/ 0 w 129" name="T4"/>
                <a:gd fmla="*/ 18 h 20" name="T5"/>
                <a:gd fmla="*/ 23 w 129" name="T6"/>
                <a:gd fmla="*/ 8 h 20" name="T7"/>
                <a:gd fmla="*/ 23 w 129" name="T8"/>
                <a:gd fmla="*/ 8 h 20" name="T9"/>
                <a:gd fmla="*/ 48 w 129" name="T10"/>
                <a:gd fmla="*/ 1 h 20" name="T11"/>
                <a:gd fmla="*/ 48 w 129" name="T12"/>
                <a:gd fmla="*/ 1 h 20" name="T13"/>
                <a:gd fmla="*/ 63 w 129" name="T14"/>
                <a:gd fmla="*/ 0 h 20" name="T15"/>
                <a:gd fmla="*/ 63 w 129" name="T16"/>
                <a:gd fmla="*/ 0 h 20" name="T17"/>
                <a:gd fmla="*/ 75 w 129" name="T18"/>
                <a:gd fmla="*/ 0 h 20" name="T19"/>
                <a:gd fmla="*/ 75 w 129" name="T20"/>
                <a:gd fmla="*/ 0 h 20" name="T21"/>
                <a:gd fmla="*/ 106 w 129" name="T22"/>
                <a:gd fmla="*/ 3 h 20" name="T23"/>
                <a:gd fmla="*/ 106 w 129" name="T24"/>
                <a:gd fmla="*/ 3 h 20" name="T25"/>
                <a:gd fmla="*/ 129 w 129" name="T26"/>
                <a:gd fmla="*/ 8 h 20" name="T27"/>
                <a:gd fmla="*/ 129 w 129" name="T28"/>
                <a:gd fmla="*/ 8 h 20" name="T29"/>
                <a:gd fmla="*/ 129 w 129" name="T30"/>
                <a:gd fmla="*/ 9 h 20" name="T31"/>
                <a:gd fmla="*/ 129 w 129" name="T32"/>
                <a:gd fmla="*/ 9 h 20" name="T33"/>
                <a:gd fmla="*/ 127 w 129" name="T34"/>
                <a:gd fmla="*/ 10 h 20" name="T35"/>
                <a:gd fmla="*/ 127 w 129" name="T36"/>
                <a:gd fmla="*/ 10 h 20" name="T37"/>
                <a:gd fmla="*/ 106 w 129" name="T38"/>
                <a:gd fmla="*/ 6 h 20" name="T39"/>
                <a:gd fmla="*/ 106 w 129" name="T40"/>
                <a:gd fmla="*/ 6 h 20" name="T41"/>
                <a:gd fmla="*/ 75 w 129" name="T42"/>
                <a:gd fmla="*/ 3 h 20" name="T43"/>
                <a:gd fmla="*/ 75 w 129" name="T44"/>
                <a:gd fmla="*/ 3 h 20" name="T45"/>
                <a:gd fmla="*/ 63 w 129" name="T46"/>
                <a:gd fmla="*/ 2 h 20" name="T47"/>
                <a:gd fmla="*/ 63 w 129" name="T48"/>
                <a:gd fmla="*/ 2 h 20" name="T49"/>
                <a:gd fmla="*/ 48 w 129" name="T50"/>
                <a:gd fmla="*/ 4 h 20" name="T51"/>
                <a:gd fmla="*/ 48 w 129" name="T52"/>
                <a:gd fmla="*/ 4 h 20" name="T53"/>
                <a:gd fmla="*/ 24 w 129" name="T54"/>
                <a:gd fmla="*/ 11 h 20" name="T55"/>
                <a:gd fmla="*/ 24 w 129" name="T56"/>
                <a:gd fmla="*/ 11 h 20" name="T57"/>
                <a:gd fmla="*/ 2 w 129" name="T58"/>
                <a:gd fmla="*/ 20 h 20" name="T59"/>
                <a:gd fmla="*/ 2 w 129" name="T60"/>
                <a:gd fmla="*/ 20 h 20" name="T61"/>
                <a:gd fmla="*/ 2 w 129" name="T62"/>
                <a:gd fmla="*/ 20 h 20" name="T63"/>
                <a:gd fmla="*/ 1 w 129" name="T64"/>
                <a:gd fmla="*/ 20 h 20" name="T65"/>
                <a:gd fmla="*/ 1 w 129" name="T66"/>
                <a:gd fmla="*/ 20 h 20" name="T67"/>
                <a:gd fmla="*/ 0 w 129" name="T68"/>
                <a:gd fmla="*/ 20 h 2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0" w="129">
                  <a:moveTo>
                    <a:pt x="0" y="20"/>
                  </a:moveTo>
                  <a:cubicBezTo>
                    <a:pt x="0" y="19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3"/>
                    <a:pt x="16" y="11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31" y="6"/>
                    <a:pt x="39" y="3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3" y="0"/>
                    <a:pt x="5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1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2"/>
                    <a:pt x="95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13" y="4"/>
                    <a:pt x="122" y="3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7" y="10"/>
                  </a:cubicBezTo>
                  <a:cubicBezTo>
                    <a:pt x="127" y="10"/>
                    <a:pt x="127" y="10"/>
                    <a:pt x="127" y="10"/>
                  </a:cubicBezTo>
                  <a:cubicBezTo>
                    <a:pt x="122" y="6"/>
                    <a:pt x="113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95" y="5"/>
                    <a:pt x="85" y="4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1" y="2"/>
                    <a:pt x="67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8" y="2"/>
                    <a:pt x="53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5"/>
                    <a:pt x="32" y="8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13"/>
                    <a:pt x="7" y="15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1" name="Freeform 164"/>
            <p:cNvSpPr>
              <a:spLocks noEditPoints="1"/>
            </p:cNvSpPr>
            <p:nvPr/>
          </p:nvSpPr>
          <p:spPr bwMode="auto">
            <a:xfrm>
              <a:off x="6575425" y="5168900"/>
              <a:ext cx="71438" cy="120650"/>
            </a:xfrm>
            <a:custGeom>
              <a:gdLst>
                <a:gd fmla="*/ 9 w 19" name="T0"/>
                <a:gd fmla="*/ 28 h 32" name="T1"/>
                <a:gd fmla="*/ 11 w 19" name="T2"/>
                <a:gd fmla="*/ 19 h 32" name="T3"/>
                <a:gd fmla="*/ 11 w 19" name="T4"/>
                <a:gd fmla="*/ 18 h 32" name="T5"/>
                <a:gd fmla="*/ 9 w 19" name="T6"/>
                <a:gd fmla="*/ 16 h 32" name="T7"/>
                <a:gd fmla="*/ 6 w 19" name="T8"/>
                <a:gd fmla="*/ 17 h 32" name="T9"/>
                <a:gd fmla="*/ 0 w 19" name="T10"/>
                <a:gd fmla="*/ 15 h 32" name="T11"/>
                <a:gd fmla="*/ 0 w 19" name="T12"/>
                <a:gd fmla="*/ 13 h 32" name="T13"/>
                <a:gd fmla="*/ 1 w 19" name="T14"/>
                <a:gd fmla="*/ 12 h 32" name="T15"/>
                <a:gd fmla="*/ 3 w 19" name="T16"/>
                <a:gd fmla="*/ 12 h 32" name="T17"/>
                <a:gd fmla="*/ 3 w 19" name="T18"/>
                <a:gd fmla="*/ 11 h 32" name="T19"/>
                <a:gd fmla="*/ 3 w 19" name="T20"/>
                <a:gd fmla="*/ 10 h 32" name="T21"/>
                <a:gd fmla="*/ 6 w 19" name="T22"/>
                <a:gd fmla="*/ 8 h 32" name="T23"/>
                <a:gd fmla="*/ 12 w 19" name="T24"/>
                <a:gd fmla="*/ 10 h 32" name="T25"/>
                <a:gd fmla="*/ 16 w 19" name="T26"/>
                <a:gd fmla="*/ 7 h 32" name="T27"/>
                <a:gd fmla="*/ 16 w 19" name="T28"/>
                <a:gd fmla="*/ 6 h 32" name="T29"/>
                <a:gd fmla="*/ 14 w 19" name="T30"/>
                <a:gd fmla="*/ 4 h 32" name="T31"/>
                <a:gd fmla="*/ 11 w 19" name="T32"/>
                <a:gd fmla="*/ 3 h 32" name="T33"/>
                <a:gd fmla="*/ 11 w 19" name="T34"/>
                <a:gd fmla="*/ 3 h 32" name="T35"/>
                <a:gd fmla="*/ 11 w 19" name="T36"/>
                <a:gd fmla="*/ 3 h 32" name="T37"/>
                <a:gd fmla="*/ 9 w 19" name="T38"/>
                <a:gd fmla="*/ 3 h 32" name="T39"/>
                <a:gd fmla="*/ 8 w 19" name="T40"/>
                <a:gd fmla="*/ 4 h 32" name="T41"/>
                <a:gd fmla="*/ 7 w 19" name="T42"/>
                <a:gd fmla="*/ 4 h 32" name="T43"/>
                <a:gd fmla="*/ 6 w 19" name="T44"/>
                <a:gd fmla="*/ 3 h 32" name="T45"/>
                <a:gd fmla="*/ 8 w 19" name="T46"/>
                <a:gd fmla="*/ 0 h 32" name="T47"/>
                <a:gd fmla="*/ 11 w 19" name="T48"/>
                <a:gd fmla="*/ 0 h 32" name="T49"/>
                <a:gd fmla="*/ 11 w 19" name="T50"/>
                <a:gd fmla="*/ 0 h 32" name="T51"/>
                <a:gd fmla="*/ 19 w 19" name="T52"/>
                <a:gd fmla="*/ 6 h 32" name="T53"/>
                <a:gd fmla="*/ 19 w 19" name="T54"/>
                <a:gd fmla="*/ 7 h 32" name="T55"/>
                <a:gd fmla="*/ 12 w 19" name="T56"/>
                <a:gd fmla="*/ 12 h 32" name="T57"/>
                <a:gd fmla="*/ 12 w 19" name="T58"/>
                <a:gd fmla="*/ 13 h 32" name="T59"/>
                <a:gd fmla="*/ 11 w 19" name="T60"/>
                <a:gd fmla="*/ 15 h 32" name="T61"/>
                <a:gd fmla="*/ 13 w 19" name="T62"/>
                <a:gd fmla="*/ 18 h 32" name="T63"/>
                <a:gd fmla="*/ 13 w 19" name="T64"/>
                <a:gd fmla="*/ 19 h 32" name="T65"/>
                <a:gd fmla="*/ 11 w 19" name="T66"/>
                <a:gd fmla="*/ 28 h 32" name="T67"/>
                <a:gd fmla="*/ 12 w 19" name="T68"/>
                <a:gd fmla="*/ 30 h 32" name="T69"/>
                <a:gd fmla="*/ 12 w 19" name="T70"/>
                <a:gd fmla="*/ 32 h 32" name="T71"/>
                <a:gd fmla="*/ 11 w 19" name="T72"/>
                <a:gd fmla="*/ 32 h 32" name="T73"/>
                <a:gd fmla="*/ 10 w 19" name="T74"/>
                <a:gd fmla="*/ 32 h 32" name="T75"/>
                <a:gd fmla="*/ 9 w 19" name="T76"/>
                <a:gd fmla="*/ 13 h 32" name="T77"/>
                <a:gd fmla="*/ 9 w 19" name="T78"/>
                <a:gd fmla="*/ 14 h 32" name="T79"/>
                <a:gd fmla="*/ 9 w 19" name="T80"/>
                <a:gd fmla="*/ 14 h 32" name="T81"/>
                <a:gd fmla="*/ 5 w 19" name="T82"/>
                <a:gd fmla="*/ 10 h 32" name="T83"/>
                <a:gd fmla="*/ 5 w 19" name="T84"/>
                <a:gd fmla="*/ 11 h 32" name="T85"/>
                <a:gd fmla="*/ 6 w 19" name="T86"/>
                <a:gd fmla="*/ 12 h 32" name="T87"/>
                <a:gd fmla="*/ 9 w 19" name="T88"/>
                <a:gd fmla="*/ 11 h 32" name="T89"/>
                <a:gd fmla="*/ 9 w 19" name="T90"/>
                <a:gd fmla="*/ 11 h 32" name="T91"/>
                <a:gd fmla="*/ 6 w 19" name="T92"/>
                <a:gd fmla="*/ 10 h 32" name="T93"/>
                <a:gd fmla="*/ 6 w 19" name="T94"/>
                <a:gd fmla="*/ 10 h 32" name="T95"/>
                <a:gd fmla="*/ 11 w 19" name="T96"/>
                <a:gd fmla="*/ 0 h 32" name="T97"/>
                <a:gd fmla="*/ 11 w 19" name="T98"/>
                <a:gd fmla="*/ 0 h 32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2" w="19">
                  <a:moveTo>
                    <a:pt x="10" y="32"/>
                  </a:moveTo>
                  <a:cubicBezTo>
                    <a:pt x="9" y="31"/>
                    <a:pt x="9" y="29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5"/>
                    <a:pt x="11" y="21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0" y="17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4" y="17"/>
                    <a:pt x="2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10" y="8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9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6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1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9" y="2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10"/>
                    <a:pt x="15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2"/>
                    <a:pt x="11" y="26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1" y="29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0"/>
                    <a:pt x="13" y="31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0" y="32"/>
                  </a:cubicBez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2" name="Freeform 165"/>
            <p:cNvSpPr/>
            <p:nvPr/>
          </p:nvSpPr>
          <p:spPr bwMode="auto">
            <a:xfrm>
              <a:off x="6646863" y="5119688"/>
              <a:ext cx="646113" cy="55563"/>
            </a:xfrm>
            <a:custGeom>
              <a:gdLst>
                <a:gd fmla="*/ 0 w 172" name="T0"/>
                <a:gd fmla="*/ 14 h 15" name="T1"/>
                <a:gd fmla="*/ 1 w 172" name="T2"/>
                <a:gd fmla="*/ 13 h 15" name="T3"/>
                <a:gd fmla="*/ 1 w 172" name="T4"/>
                <a:gd fmla="*/ 13 h 15" name="T5"/>
                <a:gd fmla="*/ 35 w 172" name="T6"/>
                <a:gd fmla="*/ 3 h 15" name="T7"/>
                <a:gd fmla="*/ 35 w 172" name="T8"/>
                <a:gd fmla="*/ 3 h 15" name="T9"/>
                <a:gd fmla="*/ 68 w 172" name="T10"/>
                <a:gd fmla="*/ 1 h 15" name="T11"/>
                <a:gd fmla="*/ 68 w 172" name="T12"/>
                <a:gd fmla="*/ 1 h 15" name="T13"/>
                <a:gd fmla="*/ 99 w 172" name="T14"/>
                <a:gd fmla="*/ 0 h 15" name="T15"/>
                <a:gd fmla="*/ 99 w 172" name="T16"/>
                <a:gd fmla="*/ 0 h 15" name="T17"/>
                <a:gd fmla="*/ 104 w 172" name="T18"/>
                <a:gd fmla="*/ 0 h 15" name="T19"/>
                <a:gd fmla="*/ 104 w 172" name="T20"/>
                <a:gd fmla="*/ 0 h 15" name="T21"/>
                <a:gd fmla="*/ 125 w 172" name="T22"/>
                <a:gd fmla="*/ 3 h 15" name="T23"/>
                <a:gd fmla="*/ 125 w 172" name="T24"/>
                <a:gd fmla="*/ 3 h 15" name="T25"/>
                <a:gd fmla="*/ 142 w 172" name="T26"/>
                <a:gd fmla="*/ 7 h 15" name="T27"/>
                <a:gd fmla="*/ 142 w 172" name="T28"/>
                <a:gd fmla="*/ 7 h 15" name="T29"/>
                <a:gd fmla="*/ 171 w 172" name="T30"/>
                <a:gd fmla="*/ 12 h 15" name="T31"/>
                <a:gd fmla="*/ 171 w 172" name="T32"/>
                <a:gd fmla="*/ 12 h 15" name="T33"/>
                <a:gd fmla="*/ 172 w 172" name="T34"/>
                <a:gd fmla="*/ 14 h 15" name="T35"/>
                <a:gd fmla="*/ 172 w 172" name="T36"/>
                <a:gd fmla="*/ 14 h 15" name="T37"/>
                <a:gd fmla="*/ 171 w 172" name="T38"/>
                <a:gd fmla="*/ 15 h 15" name="T39"/>
                <a:gd fmla="*/ 171 w 172" name="T40"/>
                <a:gd fmla="*/ 15 h 15" name="T41"/>
                <a:gd fmla="*/ 141 w 172" name="T42"/>
                <a:gd fmla="*/ 9 h 15" name="T43"/>
                <a:gd fmla="*/ 141 w 172" name="T44"/>
                <a:gd fmla="*/ 9 h 15" name="T45"/>
                <a:gd fmla="*/ 124 w 172" name="T46"/>
                <a:gd fmla="*/ 5 h 15" name="T47"/>
                <a:gd fmla="*/ 124 w 172" name="T48"/>
                <a:gd fmla="*/ 5 h 15" name="T49"/>
                <a:gd fmla="*/ 104 w 172" name="T50"/>
                <a:gd fmla="*/ 2 h 15" name="T51"/>
                <a:gd fmla="*/ 104 w 172" name="T52"/>
                <a:gd fmla="*/ 2 h 15" name="T53"/>
                <a:gd fmla="*/ 99 w 172" name="T54"/>
                <a:gd fmla="*/ 2 h 15" name="T55"/>
                <a:gd fmla="*/ 99 w 172" name="T56"/>
                <a:gd fmla="*/ 2 h 15" name="T57"/>
                <a:gd fmla="*/ 68 w 172" name="T58"/>
                <a:gd fmla="*/ 4 h 15" name="T59"/>
                <a:gd fmla="*/ 68 w 172" name="T60"/>
                <a:gd fmla="*/ 4 h 15" name="T61"/>
                <a:gd fmla="*/ 35 w 172" name="T62"/>
                <a:gd fmla="*/ 5 h 15" name="T63"/>
                <a:gd fmla="*/ 35 w 172" name="T64"/>
                <a:gd fmla="*/ 5 h 15" name="T65"/>
                <a:gd fmla="*/ 2 w 172" name="T66"/>
                <a:gd fmla="*/ 15 h 15" name="T67"/>
                <a:gd fmla="*/ 2 w 172" name="T68"/>
                <a:gd fmla="*/ 15 h 15" name="T69"/>
                <a:gd fmla="*/ 2 w 172" name="T70"/>
                <a:gd fmla="*/ 15 h 15" name="T71"/>
                <a:gd fmla="*/ 1 w 172" name="T72"/>
                <a:gd fmla="*/ 15 h 15" name="T73"/>
                <a:gd fmla="*/ 1 w 172" name="T74"/>
                <a:gd fmla="*/ 15 h 15" name="T75"/>
                <a:gd fmla="*/ 0 w 172" name="T76"/>
                <a:gd fmla="*/ 14 h 1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5" w="172">
                  <a:moveTo>
                    <a:pt x="0" y="14"/>
                  </a:moveTo>
                  <a:cubicBezTo>
                    <a:pt x="0" y="14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2" y="8"/>
                    <a:pt x="23" y="5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46" y="1"/>
                    <a:pt x="57" y="2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9" y="0"/>
                    <a:pt x="8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1" y="0"/>
                    <a:pt x="102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8" y="1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31" y="4"/>
                    <a:pt x="136" y="6"/>
                    <a:pt x="142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52" y="8"/>
                    <a:pt x="162" y="12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2" y="13"/>
                    <a:pt x="172" y="13"/>
                    <a:pt x="172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61" y="14"/>
                    <a:pt x="151" y="11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35" y="9"/>
                    <a:pt x="130" y="6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18" y="3"/>
                    <a:pt x="111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2" y="2"/>
                    <a:pt x="101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89" y="2"/>
                    <a:pt x="79" y="3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7" y="5"/>
                    <a:pt x="46" y="3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4" y="8"/>
                    <a:pt x="13" y="10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3" name="Freeform 166"/>
            <p:cNvSpPr/>
            <p:nvPr/>
          </p:nvSpPr>
          <p:spPr bwMode="auto">
            <a:xfrm>
              <a:off x="7997825" y="5141913"/>
              <a:ext cx="307975" cy="33338"/>
            </a:xfrm>
            <a:custGeom>
              <a:gdLst>
                <a:gd fmla="*/ 81 w 82" name="T0"/>
                <a:gd fmla="*/ 9 h 9" name="T1"/>
                <a:gd fmla="*/ 76 w 82" name="T2"/>
                <a:gd fmla="*/ 7 h 9" name="T3"/>
                <a:gd fmla="*/ 76 w 82" name="T4"/>
                <a:gd fmla="*/ 7 h 9" name="T5"/>
                <a:gd fmla="*/ 69 w 82" name="T6"/>
                <a:gd fmla="*/ 6 h 9" name="T7"/>
                <a:gd fmla="*/ 69 w 82" name="T8"/>
                <a:gd fmla="*/ 6 h 9" name="T9"/>
                <a:gd fmla="*/ 54 w 82" name="T10"/>
                <a:gd fmla="*/ 4 h 9" name="T11"/>
                <a:gd fmla="*/ 54 w 82" name="T12"/>
                <a:gd fmla="*/ 4 h 9" name="T13"/>
                <a:gd fmla="*/ 51 w 82" name="T14"/>
                <a:gd fmla="*/ 4 h 9" name="T15"/>
                <a:gd fmla="*/ 51 w 82" name="T16"/>
                <a:gd fmla="*/ 4 h 9" name="T17"/>
                <a:gd fmla="*/ 47 w 82" name="T18"/>
                <a:gd fmla="*/ 4 h 9" name="T19"/>
                <a:gd fmla="*/ 47 w 82" name="T20"/>
                <a:gd fmla="*/ 4 h 9" name="T21"/>
                <a:gd fmla="*/ 47 w 82" name="T22"/>
                <a:gd fmla="*/ 4 h 9" name="T23"/>
                <a:gd fmla="*/ 47 w 82" name="T24"/>
                <a:gd fmla="*/ 4 h 9" name="T25"/>
                <a:gd fmla="*/ 47 w 82" name="T26"/>
                <a:gd fmla="*/ 4 h 9" name="T27"/>
                <a:gd fmla="*/ 38 w 82" name="T28"/>
                <a:gd fmla="*/ 3 h 9" name="T29"/>
                <a:gd fmla="*/ 38 w 82" name="T30"/>
                <a:gd fmla="*/ 3 h 9" name="T31"/>
                <a:gd fmla="*/ 33 w 82" name="T32"/>
                <a:gd fmla="*/ 2 h 9" name="T33"/>
                <a:gd fmla="*/ 33 w 82" name="T34"/>
                <a:gd fmla="*/ 2 h 9" name="T35"/>
                <a:gd fmla="*/ 12 w 82" name="T36"/>
                <a:gd fmla="*/ 5 h 9" name="T37"/>
                <a:gd fmla="*/ 12 w 82" name="T38"/>
                <a:gd fmla="*/ 5 h 9" name="T39"/>
                <a:gd fmla="*/ 5 w 82" name="T40"/>
                <a:gd fmla="*/ 6 h 9" name="T41"/>
                <a:gd fmla="*/ 5 w 82" name="T42"/>
                <a:gd fmla="*/ 6 h 9" name="T43"/>
                <a:gd fmla="*/ 1 w 82" name="T44"/>
                <a:gd fmla="*/ 8 h 9" name="T45"/>
                <a:gd fmla="*/ 1 w 82" name="T46"/>
                <a:gd fmla="*/ 8 h 9" name="T47"/>
                <a:gd fmla="*/ 0 w 82" name="T48"/>
                <a:gd fmla="*/ 7 h 9" name="T49"/>
                <a:gd fmla="*/ 0 w 82" name="T50"/>
                <a:gd fmla="*/ 7 h 9" name="T51"/>
                <a:gd fmla="*/ 0 w 82" name="T52"/>
                <a:gd fmla="*/ 6 h 9" name="T53"/>
                <a:gd fmla="*/ 0 w 82" name="T54"/>
                <a:gd fmla="*/ 6 h 9" name="T55"/>
                <a:gd fmla="*/ 1 w 82" name="T56"/>
                <a:gd fmla="*/ 5 h 9" name="T57"/>
                <a:gd fmla="*/ 1 w 82" name="T58"/>
                <a:gd fmla="*/ 5 h 9" name="T59"/>
                <a:gd fmla="*/ 4 w 82" name="T60"/>
                <a:gd fmla="*/ 4 h 9" name="T61"/>
                <a:gd fmla="*/ 4 w 82" name="T62"/>
                <a:gd fmla="*/ 4 h 9" name="T63"/>
                <a:gd fmla="*/ 12 w 82" name="T64"/>
                <a:gd fmla="*/ 3 h 9" name="T65"/>
                <a:gd fmla="*/ 12 w 82" name="T66"/>
                <a:gd fmla="*/ 3 h 9" name="T67"/>
                <a:gd fmla="*/ 33 w 82" name="T68"/>
                <a:gd fmla="*/ 0 h 9" name="T69"/>
                <a:gd fmla="*/ 33 w 82" name="T70"/>
                <a:gd fmla="*/ 0 h 9" name="T71"/>
                <a:gd fmla="*/ 38 w 82" name="T72"/>
                <a:gd fmla="*/ 0 h 9" name="T73"/>
                <a:gd fmla="*/ 38 w 82" name="T74"/>
                <a:gd fmla="*/ 0 h 9" name="T75"/>
                <a:gd fmla="*/ 47 w 82" name="T76"/>
                <a:gd fmla="*/ 2 h 9" name="T77"/>
                <a:gd fmla="*/ 47 w 82" name="T78"/>
                <a:gd fmla="*/ 2 h 9" name="T79"/>
                <a:gd fmla="*/ 47 w 82" name="T80"/>
                <a:gd fmla="*/ 2 h 9" name="T81"/>
                <a:gd fmla="*/ 47 w 82" name="T82"/>
                <a:gd fmla="*/ 2 h 9" name="T83"/>
                <a:gd fmla="*/ 47 w 82" name="T84"/>
                <a:gd fmla="*/ 2 h 9" name="T85"/>
                <a:gd fmla="*/ 51 w 82" name="T86"/>
                <a:gd fmla="*/ 2 h 9" name="T87"/>
                <a:gd fmla="*/ 51 w 82" name="T88"/>
                <a:gd fmla="*/ 2 h 9" name="T89"/>
                <a:gd fmla="*/ 55 w 82" name="T90"/>
                <a:gd fmla="*/ 2 h 9" name="T91"/>
                <a:gd fmla="*/ 55 w 82" name="T92"/>
                <a:gd fmla="*/ 2 h 9" name="T93"/>
                <a:gd fmla="*/ 69 w 82" name="T94"/>
                <a:gd fmla="*/ 3 h 9" name="T95"/>
                <a:gd fmla="*/ 69 w 82" name="T96"/>
                <a:gd fmla="*/ 3 h 9" name="T97"/>
                <a:gd fmla="*/ 77 w 82" name="T98"/>
                <a:gd fmla="*/ 5 h 9" name="T99"/>
                <a:gd fmla="*/ 77 w 82" name="T100"/>
                <a:gd fmla="*/ 5 h 9" name="T101"/>
                <a:gd fmla="*/ 81 w 82" name="T102"/>
                <a:gd fmla="*/ 6 h 9" name="T103"/>
                <a:gd fmla="*/ 81 w 82" name="T104"/>
                <a:gd fmla="*/ 6 h 9" name="T105"/>
                <a:gd fmla="*/ 82 w 82" name="T106"/>
                <a:gd fmla="*/ 8 h 9" name="T107"/>
                <a:gd fmla="*/ 82 w 82" name="T108"/>
                <a:gd fmla="*/ 8 h 9" name="T109"/>
                <a:gd fmla="*/ 81 w 82" name="T110"/>
                <a:gd fmla="*/ 9 h 9" name="T111"/>
                <a:gd fmla="*/ 81 w 82" name="T112"/>
                <a:gd fmla="*/ 9 h 9" name="T113"/>
                <a:gd fmla="*/ 81 w 82" name="T114"/>
                <a:gd fmla="*/ 9 h 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" w="82">
                  <a:moveTo>
                    <a:pt x="81" y="9"/>
                  </a:moveTo>
                  <a:cubicBezTo>
                    <a:pt x="79" y="9"/>
                    <a:pt x="77" y="8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4" y="7"/>
                    <a:pt x="71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4" y="5"/>
                    <a:pt x="59" y="5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3" y="4"/>
                    <a:pt x="52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4"/>
                    <a:pt x="41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6" y="2"/>
                    <a:pt x="19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7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3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9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2"/>
                    <a:pt x="26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1"/>
                    <a:pt x="44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50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2"/>
                    <a:pt x="53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9" y="2"/>
                    <a:pt x="65" y="2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4"/>
                    <a:pt x="74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6"/>
                    <a:pt x="80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2" y="7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4" name="Freeform 167"/>
            <p:cNvSpPr/>
            <p:nvPr/>
          </p:nvSpPr>
          <p:spPr bwMode="auto">
            <a:xfrm>
              <a:off x="8396288" y="5145088"/>
              <a:ext cx="266700" cy="38100"/>
            </a:xfrm>
            <a:custGeom>
              <a:gdLst>
                <a:gd fmla="*/ 57 w 71" name="T0"/>
                <a:gd fmla="*/ 6 h 10" name="T1"/>
                <a:gd fmla="*/ 40 w 71" name="T2"/>
                <a:gd fmla="*/ 3 h 10" name="T3"/>
                <a:gd fmla="*/ 40 w 71" name="T4"/>
                <a:gd fmla="*/ 3 h 10" name="T5"/>
                <a:gd fmla="*/ 32 w 71" name="T6"/>
                <a:gd fmla="*/ 2 h 10" name="T7"/>
                <a:gd fmla="*/ 32 w 71" name="T8"/>
                <a:gd fmla="*/ 2 h 10" name="T9"/>
                <a:gd fmla="*/ 22 w 71" name="T10"/>
                <a:gd fmla="*/ 3 h 10" name="T11"/>
                <a:gd fmla="*/ 22 w 71" name="T12"/>
                <a:gd fmla="*/ 3 h 10" name="T13"/>
                <a:gd fmla="*/ 2 w 71" name="T14"/>
                <a:gd fmla="*/ 9 h 10" name="T15"/>
                <a:gd fmla="*/ 2 w 71" name="T16"/>
                <a:gd fmla="*/ 9 h 10" name="T17"/>
                <a:gd fmla="*/ 2 w 71" name="T18"/>
                <a:gd fmla="*/ 9 h 10" name="T19"/>
                <a:gd fmla="*/ 0 w 71" name="T20"/>
                <a:gd fmla="*/ 8 h 10" name="T21"/>
                <a:gd fmla="*/ 0 w 71" name="T22"/>
                <a:gd fmla="*/ 8 h 10" name="T23"/>
                <a:gd fmla="*/ 1 w 71" name="T24"/>
                <a:gd fmla="*/ 7 h 10" name="T25"/>
                <a:gd fmla="*/ 1 w 71" name="T26"/>
                <a:gd fmla="*/ 7 h 10" name="T27"/>
                <a:gd fmla="*/ 21 w 71" name="T28"/>
                <a:gd fmla="*/ 1 h 10" name="T29"/>
                <a:gd fmla="*/ 21 w 71" name="T30"/>
                <a:gd fmla="*/ 1 h 10" name="T31"/>
                <a:gd fmla="*/ 32 w 71" name="T32"/>
                <a:gd fmla="*/ 0 h 10" name="T33"/>
                <a:gd fmla="*/ 32 w 71" name="T34"/>
                <a:gd fmla="*/ 0 h 10" name="T35"/>
                <a:gd fmla="*/ 40 w 71" name="T36"/>
                <a:gd fmla="*/ 0 h 10" name="T37"/>
                <a:gd fmla="*/ 40 w 71" name="T38"/>
                <a:gd fmla="*/ 0 h 10" name="T39"/>
                <a:gd fmla="*/ 58 w 71" name="T40"/>
                <a:gd fmla="*/ 4 h 10" name="T41"/>
                <a:gd fmla="*/ 58 w 71" name="T42"/>
                <a:gd fmla="*/ 4 h 10" name="T43"/>
                <a:gd fmla="*/ 68 w 71" name="T44"/>
                <a:gd fmla="*/ 7 h 10" name="T45"/>
                <a:gd fmla="*/ 68 w 71" name="T46"/>
                <a:gd fmla="*/ 7 h 10" name="T47"/>
                <a:gd fmla="*/ 69 w 71" name="T48"/>
                <a:gd fmla="*/ 7 h 10" name="T49"/>
                <a:gd fmla="*/ 69 w 71" name="T50"/>
                <a:gd fmla="*/ 7 h 10" name="T51"/>
                <a:gd fmla="*/ 70 w 71" name="T52"/>
                <a:gd fmla="*/ 8 h 10" name="T53"/>
                <a:gd fmla="*/ 70 w 71" name="T54"/>
                <a:gd fmla="*/ 8 h 10" name="T55"/>
                <a:gd fmla="*/ 70 w 71" name="T56"/>
                <a:gd fmla="*/ 9 h 10" name="T57"/>
                <a:gd fmla="*/ 70 w 71" name="T58"/>
                <a:gd fmla="*/ 9 h 10" name="T59"/>
                <a:gd fmla="*/ 68 w 71" name="T60"/>
                <a:gd fmla="*/ 10 h 10" name="T61"/>
                <a:gd fmla="*/ 68 w 71" name="T62"/>
                <a:gd fmla="*/ 10 h 10" name="T63"/>
                <a:gd fmla="*/ 57 w 71" name="T64"/>
                <a:gd fmla="*/ 6 h 1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0" w="71">
                  <a:moveTo>
                    <a:pt x="57" y="6"/>
                  </a:moveTo>
                  <a:cubicBezTo>
                    <a:pt x="52" y="4"/>
                    <a:pt x="46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7" y="3"/>
                    <a:pt x="34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8" y="2"/>
                    <a:pt x="25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5" y="4"/>
                    <a:pt x="9" y="7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5"/>
                    <a:pt x="14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5" y="0"/>
                    <a:pt x="28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7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6" y="1"/>
                    <a:pt x="52" y="1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1" y="5"/>
                    <a:pt x="65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7"/>
                    <a:pt x="70" y="7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1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9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4" y="10"/>
                    <a:pt x="60" y="7"/>
                    <a:pt x="57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23" name="文本框 222"/>
          <p:cNvSpPr txBox="1"/>
          <p:nvPr/>
        </p:nvSpPr>
        <p:spPr>
          <a:xfrm>
            <a:off x="9738513" y="5281228"/>
            <a:ext cx="213427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2400">
                <a:solidFill>
                  <a:srgbClr val="1E2B58"/>
                </a:solidFill>
                <a:latin charset="0" pitchFamily="2" typeface="Didot"/>
              </a:rPr>
              <a:t>POST CARD </a:t>
            </a:r>
          </a:p>
          <a:p>
            <a:pPr algn="r"/>
            <a:endParaRPr altLang="zh-CN" b="1" lang="en-US" smtClean="0" sz="2400">
              <a:solidFill>
                <a:srgbClr val="1E2B58"/>
              </a:solidFill>
              <a:latin charset="0" pitchFamily="2" typeface="Didot"/>
            </a:endParaRPr>
          </a:p>
          <a:p>
            <a:pPr algn="r"/>
            <a:r>
              <a:rPr altLang="zh-CN" b="1" lang="en-US" smtClean="0" sz="2400">
                <a:solidFill>
                  <a:srgbClr val="1E2B58"/>
                </a:solidFill>
                <a:latin charset="0" pitchFamily="2" typeface="Didot"/>
              </a:rPr>
              <a:t>Made in England</a:t>
            </a:r>
          </a:p>
        </p:txBody>
      </p:sp>
      <p:sp>
        <p:nvSpPr>
          <p:cNvPr id="224" name="文本框 223"/>
          <p:cNvSpPr txBox="1"/>
          <p:nvPr/>
        </p:nvSpPr>
        <p:spPr>
          <a:xfrm>
            <a:off x="2513959" y="5015654"/>
            <a:ext cx="2692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E6202D"/>
                </a:solidFill>
                <a:latin charset="-122" pitchFamily="50" typeface="造字工房悦圆演示版常规体"/>
                <a:ea charset="-122" pitchFamily="50" typeface="造字工房悦圆演示版常规体"/>
              </a:rPr>
              <a:t>英伦风排版</a:t>
            </a:r>
          </a:p>
        </p:txBody>
      </p:sp>
      <p:sp>
        <p:nvSpPr>
          <p:cNvPr id="225" name="文本框 224"/>
          <p:cNvSpPr txBox="1"/>
          <p:nvPr/>
        </p:nvSpPr>
        <p:spPr>
          <a:xfrm>
            <a:off x="7121564" y="3666510"/>
            <a:ext cx="4060776" cy="107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mtClean="0" u="sng">
                <a:latin charset="-122" pitchFamily="34" typeface="微软雅黑"/>
                <a:ea charset="-122" pitchFamily="34" typeface="微软雅黑"/>
              </a:rPr>
              <a:t>       在排版设计中，可巧妙融入具有代表性的英伦元素矢量素材，或自行创作icon，起到画龙点睛的效果____</a:t>
            </a:r>
          </a:p>
        </p:txBody>
      </p:sp>
      <p:grpSp>
        <p:nvGrpSpPr>
          <p:cNvPr id="226" name="组合 225"/>
          <p:cNvGrpSpPr/>
          <p:nvPr/>
        </p:nvGrpSpPr>
        <p:grpSpPr>
          <a:xfrm rot="1171680">
            <a:off x="1111357" y="4731273"/>
            <a:ext cx="1327150" cy="1198563"/>
            <a:chOff x="659022" y="1110626"/>
            <a:chExt cx="1327150" cy="1198563"/>
          </a:xfrm>
        </p:grpSpPr>
        <p:sp>
          <p:nvSpPr>
            <p:cNvPr id="227" name="Freeform 176"/>
            <p:cNvSpPr/>
            <p:nvPr/>
          </p:nvSpPr>
          <p:spPr bwMode="auto">
            <a:xfrm>
              <a:off x="754272" y="1317001"/>
              <a:ext cx="468313" cy="506413"/>
            </a:xfrm>
            <a:custGeom>
              <a:gdLst>
                <a:gd fmla="*/ 0 w 125" name="T0"/>
                <a:gd fmla="*/ 134 h 135" name="T1"/>
                <a:gd fmla="*/ 1 w 125" name="T2"/>
                <a:gd fmla="*/ 132 h 135" name="T3"/>
                <a:gd fmla="*/ 1 w 125" name="T4"/>
                <a:gd fmla="*/ 132 h 135" name="T5"/>
                <a:gd fmla="*/ 115 w 125" name="T6"/>
                <a:gd fmla="*/ 90 h 135" name="T7"/>
                <a:gd fmla="*/ 115 w 125" name="T8"/>
                <a:gd fmla="*/ 90 h 135" name="T9"/>
                <a:gd fmla="*/ 121 w 125" name="T10"/>
                <a:gd fmla="*/ 88 h 135" name="T11"/>
                <a:gd fmla="*/ 121 w 125" name="T12"/>
                <a:gd fmla="*/ 88 h 135" name="T13"/>
                <a:gd fmla="*/ 121 w 125" name="T14"/>
                <a:gd fmla="*/ 85 h 135" name="T15"/>
                <a:gd fmla="*/ 121 w 125" name="T16"/>
                <a:gd fmla="*/ 85 h 135" name="T17"/>
                <a:gd fmla="*/ 117 w 125" name="T18"/>
                <a:gd fmla="*/ 73 h 135" name="T19"/>
                <a:gd fmla="*/ 117 w 125" name="T20"/>
                <a:gd fmla="*/ 73 h 135" name="T21"/>
                <a:gd fmla="*/ 90 w 125" name="T22"/>
                <a:gd fmla="*/ 2 h 135" name="T23"/>
                <a:gd fmla="*/ 90 w 125" name="T24"/>
                <a:gd fmla="*/ 2 h 135" name="T25"/>
                <a:gd fmla="*/ 91 w 125" name="T26"/>
                <a:gd fmla="*/ 0 h 135" name="T27"/>
                <a:gd fmla="*/ 91 w 125" name="T28"/>
                <a:gd fmla="*/ 0 h 135" name="T29"/>
                <a:gd fmla="*/ 93 w 125" name="T30"/>
                <a:gd fmla="*/ 1 h 135" name="T31"/>
                <a:gd fmla="*/ 93 w 125" name="T32"/>
                <a:gd fmla="*/ 1 h 135" name="T33"/>
                <a:gd fmla="*/ 120 w 125" name="T34"/>
                <a:gd fmla="*/ 72 h 135" name="T35"/>
                <a:gd fmla="*/ 120 w 125" name="T36"/>
                <a:gd fmla="*/ 72 h 135" name="T37"/>
                <a:gd fmla="*/ 125 w 125" name="T38"/>
                <a:gd fmla="*/ 88 h 135" name="T39"/>
                <a:gd fmla="*/ 125 w 125" name="T40"/>
                <a:gd fmla="*/ 88 h 135" name="T41"/>
                <a:gd fmla="*/ 124 w 125" name="T42"/>
                <a:gd fmla="*/ 90 h 135" name="T43"/>
                <a:gd fmla="*/ 124 w 125" name="T44"/>
                <a:gd fmla="*/ 90 h 135" name="T45"/>
                <a:gd fmla="*/ 123 w 125" name="T46"/>
                <a:gd fmla="*/ 90 h 135" name="T47"/>
                <a:gd fmla="*/ 123 w 125" name="T48"/>
                <a:gd fmla="*/ 90 h 135" name="T49"/>
                <a:gd fmla="*/ 123 w 125" name="T50"/>
                <a:gd fmla="*/ 90 h 135" name="T51"/>
                <a:gd fmla="*/ 123 w 125" name="T52"/>
                <a:gd fmla="*/ 90 h 135" name="T53"/>
                <a:gd fmla="*/ 123 w 125" name="T54"/>
                <a:gd fmla="*/ 90 h 135" name="T55"/>
                <a:gd fmla="*/ 123 w 125" name="T56"/>
                <a:gd fmla="*/ 90 h 135" name="T57"/>
                <a:gd fmla="*/ 123 w 125" name="T58"/>
                <a:gd fmla="*/ 90 h 135" name="T59"/>
                <a:gd fmla="*/ 123 w 125" name="T60"/>
                <a:gd fmla="*/ 90 h 135" name="T61"/>
                <a:gd fmla="*/ 123 w 125" name="T62"/>
                <a:gd fmla="*/ 90 h 135" name="T63"/>
                <a:gd fmla="*/ 123 w 125" name="T64"/>
                <a:gd fmla="*/ 90 h 135" name="T65"/>
                <a:gd fmla="*/ 123 w 125" name="T66"/>
                <a:gd fmla="*/ 90 h 135" name="T67"/>
                <a:gd fmla="*/ 121 w 125" name="T68"/>
                <a:gd fmla="*/ 91 h 135" name="T69"/>
                <a:gd fmla="*/ 121 w 125" name="T70"/>
                <a:gd fmla="*/ 91 h 135" name="T71"/>
                <a:gd fmla="*/ 116 w 125" name="T72"/>
                <a:gd fmla="*/ 93 h 135" name="T73"/>
                <a:gd fmla="*/ 116 w 125" name="T74"/>
                <a:gd fmla="*/ 93 h 135" name="T75"/>
                <a:gd fmla="*/ 2 w 125" name="T76"/>
                <a:gd fmla="*/ 134 h 135" name="T77"/>
                <a:gd fmla="*/ 2 w 125" name="T78"/>
                <a:gd fmla="*/ 134 h 135" name="T79"/>
                <a:gd fmla="*/ 2 w 125" name="T80"/>
                <a:gd fmla="*/ 134 h 135" name="T81"/>
                <a:gd fmla="*/ 2 w 125" name="T82"/>
                <a:gd fmla="*/ 134 h 135" name="T83"/>
                <a:gd fmla="*/ 0 w 125" name="T84"/>
                <a:gd fmla="*/ 134 h 135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35" w="125">
                  <a:moveTo>
                    <a:pt x="0" y="134"/>
                  </a:moveTo>
                  <a:cubicBezTo>
                    <a:pt x="0" y="133"/>
                    <a:pt x="0" y="132"/>
                    <a:pt x="1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2"/>
                    <a:pt x="89" y="99"/>
                    <a:pt x="115" y="90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8" y="89"/>
                    <a:pt x="120" y="88"/>
                    <a:pt x="121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0" y="82"/>
                    <a:pt x="118" y="78"/>
                    <a:pt x="117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08" y="48"/>
                    <a:pt x="90" y="2"/>
                    <a:pt x="9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1"/>
                    <a:pt x="90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0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111" y="47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2" y="80"/>
                    <a:pt x="124" y="86"/>
                    <a:pt x="125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4" y="88"/>
                    <a:pt x="125" y="89"/>
                    <a:pt x="124" y="90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4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90"/>
                    <a:pt x="122" y="90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0" y="91"/>
                    <a:pt x="118" y="92"/>
                    <a:pt x="116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90" y="102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1" y="135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8" name="Freeform 177"/>
            <p:cNvSpPr/>
            <p:nvPr/>
          </p:nvSpPr>
          <p:spPr bwMode="auto">
            <a:xfrm>
              <a:off x="1246397" y="1259851"/>
              <a:ext cx="582613" cy="342900"/>
            </a:xfrm>
            <a:custGeom>
              <a:gdLst>
                <a:gd fmla="*/ 34 w 155" name="T0"/>
                <a:gd fmla="*/ 91 h 91" name="T1"/>
                <a:gd fmla="*/ 32 w 155" name="T2"/>
                <a:gd fmla="*/ 90 h 91" name="T3"/>
                <a:gd fmla="*/ 32 w 155" name="T4"/>
                <a:gd fmla="*/ 90 h 91" name="T5"/>
                <a:gd fmla="*/ 0 w 155" name="T6"/>
                <a:gd fmla="*/ 2 h 91" name="T7"/>
                <a:gd fmla="*/ 1 w 155" name="T8"/>
                <a:gd fmla="*/ 0 h 91" name="T9"/>
                <a:gd fmla="*/ 1 w 155" name="T10"/>
                <a:gd fmla="*/ 0 h 91" name="T11"/>
                <a:gd fmla="*/ 3 w 155" name="T12"/>
                <a:gd fmla="*/ 1 h 91" name="T13"/>
                <a:gd fmla="*/ 3 w 155" name="T14"/>
                <a:gd fmla="*/ 1 h 91" name="T15"/>
                <a:gd fmla="*/ 34 w 155" name="T16"/>
                <a:gd fmla="*/ 88 h 91" name="T17"/>
                <a:gd fmla="*/ 152 w 155" name="T18"/>
                <a:gd fmla="*/ 46 h 91" name="T19"/>
                <a:gd fmla="*/ 154 w 155" name="T20"/>
                <a:gd fmla="*/ 47 h 91" name="T21"/>
                <a:gd fmla="*/ 154 w 155" name="T22"/>
                <a:gd fmla="*/ 47 h 91" name="T23"/>
                <a:gd fmla="*/ 153 w 155" name="T24"/>
                <a:gd fmla="*/ 49 h 91" name="T25"/>
                <a:gd fmla="*/ 153 w 155" name="T26"/>
                <a:gd fmla="*/ 49 h 91" name="T27"/>
                <a:gd fmla="*/ 34 w 155" name="T28"/>
                <a:gd fmla="*/ 91 h 9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91" w="155">
                  <a:moveTo>
                    <a:pt x="34" y="91"/>
                  </a:moveTo>
                  <a:cubicBezTo>
                    <a:pt x="33" y="91"/>
                    <a:pt x="32" y="91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3" y="46"/>
                    <a:pt x="154" y="46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5" y="48"/>
                    <a:pt x="154" y="48"/>
                    <a:pt x="153" y="49"/>
                  </a:cubicBezTo>
                  <a:cubicBezTo>
                    <a:pt x="153" y="49"/>
                    <a:pt x="153" y="49"/>
                    <a:pt x="153" y="49"/>
                  </a:cubicBezTo>
                  <a:cubicBezTo>
                    <a:pt x="34" y="91"/>
                    <a:pt x="34" y="91"/>
                    <a:pt x="34" y="9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9" name="Freeform 178"/>
            <p:cNvSpPr/>
            <p:nvPr/>
          </p:nvSpPr>
          <p:spPr bwMode="auto">
            <a:xfrm>
              <a:off x="1422609" y="1594813"/>
              <a:ext cx="458788" cy="511175"/>
            </a:xfrm>
            <a:custGeom>
              <a:gdLst>
                <a:gd fmla="*/ 33 w 122" name="T0"/>
                <a:gd fmla="*/ 135 h 136" name="T1"/>
                <a:gd fmla="*/ 0 w 122" name="T2"/>
                <a:gd fmla="*/ 44 h 136" name="T3"/>
                <a:gd fmla="*/ 0 w 122" name="T4"/>
                <a:gd fmla="*/ 43 h 136" name="T5"/>
                <a:gd fmla="*/ 0 w 122" name="T6"/>
                <a:gd fmla="*/ 43 h 136" name="T7"/>
                <a:gd fmla="*/ 1 w 122" name="T8"/>
                <a:gd fmla="*/ 43 h 136" name="T9"/>
                <a:gd fmla="*/ 1 w 122" name="T10"/>
                <a:gd fmla="*/ 43 h 136" name="T11"/>
                <a:gd fmla="*/ 120 w 122" name="T12"/>
                <a:gd fmla="*/ 0 h 136" name="T13"/>
                <a:gd fmla="*/ 122 w 122" name="T14"/>
                <a:gd fmla="*/ 1 h 136" name="T15"/>
                <a:gd fmla="*/ 122 w 122" name="T16"/>
                <a:gd fmla="*/ 1 h 136" name="T17"/>
                <a:gd fmla="*/ 121 w 122" name="T18"/>
                <a:gd fmla="*/ 3 h 136" name="T19"/>
                <a:gd fmla="*/ 121 w 122" name="T20"/>
                <a:gd fmla="*/ 3 h 136" name="T21"/>
                <a:gd fmla="*/ 3 w 122" name="T22"/>
                <a:gd fmla="*/ 45 h 136" name="T23"/>
                <a:gd fmla="*/ 35 w 122" name="T24"/>
                <a:gd fmla="*/ 134 h 136" name="T25"/>
                <a:gd fmla="*/ 35 w 122" name="T26"/>
                <a:gd fmla="*/ 136 h 136" name="T27"/>
                <a:gd fmla="*/ 35 w 122" name="T28"/>
                <a:gd fmla="*/ 136 h 136" name="T29"/>
                <a:gd fmla="*/ 33 w 122" name="T30"/>
                <a:gd fmla="*/ 135 h 13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36" w="122">
                  <a:moveTo>
                    <a:pt x="33" y="135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2" y="0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2"/>
                    <a:pt x="121" y="3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5"/>
                    <a:pt x="35" y="135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4" y="136"/>
                    <a:pt x="33" y="136"/>
                    <a:pt x="33" y="13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0" name="Freeform 179"/>
            <p:cNvSpPr/>
            <p:nvPr/>
          </p:nvSpPr>
          <p:spPr bwMode="auto">
            <a:xfrm>
              <a:off x="806659" y="1809126"/>
              <a:ext cx="600075" cy="352425"/>
            </a:xfrm>
            <a:custGeom>
              <a:gdLst>
                <a:gd fmla="*/ 157 w 160" name="T0"/>
                <a:gd fmla="*/ 93 h 94" name="T1"/>
                <a:gd fmla="*/ 124 w 160" name="T2"/>
                <a:gd fmla="*/ 4 h 94" name="T3"/>
                <a:gd fmla="*/ 2 w 160" name="T4"/>
                <a:gd fmla="*/ 46 h 94" name="T5"/>
                <a:gd fmla="*/ 0 w 160" name="T6"/>
                <a:gd fmla="*/ 45 h 94" name="T7"/>
                <a:gd fmla="*/ 0 w 160" name="T8"/>
                <a:gd fmla="*/ 45 h 94" name="T9"/>
                <a:gd fmla="*/ 1 w 160" name="T10"/>
                <a:gd fmla="*/ 43 h 94" name="T11"/>
                <a:gd fmla="*/ 1 w 160" name="T12"/>
                <a:gd fmla="*/ 43 h 94" name="T13"/>
                <a:gd fmla="*/ 124 w 160" name="T14"/>
                <a:gd fmla="*/ 1 h 94" name="T15"/>
                <a:gd fmla="*/ 126 w 160" name="T16"/>
                <a:gd fmla="*/ 2 h 94" name="T17"/>
                <a:gd fmla="*/ 126 w 160" name="T18"/>
                <a:gd fmla="*/ 2 h 94" name="T19"/>
                <a:gd fmla="*/ 160 w 160" name="T20"/>
                <a:gd fmla="*/ 92 h 94" name="T21"/>
                <a:gd fmla="*/ 160 w 160" name="T22"/>
                <a:gd fmla="*/ 92 h 94" name="T23"/>
                <a:gd fmla="*/ 159 w 160" name="T24"/>
                <a:gd fmla="*/ 94 h 94" name="T25"/>
                <a:gd fmla="*/ 159 w 160" name="T26"/>
                <a:gd fmla="*/ 94 h 94" name="T27"/>
                <a:gd fmla="*/ 159 w 160" name="T28"/>
                <a:gd fmla="*/ 94 h 94" name="T29"/>
                <a:gd fmla="*/ 159 w 160" name="T30"/>
                <a:gd fmla="*/ 94 h 94" name="T31"/>
                <a:gd fmla="*/ 157 w 160" name="T32"/>
                <a:gd fmla="*/ 93 h 9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4" w="160">
                  <a:moveTo>
                    <a:pt x="157" y="93"/>
                  </a:moveTo>
                  <a:cubicBezTo>
                    <a:pt x="124" y="4"/>
                    <a:pt x="124" y="4"/>
                    <a:pt x="124" y="4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1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" y="44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5" y="0"/>
                    <a:pt x="126" y="1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3"/>
                    <a:pt x="159" y="94"/>
                    <a:pt x="159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8" y="94"/>
                    <a:pt x="157" y="94"/>
                    <a:pt x="157" y="9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1" name="Freeform 180"/>
            <p:cNvSpPr/>
            <p:nvPr/>
          </p:nvSpPr>
          <p:spPr bwMode="auto">
            <a:xfrm>
              <a:off x="908259" y="1869451"/>
              <a:ext cx="344488" cy="439738"/>
            </a:xfrm>
            <a:custGeom>
              <a:gdLst>
                <a:gd fmla="*/ 7 w 92" name="T0"/>
                <a:gd fmla="*/ 117 h 117" name="T1"/>
                <a:gd fmla="*/ 6 w 92" name="T2"/>
                <a:gd fmla="*/ 115 h 117" name="T3"/>
                <a:gd fmla="*/ 6 w 92" name="T4"/>
                <a:gd fmla="*/ 115 h 117" name="T5"/>
                <a:gd fmla="*/ 87 w 92" name="T6"/>
                <a:gd fmla="*/ 4 h 117" name="T7"/>
                <a:gd fmla="*/ 69 w 92" name="T8"/>
                <a:gd fmla="*/ 10 h 117" name="T9"/>
                <a:gd fmla="*/ 3 w 92" name="T10"/>
                <a:gd fmla="*/ 100 h 117" name="T11"/>
                <a:gd fmla="*/ 3 w 92" name="T12"/>
                <a:gd fmla="*/ 100 h 117" name="T13"/>
                <a:gd fmla="*/ 1 w 92" name="T14"/>
                <a:gd fmla="*/ 100 h 117" name="T15"/>
                <a:gd fmla="*/ 1 w 92" name="T16"/>
                <a:gd fmla="*/ 100 h 117" name="T17"/>
                <a:gd fmla="*/ 0 w 92" name="T18"/>
                <a:gd fmla="*/ 98 h 117" name="T19"/>
                <a:gd fmla="*/ 0 w 92" name="T20"/>
                <a:gd fmla="*/ 98 h 117" name="T21"/>
                <a:gd fmla="*/ 67 w 92" name="T22"/>
                <a:gd fmla="*/ 8 h 117" name="T23"/>
                <a:gd fmla="*/ 68 w 92" name="T24"/>
                <a:gd fmla="*/ 7 h 117" name="T25"/>
                <a:gd fmla="*/ 90 w 92" name="T26"/>
                <a:gd fmla="*/ 0 h 117" name="T27"/>
                <a:gd fmla="*/ 92 w 92" name="T28"/>
                <a:gd fmla="*/ 1 h 117" name="T29"/>
                <a:gd fmla="*/ 92 w 92" name="T30"/>
                <a:gd fmla="*/ 1 h 117" name="T31"/>
                <a:gd fmla="*/ 92 w 92" name="T32"/>
                <a:gd fmla="*/ 3 h 117" name="T33"/>
                <a:gd fmla="*/ 92 w 92" name="T34"/>
                <a:gd fmla="*/ 3 h 117" name="T35"/>
                <a:gd fmla="*/ 9 w 92" name="T36"/>
                <a:gd fmla="*/ 117 h 117" name="T37"/>
                <a:gd fmla="*/ 8 w 92" name="T38"/>
                <a:gd fmla="*/ 117 h 117" name="T39"/>
                <a:gd fmla="*/ 8 w 92" name="T40"/>
                <a:gd fmla="*/ 117 h 117" name="T41"/>
                <a:gd fmla="*/ 7 w 92" name="T42"/>
                <a:gd fmla="*/ 117 h 11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7" w="92">
                  <a:moveTo>
                    <a:pt x="7" y="117"/>
                  </a:moveTo>
                  <a:cubicBezTo>
                    <a:pt x="6" y="117"/>
                    <a:pt x="6" y="116"/>
                    <a:pt x="6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2" y="100"/>
                    <a:pt x="1" y="101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0"/>
                    <a:pt x="0" y="99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0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2"/>
                    <a:pt x="92" y="3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8" y="117"/>
                    <a:pt x="8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17"/>
                    <a:pt x="7" y="117"/>
                    <a:pt x="7" y="1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2" name="Freeform 181"/>
            <p:cNvSpPr/>
            <p:nvPr/>
          </p:nvSpPr>
          <p:spPr bwMode="auto">
            <a:xfrm>
              <a:off x="659022" y="1526551"/>
              <a:ext cx="433388" cy="153988"/>
            </a:xfrm>
            <a:custGeom>
              <a:gdLst>
                <a:gd fmla="*/ 90 w 115" name="T0"/>
                <a:gd fmla="*/ 41 h 41" name="T1"/>
                <a:gd fmla="*/ 6 w 115" name="T2"/>
                <a:gd fmla="*/ 17 h 41" name="T3"/>
                <a:gd fmla="*/ 6 w 115" name="T4"/>
                <a:gd fmla="*/ 17 h 41" name="T5"/>
                <a:gd fmla="*/ 5 w 115" name="T6"/>
                <a:gd fmla="*/ 15 h 41" name="T7"/>
                <a:gd fmla="*/ 5 w 115" name="T8"/>
                <a:gd fmla="*/ 15 h 41" name="T9"/>
                <a:gd fmla="*/ 6 w 115" name="T10"/>
                <a:gd fmla="*/ 14 h 41" name="T11"/>
                <a:gd fmla="*/ 6 w 115" name="T12"/>
                <a:gd fmla="*/ 14 h 41" name="T13"/>
                <a:gd fmla="*/ 90 w 115" name="T14"/>
                <a:gd fmla="*/ 38 h 41" name="T15"/>
                <a:gd fmla="*/ 108 w 115" name="T16"/>
                <a:gd fmla="*/ 31 h 41" name="T17"/>
                <a:gd fmla="*/ 1 w 115" name="T18"/>
                <a:gd fmla="*/ 3 h 41" name="T19"/>
                <a:gd fmla="*/ 0 w 115" name="T20"/>
                <a:gd fmla="*/ 1 h 41" name="T21"/>
                <a:gd fmla="*/ 0 w 115" name="T22"/>
                <a:gd fmla="*/ 1 h 41" name="T23"/>
                <a:gd fmla="*/ 2 w 115" name="T24"/>
                <a:gd fmla="*/ 0 h 41" name="T25"/>
                <a:gd fmla="*/ 2 w 115" name="T26"/>
                <a:gd fmla="*/ 0 h 41" name="T27"/>
                <a:gd fmla="*/ 113 w 115" name="T28"/>
                <a:gd fmla="*/ 29 h 41" name="T29"/>
                <a:gd fmla="*/ 115 w 115" name="T30"/>
                <a:gd fmla="*/ 30 h 41" name="T31"/>
                <a:gd fmla="*/ 115 w 115" name="T32"/>
                <a:gd fmla="*/ 30 h 41" name="T33"/>
                <a:gd fmla="*/ 114 w 115" name="T34"/>
                <a:gd fmla="*/ 32 h 41" name="T35"/>
                <a:gd fmla="*/ 114 w 115" name="T36"/>
                <a:gd fmla="*/ 32 h 41" name="T37"/>
                <a:gd fmla="*/ 91 w 115" name="T38"/>
                <a:gd fmla="*/ 41 h 41" name="T39"/>
                <a:gd fmla="*/ 90 w 115" name="T40"/>
                <a:gd fmla="*/ 41 h 4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1" w="115">
                  <a:moveTo>
                    <a:pt x="90" y="41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4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4" y="29"/>
                    <a:pt x="115" y="30"/>
                    <a:pt x="115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4" y="32"/>
                    <a:pt x="114" y="3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1"/>
                    <a:pt x="90" y="41"/>
                    <a:pt x="90" y="4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3" name="Freeform 182"/>
            <p:cNvSpPr/>
            <p:nvPr/>
          </p:nvSpPr>
          <p:spPr bwMode="auto">
            <a:xfrm>
              <a:off x="1384509" y="1110626"/>
              <a:ext cx="349250" cy="434975"/>
            </a:xfrm>
            <a:custGeom>
              <a:gdLst>
                <a:gd fmla="*/ 2 w 93" name="T0"/>
                <a:gd fmla="*/ 115 h 116" name="T1"/>
                <a:gd fmla="*/ 0 w 93" name="T2"/>
                <a:gd fmla="*/ 115 h 116" name="T3"/>
                <a:gd fmla="*/ 0 w 93" name="T4"/>
                <a:gd fmla="*/ 115 h 116" name="T5"/>
                <a:gd fmla="*/ 1 w 93" name="T6"/>
                <a:gd fmla="*/ 113 h 116" name="T7"/>
                <a:gd fmla="*/ 1 w 93" name="T8"/>
                <a:gd fmla="*/ 113 h 116" name="T9"/>
                <a:gd fmla="*/ 83 w 93" name="T10"/>
                <a:gd fmla="*/ 1 h 116" name="T11"/>
                <a:gd fmla="*/ 85 w 93" name="T12"/>
                <a:gd fmla="*/ 1 h 116" name="T13"/>
                <a:gd fmla="*/ 85 w 93" name="T14"/>
                <a:gd fmla="*/ 1 h 116" name="T15"/>
                <a:gd fmla="*/ 86 w 93" name="T16"/>
                <a:gd fmla="*/ 3 h 116" name="T17"/>
                <a:gd fmla="*/ 86 w 93" name="T18"/>
                <a:gd fmla="*/ 3 h 116" name="T19"/>
                <a:gd fmla="*/ 6 w 93" name="T20"/>
                <a:gd fmla="*/ 111 h 116" name="T21"/>
                <a:gd fmla="*/ 23 w 93" name="T22"/>
                <a:gd fmla="*/ 105 h 116" name="T23"/>
                <a:gd fmla="*/ 90 w 93" name="T24"/>
                <a:gd fmla="*/ 18 h 116" name="T25"/>
                <a:gd fmla="*/ 92 w 93" name="T26"/>
                <a:gd fmla="*/ 18 h 116" name="T27"/>
                <a:gd fmla="*/ 92 w 93" name="T28"/>
                <a:gd fmla="*/ 18 h 116" name="T29"/>
                <a:gd fmla="*/ 92 w 93" name="T30"/>
                <a:gd fmla="*/ 20 h 116" name="T31"/>
                <a:gd fmla="*/ 92 w 93" name="T32"/>
                <a:gd fmla="*/ 20 h 116" name="T33"/>
                <a:gd fmla="*/ 25 w 93" name="T34"/>
                <a:gd fmla="*/ 108 h 116" name="T35"/>
                <a:gd fmla="*/ 25 w 93" name="T36"/>
                <a:gd fmla="*/ 108 h 116" name="T37"/>
                <a:gd fmla="*/ 2 w 93" name="T38"/>
                <a:gd fmla="*/ 115 h 11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15" w="93">
                  <a:moveTo>
                    <a:pt x="2" y="115"/>
                  </a:moveTo>
                  <a:cubicBezTo>
                    <a:pt x="2" y="116"/>
                    <a:pt x="1" y="115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0" y="114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4" y="0"/>
                    <a:pt x="85" y="0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2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1" y="18"/>
                    <a:pt x="92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9"/>
                    <a:pt x="93" y="19"/>
                    <a:pt x="92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" y="115"/>
                    <a:pt x="2" y="115"/>
                    <a:pt x="2" y="1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4" name="Freeform 183"/>
            <p:cNvSpPr/>
            <p:nvPr/>
          </p:nvSpPr>
          <p:spPr bwMode="auto">
            <a:xfrm>
              <a:off x="1546434" y="1734513"/>
              <a:ext cx="439738" cy="168275"/>
            </a:xfrm>
            <a:custGeom>
              <a:gdLst>
                <a:gd fmla="*/ 115 w 117" name="T0"/>
                <a:gd fmla="*/ 44 h 45" name="T1"/>
                <a:gd fmla="*/ 1 w 117" name="T2"/>
                <a:gd fmla="*/ 11 h 45" name="T3"/>
                <a:gd fmla="*/ 0 w 117" name="T4"/>
                <a:gd fmla="*/ 10 h 45" name="T5"/>
                <a:gd fmla="*/ 0 w 117" name="T6"/>
                <a:gd fmla="*/ 10 h 45" name="T7"/>
                <a:gd fmla="*/ 1 w 117" name="T8"/>
                <a:gd fmla="*/ 8 h 45" name="T9"/>
                <a:gd fmla="*/ 1 w 117" name="T10"/>
                <a:gd fmla="*/ 8 h 45" name="T11"/>
                <a:gd fmla="*/ 22 w 117" name="T12"/>
                <a:gd fmla="*/ 0 h 45" name="T13"/>
                <a:gd fmla="*/ 23 w 117" name="T14"/>
                <a:gd fmla="*/ 0 h 45" name="T15"/>
                <a:gd fmla="*/ 109 w 117" name="T16"/>
                <a:gd fmla="*/ 24 h 45" name="T17"/>
                <a:gd fmla="*/ 111 w 117" name="T18"/>
                <a:gd fmla="*/ 26 h 45" name="T19"/>
                <a:gd fmla="*/ 111 w 117" name="T20"/>
                <a:gd fmla="*/ 26 h 45" name="T21"/>
                <a:gd fmla="*/ 109 w 117" name="T22"/>
                <a:gd fmla="*/ 27 h 45" name="T23"/>
                <a:gd fmla="*/ 109 w 117" name="T24"/>
                <a:gd fmla="*/ 27 h 45" name="T25"/>
                <a:gd fmla="*/ 22 w 117" name="T26"/>
                <a:gd fmla="*/ 3 h 45" name="T27"/>
                <a:gd fmla="*/ 6 w 117" name="T28"/>
                <a:gd fmla="*/ 9 h 45" name="T29"/>
                <a:gd fmla="*/ 116 w 117" name="T30"/>
                <a:gd fmla="*/ 42 h 45" name="T31"/>
                <a:gd fmla="*/ 116 w 117" name="T32"/>
                <a:gd fmla="*/ 42 h 45" name="T33"/>
                <a:gd fmla="*/ 117 w 117" name="T34"/>
                <a:gd fmla="*/ 43 h 45" name="T35"/>
                <a:gd fmla="*/ 117 w 117" name="T36"/>
                <a:gd fmla="*/ 43 h 45" name="T37"/>
                <a:gd fmla="*/ 116 w 117" name="T38"/>
                <a:gd fmla="*/ 44 h 45" name="T39"/>
                <a:gd fmla="*/ 116 w 117" name="T40"/>
                <a:gd fmla="*/ 44 h 45" name="T41"/>
                <a:gd fmla="*/ 115 w 117" name="T42"/>
                <a:gd fmla="*/ 44 h 4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5" w="117">
                  <a:moveTo>
                    <a:pt x="115" y="4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11" y="25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7"/>
                    <a:pt x="109" y="27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7" y="42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4"/>
                    <a:pt x="116" y="44"/>
                    <a:pt x="116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6" y="45"/>
                    <a:pt x="115" y="45"/>
                    <a:pt x="115" y="4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5" name="Freeform 184"/>
            <p:cNvSpPr/>
            <p:nvPr/>
          </p:nvSpPr>
          <p:spPr bwMode="auto">
            <a:xfrm>
              <a:off x="708234" y="1331288"/>
              <a:ext cx="431800" cy="241300"/>
            </a:xfrm>
            <a:custGeom>
              <a:gdLst>
                <a:gd fmla="*/ 114 w 115" name="T0"/>
                <a:gd fmla="*/ 64 h 64" name="T1"/>
                <a:gd fmla="*/ 1 w 115" name="T2"/>
                <a:gd fmla="*/ 34 h 64" name="T3"/>
                <a:gd fmla="*/ 0 w 115" name="T4"/>
                <a:gd fmla="*/ 33 h 64" name="T5"/>
                <a:gd fmla="*/ 0 w 115" name="T6"/>
                <a:gd fmla="*/ 33 h 64" name="T7"/>
                <a:gd fmla="*/ 1 w 115" name="T8"/>
                <a:gd fmla="*/ 33 h 64" name="T9"/>
                <a:gd fmla="*/ 1 w 115" name="T10"/>
                <a:gd fmla="*/ 33 h 64" name="T11"/>
                <a:gd fmla="*/ 114 w 115" name="T12"/>
                <a:gd fmla="*/ 63 h 64" name="T13"/>
                <a:gd fmla="*/ 93 w 115" name="T14"/>
                <a:gd fmla="*/ 0 h 64" name="T15"/>
                <a:gd fmla="*/ 93 w 115" name="T16"/>
                <a:gd fmla="*/ 0 h 64" name="T17"/>
                <a:gd fmla="*/ 93 w 115" name="T18"/>
                <a:gd fmla="*/ 0 h 64" name="T19"/>
                <a:gd fmla="*/ 94 w 115" name="T20"/>
                <a:gd fmla="*/ 0 h 64" name="T21"/>
                <a:gd fmla="*/ 94 w 115" name="T22"/>
                <a:gd fmla="*/ 0 h 64" name="T23"/>
                <a:gd fmla="*/ 115 w 115" name="T24"/>
                <a:gd fmla="*/ 63 h 64" name="T25"/>
                <a:gd fmla="*/ 115 w 115" name="T26"/>
                <a:gd fmla="*/ 64 h 64" name="T27"/>
                <a:gd fmla="*/ 115 w 115" name="T28"/>
                <a:gd fmla="*/ 64 h 64" name="T29"/>
                <a:gd fmla="*/ 115 w 115" name="T30"/>
                <a:gd fmla="*/ 64 h 64" name="T31"/>
                <a:gd fmla="*/ 115 w 115" name="T32"/>
                <a:gd fmla="*/ 64 h 64" name="T33"/>
                <a:gd fmla="*/ 114 w 115" name="T34"/>
                <a:gd fmla="*/ 64 h 6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4" w="115">
                  <a:moveTo>
                    <a:pt x="114" y="6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5" y="64"/>
                    <a:pt x="114" y="64"/>
                    <a:pt x="114" y="6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6" name="Freeform 185"/>
            <p:cNvSpPr/>
            <p:nvPr/>
          </p:nvSpPr>
          <p:spPr bwMode="auto">
            <a:xfrm>
              <a:off x="693947" y="1628151"/>
              <a:ext cx="250825" cy="147638"/>
            </a:xfrm>
            <a:custGeom>
              <a:gdLst>
                <a:gd fmla="*/ 12 w 67" name="T0"/>
                <a:gd fmla="*/ 39 h 39" name="T1"/>
                <a:gd fmla="*/ 12 w 67" name="T2"/>
                <a:gd fmla="*/ 38 h 39" name="T3"/>
                <a:gd fmla="*/ 12 w 67" name="T4"/>
                <a:gd fmla="*/ 38 h 39" name="T5"/>
                <a:gd fmla="*/ 65 w 67" name="T6"/>
                <a:gd fmla="*/ 17 h 39" name="T7"/>
                <a:gd fmla="*/ 0 w 67" name="T8"/>
                <a:gd fmla="*/ 1 h 39" name="T9"/>
                <a:gd fmla="*/ 0 w 67" name="T10"/>
                <a:gd fmla="*/ 1 h 39" name="T11"/>
                <a:gd fmla="*/ 0 w 67" name="T12"/>
                <a:gd fmla="*/ 1 h 39" name="T13"/>
                <a:gd fmla="*/ 1 w 67" name="T14"/>
                <a:gd fmla="*/ 0 h 39" name="T15"/>
                <a:gd fmla="*/ 1 w 67" name="T16"/>
                <a:gd fmla="*/ 0 h 39" name="T17"/>
                <a:gd fmla="*/ 66 w 67" name="T18"/>
                <a:gd fmla="*/ 16 h 39" name="T19"/>
                <a:gd fmla="*/ 67 w 67" name="T20"/>
                <a:gd fmla="*/ 17 h 39" name="T21"/>
                <a:gd fmla="*/ 67 w 67" name="T22"/>
                <a:gd fmla="*/ 17 h 39" name="T23"/>
                <a:gd fmla="*/ 66 w 67" name="T24"/>
                <a:gd fmla="*/ 17 h 39" name="T25"/>
                <a:gd fmla="*/ 66 w 67" name="T26"/>
                <a:gd fmla="*/ 17 h 39" name="T27"/>
                <a:gd fmla="*/ 13 w 67" name="T28"/>
                <a:gd fmla="*/ 39 h 39" name="T29"/>
                <a:gd fmla="*/ 13 w 67" name="T30"/>
                <a:gd fmla="*/ 39 h 39" name="T31"/>
                <a:gd fmla="*/ 13 w 67" name="T32"/>
                <a:gd fmla="*/ 39 h 39" name="T33"/>
                <a:gd fmla="*/ 13 w 67" name="T34"/>
                <a:gd fmla="*/ 39 h 39" name="T35"/>
                <a:gd fmla="*/ 12 w 67" name="T36"/>
                <a:gd fmla="*/ 39 h 3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" w="67">
                  <a:moveTo>
                    <a:pt x="12" y="39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7" name="Freeform 186"/>
            <p:cNvSpPr/>
            <p:nvPr/>
          </p:nvSpPr>
          <p:spPr bwMode="auto">
            <a:xfrm>
              <a:off x="1294022" y="1113801"/>
              <a:ext cx="368300" cy="376238"/>
            </a:xfrm>
            <a:custGeom>
              <a:gdLst>
                <a:gd fmla="*/ 23 w 98" name="T0"/>
                <a:gd fmla="*/ 100 h 100" name="T1"/>
                <a:gd fmla="*/ 23 w 98" name="T2"/>
                <a:gd fmla="*/ 99 h 100" name="T3"/>
                <a:gd fmla="*/ 23 w 98" name="T4"/>
                <a:gd fmla="*/ 99 h 100" name="T5"/>
                <a:gd fmla="*/ 0 w 98" name="T6"/>
                <a:gd fmla="*/ 36 h 100" name="T7"/>
                <a:gd fmla="*/ 0 w 98" name="T8"/>
                <a:gd fmla="*/ 36 h 100" name="T9"/>
                <a:gd fmla="*/ 0 w 98" name="T10"/>
                <a:gd fmla="*/ 35 h 100" name="T11"/>
                <a:gd fmla="*/ 0 w 98" name="T12"/>
                <a:gd fmla="*/ 35 h 100" name="T13"/>
                <a:gd fmla="*/ 1 w 98" name="T14"/>
                <a:gd fmla="*/ 36 h 100" name="T15"/>
                <a:gd fmla="*/ 1 w 98" name="T16"/>
                <a:gd fmla="*/ 36 h 100" name="T17"/>
                <a:gd fmla="*/ 24 w 98" name="T18"/>
                <a:gd fmla="*/ 98 h 100" name="T19"/>
                <a:gd fmla="*/ 97 w 98" name="T20"/>
                <a:gd fmla="*/ 0 h 100" name="T21"/>
                <a:gd fmla="*/ 98 w 98" name="T22"/>
                <a:gd fmla="*/ 0 h 100" name="T23"/>
                <a:gd fmla="*/ 98 w 98" name="T24"/>
                <a:gd fmla="*/ 0 h 100" name="T25"/>
                <a:gd fmla="*/ 98 w 98" name="T26"/>
                <a:gd fmla="*/ 0 h 100" name="T27"/>
                <a:gd fmla="*/ 98 w 98" name="T28"/>
                <a:gd fmla="*/ 0 h 100" name="T29"/>
                <a:gd fmla="*/ 24 w 98" name="T30"/>
                <a:gd fmla="*/ 100 h 100" name="T31"/>
                <a:gd fmla="*/ 24 w 98" name="T32"/>
                <a:gd fmla="*/ 100 h 100" name="T33"/>
                <a:gd fmla="*/ 24 w 98" name="T34"/>
                <a:gd fmla="*/ 100 h 100" name="T35"/>
                <a:gd fmla="*/ 23 w 98" name="T36"/>
                <a:gd fmla="*/ 100 h 10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00" w="98">
                  <a:moveTo>
                    <a:pt x="23" y="100"/>
                  </a:moveTo>
                  <a:cubicBezTo>
                    <a:pt x="23" y="100"/>
                    <a:pt x="23" y="100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3" y="10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8" name="Freeform 187"/>
            <p:cNvSpPr/>
            <p:nvPr/>
          </p:nvSpPr>
          <p:spPr bwMode="auto">
            <a:xfrm>
              <a:off x="1587709" y="1253501"/>
              <a:ext cx="222250" cy="220663"/>
            </a:xfrm>
            <a:custGeom>
              <a:gdLst>
                <a:gd fmla="*/ 58 w 59" name="T0"/>
                <a:gd fmla="*/ 39 h 59" name="T1"/>
                <a:gd fmla="*/ 1 w 59" name="T2"/>
                <a:gd fmla="*/ 59 h 59" name="T3"/>
                <a:gd fmla="*/ 0 w 59" name="T4"/>
                <a:gd fmla="*/ 59 h 59" name="T5"/>
                <a:gd fmla="*/ 0 w 59" name="T6"/>
                <a:gd fmla="*/ 59 h 59" name="T7"/>
                <a:gd fmla="*/ 0 w 59" name="T8"/>
                <a:gd fmla="*/ 58 h 59" name="T9"/>
                <a:gd fmla="*/ 0 w 59" name="T10"/>
                <a:gd fmla="*/ 58 h 59" name="T11"/>
                <a:gd fmla="*/ 44 w 59" name="T12"/>
                <a:gd fmla="*/ 1 h 59" name="T13"/>
                <a:gd fmla="*/ 44 w 59" name="T14"/>
                <a:gd fmla="*/ 1 h 59" name="T15"/>
                <a:gd fmla="*/ 45 w 59" name="T16"/>
                <a:gd fmla="*/ 0 h 59" name="T17"/>
                <a:gd fmla="*/ 45 w 59" name="T18"/>
                <a:gd fmla="*/ 0 h 59" name="T19"/>
                <a:gd fmla="*/ 45 w 59" name="T20"/>
                <a:gd fmla="*/ 1 h 59" name="T21"/>
                <a:gd fmla="*/ 45 w 59" name="T22"/>
                <a:gd fmla="*/ 1 h 59" name="T23"/>
                <a:gd fmla="*/ 2 w 59" name="T24"/>
                <a:gd fmla="*/ 58 h 59" name="T25"/>
                <a:gd fmla="*/ 58 w 59" name="T26"/>
                <a:gd fmla="*/ 38 h 59" name="T27"/>
                <a:gd fmla="*/ 59 w 59" name="T28"/>
                <a:gd fmla="*/ 39 h 59" name="T29"/>
                <a:gd fmla="*/ 59 w 59" name="T30"/>
                <a:gd fmla="*/ 39 h 59" name="T31"/>
                <a:gd fmla="*/ 58 w 59" name="T32"/>
                <a:gd fmla="*/ 39 h 59" name="T33"/>
                <a:gd fmla="*/ 58 w 59" name="T34"/>
                <a:gd fmla="*/ 39 h 59" name="T35"/>
                <a:gd fmla="*/ 58 w 59" name="T36"/>
                <a:gd fmla="*/ 39 h 5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9" w="59">
                  <a:moveTo>
                    <a:pt x="58" y="39"/>
                  </a:move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9" y="38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9" name="Freeform 188"/>
            <p:cNvSpPr/>
            <p:nvPr/>
          </p:nvSpPr>
          <p:spPr bwMode="auto">
            <a:xfrm>
              <a:off x="828884" y="1940888"/>
              <a:ext cx="214313" cy="217488"/>
            </a:xfrm>
            <a:custGeom>
              <a:gdLst>
                <a:gd fmla="*/ 12 w 57" name="T0"/>
                <a:gd fmla="*/ 58 h 58" name="T1"/>
                <a:gd fmla="*/ 12 w 57" name="T2"/>
                <a:gd fmla="*/ 58 h 58" name="T3"/>
                <a:gd fmla="*/ 12 w 57" name="T4"/>
                <a:gd fmla="*/ 58 h 58" name="T5"/>
                <a:gd fmla="*/ 55 w 57" name="T6"/>
                <a:gd fmla="*/ 2 h 58" name="T7"/>
                <a:gd fmla="*/ 1 w 57" name="T8"/>
                <a:gd fmla="*/ 23 h 58" name="T9"/>
                <a:gd fmla="*/ 1 w 57" name="T10"/>
                <a:gd fmla="*/ 23 h 58" name="T11"/>
                <a:gd fmla="*/ 0 w 57" name="T12"/>
                <a:gd fmla="*/ 23 h 58" name="T13"/>
                <a:gd fmla="*/ 0 w 57" name="T14"/>
                <a:gd fmla="*/ 23 h 58" name="T15"/>
                <a:gd fmla="*/ 0 w 57" name="T16"/>
                <a:gd fmla="*/ 22 h 58" name="T17"/>
                <a:gd fmla="*/ 0 w 57" name="T18"/>
                <a:gd fmla="*/ 22 h 58" name="T19"/>
                <a:gd fmla="*/ 56 w 57" name="T20"/>
                <a:gd fmla="*/ 0 h 58" name="T21"/>
                <a:gd fmla="*/ 57 w 57" name="T22"/>
                <a:gd fmla="*/ 1 h 58" name="T23"/>
                <a:gd fmla="*/ 57 w 57" name="T24"/>
                <a:gd fmla="*/ 1 h 58" name="T25"/>
                <a:gd fmla="*/ 57 w 57" name="T26"/>
                <a:gd fmla="*/ 1 h 58" name="T27"/>
                <a:gd fmla="*/ 57 w 57" name="T28"/>
                <a:gd fmla="*/ 1 h 58" name="T29"/>
                <a:gd fmla="*/ 13 w 57" name="T30"/>
                <a:gd fmla="*/ 58 h 58" name="T31"/>
                <a:gd fmla="*/ 12 w 57" name="T32"/>
                <a:gd fmla="*/ 58 h 58" name="T33"/>
                <a:gd fmla="*/ 12 w 57" name="T34"/>
                <a:gd fmla="*/ 58 h 58" name="T35"/>
                <a:gd fmla="*/ 12 w 57" name="T36"/>
                <a:gd fmla="*/ 58 h 5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57" w="57"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0" name="Freeform 189"/>
            <p:cNvSpPr/>
            <p:nvPr/>
          </p:nvSpPr>
          <p:spPr bwMode="auto">
            <a:xfrm>
              <a:off x="986047" y="1910726"/>
              <a:ext cx="365125" cy="393700"/>
            </a:xfrm>
            <a:custGeom>
              <a:gdLst>
                <a:gd fmla="*/ 0 w 97" name="T0"/>
                <a:gd fmla="*/ 104 h 105" name="T1"/>
                <a:gd fmla="*/ 0 w 97" name="T2"/>
                <a:gd fmla="*/ 104 h 105" name="T3"/>
                <a:gd fmla="*/ 0 w 97" name="T4"/>
                <a:gd fmla="*/ 104 h 105" name="T5"/>
                <a:gd fmla="*/ 72 w 97" name="T6"/>
                <a:gd fmla="*/ 1 h 105" name="T7"/>
                <a:gd fmla="*/ 72 w 97" name="T8"/>
                <a:gd fmla="*/ 0 h 105" name="T9"/>
                <a:gd fmla="*/ 72 w 97" name="T10"/>
                <a:gd fmla="*/ 0 h 105" name="T11"/>
                <a:gd fmla="*/ 73 w 97" name="T12"/>
                <a:gd fmla="*/ 1 h 105" name="T13"/>
                <a:gd fmla="*/ 73 w 97" name="T14"/>
                <a:gd fmla="*/ 1 h 105" name="T15"/>
                <a:gd fmla="*/ 96 w 97" name="T16"/>
                <a:gd fmla="*/ 70 h 105" name="T17"/>
                <a:gd fmla="*/ 96 w 97" name="T18"/>
                <a:gd fmla="*/ 71 h 105" name="T19"/>
                <a:gd fmla="*/ 96 w 97" name="T20"/>
                <a:gd fmla="*/ 71 h 105" name="T21"/>
                <a:gd fmla="*/ 95 w 97" name="T22"/>
                <a:gd fmla="*/ 70 h 105" name="T23"/>
                <a:gd fmla="*/ 95 w 97" name="T24"/>
                <a:gd fmla="*/ 70 h 105" name="T25"/>
                <a:gd fmla="*/ 72 w 97" name="T26"/>
                <a:gd fmla="*/ 2 h 105" name="T27"/>
                <a:gd fmla="*/ 1 w 97" name="T28"/>
                <a:gd fmla="*/ 104 h 105" name="T29"/>
                <a:gd fmla="*/ 0 w 97" name="T30"/>
                <a:gd fmla="*/ 104 h 105" name="T31"/>
                <a:gd fmla="*/ 0 w 97" name="T32"/>
                <a:gd fmla="*/ 104 h 105" name="T33"/>
                <a:gd fmla="*/ 0 w 97" name="T34"/>
                <a:gd fmla="*/ 104 h 10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05" w="97">
                  <a:moveTo>
                    <a:pt x="0" y="104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7" y="70"/>
                    <a:pt x="96" y="70"/>
                    <a:pt x="96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71"/>
                    <a:pt x="96" y="71"/>
                    <a:pt x="95" y="70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5"/>
                    <a:pt x="0" y="105"/>
                    <a:pt x="0" y="10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1" name="Freeform 190"/>
            <p:cNvSpPr/>
            <p:nvPr/>
          </p:nvSpPr>
          <p:spPr bwMode="auto">
            <a:xfrm>
              <a:off x="1497222" y="1831351"/>
              <a:ext cx="444500" cy="258763"/>
            </a:xfrm>
            <a:custGeom>
              <a:gdLst>
                <a:gd fmla="*/ 24 w 118" name="T0"/>
                <a:gd fmla="*/ 69 h 69" name="T1"/>
                <a:gd fmla="*/ 23 w 118" name="T2"/>
                <a:gd fmla="*/ 69 h 69" name="T3"/>
                <a:gd fmla="*/ 23 w 118" name="T4"/>
                <a:gd fmla="*/ 69 h 69" name="T5"/>
                <a:gd fmla="*/ 0 w 118" name="T6"/>
                <a:gd fmla="*/ 1 h 69" name="T7"/>
                <a:gd fmla="*/ 0 w 118" name="T8"/>
                <a:gd fmla="*/ 0 h 69" name="T9"/>
                <a:gd fmla="*/ 0 w 118" name="T10"/>
                <a:gd fmla="*/ 0 h 69" name="T11"/>
                <a:gd fmla="*/ 0 w 118" name="T12"/>
                <a:gd fmla="*/ 0 h 69" name="T13"/>
                <a:gd fmla="*/ 0 w 118" name="T14"/>
                <a:gd fmla="*/ 0 h 69" name="T15"/>
                <a:gd fmla="*/ 118 w 118" name="T16"/>
                <a:gd fmla="*/ 34 h 69" name="T17"/>
                <a:gd fmla="*/ 118 w 118" name="T18"/>
                <a:gd fmla="*/ 35 h 69" name="T19"/>
                <a:gd fmla="*/ 118 w 118" name="T20"/>
                <a:gd fmla="*/ 35 h 69" name="T21"/>
                <a:gd fmla="*/ 117 w 118" name="T22"/>
                <a:gd fmla="*/ 35 h 69" name="T23"/>
                <a:gd fmla="*/ 117 w 118" name="T24"/>
                <a:gd fmla="*/ 35 h 69" name="T25"/>
                <a:gd fmla="*/ 1 w 118" name="T26"/>
                <a:gd fmla="*/ 1 h 69" name="T27"/>
                <a:gd fmla="*/ 24 w 118" name="T28"/>
                <a:gd fmla="*/ 68 h 69" name="T29"/>
                <a:gd fmla="*/ 24 w 118" name="T30"/>
                <a:gd fmla="*/ 68 h 69" name="T31"/>
                <a:gd fmla="*/ 24 w 118" name="T32"/>
                <a:gd fmla="*/ 69 h 69" name="T33"/>
                <a:gd fmla="*/ 24 w 118" name="T34"/>
                <a:gd fmla="*/ 69 h 69" name="T35"/>
                <a:gd fmla="*/ 24 w 118" name="T36"/>
                <a:gd fmla="*/ 69 h 6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" w="118">
                  <a:moveTo>
                    <a:pt x="24" y="69"/>
                  </a:moveTo>
                  <a:cubicBezTo>
                    <a:pt x="24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4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2" name="Freeform 191"/>
            <p:cNvSpPr/>
            <p:nvPr/>
          </p:nvSpPr>
          <p:spPr bwMode="auto">
            <a:xfrm>
              <a:off x="1689309" y="1644026"/>
              <a:ext cx="255588" cy="142875"/>
            </a:xfrm>
            <a:custGeom>
              <a:gdLst>
                <a:gd fmla="*/ 67 w 68" name="T0"/>
                <a:gd fmla="*/ 38 h 38" name="T1"/>
                <a:gd fmla="*/ 1 w 68" name="T2"/>
                <a:gd fmla="*/ 21 h 38" name="T3"/>
                <a:gd fmla="*/ 0 w 68" name="T4"/>
                <a:gd fmla="*/ 20 h 38" name="T5"/>
                <a:gd fmla="*/ 0 w 68" name="T6"/>
                <a:gd fmla="*/ 20 h 38" name="T7"/>
                <a:gd fmla="*/ 1 w 68" name="T8"/>
                <a:gd fmla="*/ 20 h 38" name="T9"/>
                <a:gd fmla="*/ 1 w 68" name="T10"/>
                <a:gd fmla="*/ 20 h 38" name="T11"/>
                <a:gd fmla="*/ 54 w 68" name="T12"/>
                <a:gd fmla="*/ 0 h 38" name="T13"/>
                <a:gd fmla="*/ 55 w 68" name="T14"/>
                <a:gd fmla="*/ 1 h 38" name="T15"/>
                <a:gd fmla="*/ 55 w 68" name="T16"/>
                <a:gd fmla="*/ 1 h 38" name="T17"/>
                <a:gd fmla="*/ 55 w 68" name="T18"/>
                <a:gd fmla="*/ 1 h 38" name="T19"/>
                <a:gd fmla="*/ 55 w 68" name="T20"/>
                <a:gd fmla="*/ 1 h 38" name="T21"/>
                <a:gd fmla="*/ 3 w 68" name="T22"/>
                <a:gd fmla="*/ 20 h 38" name="T23"/>
                <a:gd fmla="*/ 68 w 68" name="T24"/>
                <a:gd fmla="*/ 37 h 38" name="T25"/>
                <a:gd fmla="*/ 68 w 68" name="T26"/>
                <a:gd fmla="*/ 38 h 38" name="T27"/>
                <a:gd fmla="*/ 68 w 68" name="T28"/>
                <a:gd fmla="*/ 38 h 38" name="T29"/>
                <a:gd fmla="*/ 68 w 68" name="T30"/>
                <a:gd fmla="*/ 38 h 38" name="T31"/>
                <a:gd fmla="*/ 68 w 68" name="T32"/>
                <a:gd fmla="*/ 38 h 38" name="T33"/>
                <a:gd fmla="*/ 67 w 68" name="T34"/>
                <a:gd fmla="*/ 38 h 3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8" w="68">
                  <a:moveTo>
                    <a:pt x="67" y="38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8"/>
                    <a:pt x="67" y="38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3" name="Freeform 192"/>
            <p:cNvSpPr>
              <a:spLocks noEditPoints="1"/>
            </p:cNvSpPr>
            <p:nvPr/>
          </p:nvSpPr>
          <p:spPr bwMode="auto">
            <a:xfrm>
              <a:off x="727284" y="1347163"/>
              <a:ext cx="406400" cy="217488"/>
            </a:xfrm>
            <a:custGeom>
              <a:gdLst>
                <a:gd fmla="*/ 24 w 108" name="T0"/>
                <a:gd fmla="*/ 37 h 58" name="T1"/>
                <a:gd fmla="*/ 7 w 108" name="T2"/>
                <a:gd fmla="*/ 27 h 58" name="T3"/>
                <a:gd fmla="*/ 5 w 108" name="T4"/>
                <a:gd fmla="*/ 28 h 58" name="T5"/>
                <a:gd fmla="*/ 15 w 108" name="T6"/>
                <a:gd fmla="*/ 25 h 58" name="T7"/>
                <a:gd fmla="*/ 25 w 108" name="T8"/>
                <a:gd fmla="*/ 24 h 58" name="T9"/>
                <a:gd fmla="*/ 41 w 108" name="T10"/>
                <a:gd fmla="*/ 16 h 58" name="T11"/>
                <a:gd fmla="*/ 56 w 108" name="T12"/>
                <a:gd fmla="*/ 10 h 58" name="T13"/>
                <a:gd fmla="*/ 74 w 108" name="T14"/>
                <a:gd fmla="*/ 3 h 58" name="T15"/>
                <a:gd fmla="*/ 87 w 108" name="T16"/>
                <a:gd fmla="*/ 2 h 58" name="T17"/>
                <a:gd fmla="*/ 98 w 108" name="T18"/>
                <a:gd fmla="*/ 33 h 58" name="T19"/>
                <a:gd fmla="*/ 105 w 108" name="T20"/>
                <a:gd fmla="*/ 58 h 58" name="T21"/>
                <a:gd fmla="*/ 105 w 108" name="T22"/>
                <a:gd fmla="*/ 54 h 58" name="T23"/>
                <a:gd fmla="*/ 100 w 108" name="T24"/>
                <a:gd fmla="*/ 53 h 58" name="T25"/>
                <a:gd fmla="*/ 66 w 108" name="T26"/>
                <a:gd fmla="*/ 44 h 58" name="T27"/>
                <a:gd fmla="*/ 97 w 108" name="T28"/>
                <a:gd fmla="*/ 52 h 58" name="T29"/>
                <a:gd fmla="*/ 102 w 108" name="T30"/>
                <a:gd fmla="*/ 47 h 58" name="T31"/>
                <a:gd fmla="*/ 96 w 108" name="T32"/>
                <a:gd fmla="*/ 47 h 58" name="T33"/>
                <a:gd fmla="*/ 88 w 108" name="T34"/>
                <a:gd fmla="*/ 48 h 58" name="T35"/>
                <a:gd fmla="*/ 86 w 108" name="T36"/>
                <a:gd fmla="*/ 48 h 58" name="T37"/>
                <a:gd fmla="*/ 86 w 108" name="T38"/>
                <a:gd fmla="*/ 45 h 58" name="T39"/>
                <a:gd fmla="*/ 98 w 108" name="T40"/>
                <a:gd fmla="*/ 42 h 58" name="T41"/>
                <a:gd fmla="*/ 94 w 108" name="T42"/>
                <a:gd fmla="*/ 41 h 58" name="T43"/>
                <a:gd fmla="*/ 86 w 108" name="T44"/>
                <a:gd fmla="*/ 43 h 58" name="T45"/>
                <a:gd fmla="*/ 92 w 108" name="T46"/>
                <a:gd fmla="*/ 40 h 58" name="T47"/>
                <a:gd fmla="*/ 80 w 108" name="T48"/>
                <a:gd fmla="*/ 42 h 58" name="T49"/>
                <a:gd fmla="*/ 96 w 108" name="T50"/>
                <a:gd fmla="*/ 37 h 58" name="T51"/>
                <a:gd fmla="*/ 79 w 108" name="T52"/>
                <a:gd fmla="*/ 42 h 58" name="T53"/>
                <a:gd fmla="*/ 92 w 108" name="T54"/>
                <a:gd fmla="*/ 34 h 58" name="T55"/>
                <a:gd fmla="*/ 80 w 108" name="T56"/>
                <a:gd fmla="*/ 39 h 58" name="T57"/>
                <a:gd fmla="*/ 95 w 108" name="T58"/>
                <a:gd fmla="*/ 32 h 58" name="T59"/>
                <a:gd fmla="*/ 76 w 108" name="T60"/>
                <a:gd fmla="*/ 38 h 58" name="T61"/>
                <a:gd fmla="*/ 80 w 108" name="T62"/>
                <a:gd fmla="*/ 29 h 58" name="T63"/>
                <a:gd fmla="*/ 61 w 108" name="T64"/>
                <a:gd fmla="*/ 39 h 58" name="T65"/>
                <a:gd fmla="*/ 45 w 108" name="T66"/>
                <a:gd fmla="*/ 36 h 58" name="T67"/>
                <a:gd fmla="*/ 31 w 108" name="T68"/>
                <a:gd fmla="*/ 33 h 58" name="T69"/>
                <a:gd fmla="*/ 22 w 108" name="T70"/>
                <a:gd fmla="*/ 29 h 58" name="T71"/>
                <a:gd fmla="*/ 64 w 108" name="T72"/>
                <a:gd fmla="*/ 35 h 58" name="T73"/>
                <a:gd fmla="*/ 79 w 108" name="T74"/>
                <a:gd fmla="*/ 28 h 58" name="T75"/>
                <a:gd fmla="*/ 61 w 108" name="T76"/>
                <a:gd fmla="*/ 36 h 58" name="T77"/>
                <a:gd fmla="*/ 54 w 108" name="T78"/>
                <a:gd fmla="*/ 37 h 58" name="T79"/>
                <a:gd fmla="*/ 89 w 108" name="T80"/>
                <a:gd fmla="*/ 21 h 58" name="T81"/>
                <a:gd fmla="*/ 86 w 108" name="T82"/>
                <a:gd fmla="*/ 15 h 58" name="T83"/>
                <a:gd fmla="*/ 55 w 108" name="T84"/>
                <a:gd fmla="*/ 24 h 58" name="T85"/>
                <a:gd fmla="*/ 72 w 108" name="T86"/>
                <a:gd fmla="*/ 23 h 58" name="T87"/>
                <a:gd fmla="*/ 41 w 108" name="T88"/>
                <a:gd fmla="*/ 34 h 58" name="T89"/>
                <a:gd fmla="*/ 73 w 108" name="T90"/>
                <a:gd fmla="*/ 13 h 58" name="T91"/>
                <a:gd fmla="*/ 43 w 108" name="T92"/>
                <a:gd fmla="*/ 22 h 58" name="T93"/>
                <a:gd fmla="*/ 61 w 108" name="T94"/>
                <a:gd fmla="*/ 19 h 58" name="T95"/>
                <a:gd fmla="*/ 19 w 108" name="T96"/>
                <a:gd fmla="*/ 33 h 58" name="T97"/>
                <a:gd fmla="*/ 33 w 108" name="T98"/>
                <a:gd fmla="*/ 31 h 58" name="T99"/>
                <a:gd fmla="*/ 33 w 108" name="T100"/>
                <a:gd fmla="*/ 29 h 58" name="T101"/>
                <a:gd fmla="*/ 82 w 108" name="T102"/>
                <a:gd fmla="*/ 8 h 58" name="T103"/>
                <a:gd fmla="*/ 28 w 108" name="T104"/>
                <a:gd fmla="*/ 29 h 58" name="T105"/>
                <a:gd fmla="*/ 82 w 108" name="T106"/>
                <a:gd fmla="*/ 7 h 58" name="T107"/>
                <a:gd fmla="*/ 75 w 108" name="T108"/>
                <a:gd fmla="*/ 9 h 58" name="T109"/>
                <a:gd fmla="*/ 28 w 108" name="T110"/>
                <a:gd fmla="*/ 26 h 58" name="T111"/>
                <a:gd fmla="*/ 40 w 108" name="T112"/>
                <a:gd fmla="*/ 20 h 58" name="T113"/>
                <a:gd fmla="*/ 55 w 108" name="T114"/>
                <a:gd fmla="*/ 14 h 58" name="T115"/>
                <a:gd fmla="*/ 8 w 108" name="T116"/>
                <a:gd fmla="*/ 32 h 58" name="T117"/>
                <a:gd fmla="*/ 16 w 108" name="T118"/>
                <a:gd fmla="*/ 29 h 58" name="T119"/>
                <a:gd fmla="*/ 13 w 108" name="T120"/>
                <a:gd fmla="*/ 29 h 58" name="T121"/>
                <a:gd fmla="*/ 41 w 108" name="T122"/>
                <a:gd fmla="*/ 18 h 5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57" w="108"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0" y="58"/>
                    <a:pt x="95" y="55"/>
                    <a:pt x="92" y="54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54"/>
                    <a:pt x="92" y="53"/>
                    <a:pt x="92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86" y="51"/>
                    <a:pt x="79" y="50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69" y="47"/>
                    <a:pt x="65" y="46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0" y="44"/>
                    <a:pt x="59" y="44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6" y="44"/>
                    <a:pt x="54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4"/>
                    <a:pt x="52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49" y="42"/>
                    <a:pt x="48" y="42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0" y="40"/>
                    <a:pt x="30" y="42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0" y="35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6" y="34"/>
                    <a:pt x="14" y="34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7" y="33"/>
                    <a:pt x="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31"/>
                    <a:pt x="6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9" y="28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8"/>
                    <a:pt x="3" y="28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6"/>
                    <a:pt x="7" y="25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9" y="26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7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1" y="26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7"/>
                    <a:pt x="12" y="27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7"/>
                    <a:pt x="13" y="27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3"/>
                    <a:pt x="22" y="22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3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3"/>
                    <a:pt x="25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6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2"/>
                    <a:pt x="29" y="20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21"/>
                    <a:pt x="30" y="23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5"/>
                    <a:pt x="30" y="25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2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18"/>
                    <a:pt x="35" y="17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8" y="17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7"/>
                    <a:pt x="40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4" y="16"/>
                    <a:pt x="44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6" y="14"/>
                    <a:pt x="47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13"/>
                    <a:pt x="48" y="14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9" y="14"/>
                    <a:pt x="50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0"/>
                    <a:pt x="54" y="9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9"/>
                    <a:pt x="55" y="10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12"/>
                    <a:pt x="57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0"/>
                    <a:pt x="60" y="10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9"/>
                    <a:pt x="61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10"/>
                    <a:pt x="62" y="10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3" y="9"/>
                    <a:pt x="64" y="8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8"/>
                    <a:pt x="67" y="9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8"/>
                    <a:pt x="70" y="7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3" y="4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4" y="5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4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5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7"/>
                    <a:pt x="77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4"/>
                    <a:pt x="80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5"/>
                    <a:pt x="80" y="6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5"/>
                    <a:pt x="84" y="3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7" y="1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87" y="1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4"/>
                    <a:pt x="85" y="6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7"/>
                    <a:pt x="86" y="7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4"/>
                    <a:pt x="87" y="2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2"/>
                    <a:pt x="90" y="3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3" y="10"/>
                    <a:pt x="94" y="16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6" y="27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30"/>
                    <a:pt x="97" y="32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7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5"/>
                    <a:pt x="98" y="35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9" y="37"/>
                    <a:pt x="99" y="37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7"/>
                    <a:pt x="100" y="37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7"/>
                    <a:pt x="101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2" y="40"/>
                    <a:pt x="103" y="42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8"/>
                    <a:pt x="107" y="53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7"/>
                    <a:pt x="108" y="57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6" y="58"/>
                    <a:pt x="106" y="58"/>
                    <a:pt x="105" y="58"/>
                  </a:cubicBezTo>
                  <a:close/>
                  <a:moveTo>
                    <a:pt x="107" y="57"/>
                  </a:moveTo>
                  <a:cubicBezTo>
                    <a:pt x="106" y="56"/>
                    <a:pt x="106" y="56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7" y="57"/>
                  </a:cubicBezTo>
                  <a:close/>
                  <a:moveTo>
                    <a:pt x="104" y="57"/>
                  </a:moveTo>
                  <a:cubicBezTo>
                    <a:pt x="104" y="56"/>
                    <a:pt x="104" y="55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3"/>
                    <a:pt x="103" y="52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2" y="52"/>
                    <a:pt x="102" y="53"/>
                    <a:pt x="101" y="53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2" y="53"/>
                    <a:pt x="102" y="53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0" y="55"/>
                    <a:pt x="98" y="55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8" y="55"/>
                    <a:pt x="102" y="57"/>
                    <a:pt x="104" y="57"/>
                  </a:cubicBezTo>
                  <a:close/>
                  <a:moveTo>
                    <a:pt x="105" y="54"/>
                  </a:move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5" y="53"/>
                    <a:pt x="106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5" y="52"/>
                    <a:pt x="105" y="52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2"/>
                    <a:pt x="105" y="53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54"/>
                    <a:pt x="105" y="54"/>
                    <a:pt x="105" y="54"/>
                  </a:cubicBezTo>
                  <a:close/>
                  <a:moveTo>
                    <a:pt x="103" y="51"/>
                  </a:moveTo>
                  <a:cubicBezTo>
                    <a:pt x="104" y="51"/>
                    <a:pt x="104" y="51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1"/>
                    <a:pt x="104" y="51"/>
                    <a:pt x="104" y="5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0"/>
                    <a:pt x="104" y="50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lose/>
                  <a:moveTo>
                    <a:pt x="99" y="54"/>
                  </a:move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9" y="54"/>
                  </a:cubicBezTo>
                  <a:close/>
                  <a:moveTo>
                    <a:pt x="100" y="53"/>
                  </a:moveTo>
                  <a:cubicBezTo>
                    <a:pt x="100" y="52"/>
                    <a:pt x="100" y="50"/>
                    <a:pt x="100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50"/>
                    <a:pt x="100" y="51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8" y="52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9" y="53"/>
                    <a:pt x="100" y="53"/>
                    <a:pt x="100" y="53"/>
                  </a:cubicBezTo>
                  <a:close/>
                  <a:moveTo>
                    <a:pt x="101" y="52"/>
                  </a:move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1" y="52"/>
                    <a:pt x="101" y="52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1"/>
                    <a:pt x="102" y="51"/>
                    <a:pt x="102" y="51"/>
                  </a:cubicBezTo>
                  <a:close/>
                  <a:moveTo>
                    <a:pt x="91" y="51"/>
                  </a:moveTo>
                  <a:cubicBezTo>
                    <a:pt x="93" y="51"/>
                    <a:pt x="94" y="52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5" y="52"/>
                    <a:pt x="94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85" y="49"/>
                    <a:pt x="78" y="48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6" y="43"/>
                    <a:pt x="61" y="40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40"/>
                    <a:pt x="54" y="41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4" y="42"/>
                    <a:pt x="54" y="42"/>
                    <a:pt x="55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7" y="42"/>
                    <a:pt x="59" y="43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3" y="44"/>
                    <a:pt x="64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5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8" y="46"/>
                    <a:pt x="71" y="47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9" y="49"/>
                    <a:pt x="85" y="50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lose/>
                  <a:moveTo>
                    <a:pt x="94" y="53"/>
                  </a:move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lose/>
                  <a:moveTo>
                    <a:pt x="97" y="52"/>
                  </a:moveTo>
                  <a:cubicBezTo>
                    <a:pt x="98" y="52"/>
                    <a:pt x="98" y="52"/>
                    <a:pt x="98" y="52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2"/>
                    <a:pt x="97" y="52"/>
                    <a:pt x="97" y="52"/>
                  </a:cubicBezTo>
                  <a:close/>
                  <a:moveTo>
                    <a:pt x="103" y="50"/>
                  </a:moveTo>
                  <a:cubicBezTo>
                    <a:pt x="103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5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7"/>
                    <a:pt x="104" y="46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4"/>
                    <a:pt x="103" y="43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3" y="45"/>
                    <a:pt x="103" y="47"/>
                    <a:pt x="103" y="50"/>
                  </a:cubicBezTo>
                  <a:close/>
                  <a:moveTo>
                    <a:pt x="98" y="51"/>
                  </a:moveTo>
                  <a:cubicBezTo>
                    <a:pt x="99" y="50"/>
                    <a:pt x="100" y="49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99" y="48"/>
                    <a:pt x="98" y="49"/>
                    <a:pt x="97" y="5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8" y="51"/>
                    <a:pt x="98" y="51"/>
                    <a:pt x="98" y="51"/>
                  </a:cubicBezTo>
                  <a:close/>
                  <a:moveTo>
                    <a:pt x="102" y="47"/>
                  </a:moveTo>
                  <a:cubicBezTo>
                    <a:pt x="102" y="47"/>
                    <a:pt x="102" y="48"/>
                    <a:pt x="102" y="48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7"/>
                    <a:pt x="102" y="46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5"/>
                    <a:pt x="102" y="46"/>
                    <a:pt x="102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7"/>
                    <a:pt x="102" y="47"/>
                    <a:pt x="102" y="47"/>
                  </a:cubicBezTo>
                  <a:close/>
                  <a:moveTo>
                    <a:pt x="96" y="50"/>
                  </a:moveTo>
                  <a:cubicBezTo>
                    <a:pt x="96" y="50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5" y="48"/>
                    <a:pt x="95" y="49"/>
                    <a:pt x="95" y="49"/>
                  </a:cubicBez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6" y="50"/>
                    <a:pt x="96" y="50"/>
                  </a:cubicBezTo>
                  <a:close/>
                  <a:moveTo>
                    <a:pt x="98" y="48"/>
                  </a:moveTo>
                  <a:cubicBezTo>
                    <a:pt x="98" y="48"/>
                    <a:pt x="98" y="47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7"/>
                    <a:pt x="98" y="47"/>
                    <a:pt x="98" y="48"/>
                  </a:cubicBezTo>
                  <a:close/>
                  <a:moveTo>
                    <a:pt x="93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lose/>
                  <a:moveTo>
                    <a:pt x="94" y="48"/>
                  </a:moveTo>
                  <a:cubicBezTo>
                    <a:pt x="95" y="48"/>
                    <a:pt x="95" y="47"/>
                    <a:pt x="95" y="47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5" y="47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7"/>
                    <a:pt x="94" y="48"/>
                    <a:pt x="94" y="48"/>
                  </a:cubicBezTo>
                  <a:close/>
                  <a:moveTo>
                    <a:pt x="96" y="47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lose/>
                  <a:moveTo>
                    <a:pt x="93" y="48"/>
                  </a:moveTo>
                  <a:cubicBezTo>
                    <a:pt x="94" y="47"/>
                    <a:pt x="94" y="46"/>
                    <a:pt x="94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4" y="46"/>
                    <a:pt x="93" y="47"/>
                    <a:pt x="92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3" y="47"/>
                    <a:pt x="93" y="48"/>
                    <a:pt x="93" y="48"/>
                  </a:cubicBezTo>
                  <a:close/>
                  <a:moveTo>
                    <a:pt x="100" y="45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4"/>
                    <a:pt x="99" y="44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100" y="45"/>
                    <a:pt x="100" y="45"/>
                  </a:cubicBezTo>
                  <a:close/>
                  <a:moveTo>
                    <a:pt x="92" y="48"/>
                  </a:moveTo>
                  <a:cubicBezTo>
                    <a:pt x="92" y="48"/>
                    <a:pt x="92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2" y="48"/>
                    <a:pt x="92" y="48"/>
                  </a:cubicBezTo>
                  <a:close/>
                  <a:moveTo>
                    <a:pt x="91" y="48"/>
                  </a:moveTo>
                  <a:cubicBezTo>
                    <a:pt x="90" y="48"/>
                    <a:pt x="90" y="48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7"/>
                    <a:pt x="89" y="46"/>
                    <a:pt x="89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7"/>
                    <a:pt x="88" y="47"/>
                    <a:pt x="88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90" y="48"/>
                    <a:pt x="91" y="48"/>
                  </a:cubicBezTo>
                  <a:close/>
                  <a:moveTo>
                    <a:pt x="101" y="44"/>
                  </a:move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1" y="42"/>
                    <a:pt x="101" y="41"/>
                    <a:pt x="101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0" y="40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3"/>
                    <a:pt x="100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1" y="44"/>
                    <a:pt x="101" y="44"/>
                  </a:cubicBezTo>
                  <a:close/>
                  <a:moveTo>
                    <a:pt x="99" y="45"/>
                  </a:moveTo>
                  <a:cubicBezTo>
                    <a:pt x="99" y="45"/>
                    <a:pt x="98" y="45"/>
                    <a:pt x="98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9" y="45"/>
                  </a:cubicBezTo>
                  <a:close/>
                  <a:moveTo>
                    <a:pt x="96" y="46"/>
                  </a:moveTo>
                  <a:cubicBezTo>
                    <a:pt x="96" y="46"/>
                    <a:pt x="96" y="45"/>
                    <a:pt x="97" y="45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6" y="45"/>
                    <a:pt x="96" y="44"/>
                    <a:pt x="96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6" y="45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6" y="45"/>
                    <a:pt x="96" y="46"/>
                    <a:pt x="96" y="46"/>
                  </a:cubicBezTo>
                  <a:close/>
                  <a:moveTo>
                    <a:pt x="86" y="48"/>
                  </a:move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3" y="47"/>
                    <a:pt x="81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7" y="45"/>
                    <a:pt x="76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8" y="47"/>
                    <a:pt x="82" y="48"/>
                    <a:pt x="86" y="48"/>
                  </a:cubicBezTo>
                  <a:close/>
                  <a:moveTo>
                    <a:pt x="97" y="44"/>
                  </a:moveTo>
                  <a:cubicBezTo>
                    <a:pt x="97" y="44"/>
                    <a:pt x="98" y="44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7" y="43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4"/>
                    <a:pt x="97" y="44"/>
                    <a:pt x="97" y="44"/>
                  </a:cubicBezTo>
                  <a:close/>
                  <a:moveTo>
                    <a:pt x="91" y="46"/>
                  </a:move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1" y="43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3"/>
                    <a:pt x="90" y="44"/>
                    <a:pt x="89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0" y="46"/>
                    <a:pt x="90" y="46"/>
                    <a:pt x="91" y="46"/>
                  </a:cubicBezTo>
                  <a:close/>
                  <a:moveTo>
                    <a:pt x="87" y="47"/>
                  </a:moveTo>
                  <a:cubicBezTo>
                    <a:pt x="87" y="47"/>
                    <a:pt x="87" y="46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6" y="45"/>
                    <a:pt x="86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6"/>
                    <a:pt x="85" y="46"/>
                    <a:pt x="85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6"/>
                    <a:pt x="85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4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5"/>
                    <a:pt x="83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3" y="46"/>
                    <a:pt x="85" y="47"/>
                    <a:pt x="87" y="47"/>
                  </a:cubicBezTo>
                  <a:close/>
                  <a:moveTo>
                    <a:pt x="94" y="45"/>
                  </a:move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5"/>
                  </a:cubicBezTo>
                  <a:close/>
                  <a:moveTo>
                    <a:pt x="92" y="45"/>
                  </a:moveTo>
                  <a:cubicBezTo>
                    <a:pt x="92" y="44"/>
                    <a:pt x="93" y="43"/>
                    <a:pt x="93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3"/>
                    <a:pt x="93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3"/>
                    <a:pt x="92" y="44"/>
                    <a:pt x="92" y="45"/>
                  </a:cubicBez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9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8" y="41"/>
                    <a:pt x="98" y="41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2"/>
                    <a:pt x="98" y="42"/>
                  </a:cubicBezTo>
                  <a:close/>
                  <a:moveTo>
                    <a:pt x="95" y="43"/>
                  </a:moveTo>
                  <a:cubicBezTo>
                    <a:pt x="95" y="43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5" y="42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lose/>
                  <a:moveTo>
                    <a:pt x="88" y="45"/>
                  </a:moveTo>
                  <a:cubicBezTo>
                    <a:pt x="89" y="44"/>
                    <a:pt x="89" y="44"/>
                    <a:pt x="89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4"/>
                    <a:pt x="89" y="44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lose/>
                  <a:moveTo>
                    <a:pt x="87" y="45"/>
                  </a:moveTo>
                  <a:cubicBezTo>
                    <a:pt x="88" y="44"/>
                    <a:pt x="88" y="44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5"/>
                  </a:cubicBezTo>
                  <a:close/>
                  <a:moveTo>
                    <a:pt x="99" y="40"/>
                  </a:moveTo>
                  <a:cubicBezTo>
                    <a:pt x="100" y="39"/>
                    <a:pt x="100" y="39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40"/>
                    <a:pt x="99" y="40"/>
                    <a:pt x="99" y="40"/>
                  </a:cubicBezTo>
                  <a:close/>
                  <a:moveTo>
                    <a:pt x="94" y="41"/>
                  </a:moveTo>
                  <a:cubicBezTo>
                    <a:pt x="94" y="40"/>
                    <a:pt x="95" y="40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8"/>
                    <a:pt x="95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1"/>
                    <a:pt x="94" y="41"/>
                    <a:pt x="94" y="41"/>
                  </a:cubicBezTo>
                  <a:close/>
                  <a:moveTo>
                    <a:pt x="90" y="42"/>
                  </a:moveTo>
                  <a:cubicBezTo>
                    <a:pt x="90" y="42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2"/>
                    <a:pt x="90" y="42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86" y="43"/>
                  </a:move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lose/>
                  <a:moveTo>
                    <a:pt x="85" y="44"/>
                  </a:move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4" y="43"/>
                    <a:pt x="84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4" y="43"/>
                    <a:pt x="84" y="44"/>
                    <a:pt x="85" y="44"/>
                  </a:cubicBezTo>
                  <a:close/>
                  <a:moveTo>
                    <a:pt x="89" y="42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1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9" y="42"/>
                    <a:pt x="89" y="42"/>
                  </a:cubicBezTo>
                  <a:close/>
                  <a:moveTo>
                    <a:pt x="82" y="44"/>
                  </a:move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77" y="43"/>
                    <a:pt x="72" y="43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9" y="42"/>
                    <a:pt x="70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6" y="44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0" y="44"/>
                    <a:pt x="81" y="44"/>
                    <a:pt x="82" y="44"/>
                  </a:cubicBezTo>
                  <a:close/>
                  <a:moveTo>
                    <a:pt x="91" y="41"/>
                  </a:moveTo>
                  <a:cubicBezTo>
                    <a:pt x="91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9"/>
                    <a:pt x="91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1" y="40"/>
                    <a:pt x="91" y="40"/>
                    <a:pt x="91" y="41"/>
                  </a:cubicBezTo>
                  <a:close/>
                  <a:moveTo>
                    <a:pt x="87" y="42"/>
                  </a:move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7" y="42"/>
                    <a:pt x="87" y="42"/>
                  </a:cubicBezTo>
                  <a:close/>
                  <a:moveTo>
                    <a:pt x="96" y="39"/>
                  </a:move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38"/>
                    <a:pt x="97" y="38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4" y="42"/>
                    <a:pt x="85" y="42"/>
                  </a:cubicBezTo>
                  <a:close/>
                  <a:moveTo>
                    <a:pt x="82" y="43"/>
                  </a:move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1" y="43"/>
                    <a:pt x="80" y="42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0" y="43"/>
                    <a:pt x="81" y="43"/>
                    <a:pt x="82" y="43"/>
                  </a:cubicBezTo>
                  <a:close/>
                  <a:moveTo>
                    <a:pt x="87" y="41"/>
                  </a:moveTo>
                  <a:cubicBezTo>
                    <a:pt x="87" y="41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1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lose/>
                  <a:moveTo>
                    <a:pt x="90" y="40"/>
                  </a:moveTo>
                  <a:cubicBezTo>
                    <a:pt x="90" y="39"/>
                    <a:pt x="90" y="38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0" y="38"/>
                    <a:pt x="90" y="39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90" y="40"/>
                  </a:cubicBezTo>
                  <a:close/>
                  <a:moveTo>
                    <a:pt x="93" y="39"/>
                  </a:moveTo>
                  <a:cubicBezTo>
                    <a:pt x="93" y="38"/>
                    <a:pt x="93" y="38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6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4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3" y="36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8"/>
                    <a:pt x="92" y="38"/>
                    <a:pt x="93" y="39"/>
                  </a:cubicBezTo>
                  <a:close/>
                  <a:moveTo>
                    <a:pt x="96" y="37"/>
                  </a:moveTo>
                  <a:cubicBezTo>
                    <a:pt x="96" y="37"/>
                    <a:pt x="96" y="37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7"/>
                    <a:pt x="96" y="37"/>
                    <a:pt x="96" y="37"/>
                  </a:cubicBezTo>
                  <a:close/>
                  <a:moveTo>
                    <a:pt x="86" y="41"/>
                  </a:moveTo>
                  <a:cubicBezTo>
                    <a:pt x="86" y="40"/>
                    <a:pt x="86" y="40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5" y="39"/>
                    <a:pt x="84" y="39"/>
                    <a:pt x="83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9"/>
                    <a:pt x="82" y="39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3" y="40"/>
                    <a:pt x="84" y="40"/>
                    <a:pt x="86" y="41"/>
                  </a:cubicBezTo>
                  <a:close/>
                  <a:moveTo>
                    <a:pt x="88" y="39"/>
                  </a:moveTo>
                  <a:cubicBezTo>
                    <a:pt x="89" y="38"/>
                    <a:pt x="89" y="37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89" y="36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6"/>
                    <a:pt x="88" y="38"/>
                    <a:pt x="87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4" y="42"/>
                    <a:pt x="69" y="41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8" y="41"/>
                    <a:pt x="74" y="42"/>
                    <a:pt x="79" y="42"/>
                  </a:cubicBezTo>
                  <a:close/>
                  <a:moveTo>
                    <a:pt x="81" y="42"/>
                  </a:move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0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8" y="41"/>
                    <a:pt x="77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0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8" y="41"/>
                    <a:pt x="79" y="41"/>
                  </a:cubicBezTo>
                  <a:close/>
                  <a:moveTo>
                    <a:pt x="87" y="38"/>
                  </a:moveTo>
                  <a:cubicBezTo>
                    <a:pt x="87" y="37"/>
                    <a:pt x="88" y="35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3"/>
                    <a:pt x="89" y="32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8" y="31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7" y="32"/>
                    <a:pt x="85" y="35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38"/>
                    <a:pt x="86" y="38"/>
                    <a:pt x="87" y="38"/>
                  </a:cubicBezTo>
                  <a:close/>
                  <a:moveTo>
                    <a:pt x="96" y="35"/>
                  </a:move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lose/>
                  <a:moveTo>
                    <a:pt x="92" y="36"/>
                  </a:moveTo>
                  <a:cubicBezTo>
                    <a:pt x="92" y="35"/>
                    <a:pt x="92" y="35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1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6"/>
                    <a:pt x="91" y="36"/>
                    <a:pt x="92" y="36"/>
                  </a:cubicBezTo>
                  <a:close/>
                  <a:moveTo>
                    <a:pt x="81" y="40"/>
                  </a:moveTo>
                  <a:cubicBezTo>
                    <a:pt x="81" y="39"/>
                    <a:pt x="82" y="38"/>
                    <a:pt x="82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8"/>
                    <a:pt x="82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0"/>
                    <a:pt x="81" y="40"/>
                    <a:pt x="81" y="40"/>
                  </a:cubicBezTo>
                  <a:close/>
                  <a:moveTo>
                    <a:pt x="79" y="40"/>
                  </a:moveTo>
                  <a:cubicBezTo>
                    <a:pt x="79" y="39"/>
                    <a:pt x="78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8" y="40"/>
                    <a:pt x="79" y="40"/>
                  </a:cubicBezTo>
                  <a:close/>
                  <a:moveTo>
                    <a:pt x="75" y="41"/>
                  </a:moveTo>
                  <a:cubicBezTo>
                    <a:pt x="75" y="41"/>
                    <a:pt x="75" y="40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0" y="40"/>
                    <a:pt x="66" y="39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8"/>
                    <a:pt x="63" y="38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7" y="40"/>
                    <a:pt x="71" y="40"/>
                    <a:pt x="75" y="41"/>
                  </a:cubicBezTo>
                  <a:close/>
                  <a:moveTo>
                    <a:pt x="80" y="39"/>
                  </a:moveTo>
                  <a:cubicBezTo>
                    <a:pt x="80" y="38"/>
                    <a:pt x="80" y="38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79" y="37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38"/>
                    <a:pt x="79" y="38"/>
                    <a:pt x="80" y="39"/>
                  </a:cubicBezTo>
                  <a:close/>
                  <a:moveTo>
                    <a:pt x="91" y="34"/>
                  </a:moveTo>
                  <a:cubicBezTo>
                    <a:pt x="92" y="33"/>
                    <a:pt x="93" y="31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5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3" y="29"/>
                    <a:pt x="92" y="31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4"/>
                    <a:pt x="91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4"/>
                    <a:pt x="91" y="34"/>
                    <a:pt x="91" y="34"/>
                  </a:cubicBezTo>
                  <a:close/>
                  <a:moveTo>
                    <a:pt x="83" y="37"/>
                  </a:moveTo>
                  <a:cubicBezTo>
                    <a:pt x="84" y="34"/>
                    <a:pt x="86" y="31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9"/>
                    <a:pt x="87" y="29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5" y="31"/>
                    <a:pt x="83" y="34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3" y="37"/>
                  </a:cubicBezTo>
                  <a:close/>
                  <a:moveTo>
                    <a:pt x="95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lose/>
                  <a:moveTo>
                    <a:pt x="75" y="39"/>
                  </a:moveTo>
                  <a:cubicBezTo>
                    <a:pt x="75" y="38"/>
                    <a:pt x="75" y="37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6"/>
                    <a:pt x="74" y="35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4" y="34"/>
                    <a:pt x="73" y="34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1" y="36"/>
                    <a:pt x="70" y="37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1" y="39"/>
                    <a:pt x="73" y="39"/>
                    <a:pt x="75" y="39"/>
                  </a:cubicBezTo>
                  <a:close/>
                  <a:moveTo>
                    <a:pt x="76" y="38"/>
                  </a:moveTo>
                  <a:cubicBezTo>
                    <a:pt x="76" y="38"/>
                    <a:pt x="76" y="38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8"/>
                    <a:pt x="76" y="38"/>
                  </a:cubicBezTo>
                  <a:close/>
                  <a:moveTo>
                    <a:pt x="81" y="36"/>
                  </a:moveTo>
                  <a:cubicBezTo>
                    <a:pt x="82" y="33"/>
                    <a:pt x="85" y="29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4"/>
                    <a:pt x="86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6" y="24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3" y="27"/>
                    <a:pt x="81" y="31"/>
                    <a:pt x="79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80" y="36"/>
                    <a:pt x="81" y="36"/>
                  </a:cubicBezTo>
                  <a:close/>
                  <a:moveTo>
                    <a:pt x="90" y="31"/>
                  </a:moveTo>
                  <a:cubicBezTo>
                    <a:pt x="90" y="31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1"/>
                    <a:pt x="90" y="30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89" y="29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30"/>
                    <a:pt x="89" y="30"/>
                    <a:pt x="90" y="31"/>
                  </a:cubicBezTo>
                  <a:close/>
                  <a:moveTo>
                    <a:pt x="78" y="35"/>
                  </a:moveTo>
                  <a:cubicBezTo>
                    <a:pt x="80" y="31"/>
                    <a:pt x="83" y="26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2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24"/>
                    <a:pt x="82" y="27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31"/>
                    <a:pt x="79" y="31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3"/>
                    <a:pt x="77" y="34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8" y="35"/>
                  </a:cubicBezTo>
                  <a:close/>
                  <a:moveTo>
                    <a:pt x="69" y="38"/>
                  </a:moveTo>
                  <a:cubicBezTo>
                    <a:pt x="69" y="37"/>
                    <a:pt x="69" y="36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8" y="35"/>
                    <a:pt x="66" y="35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6" y="37"/>
                    <a:pt x="67" y="37"/>
                    <a:pt x="69" y="38"/>
                  </a:cubicBezTo>
                  <a:close/>
                  <a:moveTo>
                    <a:pt x="91" y="30"/>
                  </a:moveTo>
                  <a:cubicBezTo>
                    <a:pt x="92" y="28"/>
                    <a:pt x="93" y="27"/>
                    <a:pt x="94" y="2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4" y="24"/>
                    <a:pt x="94" y="24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2" y="26"/>
                    <a:pt x="92" y="28"/>
                    <a:pt x="91" y="30"/>
                  </a:cubicBezTo>
                  <a:close/>
                  <a:moveTo>
                    <a:pt x="76" y="35"/>
                  </a:moveTo>
                  <a:cubicBezTo>
                    <a:pt x="76" y="34"/>
                    <a:pt x="76" y="34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6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4"/>
                    <a:pt x="76" y="34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lose/>
                  <a:moveTo>
                    <a:pt x="60" y="39"/>
                  </a:moveTo>
                  <a:cubicBezTo>
                    <a:pt x="60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7"/>
                    <a:pt x="60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90" y="28"/>
                  </a:moveTo>
                  <a:cubicBezTo>
                    <a:pt x="90" y="28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lose/>
                  <a:moveTo>
                    <a:pt x="46" y="40"/>
                  </a:moveTo>
                  <a:cubicBezTo>
                    <a:pt x="48" y="41"/>
                    <a:pt x="50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0"/>
                    <a:pt x="53" y="39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2" y="37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8"/>
                    <a:pt x="48" y="39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7"/>
                    <a:pt x="46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0" y="37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9" y="35"/>
                    <a:pt x="37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5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2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7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2"/>
                    <a:pt x="22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3" y="32"/>
                    <a:pt x="28" y="33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5"/>
                    <a:pt x="26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30" y="36"/>
                    <a:pt x="35" y="38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2" y="40"/>
                    <a:pt x="44" y="40"/>
                    <a:pt x="46" y="40"/>
                  </a:cubicBezTo>
                  <a:close/>
                  <a:moveTo>
                    <a:pt x="63" y="37"/>
                  </a:moveTo>
                  <a:cubicBezTo>
                    <a:pt x="63" y="37"/>
                    <a:pt x="63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7" y="32"/>
                    <a:pt x="68" y="28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8" y="27"/>
                    <a:pt x="66" y="30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4"/>
                    <a:pt x="63" y="36"/>
                    <a:pt x="63" y="37"/>
                  </a:cubicBezTo>
                  <a:close/>
                  <a:moveTo>
                    <a:pt x="53" y="41"/>
                  </a:moveTo>
                  <a:cubicBezTo>
                    <a:pt x="54" y="40"/>
                    <a:pt x="54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9"/>
                    <a:pt x="53" y="40"/>
                    <a:pt x="53" y="41"/>
                  </a:cubicBezTo>
                  <a:close/>
                  <a:moveTo>
                    <a:pt x="75" y="32"/>
                  </a:moveTo>
                  <a:cubicBezTo>
                    <a:pt x="76" y="31"/>
                    <a:pt x="76" y="30"/>
                    <a:pt x="77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8" y="28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6"/>
                    <a:pt x="77" y="26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8"/>
                    <a:pt x="74" y="31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4" y="33"/>
                    <a:pt x="75" y="32"/>
                  </a:cubicBez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8" y="31"/>
                    <a:pt x="78" y="30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8" y="29"/>
                    <a:pt x="78" y="29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7" y="31"/>
                    <a:pt x="77" y="32"/>
                  </a:cubicBezTo>
                  <a:close/>
                  <a:moveTo>
                    <a:pt x="58" y="38"/>
                  </a:moveTo>
                  <a:cubicBezTo>
                    <a:pt x="61" y="33"/>
                    <a:pt x="64" y="29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2" y="28"/>
                    <a:pt x="60" y="33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8" y="38"/>
                    <a:pt x="58" y="38"/>
                  </a:cubicBezTo>
                  <a:close/>
                  <a:moveTo>
                    <a:pt x="70" y="34"/>
                  </a:moveTo>
                  <a:cubicBezTo>
                    <a:pt x="71" y="31"/>
                    <a:pt x="73" y="28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4"/>
                    <a:pt x="73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0" y="28"/>
                    <a:pt x="68" y="31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9" y="34"/>
                    <a:pt x="70" y="34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6"/>
                    <a:pt x="91" y="26"/>
                  </a:cubicBezTo>
                  <a:close/>
                  <a:moveTo>
                    <a:pt x="61" y="36"/>
                  </a:moveTo>
                  <a:cubicBezTo>
                    <a:pt x="62" y="35"/>
                    <a:pt x="62" y="34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5" y="30"/>
                    <a:pt x="66" y="27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8"/>
                    <a:pt x="63" y="32"/>
                    <a:pt x="61" y="36"/>
                  </a:cubicBezTo>
                  <a:close/>
                  <a:moveTo>
                    <a:pt x="89" y="26"/>
                  </a:moveTo>
                  <a:cubicBezTo>
                    <a:pt x="89" y="25"/>
                    <a:pt x="90" y="25"/>
                    <a:pt x="90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3"/>
                    <a:pt x="91" y="21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2"/>
                    <a:pt x="89" y="23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6"/>
                    <a:pt x="88" y="26"/>
                    <a:pt x="89" y="26"/>
                  </a:cubicBezTo>
                  <a:close/>
                  <a:moveTo>
                    <a:pt x="56" y="37"/>
                  </a:moveTo>
                  <a:cubicBezTo>
                    <a:pt x="59" y="33"/>
                    <a:pt x="61" y="28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3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7"/>
                    <a:pt x="59" y="30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7" y="32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33"/>
                    <a:pt x="55" y="35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6" y="37"/>
                  </a:cubicBezTo>
                  <a:close/>
                  <a:moveTo>
                    <a:pt x="80" y="28"/>
                  </a:moveTo>
                  <a:cubicBezTo>
                    <a:pt x="80" y="28"/>
                    <a:pt x="80" y="28"/>
                    <a:pt x="8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5"/>
                    <a:pt x="83" y="23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3" y="23"/>
                    <a:pt x="81" y="25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8"/>
                    <a:pt x="80" y="28"/>
                  </a:cubicBezTo>
                  <a:close/>
                  <a:moveTo>
                    <a:pt x="54" y="36"/>
                  </a:moveTo>
                  <a:cubicBezTo>
                    <a:pt x="55" y="32"/>
                    <a:pt x="58" y="28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4"/>
                    <a:pt x="58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8"/>
                    <a:pt x="53" y="31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2" y="35"/>
                    <a:pt x="53" y="36"/>
                    <a:pt x="54" y="36"/>
                  </a:cubicBezTo>
                  <a:close/>
                  <a:moveTo>
                    <a:pt x="91" y="23"/>
                  </a:moveTo>
                  <a:cubicBezTo>
                    <a:pt x="92" y="22"/>
                    <a:pt x="92" y="22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2" y="20"/>
                    <a:pt x="92" y="20"/>
                    <a:pt x="92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9"/>
                    <a:pt x="92" y="21"/>
                    <a:pt x="91" y="23"/>
                  </a:cubicBezTo>
                  <a:close/>
                  <a:moveTo>
                    <a:pt x="88" y="24"/>
                  </a:moveTo>
                  <a:cubicBezTo>
                    <a:pt x="88" y="23"/>
                    <a:pt x="88" y="22"/>
                    <a:pt x="89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1"/>
                    <a:pt x="88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3"/>
                    <a:pt x="87" y="23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8" y="24"/>
                  </a:cubicBezTo>
                  <a:close/>
                  <a:moveTo>
                    <a:pt x="94" y="21"/>
                  </a:move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lose/>
                  <a:moveTo>
                    <a:pt x="94" y="21"/>
                  </a:moveTo>
                  <a:cubicBezTo>
                    <a:pt x="93" y="16"/>
                    <a:pt x="92" y="10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4"/>
                    <a:pt x="89" y="3"/>
                    <a:pt x="88" y="1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8" y="2"/>
                    <a:pt x="88" y="4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8" y="7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8" y="10"/>
                    <a:pt x="87" y="12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7" y="15"/>
                    <a:pt x="88" y="13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1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1" y="12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2" y="16"/>
                    <a:pt x="92" y="17"/>
                    <a:pt x="93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3" y="20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21"/>
                    <a:pt x="94" y="21"/>
                  </a:cubicBezTo>
                  <a:close/>
                  <a:moveTo>
                    <a:pt x="79" y="26"/>
                  </a:moveTo>
                  <a:cubicBezTo>
                    <a:pt x="80" y="23"/>
                    <a:pt x="82" y="19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1" y="17"/>
                    <a:pt x="79" y="21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5"/>
                    <a:pt x="78" y="26"/>
                    <a:pt x="79" y="26"/>
                  </a:cubicBezTo>
                  <a:close/>
                  <a:moveTo>
                    <a:pt x="50" y="35"/>
                  </a:moveTo>
                  <a:cubicBezTo>
                    <a:pt x="52" y="31"/>
                    <a:pt x="54" y="27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3" y="27"/>
                    <a:pt x="51" y="31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lose/>
                  <a:moveTo>
                    <a:pt x="35" y="39"/>
                  </a:moveTo>
                  <a:cubicBezTo>
                    <a:pt x="32" y="39"/>
                    <a:pt x="29" y="38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9"/>
                    <a:pt x="32" y="39"/>
                    <a:pt x="35" y="39"/>
                  </a:cubicBezTo>
                  <a:close/>
                  <a:moveTo>
                    <a:pt x="87" y="21"/>
                  </a:moveTo>
                  <a:cubicBezTo>
                    <a:pt x="88" y="20"/>
                    <a:pt x="88" y="20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90" y="17"/>
                    <a:pt x="90" y="16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89" y="16"/>
                    <a:pt x="88" y="18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20"/>
                    <a:pt x="87" y="20"/>
                    <a:pt x="87" y="21"/>
                  </a:cubicBezTo>
                  <a:close/>
                  <a:moveTo>
                    <a:pt x="48" y="34"/>
                  </a:moveTo>
                  <a:cubicBezTo>
                    <a:pt x="50" y="30"/>
                    <a:pt x="52" y="26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0"/>
                    <a:pt x="57" y="17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5" y="21"/>
                    <a:pt x="52" y="29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close/>
                  <a:moveTo>
                    <a:pt x="75" y="24"/>
                  </a:moveTo>
                  <a:cubicBezTo>
                    <a:pt x="78" y="19"/>
                    <a:pt x="81" y="14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13"/>
                    <a:pt x="75" y="18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4" y="23"/>
                    <a:pt x="75" y="24"/>
                  </a:cubicBezTo>
                  <a:close/>
                  <a:moveTo>
                    <a:pt x="46" y="34"/>
                  </a:moveTo>
                  <a:cubicBezTo>
                    <a:pt x="51" y="29"/>
                    <a:pt x="53" y="22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6" y="16"/>
                    <a:pt x="55" y="16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2" y="22"/>
                    <a:pt x="48" y="28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6" y="34"/>
                    <a:pt x="46" y="34"/>
                  </a:cubicBezTo>
                  <a:close/>
                  <a:moveTo>
                    <a:pt x="83" y="21"/>
                  </a:moveTo>
                  <a:cubicBezTo>
                    <a:pt x="83" y="20"/>
                    <a:pt x="83" y="20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4" y="19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9"/>
                    <a:pt x="83" y="20"/>
                    <a:pt x="83" y="21"/>
                  </a:cubicBezTo>
                  <a:close/>
                  <a:moveTo>
                    <a:pt x="41" y="34"/>
                  </a:moveTo>
                  <a:cubicBezTo>
                    <a:pt x="41" y="34"/>
                    <a:pt x="41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1"/>
                    <a:pt x="43" y="30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30"/>
                    <a:pt x="42" y="32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  <a:moveTo>
                    <a:pt x="43" y="33"/>
                  </a:move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5" y="28"/>
                    <a:pt x="49" y="22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8"/>
                    <a:pt x="51" y="18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7" y="23"/>
                    <a:pt x="45" y="28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lose/>
                  <a:moveTo>
                    <a:pt x="71" y="23"/>
                  </a:moveTo>
                  <a:cubicBezTo>
                    <a:pt x="72" y="20"/>
                    <a:pt x="74" y="17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2"/>
                    <a:pt x="76" y="10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11"/>
                    <a:pt x="74" y="14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1" y="21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1" y="23"/>
                    <a:pt x="71" y="23"/>
                  </a:cubicBezTo>
                  <a:close/>
                  <a:moveTo>
                    <a:pt x="68" y="23"/>
                  </a:moveTo>
                  <a:cubicBezTo>
                    <a:pt x="69" y="21"/>
                    <a:pt x="70" y="19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3" y="15"/>
                    <a:pt x="74" y="13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1"/>
                    <a:pt x="73" y="12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6"/>
                    <a:pt x="70" y="20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lose/>
                  <a:moveTo>
                    <a:pt x="39" y="33"/>
                  </a:moveTo>
                  <a:cubicBezTo>
                    <a:pt x="38" y="33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6" y="32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8" y="33"/>
                    <a:pt x="39" y="33"/>
                  </a:cubicBezTo>
                  <a:close/>
                  <a:moveTo>
                    <a:pt x="67" y="23"/>
                  </a:moveTo>
                  <a:cubicBezTo>
                    <a:pt x="68" y="20"/>
                    <a:pt x="70" y="17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7"/>
                    <a:pt x="67" y="20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7" y="23"/>
                  </a:cubicBezTo>
                  <a:close/>
                  <a:moveTo>
                    <a:pt x="79" y="18"/>
                  </a:moveTo>
                  <a:cubicBezTo>
                    <a:pt x="80" y="17"/>
                    <a:pt x="81" y="16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6"/>
                    <a:pt x="80" y="17"/>
                    <a:pt x="79" y="18"/>
                  </a:cubicBezTo>
                  <a:close/>
                  <a:moveTo>
                    <a:pt x="39" y="32"/>
                  </a:moveTo>
                  <a:cubicBezTo>
                    <a:pt x="40" y="29"/>
                    <a:pt x="41" y="25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25"/>
                    <a:pt x="39" y="28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2"/>
                    <a:pt x="39" y="32"/>
                    <a:pt x="39" y="32"/>
                  </a:cubicBezTo>
                  <a:close/>
                  <a:moveTo>
                    <a:pt x="40" y="32"/>
                  </a:moveTo>
                  <a:cubicBezTo>
                    <a:pt x="43" y="28"/>
                    <a:pt x="45" y="24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6" y="20"/>
                    <a:pt x="45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25"/>
                    <a:pt x="41" y="28"/>
                    <a:pt x="40" y="32"/>
                  </a:cubicBezTo>
                  <a:close/>
                  <a:moveTo>
                    <a:pt x="64" y="23"/>
                  </a:moveTo>
                  <a:cubicBezTo>
                    <a:pt x="66" y="19"/>
                    <a:pt x="68" y="16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1" y="10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9"/>
                    <a:pt x="72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9" y="13"/>
                    <a:pt x="66" y="17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3"/>
                  </a:cubicBezTo>
                  <a:close/>
                  <a:moveTo>
                    <a:pt x="47" y="29"/>
                  </a:moveTo>
                  <a:cubicBezTo>
                    <a:pt x="48" y="27"/>
                    <a:pt x="49" y="25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9" y="25"/>
                    <a:pt x="47" y="27"/>
                    <a:pt x="47" y="29"/>
                  </a:cubicBezTo>
                  <a:close/>
                  <a:moveTo>
                    <a:pt x="61" y="23"/>
                  </a:moveTo>
                  <a:cubicBezTo>
                    <a:pt x="61" y="22"/>
                    <a:pt x="62" y="22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19"/>
                    <a:pt x="64" y="18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3" y="17"/>
                    <a:pt x="62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7"/>
                    <a:pt x="62" y="15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0" y="16"/>
                    <a:pt x="58" y="20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9" y="23"/>
                    <a:pt x="61" y="23"/>
                  </a:cubicBezTo>
                  <a:close/>
                  <a:moveTo>
                    <a:pt x="3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lose/>
                  <a:moveTo>
                    <a:pt x="35" y="32"/>
                  </a:moveTo>
                  <a:cubicBezTo>
                    <a:pt x="35" y="32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2"/>
                    <a:pt x="35" y="32"/>
                  </a:cubicBezTo>
                  <a:close/>
                  <a:moveTo>
                    <a:pt x="27" y="34"/>
                  </a:moveTo>
                  <a:cubicBezTo>
                    <a:pt x="25" y="34"/>
                    <a:pt x="22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4"/>
                    <a:pt x="24" y="34"/>
                    <a:pt x="27" y="34"/>
                  </a:cubicBezTo>
                  <a:close/>
                  <a:moveTo>
                    <a:pt x="85" y="14"/>
                  </a:move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3"/>
                    <a:pt x="86" y="12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3"/>
                    <a:pt x="85" y="13"/>
                    <a:pt x="85" y="14"/>
                  </a:cubicBezTo>
                  <a:close/>
                  <a:moveTo>
                    <a:pt x="36" y="31"/>
                  </a:moveTo>
                  <a:cubicBezTo>
                    <a:pt x="38" y="28"/>
                    <a:pt x="40" y="25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8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5" y="30"/>
                  </a:moveTo>
                  <a:cubicBezTo>
                    <a:pt x="35" y="30"/>
                    <a:pt x="35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56" y="23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1"/>
                    <a:pt x="57" y="21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1"/>
                    <a:pt x="56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lose/>
                  <a:moveTo>
                    <a:pt x="34" y="30"/>
                  </a:moveTo>
                  <a:cubicBezTo>
                    <a:pt x="35" y="28"/>
                    <a:pt x="36" y="26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7"/>
                    <a:pt x="34" y="28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lose/>
                  <a:moveTo>
                    <a:pt x="84" y="12"/>
                  </a:move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1"/>
                    <a:pt x="85" y="11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4" y="11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lose/>
                  <a:moveTo>
                    <a:pt x="33" y="29"/>
                  </a:moveTo>
                  <a:cubicBezTo>
                    <a:pt x="33" y="28"/>
                    <a:pt x="34" y="27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3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3" y="24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0" y="28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1" y="29"/>
                    <a:pt x="33" y="29"/>
                  </a:cubicBezTo>
                  <a:close/>
                  <a:moveTo>
                    <a:pt x="83" y="12"/>
                  </a:moveTo>
                  <a:cubicBezTo>
                    <a:pt x="83" y="11"/>
                    <a:pt x="84" y="10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10"/>
                    <a:pt x="83" y="11"/>
                    <a:pt x="83" y="12"/>
                  </a:cubicBezTo>
                  <a:close/>
                  <a:moveTo>
                    <a:pt x="87" y="10"/>
                  </a:moveTo>
                  <a:cubicBezTo>
                    <a:pt x="87" y="10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10"/>
                    <a:pt x="87" y="10"/>
                  </a:cubicBezTo>
                  <a:close/>
                  <a:moveTo>
                    <a:pt x="82" y="11"/>
                  </a:moveTo>
                  <a:cubicBezTo>
                    <a:pt x="82" y="10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9"/>
                    <a:pt x="82" y="10"/>
                    <a:pt x="82" y="11"/>
                  </a:cubicBezTo>
                  <a:close/>
                  <a:moveTo>
                    <a:pt x="86" y="9"/>
                  </a:move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8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lose/>
                  <a:moveTo>
                    <a:pt x="62" y="18"/>
                  </a:moveTo>
                  <a:cubicBezTo>
                    <a:pt x="63" y="16"/>
                    <a:pt x="64" y="15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2"/>
                    <a:pt x="65" y="12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4" y="12"/>
                    <a:pt x="63" y="12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4"/>
                    <a:pt x="62" y="16"/>
                    <a:pt x="62" y="18"/>
                  </a:cubicBezTo>
                  <a:close/>
                  <a:moveTo>
                    <a:pt x="77" y="12"/>
                  </a:moveTo>
                  <a:cubicBezTo>
                    <a:pt x="78" y="11"/>
                    <a:pt x="79" y="10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10"/>
                    <a:pt x="77" y="11"/>
                    <a:pt x="77" y="12"/>
                  </a:cubicBezTo>
                  <a:close/>
                  <a:moveTo>
                    <a:pt x="66" y="15"/>
                  </a:moveTo>
                  <a:cubicBezTo>
                    <a:pt x="67" y="14"/>
                    <a:pt x="68" y="12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1"/>
                    <a:pt x="67" y="12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4"/>
                    <a:pt x="66" y="15"/>
                    <a:pt x="66" y="15"/>
                  </a:cubicBezTo>
                  <a:close/>
                  <a:moveTo>
                    <a:pt x="28" y="29"/>
                  </a:moveTo>
                  <a:cubicBezTo>
                    <a:pt x="29" y="28"/>
                    <a:pt x="29" y="27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8" y="27"/>
                    <a:pt x="28" y="28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17" y="32"/>
                  </a:moveTo>
                  <a:cubicBezTo>
                    <a:pt x="17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7" y="32"/>
                    <a:pt x="17" y="32"/>
                  </a:cubicBezTo>
                  <a:close/>
                  <a:moveTo>
                    <a:pt x="27" y="28"/>
                  </a:moveTo>
                  <a:cubicBezTo>
                    <a:pt x="27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6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8"/>
                    <a:pt x="26" y="28"/>
                    <a:pt x="27" y="28"/>
                  </a:cubicBezTo>
                  <a:close/>
                  <a:moveTo>
                    <a:pt x="23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lose/>
                  <a:moveTo>
                    <a:pt x="84" y="8"/>
                  </a:moveTo>
                  <a:cubicBezTo>
                    <a:pt x="84" y="6"/>
                    <a:pt x="85" y="5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4" y="4"/>
                    <a:pt x="83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7"/>
                    <a:pt x="83" y="8"/>
                    <a:pt x="84" y="8"/>
                  </a:cubicBezTo>
                  <a:close/>
                  <a:moveTo>
                    <a:pt x="13" y="32"/>
                  </a:moveTo>
                  <a:cubicBezTo>
                    <a:pt x="13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2" y="32"/>
                    <a:pt x="13" y="32"/>
                  </a:cubicBezTo>
                  <a:close/>
                  <a:moveTo>
                    <a:pt x="17" y="31"/>
                  </a:moveTo>
                  <a:cubicBezTo>
                    <a:pt x="17" y="30"/>
                    <a:pt x="18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9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1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0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lose/>
                  <a:moveTo>
                    <a:pt x="37" y="23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7" y="23"/>
                  </a:cubicBezTo>
                  <a:close/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1"/>
                    <a:pt x="15" y="31"/>
                  </a:cubicBezTo>
                  <a:close/>
                  <a:moveTo>
                    <a:pt x="40" y="22"/>
                  </a:moveTo>
                  <a:cubicBezTo>
                    <a:pt x="41" y="22"/>
                    <a:pt x="41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26" y="27"/>
                  </a:moveTo>
                  <a:cubicBezTo>
                    <a:pt x="27" y="26"/>
                    <a:pt x="27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4"/>
                    <a:pt x="30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2"/>
                    <a:pt x="29" y="23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7"/>
                  </a:cubicBezTo>
                  <a:close/>
                  <a:moveTo>
                    <a:pt x="22" y="28"/>
                  </a:moveTo>
                  <a:cubicBezTo>
                    <a:pt x="22" y="28"/>
                    <a:pt x="23" y="28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7"/>
                    <a:pt x="22" y="28"/>
                  </a:cubicBezTo>
                  <a:close/>
                  <a:moveTo>
                    <a:pt x="45" y="20"/>
                  </a:moveTo>
                  <a:cubicBezTo>
                    <a:pt x="46" y="19"/>
                    <a:pt x="47" y="19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8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lose/>
                  <a:moveTo>
                    <a:pt x="37" y="23"/>
                  </a:moveTo>
                  <a:cubicBezTo>
                    <a:pt x="37" y="22"/>
                    <a:pt x="38" y="22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8" y="21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lose/>
                  <a:moveTo>
                    <a:pt x="21" y="28"/>
                  </a:moveTo>
                  <a:cubicBezTo>
                    <a:pt x="21" y="27"/>
                    <a:pt x="22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7"/>
                    <a:pt x="21" y="28"/>
                  </a:cubicBezTo>
                  <a:close/>
                  <a:moveTo>
                    <a:pt x="19" y="28"/>
                  </a:moveTo>
                  <a:cubicBezTo>
                    <a:pt x="20" y="27"/>
                    <a:pt x="20" y="26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19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lose/>
                  <a:moveTo>
                    <a:pt x="24" y="26"/>
                  </a:moveTo>
                  <a:cubicBezTo>
                    <a:pt x="25" y="26"/>
                    <a:pt x="26" y="26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4" y="26"/>
                  </a:cubicBezTo>
                  <a:close/>
                  <a:moveTo>
                    <a:pt x="78" y="7"/>
                  </a:moveTo>
                  <a:cubicBezTo>
                    <a:pt x="79" y="6"/>
                    <a:pt x="80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79" y="5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lose/>
                  <a:moveTo>
                    <a:pt x="51" y="17"/>
                  </a:moveTo>
                  <a:cubicBezTo>
                    <a:pt x="52" y="17"/>
                    <a:pt x="52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4"/>
                    <a:pt x="56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6" y="15"/>
                    <a:pt x="57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6" y="13"/>
                    <a:pt x="54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2" y="15"/>
                    <a:pt x="51" y="16"/>
                    <a:pt x="51" y="17"/>
                  </a:cubicBezTo>
                  <a:close/>
                  <a:moveTo>
                    <a:pt x="41" y="20"/>
                  </a:moveTo>
                  <a:cubicBezTo>
                    <a:pt x="42" y="20"/>
                    <a:pt x="42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20"/>
                    <a:pt x="41" y="20"/>
                  </a:cubicBezTo>
                  <a:close/>
                  <a:moveTo>
                    <a:pt x="8" y="31"/>
                  </a:moveTo>
                  <a:cubicBezTo>
                    <a:pt x="9" y="31"/>
                    <a:pt x="11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1"/>
                    <a:pt x="7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lose/>
                  <a:moveTo>
                    <a:pt x="32" y="23"/>
                  </a:moveTo>
                  <a:cubicBezTo>
                    <a:pt x="34" y="23"/>
                    <a:pt x="35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3"/>
                    <a:pt x="32" y="23"/>
                  </a:cubicBezTo>
                  <a:close/>
                  <a:moveTo>
                    <a:pt x="17" y="29"/>
                  </a:moveTo>
                  <a:cubicBezTo>
                    <a:pt x="17" y="29"/>
                    <a:pt x="17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lose/>
                  <a:moveTo>
                    <a:pt x="45" y="18"/>
                  </a:move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8"/>
                    <a:pt x="45" y="18"/>
                  </a:cubicBezTo>
                  <a:close/>
                  <a:moveTo>
                    <a:pt x="16" y="29"/>
                  </a:moveTo>
                  <a:cubicBezTo>
                    <a:pt x="16" y="27"/>
                    <a:pt x="17" y="25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5"/>
                    <a:pt x="15" y="27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6" y="29"/>
                  </a:cubicBezTo>
                  <a:close/>
                  <a:moveTo>
                    <a:pt x="49" y="16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6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49" y="15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lose/>
                  <a:moveTo>
                    <a:pt x="59" y="13"/>
                  </a:moveTo>
                  <a:cubicBezTo>
                    <a:pt x="59" y="13"/>
                    <a:pt x="59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59" y="13"/>
                    <a:pt x="59" y="13"/>
                  </a:cubicBezTo>
                  <a:close/>
                  <a:moveTo>
                    <a:pt x="19" y="26"/>
                  </a:move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37" y="20"/>
                  </a:moveTo>
                  <a:cubicBezTo>
                    <a:pt x="37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lose/>
                  <a:moveTo>
                    <a:pt x="13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9"/>
                    <a:pt x="10" y="29"/>
                    <a:pt x="11" y="29"/>
                  </a:cubicBezTo>
                  <a:close/>
                  <a:moveTo>
                    <a:pt x="66" y="10"/>
                  </a:moveTo>
                  <a:cubicBezTo>
                    <a:pt x="66" y="9"/>
                    <a:pt x="66" y="9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9"/>
                    <a:pt x="64" y="9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0"/>
                    <a:pt x="65" y="10"/>
                    <a:pt x="66" y="10"/>
                  </a:cubicBezTo>
                  <a:close/>
                  <a:moveTo>
                    <a:pt x="24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lose/>
                  <a:moveTo>
                    <a:pt x="41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8"/>
                    <a:pt x="39" y="18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9" y="18"/>
                    <a:pt x="41" y="18"/>
                  </a:cubicBezTo>
                  <a:close/>
                  <a:moveTo>
                    <a:pt x="43" y="17"/>
                  </a:moveTo>
                  <a:cubicBezTo>
                    <a:pt x="43" y="17"/>
                    <a:pt x="43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lose/>
                  <a:moveTo>
                    <a:pt x="35" y="19"/>
                  </a:moveTo>
                  <a:cubicBezTo>
                    <a:pt x="35" y="19"/>
                    <a:pt x="36" y="19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5" y="18"/>
                    <a:pt x="35" y="1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4" name="Freeform 193"/>
            <p:cNvSpPr>
              <a:spLocks noEditPoints="1"/>
            </p:cNvSpPr>
            <p:nvPr/>
          </p:nvSpPr>
          <p:spPr bwMode="auto">
            <a:xfrm>
              <a:off x="1298784" y="1128088"/>
              <a:ext cx="349250" cy="350838"/>
            </a:xfrm>
            <a:custGeom>
              <a:gdLst>
                <a:gd fmla="*/ 18 w 93" name="T0"/>
                <a:gd fmla="*/ 78 h 93" name="T1"/>
                <a:gd fmla="*/ 8 w 93" name="T2"/>
                <a:gd fmla="*/ 55 h 93" name="T3"/>
                <a:gd fmla="*/ 3 w 93" name="T4"/>
                <a:gd fmla="*/ 43 h 93" name="T5"/>
                <a:gd fmla="*/ 2 w 93" name="T6"/>
                <a:gd fmla="*/ 32 h 93" name="T7"/>
                <a:gd fmla="*/ 50 w 93" name="T8"/>
                <a:gd fmla="*/ 16 h 93" name="T9"/>
                <a:gd fmla="*/ 92 w 93" name="T10"/>
                <a:gd fmla="*/ 1 h 93" name="T11"/>
                <a:gd fmla="*/ 69 w 93" name="T12"/>
                <a:gd fmla="*/ 28 h 93" name="T13"/>
                <a:gd fmla="*/ 37 w 93" name="T14"/>
                <a:gd fmla="*/ 70 h 93" name="T15"/>
                <a:gd fmla="*/ 25 w 93" name="T16"/>
                <a:gd fmla="*/ 86 h 93" name="T17"/>
                <a:gd fmla="*/ 23 w 93" name="T18"/>
                <a:gd fmla="*/ 85 h 93" name="T19"/>
                <a:gd fmla="*/ 33 w 93" name="T20"/>
                <a:gd fmla="*/ 74 h 93" name="T21"/>
                <a:gd fmla="*/ 29 w 93" name="T22"/>
                <a:gd fmla="*/ 77 h 93" name="T23"/>
                <a:gd fmla="*/ 24 w 93" name="T24"/>
                <a:gd fmla="*/ 78 h 93" name="T25"/>
                <a:gd fmla="*/ 20 w 93" name="T26"/>
                <a:gd fmla="*/ 73 h 93" name="T27"/>
                <a:gd fmla="*/ 17 w 93" name="T28"/>
                <a:gd fmla="*/ 66 h 93" name="T29"/>
                <a:gd fmla="*/ 47 w 93" name="T30"/>
                <a:gd fmla="*/ 57 h 93" name="T31"/>
                <a:gd fmla="*/ 54 w 93" name="T32"/>
                <a:gd fmla="*/ 45 h 93" name="T33"/>
                <a:gd fmla="*/ 20 w 93" name="T34"/>
                <a:gd fmla="*/ 66 h 93" name="T35"/>
                <a:gd fmla="*/ 53 w 93" name="T36"/>
                <a:gd fmla="*/ 48 h 93" name="T37"/>
                <a:gd fmla="*/ 44 w 93" name="T38"/>
                <a:gd fmla="*/ 52 h 93" name="T39"/>
                <a:gd fmla="*/ 28 w 93" name="T40"/>
                <a:gd fmla="*/ 58 h 93" name="T41"/>
                <a:gd fmla="*/ 54 w 93" name="T42"/>
                <a:gd fmla="*/ 40 h 93" name="T43"/>
                <a:gd fmla="*/ 22 w 93" name="T44"/>
                <a:gd fmla="*/ 55 h 93" name="T45"/>
                <a:gd fmla="*/ 28 w 93" name="T46"/>
                <a:gd fmla="*/ 39 h 93" name="T47"/>
                <a:gd fmla="*/ 24 w 93" name="T48"/>
                <a:gd fmla="*/ 56 h 93" name="T49"/>
                <a:gd fmla="*/ 27 w 93" name="T50"/>
                <a:gd fmla="*/ 53 h 93" name="T51"/>
                <a:gd fmla="*/ 54 w 93" name="T52"/>
                <a:gd fmla="*/ 44 h 93" name="T53"/>
                <a:gd fmla="*/ 40 w 93" name="T54"/>
                <a:gd fmla="*/ 48 h 93" name="T55"/>
                <a:gd fmla="*/ 15 w 93" name="T56"/>
                <a:gd fmla="*/ 53 h 93" name="T57"/>
                <a:gd fmla="*/ 27 w 93" name="T58"/>
                <a:gd fmla="*/ 47 h 93" name="T59"/>
                <a:gd fmla="*/ 25 w 93" name="T60"/>
                <a:gd fmla="*/ 32 h 93" name="T61"/>
                <a:gd fmla="*/ 31 w 93" name="T62"/>
                <a:gd fmla="*/ 42 h 93" name="T63"/>
                <a:gd fmla="*/ 31 w 93" name="T64"/>
                <a:gd fmla="*/ 44 h 93" name="T65"/>
                <a:gd fmla="*/ 58 w 93" name="T66"/>
                <a:gd fmla="*/ 20 h 93" name="T67"/>
                <a:gd fmla="*/ 18 w 93" name="T68"/>
                <a:gd fmla="*/ 36 h 93" name="T69"/>
                <a:gd fmla="*/ 7 w 93" name="T70"/>
                <a:gd fmla="*/ 47 h 93" name="T71"/>
                <a:gd fmla="*/ 3 w 93" name="T72"/>
                <a:gd fmla="*/ 39 h 93" name="T73"/>
                <a:gd fmla="*/ 75 w 93" name="T74"/>
                <a:gd fmla="*/ 16 h 93" name="T75"/>
                <a:gd fmla="*/ 32 w 93" name="T76"/>
                <a:gd fmla="*/ 32 h 93" name="T77"/>
                <a:gd fmla="*/ 65 w 93" name="T78"/>
                <a:gd fmla="*/ 23 h 93" name="T79"/>
                <a:gd fmla="*/ 71 w 93" name="T80"/>
                <a:gd fmla="*/ 15 h 93" name="T81"/>
                <a:gd fmla="*/ 9 w 93" name="T82"/>
                <a:gd fmla="*/ 43 h 93" name="T83"/>
                <a:gd fmla="*/ 8 w 93" name="T84"/>
                <a:gd fmla="*/ 41 h 93" name="T85"/>
                <a:gd fmla="*/ 14 w 93" name="T86"/>
                <a:gd fmla="*/ 37 h 93" name="T87"/>
                <a:gd fmla="*/ 54 w 93" name="T88"/>
                <a:gd fmla="*/ 21 h 93" name="T89"/>
                <a:gd fmla="*/ 45 w 93" name="T90"/>
                <a:gd fmla="*/ 22 h 93" name="T91"/>
                <a:gd fmla="*/ 62 w 93" name="T92"/>
                <a:gd fmla="*/ 19 h 93" name="T93"/>
                <a:gd fmla="*/ 65 w 93" name="T94"/>
                <a:gd fmla="*/ 17 h 93" name="T95"/>
                <a:gd fmla="*/ 14 w 93" name="T96"/>
                <a:gd fmla="*/ 35 h 93" name="T97"/>
                <a:gd fmla="*/ 10 w 93" name="T98"/>
                <a:gd fmla="*/ 35 h 93" name="T99"/>
                <a:gd fmla="*/ 66 w 93" name="T100"/>
                <a:gd fmla="*/ 14 h 93" name="T101"/>
                <a:gd fmla="*/ 22 w 93" name="T102"/>
                <a:gd fmla="*/ 31 h 93" name="T103"/>
                <a:gd fmla="*/ 32 w 93" name="T104"/>
                <a:gd fmla="*/ 27 h 93" name="T105"/>
                <a:gd fmla="*/ 43 w 93" name="T106"/>
                <a:gd fmla="*/ 21 h 93" name="T107"/>
                <a:gd fmla="*/ 43 w 93" name="T108"/>
                <a:gd fmla="*/ 21 h 93" name="T109"/>
                <a:gd fmla="*/ 32 w 93" name="T110"/>
                <a:gd fmla="*/ 27 h 93" name="T111"/>
                <a:gd fmla="*/ 5 w 93" name="T112"/>
                <a:gd fmla="*/ 35 h 93" name="T113"/>
                <a:gd fmla="*/ 15 w 93" name="T114"/>
                <a:gd fmla="*/ 30 h 93" name="T115"/>
                <a:gd fmla="*/ 31 w 93" name="T116"/>
                <a:gd fmla="*/ 24 h 93" name="T117"/>
                <a:gd fmla="*/ 67 w 93" name="T118"/>
                <a:gd fmla="*/ 11 h 93" name="T119"/>
                <a:gd fmla="*/ 75 w 93" name="T120"/>
                <a:gd fmla="*/ 9 h 9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3" w="93">
                  <a:moveTo>
                    <a:pt x="22" y="93"/>
                  </a:moveTo>
                  <a:cubicBezTo>
                    <a:pt x="22" y="93"/>
                    <a:pt x="21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0" y="85"/>
                    <a:pt x="19" y="78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6" y="69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4" y="62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1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4"/>
                    <a:pt x="15" y="66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71"/>
                    <a:pt x="18" y="75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9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73"/>
                    <a:pt x="14" y="67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1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58"/>
                    <a:pt x="9" y="56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7" y="52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2"/>
                    <a:pt x="6" y="52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47"/>
                    <a:pt x="3" y="45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2"/>
                    <a:pt x="2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8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7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6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1" y="29"/>
                    <a:pt x="14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0" y="27"/>
                    <a:pt x="24" y="26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2" y="23"/>
                    <a:pt x="37" y="21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3" y="19"/>
                    <a:pt x="46" y="18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3" y="16"/>
                    <a:pt x="56" y="14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3" y="11"/>
                    <a:pt x="66" y="10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1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7"/>
                    <a:pt x="77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2" y="4"/>
                    <a:pt x="84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8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0"/>
                    <a:pt x="92" y="0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1"/>
                    <a:pt x="93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0" y="4"/>
                    <a:pt x="87" y="7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2" y="11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5"/>
                    <a:pt x="77" y="17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7" y="18"/>
                    <a:pt x="79" y="1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2" y="14"/>
                    <a:pt x="82" y="14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8"/>
                    <a:pt x="77" y="20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2" y="24"/>
                    <a:pt x="70" y="26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30"/>
                    <a:pt x="65" y="32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2" y="36"/>
                    <a:pt x="60" y="38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2" y="37"/>
                    <a:pt x="66" y="32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0" y="28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6" y="35"/>
                    <a:pt x="61" y="39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5" y="46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51"/>
                    <a:pt x="49" y="56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3" y="63"/>
                    <a:pt x="42" y="65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8"/>
                    <a:pt x="38" y="69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73"/>
                    <a:pt x="34" y="76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1" y="81"/>
                    <a:pt x="30" y="83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6" y="86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5" y="88"/>
                    <a:pt x="24" y="90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lose/>
                  <a:moveTo>
                    <a:pt x="24" y="89"/>
                  </a:moveTo>
                  <a:cubicBezTo>
                    <a:pt x="24" y="88"/>
                    <a:pt x="25" y="87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4" y="86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4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2"/>
                    <a:pt x="24" y="81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2"/>
                    <a:pt x="23" y="83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6"/>
                    <a:pt x="24" y="87"/>
                    <a:pt x="24" y="89"/>
                  </a:cubicBezTo>
                  <a:close/>
                  <a:moveTo>
                    <a:pt x="23" y="88"/>
                  </a:move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lose/>
                  <a:moveTo>
                    <a:pt x="22" y="86"/>
                  </a:moveTo>
                  <a:cubicBezTo>
                    <a:pt x="22" y="84"/>
                    <a:pt x="21" y="83"/>
                    <a:pt x="21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0"/>
                    <a:pt x="21" y="79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7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0" y="78"/>
                    <a:pt x="21" y="82"/>
                    <a:pt x="22" y="86"/>
                  </a:cubicBezTo>
                  <a:close/>
                  <a:moveTo>
                    <a:pt x="28" y="83"/>
                  </a:moveTo>
                  <a:cubicBezTo>
                    <a:pt x="30" y="82"/>
                    <a:pt x="31" y="81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8"/>
                    <a:pt x="33" y="76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2"/>
                    <a:pt x="34" y="73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3" y="73"/>
                    <a:pt x="33" y="72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2" y="73"/>
                    <a:pt x="31" y="76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29" y="80"/>
                    <a:pt x="29" y="82"/>
                    <a:pt x="28" y="83"/>
                  </a:cubicBezTo>
                  <a:close/>
                  <a:moveTo>
                    <a:pt x="25" y="81"/>
                  </a:moveTo>
                  <a:cubicBezTo>
                    <a:pt x="26" y="78"/>
                    <a:pt x="28" y="75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8" y="74"/>
                    <a:pt x="26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80"/>
                    <a:pt x="25" y="81"/>
                    <a:pt x="25" y="81"/>
                  </a:cubicBezTo>
                  <a:close/>
                  <a:moveTo>
                    <a:pt x="33" y="65"/>
                  </a:moveTo>
                  <a:cubicBezTo>
                    <a:pt x="33" y="65"/>
                    <a:pt x="33" y="66"/>
                    <a:pt x="33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1" y="71"/>
                    <a:pt x="28" y="76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0"/>
                    <a:pt x="28" y="78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2" y="71"/>
                    <a:pt x="35" y="65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60"/>
                    <a:pt x="37" y="61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3"/>
                    <a:pt x="33" y="64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3" y="65"/>
                  </a:cubicBezTo>
                  <a:close/>
                  <a:moveTo>
                    <a:pt x="24" y="78"/>
                  </a:moveTo>
                  <a:cubicBezTo>
                    <a:pt x="27" y="74"/>
                    <a:pt x="29" y="69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0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4"/>
                    <a:pt x="31" y="63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1" y="62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7" y="67"/>
                    <a:pt x="25" y="72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8"/>
                    <a:pt x="24" y="78"/>
                  </a:cubicBezTo>
                  <a:close/>
                  <a:moveTo>
                    <a:pt x="22" y="78"/>
                  </a:moveTo>
                  <a:cubicBezTo>
                    <a:pt x="22" y="78"/>
                    <a:pt x="22" y="78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6"/>
                    <a:pt x="22" y="76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6"/>
                    <a:pt x="22" y="77"/>
                    <a:pt x="22" y="78"/>
                  </a:cubicBezTo>
                  <a:close/>
                  <a:moveTo>
                    <a:pt x="22" y="74"/>
                  </a:moveTo>
                  <a:cubicBezTo>
                    <a:pt x="22" y="74"/>
                    <a:pt x="23" y="75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4" y="72"/>
                    <a:pt x="26" y="67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6" y="66"/>
                    <a:pt x="24" y="69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2"/>
                    <a:pt x="22" y="73"/>
                    <a:pt x="22" y="74"/>
                  </a:cubicBezTo>
                  <a:close/>
                  <a:moveTo>
                    <a:pt x="21" y="76"/>
                  </a:moveTo>
                  <a:cubicBezTo>
                    <a:pt x="21" y="76"/>
                    <a:pt x="20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5"/>
                    <a:pt x="20" y="74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4"/>
                    <a:pt x="20" y="75"/>
                    <a:pt x="21" y="76"/>
                  </a:cubicBezTo>
                  <a:close/>
                  <a:moveTo>
                    <a:pt x="34" y="71"/>
                  </a:moveTo>
                  <a:cubicBezTo>
                    <a:pt x="36" y="69"/>
                    <a:pt x="38" y="66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1" y="61"/>
                    <a:pt x="42" y="58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62"/>
                    <a:pt x="36" y="66"/>
                    <a:pt x="34" y="71"/>
                  </a:cubicBezTo>
                  <a:close/>
                  <a:moveTo>
                    <a:pt x="17" y="66"/>
                  </a:moveTo>
                  <a:cubicBezTo>
                    <a:pt x="17" y="68"/>
                    <a:pt x="18" y="69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68"/>
                    <a:pt x="18" y="66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6"/>
                    <a:pt x="17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7" y="66"/>
                  </a:cubicBezTo>
                  <a:close/>
                  <a:moveTo>
                    <a:pt x="21" y="70"/>
                  </a:moveTo>
                  <a:cubicBezTo>
                    <a:pt x="23" y="68"/>
                    <a:pt x="25" y="65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3"/>
                    <a:pt x="26" y="64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4" y="65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6" y="60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6"/>
                    <a:pt x="29" y="54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7" y="55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3" y="60"/>
                    <a:pt x="21" y="64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9"/>
                    <a:pt x="21" y="70"/>
                    <a:pt x="21" y="70"/>
                  </a:cubicBezTo>
                  <a:close/>
                  <a:moveTo>
                    <a:pt x="43" y="62"/>
                  </a:moveTo>
                  <a:cubicBezTo>
                    <a:pt x="43" y="62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0"/>
                    <a:pt x="46" y="58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5" y="59"/>
                    <a:pt x="44" y="60"/>
                    <a:pt x="43" y="62"/>
                  </a:cubicBezTo>
                  <a:close/>
                  <a:moveTo>
                    <a:pt x="52" y="47"/>
                  </a:moveTo>
                  <a:cubicBezTo>
                    <a:pt x="50" y="51"/>
                    <a:pt x="45" y="56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5" y="57"/>
                    <a:pt x="49" y="52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7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6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6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6"/>
                    <a:pt x="52" y="47"/>
                    <a:pt x="52" y="47"/>
                  </a:cubicBezTo>
                  <a:close/>
                  <a:moveTo>
                    <a:pt x="32" y="64"/>
                  </a:moveTo>
                  <a:cubicBezTo>
                    <a:pt x="33" y="64"/>
                    <a:pt x="33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1"/>
                    <a:pt x="35" y="60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3" y="61"/>
                    <a:pt x="33" y="63"/>
                    <a:pt x="32" y="64"/>
                  </a:cubicBezTo>
                  <a:close/>
                  <a:moveTo>
                    <a:pt x="20" y="66"/>
                  </a:moveTo>
                  <a:cubicBezTo>
                    <a:pt x="21" y="63"/>
                    <a:pt x="22" y="60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0" y="61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4"/>
                    <a:pt x="19" y="65"/>
                    <a:pt x="20" y="66"/>
                  </a:cubicBezTo>
                  <a:close/>
                  <a:moveTo>
                    <a:pt x="40" y="59"/>
                  </a:move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lose/>
                  <a:moveTo>
                    <a:pt x="29" y="62"/>
                  </a:move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2" y="59"/>
                    <a:pt x="34" y="56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3" y="56"/>
                    <a:pt x="31" y="59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9" y="62"/>
                  </a:cubicBezTo>
                  <a:close/>
                  <a:moveTo>
                    <a:pt x="32" y="61"/>
                  </a:moveTo>
                  <a:cubicBezTo>
                    <a:pt x="32" y="60"/>
                    <a:pt x="33" y="60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5"/>
                    <a:pt x="40" y="51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1" y="48"/>
                    <a:pt x="40" y="49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6" y="54"/>
                    <a:pt x="34" y="57"/>
                    <a:pt x="32" y="61"/>
                  </a:cubicBezTo>
                  <a:close/>
                  <a:moveTo>
                    <a:pt x="50" y="54"/>
                  </a:moveTo>
                  <a:cubicBezTo>
                    <a:pt x="51" y="52"/>
                    <a:pt x="53" y="50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2" y="50"/>
                    <a:pt x="51" y="52"/>
                    <a:pt x="50" y="54"/>
                  </a:cubicBezTo>
                  <a:close/>
                  <a:moveTo>
                    <a:pt x="26" y="62"/>
                  </a:moveTo>
                  <a:cubicBezTo>
                    <a:pt x="26" y="62"/>
                    <a:pt x="27" y="62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6" y="62"/>
                    <a:pt x="26" y="62"/>
                  </a:cubicBezTo>
                  <a:close/>
                  <a:moveTo>
                    <a:pt x="40" y="54"/>
                  </a:moveTo>
                  <a:cubicBezTo>
                    <a:pt x="40" y="55"/>
                    <a:pt x="39" y="56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9" y="56"/>
                    <a:pt x="40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3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lose/>
                  <a:moveTo>
                    <a:pt x="41" y="57"/>
                  </a:moveTo>
                  <a:cubicBezTo>
                    <a:pt x="41" y="57"/>
                    <a:pt x="41" y="57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4"/>
                    <a:pt x="45" y="51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5" y="50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1"/>
                    <a:pt x="45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4"/>
                    <a:pt x="41" y="56"/>
                    <a:pt x="41" y="57"/>
                  </a:cubicBezTo>
                  <a:close/>
                  <a:moveTo>
                    <a:pt x="16" y="64"/>
                  </a:moveTo>
                  <a:cubicBezTo>
                    <a:pt x="16" y="64"/>
                    <a:pt x="16" y="63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59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5" y="60"/>
                    <a:pt x="15" y="62"/>
                    <a:pt x="16" y="64"/>
                  </a:cubicBezTo>
                  <a:close/>
                  <a:moveTo>
                    <a:pt x="28" y="60"/>
                  </a:moveTo>
                  <a:cubicBezTo>
                    <a:pt x="30" y="58"/>
                    <a:pt x="31" y="56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2" y="54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1" y="55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5"/>
                    <a:pt x="29" y="57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60"/>
                  </a:cubicBezTo>
                  <a:close/>
                  <a:moveTo>
                    <a:pt x="46" y="54"/>
                  </a:moveTo>
                  <a:cubicBezTo>
                    <a:pt x="46" y="53"/>
                    <a:pt x="47" y="52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4"/>
                  </a:cubicBezTo>
                  <a:close/>
                  <a:moveTo>
                    <a:pt x="36" y="57"/>
                  </a:moveTo>
                  <a:cubicBezTo>
                    <a:pt x="37" y="56"/>
                    <a:pt x="37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0" y="53"/>
                    <a:pt x="41" y="50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1" y="51"/>
                    <a:pt x="38" y="54"/>
                    <a:pt x="36" y="57"/>
                  </a:cubicBezTo>
                  <a:close/>
                  <a:moveTo>
                    <a:pt x="44" y="53"/>
                  </a:moveTo>
                  <a:cubicBezTo>
                    <a:pt x="45" y="53"/>
                    <a:pt x="45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2"/>
                    <a:pt x="46" y="51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49"/>
                    <a:pt x="50" y="47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3"/>
                    <a:pt x="54" y="41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39"/>
                    <a:pt x="55" y="39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6" y="35"/>
                    <a:pt x="59" y="31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0" y="28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8" y="30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5" y="35"/>
                    <a:pt x="53" y="39"/>
                    <a:pt x="50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48" y="47"/>
                    <a:pt x="46" y="50"/>
                    <a:pt x="44" y="53"/>
                  </a:cubicBezTo>
                  <a:close/>
                  <a:moveTo>
                    <a:pt x="18" y="62"/>
                  </a:moveTo>
                  <a:cubicBezTo>
                    <a:pt x="20" y="59"/>
                    <a:pt x="22" y="56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3"/>
                    <a:pt x="23" y="54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7"/>
                    <a:pt x="19" y="59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2"/>
                    <a:pt x="18" y="62"/>
                  </a:cubicBezTo>
                  <a:close/>
                  <a:moveTo>
                    <a:pt x="43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0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3" y="51"/>
                    <a:pt x="43" y="51"/>
                  </a:cubicBezTo>
                  <a:close/>
                  <a:moveTo>
                    <a:pt x="17" y="57"/>
                  </a:moveTo>
                  <a:cubicBezTo>
                    <a:pt x="17" y="57"/>
                    <a:pt x="17" y="58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8" y="59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9" y="57"/>
                    <a:pt x="20" y="55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3" y="47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4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2"/>
                    <a:pt x="28" y="40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7" y="40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3" y="46"/>
                    <a:pt x="19" y="51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7" y="56"/>
                    <a:pt x="17" y="57"/>
                  </a:cubicBezTo>
                  <a:close/>
                  <a:moveTo>
                    <a:pt x="33" y="53"/>
                  </a:moveTo>
                  <a:cubicBezTo>
                    <a:pt x="34" y="52"/>
                    <a:pt x="35" y="52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41" y="45"/>
                    <a:pt x="47" y="38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2" y="32"/>
                    <a:pt x="50" y="34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7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1" y="43"/>
                    <a:pt x="37" y="48"/>
                    <a:pt x="33" y="53"/>
                  </a:cubicBezTo>
                  <a:close/>
                  <a:moveTo>
                    <a:pt x="24" y="56"/>
                  </a:moveTo>
                  <a:cubicBezTo>
                    <a:pt x="24" y="56"/>
                    <a:pt x="24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1"/>
                    <a:pt x="28" y="49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7" y="49"/>
                    <a:pt x="26" y="51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4"/>
                    <a:pt x="24" y="55"/>
                    <a:pt x="24" y="56"/>
                  </a:cubicBezTo>
                  <a:close/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6" y="45"/>
                    <a:pt x="33" y="49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5" y="48"/>
                    <a:pt x="41" y="42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8" y="35"/>
                    <a:pt x="50" y="32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5" y="33"/>
                    <a:pt x="40" y="40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0" y="47"/>
                    <a:pt x="29" y="50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0" y="51"/>
                    <a:pt x="34" y="45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2"/>
                  </a:cubicBezTo>
                  <a:close/>
                  <a:moveTo>
                    <a:pt x="55" y="44"/>
                  </a:moveTo>
                  <a:cubicBezTo>
                    <a:pt x="56" y="44"/>
                    <a:pt x="56" y="44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7" y="42"/>
                    <a:pt x="58" y="40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7" y="41"/>
                    <a:pt x="56" y="42"/>
                    <a:pt x="55" y="44"/>
                  </a:cubicBezTo>
                  <a:close/>
                  <a:moveTo>
                    <a:pt x="12" y="59"/>
                  </a:moveTo>
                  <a:cubicBezTo>
                    <a:pt x="12" y="59"/>
                    <a:pt x="13" y="59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8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lose/>
                  <a:moveTo>
                    <a:pt x="53" y="44"/>
                  </a:moveTo>
                  <a:cubicBezTo>
                    <a:pt x="53" y="44"/>
                    <a:pt x="54" y="44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4" y="43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4"/>
                    <a:pt x="55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6" y="40"/>
                    <a:pt x="59" y="36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3" y="32"/>
                    <a:pt x="63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59" y="35"/>
                    <a:pt x="56" y="40"/>
                    <a:pt x="53" y="44"/>
                  </a:cubicBezTo>
                  <a:close/>
                  <a:moveTo>
                    <a:pt x="40" y="48"/>
                  </a:moveTo>
                  <a:cubicBezTo>
                    <a:pt x="42" y="46"/>
                    <a:pt x="44" y="44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9" y="39"/>
                    <a:pt x="51" y="35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49" y="37"/>
                    <a:pt x="44" y="43"/>
                    <a:pt x="40" y="48"/>
                  </a:cubicBezTo>
                  <a:close/>
                  <a:moveTo>
                    <a:pt x="14" y="57"/>
                  </a:moveTo>
                  <a:cubicBezTo>
                    <a:pt x="14" y="57"/>
                    <a:pt x="14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5"/>
                    <a:pt x="14" y="55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6"/>
                    <a:pt x="14" y="56"/>
                    <a:pt x="14" y="57"/>
                  </a:cubicBezTo>
                  <a:close/>
                  <a:moveTo>
                    <a:pt x="12" y="58"/>
                  </a:moveTo>
                  <a:cubicBezTo>
                    <a:pt x="12" y="57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2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0" y="52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4"/>
                    <a:pt x="11" y="56"/>
                    <a:pt x="12" y="58"/>
                  </a:cubicBezTo>
                  <a:close/>
                  <a:moveTo>
                    <a:pt x="15" y="55"/>
                  </a:moveTo>
                  <a:cubicBezTo>
                    <a:pt x="18" y="51"/>
                    <a:pt x="21" y="47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2" y="43"/>
                    <a:pt x="21" y="44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8"/>
                    <a:pt x="16" y="50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4"/>
                    <a:pt x="15" y="54"/>
                    <a:pt x="15" y="55"/>
                  </a:cubicBezTo>
                  <a:close/>
                  <a:moveTo>
                    <a:pt x="48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2" y="37"/>
                    <a:pt x="54" y="34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7"/>
                    <a:pt x="60" y="26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6" y="31"/>
                    <a:pt x="52" y="36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3"/>
                    <a:pt x="48" y="43"/>
                    <a:pt x="48" y="43"/>
                  </a:cubicBezTo>
                  <a:close/>
                  <a:moveTo>
                    <a:pt x="22" y="51"/>
                  </a:moveTo>
                  <a:cubicBezTo>
                    <a:pt x="22" y="50"/>
                    <a:pt x="23" y="49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9"/>
                    <a:pt x="22" y="50"/>
                    <a:pt x="22" y="51"/>
                  </a:cubicBezTo>
                  <a:close/>
                  <a:moveTo>
                    <a:pt x="23" y="51"/>
                  </a:moveTo>
                  <a:cubicBezTo>
                    <a:pt x="24" y="49"/>
                    <a:pt x="26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8"/>
                    <a:pt x="24" y="49"/>
                    <a:pt x="23" y="51"/>
                  </a:cubicBezTo>
                  <a:close/>
                  <a:moveTo>
                    <a:pt x="14" y="53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3" y="51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6" y="48"/>
                    <a:pt x="18" y="45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2" y="39"/>
                    <a:pt x="25" y="35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38"/>
                    <a:pt x="16" y="44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1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lose/>
                  <a:moveTo>
                    <a:pt x="9" y="51"/>
                  </a:moveTo>
                  <a:cubicBezTo>
                    <a:pt x="9" y="51"/>
                    <a:pt x="9" y="51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0" y="51"/>
                    <a:pt x="10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0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1"/>
                  </a:cubicBezTo>
                  <a:close/>
                  <a:moveTo>
                    <a:pt x="28" y="44"/>
                  </a:moveTo>
                  <a:cubicBezTo>
                    <a:pt x="28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4"/>
                    <a:pt x="30" y="43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3" y="39"/>
                    <a:pt x="35" y="36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4"/>
                    <a:pt x="39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5"/>
                    <a:pt x="40" y="33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4" y="29"/>
                    <a:pt x="48" y="26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0" y="23"/>
                    <a:pt x="47" y="24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0" y="30"/>
                    <a:pt x="35" y="34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40"/>
                    <a:pt x="28" y="42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7" y="44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lose/>
                  <a:moveTo>
                    <a:pt x="31" y="44"/>
                  </a:moveTo>
                  <a:cubicBezTo>
                    <a:pt x="31" y="44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1" y="43"/>
                    <a:pt x="31" y="44"/>
                  </a:cubicBezTo>
                  <a:close/>
                  <a:moveTo>
                    <a:pt x="42" y="35"/>
                  </a:moveTo>
                  <a:cubicBezTo>
                    <a:pt x="40" y="37"/>
                    <a:pt x="37" y="39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1" y="37"/>
                    <a:pt x="47" y="30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6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5" y="27"/>
                    <a:pt x="55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8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6" y="26"/>
                    <a:pt x="59" y="23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0" y="20"/>
                    <a:pt x="60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9"/>
                    <a:pt x="60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8"/>
                    <a:pt x="60" y="18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4" y="23"/>
                    <a:pt x="48" y="30"/>
                    <a:pt x="42" y="35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62" y="30"/>
                  </a:moveTo>
                  <a:cubicBezTo>
                    <a:pt x="63" y="30"/>
                    <a:pt x="64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6"/>
                    <a:pt x="69" y="23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69" y="21"/>
                    <a:pt x="66" y="24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28"/>
                    <a:pt x="63" y="29"/>
                    <a:pt x="62" y="30"/>
                  </a:cubicBezTo>
                  <a:close/>
                  <a:moveTo>
                    <a:pt x="11" y="48"/>
                  </a:moveTo>
                  <a:cubicBezTo>
                    <a:pt x="14" y="45"/>
                    <a:pt x="16" y="40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7"/>
                    <a:pt x="16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41"/>
                    <a:pt x="12" y="44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7"/>
                    <a:pt x="11" y="48"/>
                    <a:pt x="11" y="4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8" y="48"/>
                  </a:move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8"/>
                    <a:pt x="8" y="48"/>
                  </a:cubicBezTo>
                  <a:close/>
                  <a:moveTo>
                    <a:pt x="3" y="40"/>
                  </a:moveTo>
                  <a:cubicBezTo>
                    <a:pt x="3" y="41"/>
                    <a:pt x="3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5" y="46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5"/>
                    <a:pt x="6" y="43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5" y="39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7"/>
                    <a:pt x="4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lose/>
                  <a:moveTo>
                    <a:pt x="21" y="43"/>
                  </a:moveTo>
                  <a:cubicBezTo>
                    <a:pt x="22" y="42"/>
                    <a:pt x="24" y="41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38"/>
                    <a:pt x="28" y="36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6" y="37"/>
                    <a:pt x="23" y="40"/>
                    <a:pt x="21" y="43"/>
                  </a:cubicBezTo>
                  <a:close/>
                  <a:moveTo>
                    <a:pt x="70" y="24"/>
                  </a:moveTo>
                  <a:cubicBezTo>
                    <a:pt x="71" y="23"/>
                    <a:pt x="72" y="23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19"/>
                    <a:pt x="76" y="17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2"/>
                    <a:pt x="79" y="11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2"/>
                    <a:pt x="76" y="14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4" y="17"/>
                    <a:pt x="74" y="18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21"/>
                    <a:pt x="72" y="22"/>
                    <a:pt x="70" y="24"/>
                  </a:cubicBezTo>
                  <a:close/>
                  <a:moveTo>
                    <a:pt x="42" y="34"/>
                  </a:move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2"/>
                    <a:pt x="45" y="31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31"/>
                    <a:pt x="43" y="32"/>
                    <a:pt x="42" y="34"/>
                  </a:cubicBezTo>
                  <a:close/>
                  <a:moveTo>
                    <a:pt x="10" y="45"/>
                  </a:moveTo>
                  <a:cubicBezTo>
                    <a:pt x="11" y="43"/>
                    <a:pt x="12" y="41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2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0" y="43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5"/>
                    <a:pt x="10" y="45"/>
                  </a:cubicBezTo>
                  <a:close/>
                  <a:moveTo>
                    <a:pt x="27" y="39"/>
                  </a:moveTo>
                  <a:cubicBezTo>
                    <a:pt x="28" y="38"/>
                    <a:pt x="29" y="38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6"/>
                    <a:pt x="31" y="34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4"/>
                    <a:pt x="29" y="37"/>
                    <a:pt x="27" y="39"/>
                  </a:cubicBezTo>
                  <a:close/>
                  <a:moveTo>
                    <a:pt x="8" y="46"/>
                  </a:moveTo>
                  <a:cubicBezTo>
                    <a:pt x="8" y="45"/>
                    <a:pt x="8" y="45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4"/>
                    <a:pt x="8" y="45"/>
                    <a:pt x="8" y="46"/>
                  </a:cubicBezTo>
                  <a:close/>
                  <a:moveTo>
                    <a:pt x="61" y="26"/>
                  </a:moveTo>
                  <a:cubicBezTo>
                    <a:pt x="62" y="25"/>
                    <a:pt x="63" y="25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7" y="21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19"/>
                    <a:pt x="70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8"/>
                    <a:pt x="71" y="19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1" y="19"/>
                    <a:pt x="71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3" y="18"/>
                    <a:pt x="73" y="17"/>
                    <a:pt x="73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3" y="17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4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3"/>
                    <a:pt x="73" y="14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6"/>
                    <a:pt x="69" y="17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5" y="20"/>
                    <a:pt x="63" y="23"/>
                    <a:pt x="61" y="26"/>
                  </a:cubicBezTo>
                  <a:close/>
                  <a:moveTo>
                    <a:pt x="17" y="41"/>
                  </a:moveTo>
                  <a:cubicBezTo>
                    <a:pt x="19" y="39"/>
                    <a:pt x="21" y="36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0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7"/>
                    <a:pt x="18" y="39"/>
                    <a:pt x="17" y="41"/>
                  </a:cubicBezTo>
                  <a:close/>
                  <a:moveTo>
                    <a:pt x="31" y="36"/>
                  </a:moveTo>
                  <a:cubicBezTo>
                    <a:pt x="35" y="33"/>
                    <a:pt x="38" y="30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9" y="28"/>
                    <a:pt x="37" y="29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2" y="34"/>
                    <a:pt x="31" y="36"/>
                  </a:cubicBezTo>
                  <a:close/>
                  <a:moveTo>
                    <a:pt x="9" y="43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lose/>
                  <a:moveTo>
                    <a:pt x="61" y="24"/>
                  </a:move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lose/>
                  <a:moveTo>
                    <a:pt x="25" y="37"/>
                  </a:moveTo>
                  <a:cubicBezTo>
                    <a:pt x="27" y="35"/>
                    <a:pt x="29" y="33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3"/>
                    <a:pt x="26" y="35"/>
                    <a:pt x="25" y="37"/>
                  </a:cubicBezTo>
                  <a:close/>
                  <a:moveTo>
                    <a:pt x="8" y="41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9" y="40"/>
                  </a:moveTo>
                  <a:cubicBezTo>
                    <a:pt x="10" y="40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1" y="37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10" y="39"/>
                    <a:pt x="9" y="40"/>
                  </a:cubicBezTo>
                  <a:close/>
                  <a:moveTo>
                    <a:pt x="8" y="40"/>
                  </a:moveTo>
                  <a:cubicBezTo>
                    <a:pt x="9" y="39"/>
                    <a:pt x="9" y="38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8"/>
                    <a:pt x="7" y="39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lose/>
                  <a:moveTo>
                    <a:pt x="62" y="21"/>
                  </a:moveTo>
                  <a:cubicBezTo>
                    <a:pt x="63" y="20"/>
                    <a:pt x="64" y="19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8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20"/>
                    <a:pt x="62" y="21"/>
                  </a:cubicBezTo>
                  <a:close/>
                  <a:moveTo>
                    <a:pt x="12" y="38"/>
                  </a:moveTo>
                  <a:cubicBezTo>
                    <a:pt x="13" y="38"/>
                    <a:pt x="13" y="38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4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2" y="38"/>
                    <a:pt x="12" y="38"/>
                  </a:cubicBezTo>
                  <a:close/>
                  <a:moveTo>
                    <a:pt x="16" y="37"/>
                  </a:moveTo>
                  <a:cubicBezTo>
                    <a:pt x="17" y="36"/>
                    <a:pt x="17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5"/>
                    <a:pt x="16" y="36"/>
                    <a:pt x="16" y="37"/>
                  </a:cubicBezTo>
                  <a:close/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5" y="40"/>
                    <a:pt x="5" y="40"/>
                  </a:cubicBezTo>
                  <a:close/>
                  <a:moveTo>
                    <a:pt x="52" y="23"/>
                  </a:moveTo>
                  <a:cubicBezTo>
                    <a:pt x="53" y="22"/>
                    <a:pt x="54" y="22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2"/>
                    <a:pt x="53" y="23"/>
                    <a:pt x="52" y="23"/>
                  </a:cubicBezTo>
                  <a:close/>
                  <a:moveTo>
                    <a:pt x="6" y="40"/>
                  </a:moveTo>
                  <a:cubicBezTo>
                    <a:pt x="6" y="39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6" y="38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lose/>
                  <a:moveTo>
                    <a:pt x="30" y="30"/>
                  </a:moveTo>
                  <a:cubicBezTo>
                    <a:pt x="31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29"/>
                    <a:pt x="35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7"/>
                    <a:pt x="31" y="28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30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30" y="30"/>
                  </a:cubicBezTo>
                  <a:close/>
                  <a:moveTo>
                    <a:pt x="38" y="28"/>
                  </a:moveTo>
                  <a:cubicBezTo>
                    <a:pt x="40" y="27"/>
                    <a:pt x="42" y="26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6" y="23"/>
                    <a:pt x="48" y="22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1"/>
                    <a:pt x="47" y="21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3" y="24"/>
                    <a:pt x="41" y="26"/>
                    <a:pt x="38" y="28"/>
                  </a:cubicBezTo>
                  <a:close/>
                  <a:moveTo>
                    <a:pt x="37" y="26"/>
                  </a:moveTo>
                  <a:cubicBezTo>
                    <a:pt x="36" y="27"/>
                    <a:pt x="36" y="28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8" y="27"/>
                    <a:pt x="40" y="25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1" y="24"/>
                    <a:pt x="39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lose/>
                  <a:moveTo>
                    <a:pt x="79" y="13"/>
                  </a:moveTo>
                  <a:cubicBezTo>
                    <a:pt x="80" y="12"/>
                    <a:pt x="80" y="12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2" y="11"/>
                    <a:pt x="82" y="10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7"/>
                    <a:pt x="85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4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2" y="9"/>
                    <a:pt x="80" y="11"/>
                    <a:pt x="79" y="13"/>
                  </a:cubicBezTo>
                  <a:close/>
                  <a:moveTo>
                    <a:pt x="62" y="19"/>
                  </a:moveTo>
                  <a:cubicBezTo>
                    <a:pt x="62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2" y="18"/>
                    <a:pt x="62" y="19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1"/>
                    <a:pt x="28" y="31"/>
                  </a:cubicBezTo>
                  <a:close/>
                  <a:moveTo>
                    <a:pt x="22" y="33"/>
                  </a:moveTo>
                  <a:cubicBezTo>
                    <a:pt x="22" y="33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3"/>
                    <a:pt x="21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3"/>
                  </a:cubicBezTo>
                  <a:close/>
                  <a:moveTo>
                    <a:pt x="65" y="17"/>
                  </a:moveTo>
                  <a:cubicBezTo>
                    <a:pt x="66" y="17"/>
                    <a:pt x="67" y="16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8" y="16"/>
                    <a:pt x="66" y="16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lose/>
                  <a:moveTo>
                    <a:pt x="48" y="23"/>
                  </a:moveTo>
                  <a:cubicBezTo>
                    <a:pt x="50" y="22"/>
                    <a:pt x="52" y="21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5" y="1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1" y="20"/>
                    <a:pt x="50" y="22"/>
                    <a:pt x="48" y="23"/>
                  </a:cubicBezTo>
                  <a:close/>
                  <a:moveTo>
                    <a:pt x="2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lose/>
                  <a:moveTo>
                    <a:pt x="15" y="34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5" y="34"/>
                    <a:pt x="15" y="34"/>
                  </a:cubicBezTo>
                  <a:close/>
                  <a:moveTo>
                    <a:pt x="6" y="37"/>
                  </a:moveTo>
                  <a:cubicBezTo>
                    <a:pt x="7" y="37"/>
                    <a:pt x="8" y="37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5"/>
                    <a:pt x="8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7"/>
                    <a:pt x="6" y="37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lose/>
                  <a:moveTo>
                    <a:pt x="10" y="36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lose/>
                  <a:moveTo>
                    <a:pt x="56" y="19"/>
                  </a:moveTo>
                  <a:cubicBezTo>
                    <a:pt x="56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6" y="19"/>
                    <a:pt x="56" y="19"/>
                  </a:cubicBezTo>
                  <a:close/>
                  <a:moveTo>
                    <a:pt x="59" y="17"/>
                  </a:move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6"/>
                    <a:pt x="63" y="1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3"/>
                    <a:pt x="69" y="12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7" y="13"/>
                    <a:pt x="63" y="15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7"/>
                  </a:cubicBezTo>
                  <a:close/>
                  <a:moveTo>
                    <a:pt x="22" y="31"/>
                  </a:moveTo>
                  <a:cubicBezTo>
                    <a:pt x="23" y="30"/>
                    <a:pt x="25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5" y="29"/>
                    <a:pt x="23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2" y="31"/>
                    <a:pt x="22" y="31"/>
                  </a:cubicBezTo>
                  <a:close/>
                  <a:moveTo>
                    <a:pt x="17" y="33"/>
                  </a:moveTo>
                  <a:cubicBezTo>
                    <a:pt x="17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lose/>
                  <a:moveTo>
                    <a:pt x="18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8" y="32"/>
                  </a:cubicBezTo>
                  <a:close/>
                  <a:moveTo>
                    <a:pt x="68" y="14"/>
                  </a:moveTo>
                  <a:cubicBezTo>
                    <a:pt x="69" y="14"/>
                    <a:pt x="71" y="13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1" y="13"/>
                    <a:pt x="69" y="13"/>
                    <a:pt x="68" y="14"/>
                  </a:cubicBezTo>
                  <a:close/>
                  <a:moveTo>
                    <a:pt x="32" y="27"/>
                  </a:moveTo>
                  <a:cubicBezTo>
                    <a:pt x="36" y="25"/>
                    <a:pt x="40" y="23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39" y="22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3" y="26"/>
                    <a:pt x="32" y="27"/>
                  </a:cubicBezTo>
                  <a:close/>
                  <a:moveTo>
                    <a:pt x="18" y="31"/>
                  </a:moveTo>
                  <a:cubicBezTo>
                    <a:pt x="19" y="30"/>
                    <a:pt x="19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8" y="27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7"/>
                    <a:pt x="20" y="28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4" y="30"/>
                    <a:pt x="11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2"/>
                    <a:pt x="6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6" y="34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4"/>
                    <a:pt x="8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3"/>
                    <a:pt x="11" y="32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2"/>
                    <a:pt x="12" y="32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1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1"/>
                    <a:pt x="15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7" y="31"/>
                    <a:pt x="18" y="31"/>
                  </a:cubicBezTo>
                  <a:close/>
                  <a:moveTo>
                    <a:pt x="4" y="36"/>
                  </a:moveTo>
                  <a:cubicBezTo>
                    <a:pt x="4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lose/>
                  <a:moveTo>
                    <a:pt x="31" y="24"/>
                  </a:moveTo>
                  <a:cubicBezTo>
                    <a:pt x="31" y="24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6"/>
                    <a:pt x="33" y="25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3"/>
                    <a:pt x="37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6" y="22"/>
                    <a:pt x="33" y="23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lose/>
                  <a:moveTo>
                    <a:pt x="74" y="10"/>
                  </a:move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lose/>
                  <a:moveTo>
                    <a:pt x="61" y="13"/>
                  </a:moveTo>
                  <a:cubicBezTo>
                    <a:pt x="59" y="14"/>
                    <a:pt x="57" y="15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5"/>
                    <a:pt x="57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4"/>
                    <a:pt x="63" y="13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6" y="12"/>
                    <a:pt x="68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1"/>
                    <a:pt x="68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5" y="12"/>
                    <a:pt x="63" y="13"/>
                    <a:pt x="61" y="13"/>
                  </a:cubicBezTo>
                  <a:close/>
                  <a:moveTo>
                    <a:pt x="84" y="6"/>
                  </a:moveTo>
                  <a:cubicBezTo>
                    <a:pt x="84" y="6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6"/>
                    <a:pt x="84" y="6"/>
                    <a:pt x="84" y="6"/>
                  </a:cubicBezTo>
                  <a:close/>
                  <a:moveTo>
                    <a:pt x="81" y="7"/>
                  </a:moveTo>
                  <a:cubicBezTo>
                    <a:pt x="81" y="7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1" y="7"/>
                    <a:pt x="81" y="7"/>
                  </a:cubicBezTo>
                  <a:close/>
                  <a:moveTo>
                    <a:pt x="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lose/>
                  <a:moveTo>
                    <a:pt x="75" y="9"/>
                  </a:move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8"/>
                    <a:pt x="76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lose/>
                  <a:moveTo>
                    <a:pt x="87" y="3"/>
                  </a:moveTo>
                  <a:cubicBezTo>
                    <a:pt x="87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7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5" name="Freeform 194"/>
            <p:cNvSpPr>
              <a:spLocks noEditPoints="1"/>
            </p:cNvSpPr>
            <p:nvPr/>
          </p:nvSpPr>
          <p:spPr bwMode="auto">
            <a:xfrm>
              <a:off x="1700422" y="1650376"/>
              <a:ext cx="236538" cy="131763"/>
            </a:xfrm>
            <a:custGeom>
              <a:gdLst>
                <a:gd fmla="*/ 60 w 63" name="T0"/>
                <a:gd fmla="*/ 32 h 35" name="T1"/>
                <a:gd fmla="*/ 36 w 63" name="T2"/>
                <a:gd fmla="*/ 27 h 35" name="T3"/>
                <a:gd fmla="*/ 13 w 63" name="T4"/>
                <a:gd fmla="*/ 21 h 35" name="T5"/>
                <a:gd fmla="*/ 9 w 63" name="T6"/>
                <a:gd fmla="*/ 22 h 35" name="T7"/>
                <a:gd fmla="*/ 6 w 63" name="T8"/>
                <a:gd fmla="*/ 19 h 35" name="T9"/>
                <a:gd fmla="*/ 4 w 63" name="T10"/>
                <a:gd fmla="*/ 19 h 35" name="T11"/>
                <a:gd fmla="*/ 2 w 63" name="T12"/>
                <a:gd fmla="*/ 17 h 35" name="T13"/>
                <a:gd fmla="*/ 5 w 63" name="T14"/>
                <a:gd fmla="*/ 16 h 35" name="T15"/>
                <a:gd fmla="*/ 7 w 63" name="T16"/>
                <a:gd fmla="*/ 17 h 35" name="T17"/>
                <a:gd fmla="*/ 11 w 63" name="T18"/>
                <a:gd fmla="*/ 16 h 35" name="T19"/>
                <a:gd fmla="*/ 14 w 63" name="T20"/>
                <a:gd fmla="*/ 15 h 35" name="T21"/>
                <a:gd fmla="*/ 21 w 63" name="T22"/>
                <a:gd fmla="*/ 12 h 35" name="T23"/>
                <a:gd fmla="*/ 41 w 63" name="T24"/>
                <a:gd fmla="*/ 5 h 35" name="T25"/>
                <a:gd fmla="*/ 49 w 63" name="T26"/>
                <a:gd fmla="*/ 1 h 35" name="T27"/>
                <a:gd fmla="*/ 51 w 63" name="T28"/>
                <a:gd fmla="*/ 1 h 35" name="T29"/>
                <a:gd fmla="*/ 59 w 63" name="T30"/>
                <a:gd fmla="*/ 27 h 35" name="T31"/>
                <a:gd fmla="*/ 52 w 63" name="T32"/>
                <a:gd fmla="*/ 30 h 35" name="T33"/>
                <a:gd fmla="*/ 56 w 63" name="T34"/>
                <a:gd fmla="*/ 27 h 35" name="T35"/>
                <a:gd fmla="*/ 51 w 63" name="T36"/>
                <a:gd fmla="*/ 29 h 35" name="T37"/>
                <a:gd fmla="*/ 37 w 63" name="T38"/>
                <a:gd fmla="*/ 25 h 35" name="T39"/>
                <a:gd fmla="*/ 52 w 63" name="T40"/>
                <a:gd fmla="*/ 28 h 35" name="T41"/>
                <a:gd fmla="*/ 53 w 63" name="T42"/>
                <a:gd fmla="*/ 27 h 35" name="T43"/>
                <a:gd fmla="*/ 57 w 63" name="T44"/>
                <a:gd fmla="*/ 21 h 35" name="T45"/>
                <a:gd fmla="*/ 55 w 63" name="T46"/>
                <a:gd fmla="*/ 24 h 35" name="T47"/>
                <a:gd fmla="*/ 53 w 63" name="T48"/>
                <a:gd fmla="*/ 24 h 35" name="T49"/>
                <a:gd fmla="*/ 54 w 63" name="T50"/>
                <a:gd fmla="*/ 20 h 35" name="T51"/>
                <a:gd fmla="*/ 53 w 63" name="T52"/>
                <a:gd fmla="*/ 17 h 35" name="T53"/>
                <a:gd fmla="*/ 45 w 63" name="T54"/>
                <a:gd fmla="*/ 23 h 35" name="T55"/>
                <a:gd fmla="*/ 56 w 63" name="T56"/>
                <a:gd fmla="*/ 21 h 35" name="T57"/>
                <a:gd fmla="*/ 55 w 63" name="T58"/>
                <a:gd fmla="*/ 17 h 35" name="T59"/>
                <a:gd fmla="*/ 26 w 63" name="T60"/>
                <a:gd fmla="*/ 25 h 35" name="T61"/>
                <a:gd fmla="*/ 29 w 63" name="T62"/>
                <a:gd fmla="*/ 24 h 35" name="T63"/>
                <a:gd fmla="*/ 37 w 63" name="T64"/>
                <a:gd fmla="*/ 24 h 35" name="T65"/>
                <a:gd fmla="*/ 34 w 63" name="T66"/>
                <a:gd fmla="*/ 24 h 35" name="T67"/>
                <a:gd fmla="*/ 35 w 63" name="T68"/>
                <a:gd fmla="*/ 24 h 35" name="T69"/>
                <a:gd fmla="*/ 48 w 63" name="T70"/>
                <a:gd fmla="*/ 11 h 35" name="T71"/>
                <a:gd fmla="*/ 46 w 63" name="T72"/>
                <a:gd fmla="*/ 14 h 35" name="T73"/>
                <a:gd fmla="*/ 38 w 63" name="T74"/>
                <a:gd fmla="*/ 15 h 35" name="T75"/>
                <a:gd fmla="*/ 54 w 63" name="T76"/>
                <a:gd fmla="*/ 11 h 35" name="T77"/>
                <a:gd fmla="*/ 50 w 63" name="T78"/>
                <a:gd fmla="*/ 15 h 35" name="T79"/>
                <a:gd fmla="*/ 50 w 63" name="T80"/>
                <a:gd fmla="*/ 10 h 35" name="T81"/>
                <a:gd fmla="*/ 27 w 63" name="T82"/>
                <a:gd fmla="*/ 23 h 35" name="T83"/>
                <a:gd fmla="*/ 30 w 63" name="T84"/>
                <a:gd fmla="*/ 21 h 35" name="T85"/>
                <a:gd fmla="*/ 25 w 63" name="T86"/>
                <a:gd fmla="*/ 23 h 35" name="T87"/>
                <a:gd fmla="*/ 26 w 63" name="T88"/>
                <a:gd fmla="*/ 21 h 35" name="T89"/>
                <a:gd fmla="*/ 47 w 63" name="T90"/>
                <a:gd fmla="*/ 7 h 35" name="T91"/>
                <a:gd fmla="*/ 44 w 63" name="T92"/>
                <a:gd fmla="*/ 12 h 35" name="T93"/>
                <a:gd fmla="*/ 17 w 63" name="T94"/>
                <a:gd fmla="*/ 16 h 35" name="T95"/>
                <a:gd fmla="*/ 23 w 63" name="T96"/>
                <a:gd fmla="*/ 19 h 35" name="T97"/>
                <a:gd fmla="*/ 19 w 63" name="T98"/>
                <a:gd fmla="*/ 20 h 35" name="T99"/>
                <a:gd fmla="*/ 27 w 63" name="T100"/>
                <a:gd fmla="*/ 13 h 35" name="T101"/>
                <a:gd fmla="*/ 34 w 63" name="T102"/>
                <a:gd fmla="*/ 12 h 35" name="T103"/>
                <a:gd fmla="*/ 44 w 63" name="T104"/>
                <a:gd fmla="*/ 9 h 35" name="T105"/>
                <a:gd fmla="*/ 14 w 63" name="T106"/>
                <a:gd fmla="*/ 20 h 35" name="T107"/>
                <a:gd fmla="*/ 40 w 63" name="T108"/>
                <a:gd fmla="*/ 8 h 35" name="T109"/>
                <a:gd fmla="*/ 44 w 63" name="T110"/>
                <a:gd fmla="*/ 7 h 35" name="T111"/>
                <a:gd fmla="*/ 51 w 63" name="T112"/>
                <a:gd fmla="*/ 4 h 35" name="T113"/>
                <a:gd fmla="*/ 19 w 63" name="T114"/>
                <a:gd fmla="*/ 15 h 35" name="T115"/>
                <a:gd fmla="*/ 25 w 63" name="T116"/>
                <a:gd fmla="*/ 11 h 35" name="T117"/>
                <a:gd fmla="*/ 37 w 63" name="T118"/>
                <a:gd fmla="*/ 7 h 3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5" w="62">
                  <a:moveTo>
                    <a:pt x="62" y="35"/>
                  </a:moveTo>
                  <a:cubicBezTo>
                    <a:pt x="61" y="34"/>
                    <a:pt x="60" y="33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1"/>
                    <a:pt x="58" y="31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8" y="30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1"/>
                    <a:pt x="59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5" y="32"/>
                    <a:pt x="53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8" y="30"/>
                    <a:pt x="45" y="30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0" y="28"/>
                    <a:pt x="38" y="28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9" y="28"/>
                    <a:pt x="42" y="29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35" y="30"/>
                    <a:pt x="26" y="26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4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1" y="20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8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10" y="17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8"/>
                    <a:pt x="32" y="7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7" y="5"/>
                    <a:pt x="39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1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3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2"/>
                    <a:pt x="51" y="3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3"/>
                    <a:pt x="51" y="3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3"/>
                    <a:pt x="52" y="3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7"/>
                    <a:pt x="55" y="9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7"/>
                    <a:pt x="59" y="23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0" y="30"/>
                    <a:pt x="61" y="32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3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5" y="31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30"/>
                    <a:pt x="53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3" y="30"/>
                    <a:pt x="54" y="30"/>
                    <a:pt x="55" y="31"/>
                  </a:cubicBezTo>
                  <a:close/>
                  <a:moveTo>
                    <a:pt x="55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4" y="29"/>
                    <a:pt x="55" y="29"/>
                  </a:cubicBezTo>
                  <a:close/>
                  <a:moveTo>
                    <a:pt x="57" y="28"/>
                  </a:moveTo>
                  <a:cubicBezTo>
                    <a:pt x="57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8"/>
                    <a:pt x="56" y="28"/>
                    <a:pt x="57" y="28"/>
                  </a:cubicBezTo>
                  <a:close/>
                  <a:moveTo>
                    <a:pt x="55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5" y="28"/>
                    <a:pt x="55" y="28"/>
                  </a:cubicBezTo>
                  <a:close/>
                  <a:moveTo>
                    <a:pt x="46" y="28"/>
                  </a:moveTo>
                  <a:cubicBezTo>
                    <a:pt x="48" y="28"/>
                    <a:pt x="49" y="28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9" y="27"/>
                    <a:pt x="47" y="27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3" y="26"/>
                    <a:pt x="41" y="25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6"/>
                    <a:pt x="41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7"/>
                    <a:pt x="46" y="27"/>
                    <a:pt x="46" y="28"/>
                  </a:cubicBezTo>
                  <a:close/>
                  <a:moveTo>
                    <a:pt x="52" y="28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lose/>
                  <a:moveTo>
                    <a:pt x="55" y="27"/>
                  </a:moveTo>
                  <a:cubicBezTo>
                    <a:pt x="55" y="27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lose/>
                  <a:moveTo>
                    <a:pt x="53" y="27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lose/>
                  <a:moveTo>
                    <a:pt x="54" y="26"/>
                  </a:moveTo>
                  <a:cubicBezTo>
                    <a:pt x="54" y="26"/>
                    <a:pt x="55" y="26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6"/>
                    <a:pt x="54" y="26"/>
                  </a:cubicBezTo>
                  <a:close/>
                  <a:moveTo>
                    <a:pt x="57" y="24"/>
                  </a:moveTo>
                  <a:cubicBezTo>
                    <a:pt x="57" y="24"/>
                    <a:pt x="57" y="24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4"/>
                    <a:pt x="57" y="22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4"/>
                  </a:cubicBezTo>
                  <a:close/>
                  <a:moveTo>
                    <a:pt x="52" y="26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2" y="26"/>
                  </a:cubicBezTo>
                  <a:close/>
                  <a:moveTo>
                    <a:pt x="55" y="24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3"/>
                    <a:pt x="55" y="22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2"/>
                    <a:pt x="54" y="23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lose/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lose/>
                  <a:moveTo>
                    <a:pt x="53" y="24"/>
                  </a:moveTo>
                  <a:cubicBezTo>
                    <a:pt x="53" y="24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3" y="24"/>
                  </a:cubicBezTo>
                  <a:close/>
                  <a:moveTo>
                    <a:pt x="49" y="25"/>
                  </a:moveTo>
                  <a:cubicBezTo>
                    <a:pt x="49" y="25"/>
                    <a:pt x="49" y="25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8" y="25"/>
                    <a:pt x="48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9" y="25"/>
                  </a:cubicBezTo>
                  <a:close/>
                  <a:moveTo>
                    <a:pt x="51" y="24"/>
                  </a:moveTo>
                  <a:cubicBezTo>
                    <a:pt x="52" y="23"/>
                    <a:pt x="53" y="21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7"/>
                    <a:pt x="53" y="15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4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8" y="19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51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3" y="16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9"/>
                    <a:pt x="51" y="21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lose/>
                  <a:moveTo>
                    <a:pt x="48" y="24"/>
                  </a:moveTo>
                  <a:cubicBezTo>
                    <a:pt x="48" y="24"/>
                    <a:pt x="47" y="24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3"/>
                    <a:pt x="44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1" y="22"/>
                    <a:pt x="40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1" y="23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4" y="24"/>
                    <a:pt x="46" y="24"/>
                    <a:pt x="48" y="24"/>
                  </a:cubicBezTo>
                  <a:close/>
                  <a:moveTo>
                    <a:pt x="56" y="21"/>
                  </a:moveTo>
                  <a:cubicBezTo>
                    <a:pt x="56" y="20"/>
                    <a:pt x="56" y="19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5" y="18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9"/>
                    <a:pt x="56" y="20"/>
                    <a:pt x="56" y="21"/>
                  </a:cubicBezTo>
                  <a:close/>
                  <a:moveTo>
                    <a:pt x="49" y="23"/>
                  </a:moveTo>
                  <a:cubicBezTo>
                    <a:pt x="50" y="21"/>
                    <a:pt x="51" y="20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9"/>
                    <a:pt x="49" y="21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3"/>
                    <a:pt x="49" y="23"/>
                  </a:cubicBezTo>
                  <a:close/>
                  <a:moveTo>
                    <a:pt x="35" y="28"/>
                  </a:moveTo>
                  <a:cubicBezTo>
                    <a:pt x="33" y="27"/>
                    <a:pt x="30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4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7" y="25"/>
                    <a:pt x="31" y="26"/>
                    <a:pt x="35" y="28"/>
                  </a:cubicBezTo>
                  <a:close/>
                  <a:moveTo>
                    <a:pt x="36" y="26"/>
                  </a:moveTo>
                  <a:cubicBezTo>
                    <a:pt x="35" y="26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5"/>
                    <a:pt x="32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0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2" y="25"/>
                    <a:pt x="34" y="25"/>
                    <a:pt x="36" y="26"/>
                  </a:cubicBezTo>
                  <a:close/>
                  <a:moveTo>
                    <a:pt x="46" y="22"/>
                  </a:moveTo>
                  <a:cubicBezTo>
                    <a:pt x="46" y="21"/>
                    <a:pt x="47" y="19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9"/>
                    <a:pt x="46" y="20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2"/>
                    <a:pt x="46" y="22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3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3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lose/>
                  <a:moveTo>
                    <a:pt x="43" y="21"/>
                  </a:moveTo>
                  <a:cubicBezTo>
                    <a:pt x="44" y="19"/>
                    <a:pt x="45" y="17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7"/>
                    <a:pt x="42" y="19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2" y="21"/>
                    <a:pt x="43" y="21"/>
                  </a:cubicBezTo>
                  <a:close/>
                  <a:moveTo>
                    <a:pt x="47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6"/>
                    <a:pt x="45" y="18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5" y="19"/>
                    <a:pt x="46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5"/>
                    <a:pt x="48" y="13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3"/>
                    <a:pt x="45" y="14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7"/>
                    <a:pt x="41" y="18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2" y="18"/>
                    <a:pt x="44" y="15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lose/>
                  <a:moveTo>
                    <a:pt x="37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19"/>
                    <a:pt x="40" y="17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7"/>
                    <a:pt x="38" y="20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2"/>
                  </a:cubicBezTo>
                  <a:close/>
                  <a:moveTo>
                    <a:pt x="34" y="22"/>
                  </a:moveTo>
                  <a:cubicBezTo>
                    <a:pt x="35" y="20"/>
                    <a:pt x="37" y="17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40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7" y="13"/>
                    <a:pt x="35" y="18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2"/>
                    <a:pt x="34" y="22"/>
                  </a:cubicBezTo>
                  <a:close/>
                  <a:moveTo>
                    <a:pt x="55" y="14"/>
                  </a:moveTo>
                  <a:cubicBezTo>
                    <a:pt x="55" y="14"/>
                    <a:pt x="55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2"/>
                    <a:pt x="54" y="12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4"/>
                    <a:pt x="55" y="14"/>
                  </a:cubicBezTo>
                  <a:close/>
                  <a:moveTo>
                    <a:pt x="36" y="20"/>
                  </a:moveTo>
                  <a:cubicBezTo>
                    <a:pt x="38" y="18"/>
                    <a:pt x="40" y="15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4"/>
                    <a:pt x="40" y="14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8" y="17"/>
                    <a:pt x="37" y="18"/>
                    <a:pt x="36" y="20"/>
                  </a:cubicBezTo>
                  <a:close/>
                  <a:moveTo>
                    <a:pt x="48" y="16"/>
                  </a:moveTo>
                  <a:cubicBezTo>
                    <a:pt x="49" y="15"/>
                    <a:pt x="49" y="15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1" y="13"/>
                    <a:pt x="51" y="12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0"/>
                    <a:pt x="51" y="8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1" y="6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6"/>
                    <a:pt x="49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49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6"/>
                  </a:cubicBezTo>
                  <a:close/>
                  <a:moveTo>
                    <a:pt x="28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7" y="2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8" y="23"/>
                  </a:cubicBezTo>
                  <a:close/>
                  <a:moveTo>
                    <a:pt x="31" y="21"/>
                  </a:moveTo>
                  <a:cubicBezTo>
                    <a:pt x="32" y="19"/>
                    <a:pt x="34" y="16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4" y="14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1" y="19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1" y="21"/>
                  </a:cubicBezTo>
                  <a:close/>
                  <a:moveTo>
                    <a:pt x="28" y="22"/>
                  </a:moveTo>
                  <a:cubicBezTo>
                    <a:pt x="29" y="21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8" y="21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3"/>
                    <a:pt x="25" y="23"/>
                  </a:cubicBezTo>
                  <a:close/>
                  <a:moveTo>
                    <a:pt x="27" y="21"/>
                  </a:moveTo>
                  <a:cubicBezTo>
                    <a:pt x="29" y="19"/>
                    <a:pt x="31" y="17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0" y="16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9"/>
                    <a:pt x="27" y="21"/>
                  </a:cubicBezTo>
                  <a:close/>
                  <a:moveTo>
                    <a:pt x="22" y="22"/>
                  </a:moveTo>
                  <a:cubicBezTo>
                    <a:pt x="22" y="22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1" y="22"/>
                    <a:pt x="22" y="22"/>
                  </a:cubicBezTo>
                  <a:close/>
                  <a:moveTo>
                    <a:pt x="26" y="21"/>
                  </a:moveTo>
                  <a:cubicBezTo>
                    <a:pt x="27" y="20"/>
                    <a:pt x="27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6" y="21"/>
                    <a:pt x="26" y="21"/>
                  </a:cubicBezTo>
                  <a:close/>
                  <a:moveTo>
                    <a:pt x="44" y="14"/>
                  </a:moveTo>
                  <a:cubicBezTo>
                    <a:pt x="45" y="13"/>
                    <a:pt x="47" y="11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6"/>
                    <a:pt x="46" y="6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7" y="7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9"/>
                    <a:pt x="45" y="11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3"/>
                    <a:pt x="44" y="13"/>
                    <a:pt x="44" y="14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0"/>
                    <a:pt x="19" y="18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8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5" y="19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6" y="21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lose/>
                  <a:moveTo>
                    <a:pt x="21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7"/>
                    <a:pt x="24" y="16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6"/>
                    <a:pt x="23" y="18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19" y="20"/>
                  </a:moveTo>
                  <a:cubicBezTo>
                    <a:pt x="19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2" y="17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7"/>
                    <a:pt x="20" y="19"/>
                    <a:pt x="19" y="20"/>
                  </a:cubicBezTo>
                  <a:close/>
                  <a:moveTo>
                    <a:pt x="40" y="13"/>
                  </a:moveTo>
                  <a:cubicBezTo>
                    <a:pt x="41" y="12"/>
                    <a:pt x="42" y="11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11"/>
                    <a:pt x="41" y="12"/>
                    <a:pt x="40" y="13"/>
                  </a:cubicBezTo>
                  <a:close/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6"/>
                    <a:pt x="27" y="14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5"/>
                    <a:pt x="25" y="17"/>
                    <a:pt x="25" y="18"/>
                  </a:cubicBezTo>
                  <a:close/>
                  <a:moveTo>
                    <a:pt x="26" y="17"/>
                  </a:moveTo>
                  <a:cubicBezTo>
                    <a:pt x="27" y="17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7"/>
                    <a:pt x="26" y="17"/>
                  </a:cubicBezTo>
                  <a:close/>
                  <a:moveTo>
                    <a:pt x="30" y="15"/>
                  </a:moveTo>
                  <a:cubicBezTo>
                    <a:pt x="31" y="14"/>
                    <a:pt x="33" y="13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3"/>
                    <a:pt x="31" y="14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lose/>
                  <a:moveTo>
                    <a:pt x="41" y="9"/>
                  </a:moveTo>
                  <a:cubicBezTo>
                    <a:pt x="41" y="10"/>
                    <a:pt x="41" y="10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0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lose/>
                  <a:moveTo>
                    <a:pt x="44" y="9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5" y="8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8"/>
                    <a:pt x="44" y="8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lose/>
                  <a:moveTo>
                    <a:pt x="14" y="20"/>
                  </a:moveTo>
                  <a:cubicBezTo>
                    <a:pt x="15" y="18"/>
                    <a:pt x="15" y="17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8"/>
                    <a:pt x="14" y="20"/>
                  </a:cubicBezTo>
                  <a:close/>
                  <a:moveTo>
                    <a:pt x="30" y="13"/>
                  </a:moveTo>
                  <a:cubicBezTo>
                    <a:pt x="32" y="13"/>
                    <a:pt x="34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11"/>
                    <a:pt x="32" y="12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0" y="13"/>
                    <a:pt x="30" y="13"/>
                  </a:cubicBezTo>
                  <a:close/>
                  <a:moveTo>
                    <a:pt x="36" y="11"/>
                  </a:moveTo>
                  <a:cubicBezTo>
                    <a:pt x="38" y="10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7" y="10"/>
                    <a:pt x="36" y="11"/>
                  </a:cubicBezTo>
                  <a:close/>
                  <a:moveTo>
                    <a:pt x="18" y="17"/>
                  </a:moveTo>
                  <a:cubicBezTo>
                    <a:pt x="18" y="17"/>
                    <a:pt x="18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lose/>
                  <a:moveTo>
                    <a:pt x="43" y="8"/>
                  </a:moveTo>
                  <a:cubicBezTo>
                    <a:pt x="44" y="7"/>
                    <a:pt x="44" y="7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6"/>
                    <a:pt x="44" y="6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  <a:moveTo>
                    <a:pt x="48" y="6"/>
                  </a:moveTo>
                  <a:cubicBezTo>
                    <a:pt x="48" y="6"/>
                    <a:pt x="48" y="6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lose/>
                  <a:moveTo>
                    <a:pt x="51" y="4"/>
                  </a:moveTo>
                  <a:cubicBezTo>
                    <a:pt x="50" y="4"/>
                    <a:pt x="50" y="3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50" y="4"/>
                    <a:pt x="51" y="4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7" y="12"/>
                  </a:moveTo>
                  <a:cubicBezTo>
                    <a:pt x="28" y="12"/>
                    <a:pt x="29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8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lose/>
                  <a:moveTo>
                    <a:pt x="22" y="14"/>
                  </a:moveTo>
                  <a:cubicBezTo>
                    <a:pt x="23" y="13"/>
                    <a:pt x="24" y="12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2"/>
                    <a:pt x="23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4"/>
                    <a:pt x="22" y="14"/>
                  </a:cubicBezTo>
                  <a:close/>
                  <a:moveTo>
                    <a:pt x="42" y="6"/>
                  </a:moveTo>
                  <a:cubicBezTo>
                    <a:pt x="42" y="6"/>
                    <a:pt x="43" y="6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6"/>
                    <a:pt x="42" y="6"/>
                  </a:cubicBezTo>
                  <a:close/>
                  <a:moveTo>
                    <a:pt x="36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8"/>
                    <a:pt x="32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8"/>
                    <a:pt x="35" y="8"/>
                    <a:pt x="36" y="7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6" name="Freeform 195"/>
            <p:cNvSpPr>
              <a:spLocks noEditPoints="1"/>
            </p:cNvSpPr>
            <p:nvPr/>
          </p:nvSpPr>
          <p:spPr bwMode="auto">
            <a:xfrm>
              <a:off x="1598822" y="1264613"/>
              <a:ext cx="200025" cy="203200"/>
            </a:xfrm>
            <a:custGeom>
              <a:gdLst>
                <a:gd fmla="*/ 25 w 53" name="T0"/>
                <a:gd fmla="*/ 46 h 54" name="T1"/>
                <a:gd fmla="*/ 9 w 53" name="T2"/>
                <a:gd fmla="*/ 49 h 54" name="T3"/>
                <a:gd fmla="*/ 5 w 53" name="T4"/>
                <a:gd fmla="*/ 52 h 54" name="T5"/>
                <a:gd fmla="*/ 2 w 53" name="T6"/>
                <a:gd fmla="*/ 52 h 54" name="T7"/>
                <a:gd fmla="*/ 6 w 53" name="T8"/>
                <a:gd fmla="*/ 47 h 54" name="T9"/>
                <a:gd fmla="*/ 29 w 53" name="T10"/>
                <a:gd fmla="*/ 15 h 54" name="T11"/>
                <a:gd fmla="*/ 38 w 53" name="T12"/>
                <a:gd fmla="*/ 3 h 54" name="T13"/>
                <a:gd fmla="*/ 40 w 53" name="T14"/>
                <a:gd fmla="*/ 3 h 54" name="T15"/>
                <a:gd fmla="*/ 51 w 53" name="T16"/>
                <a:gd fmla="*/ 29 h 54" name="T17"/>
                <a:gd fmla="*/ 52 w 53" name="T18"/>
                <a:gd fmla="*/ 35 h 54" name="T19"/>
                <a:gd fmla="*/ 46 w 53" name="T20"/>
                <a:gd fmla="*/ 38 h 54" name="T21"/>
                <a:gd fmla="*/ 37 w 53" name="T22"/>
                <a:gd fmla="*/ 41 h 54" name="T23"/>
                <a:gd fmla="*/ 25 w 53" name="T24"/>
                <a:gd fmla="*/ 44 h 54" name="T25"/>
                <a:gd fmla="*/ 50 w 53" name="T26"/>
                <a:gd fmla="*/ 35 h 54" name="T27"/>
                <a:gd fmla="*/ 12 w 53" name="T28"/>
                <a:gd fmla="*/ 47 h 54" name="T29"/>
                <a:gd fmla="*/ 36 w 53" name="T30"/>
                <a:gd fmla="*/ 40 h 54" name="T31"/>
                <a:gd fmla="*/ 41 w 53" name="T32"/>
                <a:gd fmla="*/ 35 h 54" name="T33"/>
                <a:gd fmla="*/ 17 w 53" name="T34"/>
                <a:gd fmla="*/ 45 h 54" name="T35"/>
                <a:gd fmla="*/ 46 w 53" name="T36"/>
                <a:gd fmla="*/ 33 h 54" name="T37"/>
                <a:gd fmla="*/ 31 w 53" name="T38"/>
                <a:gd fmla="*/ 40 h 54" name="T39"/>
                <a:gd fmla="*/ 14 w 53" name="T40"/>
                <a:gd fmla="*/ 41 h 54" name="T41"/>
                <a:gd fmla="*/ 49 w 53" name="T42"/>
                <a:gd fmla="*/ 31 h 54" name="T43"/>
                <a:gd fmla="*/ 31 w 53" name="T44"/>
                <a:gd fmla="*/ 39 h 54" name="T45"/>
                <a:gd fmla="*/ 45 w 53" name="T46"/>
                <a:gd fmla="*/ 25 h 54" name="T47"/>
                <a:gd fmla="*/ 27 w 53" name="T48"/>
                <a:gd fmla="*/ 38 h 54" name="T49"/>
                <a:gd fmla="*/ 15 w 53" name="T50"/>
                <a:gd fmla="*/ 45 h 54" name="T51"/>
                <a:gd fmla="*/ 19 w 53" name="T52"/>
                <a:gd fmla="*/ 42 h 54" name="T53"/>
                <a:gd fmla="*/ 32 w 53" name="T54"/>
                <a:gd fmla="*/ 37 h 54" name="T55"/>
                <a:gd fmla="*/ 34 w 53" name="T56"/>
                <a:gd fmla="*/ 34 h 54" name="T57"/>
                <a:gd fmla="*/ 30 w 53" name="T58"/>
                <a:gd fmla="*/ 38 h 54" name="T59"/>
                <a:gd fmla="*/ 20 w 53" name="T60"/>
                <a:gd fmla="*/ 40 h 54" name="T61"/>
                <a:gd fmla="*/ 39 w 53" name="T62"/>
                <a:gd fmla="*/ 32 h 54" name="T63"/>
                <a:gd fmla="*/ 16 w 53" name="T64"/>
                <a:gd fmla="*/ 39 h 54" name="T65"/>
                <a:gd fmla="*/ 26 w 53" name="T66"/>
                <a:gd fmla="*/ 37 h 54" name="T67"/>
                <a:gd fmla="*/ 40 w 53" name="T68"/>
                <a:gd fmla="*/ 32 h 54" name="T69"/>
                <a:gd fmla="*/ 32 w 53" name="T70"/>
                <a:gd fmla="*/ 34 h 54" name="T71"/>
                <a:gd fmla="*/ 20 w 53" name="T72"/>
                <a:gd fmla="*/ 39 h 54" name="T73"/>
                <a:gd fmla="*/ 40 w 53" name="T74"/>
                <a:gd fmla="*/ 31 h 54" name="T75"/>
                <a:gd fmla="*/ 31 w 53" name="T76"/>
                <a:gd fmla="*/ 31 h 54" name="T77"/>
                <a:gd fmla="*/ 12 w 53" name="T78"/>
                <a:gd fmla="*/ 40 h 54" name="T79"/>
                <a:gd fmla="*/ 29 w 53" name="T80"/>
                <a:gd fmla="*/ 34 h 54" name="T81"/>
                <a:gd fmla="*/ 41 w 53" name="T82"/>
                <a:gd fmla="*/ 3 h 54" name="T83"/>
                <a:gd fmla="*/ 44 w 53" name="T84"/>
                <a:gd fmla="*/ 15 h 54" name="T85"/>
                <a:gd fmla="*/ 47 w 53" name="T86"/>
                <a:gd fmla="*/ 24 h 54" name="T87"/>
                <a:gd fmla="*/ 19 w 53" name="T88"/>
                <a:gd fmla="*/ 35 h 54" name="T89"/>
                <a:gd fmla="*/ 43 w 53" name="T90"/>
                <a:gd fmla="*/ 26 h 54" name="T91"/>
                <a:gd fmla="*/ 32 w 53" name="T92"/>
                <a:gd fmla="*/ 27 h 54" name="T93"/>
                <a:gd fmla="*/ 22 w 53" name="T94"/>
                <a:gd fmla="*/ 34 h 54" name="T95"/>
                <a:gd fmla="*/ 20 w 53" name="T96"/>
                <a:gd fmla="*/ 34 h 54" name="T97"/>
                <a:gd fmla="*/ 30 w 53" name="T98"/>
                <a:gd fmla="*/ 29 h 54" name="T99"/>
                <a:gd fmla="*/ 43 w 53" name="T100"/>
                <a:gd fmla="*/ 20 h 54" name="T101"/>
                <a:gd fmla="*/ 25 w 53" name="T102"/>
                <a:gd fmla="*/ 31 h 54" name="T103"/>
                <a:gd fmla="*/ 26 w 53" name="T104"/>
                <a:gd fmla="*/ 24 h 54" name="T105"/>
                <a:gd fmla="*/ 29 w 53" name="T106"/>
                <a:gd fmla="*/ 18 h 54" name="T107"/>
                <a:gd fmla="*/ 24 w 53" name="T108"/>
                <a:gd fmla="*/ 26 h 54" name="T109"/>
                <a:gd fmla="*/ 20 w 53" name="T110"/>
                <a:gd fmla="*/ 33 h 54" name="T111"/>
                <a:gd fmla="*/ 46 w 53" name="T112"/>
                <a:gd fmla="*/ 23 h 54" name="T113"/>
                <a:gd fmla="*/ 29 w 53" name="T114"/>
                <a:gd fmla="*/ 21 h 54" name="T115"/>
                <a:gd fmla="*/ 43 w 53" name="T116"/>
                <a:gd fmla="*/ 19 h 54" name="T117"/>
                <a:gd fmla="*/ 22 w 53" name="T118"/>
                <a:gd fmla="*/ 24 h 54" name="T119"/>
                <a:gd fmla="*/ 39 w 53" name="T120"/>
                <a:gd fmla="*/ 12 h 5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54" w="52">
                  <a:moveTo>
                    <a:pt x="33" y="44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4"/>
                    <a:pt x="30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5"/>
                    <a:pt x="27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5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1" y="47"/>
                    <a:pt x="18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0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50"/>
                    <a:pt x="7" y="51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1"/>
                    <a:pt x="5" y="50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1" y="53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2"/>
                    <a:pt x="2" y="50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8"/>
                    <a:pt x="5" y="47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6" y="48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8"/>
                    <a:pt x="7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8" y="43"/>
                    <a:pt x="11" y="40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29"/>
                    <a:pt x="23" y="20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3"/>
                    <a:pt x="33" y="11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8"/>
                    <a:pt x="36" y="6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2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3"/>
                    <a:pt x="44" y="6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11"/>
                    <a:pt x="46" y="12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6"/>
                    <a:pt x="48" y="1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21"/>
                    <a:pt x="51" y="26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4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48" y="39"/>
                    <a:pt x="43" y="41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6" y="43"/>
                    <a:pt x="34" y="44"/>
                    <a:pt x="33" y="44"/>
                  </a:cubicBezTo>
                  <a:close/>
                  <a:moveTo>
                    <a:pt x="38" y="41"/>
                  </a:moveTo>
                  <a:cubicBezTo>
                    <a:pt x="42" y="40"/>
                    <a:pt x="47" y="38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49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6" y="37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4" y="39"/>
                    <a:pt x="43" y="39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2"/>
                    <a:pt x="36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42"/>
                    <a:pt x="36" y="42"/>
                    <a:pt x="38" y="41"/>
                  </a:cubicBezTo>
                  <a:close/>
                  <a:moveTo>
                    <a:pt x="24" y="45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3" y="45"/>
                    <a:pt x="21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1" y="46"/>
                    <a:pt x="23" y="45"/>
                    <a:pt x="24" y="45"/>
                  </a:cubicBezTo>
                  <a:close/>
                  <a:moveTo>
                    <a:pt x="43" y="38"/>
                  </a:moveTo>
                  <a:cubicBezTo>
                    <a:pt x="44" y="38"/>
                    <a:pt x="45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3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2" y="38"/>
                    <a:pt x="42" y="38"/>
                    <a:pt x="43" y="38"/>
                  </a:cubicBezTo>
                  <a:close/>
                  <a:moveTo>
                    <a:pt x="50" y="35"/>
                  </a:moveTo>
                  <a:cubicBezTo>
                    <a:pt x="50" y="35"/>
                    <a:pt x="50" y="35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5"/>
                  </a:cubicBezTo>
                  <a:close/>
                  <a:moveTo>
                    <a:pt x="11" y="49"/>
                  </a:moveTo>
                  <a:cubicBezTo>
                    <a:pt x="12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1" y="49"/>
                    <a:pt x="11" y="49"/>
                  </a:cubicBezTo>
                  <a:close/>
                  <a:moveTo>
                    <a:pt x="26" y="44"/>
                  </a:moveTo>
                  <a:cubicBezTo>
                    <a:pt x="27" y="43"/>
                    <a:pt x="28" y="43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4"/>
                  </a:cubicBezTo>
                  <a:close/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8"/>
                    <a:pt x="39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3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3"/>
                    <a:pt x="41" y="34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8" y="36"/>
                    <a:pt x="36" y="38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5" y="40"/>
                    <a:pt x="36" y="40"/>
                  </a:cubicBezTo>
                  <a:close/>
                  <a:moveTo>
                    <a:pt x="15" y="47"/>
                  </a:moveTo>
                  <a:cubicBezTo>
                    <a:pt x="15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5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7"/>
                  </a:cubicBezTo>
                  <a:close/>
                  <a:moveTo>
                    <a:pt x="33" y="40"/>
                  </a:moveTo>
                  <a:cubicBezTo>
                    <a:pt x="34" y="39"/>
                    <a:pt x="34" y="39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44" y="36"/>
                  </a:moveTo>
                  <a:cubicBezTo>
                    <a:pt x="44" y="36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4"/>
                    <a:pt x="46" y="34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2"/>
                    <a:pt x="45" y="31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4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4" y="36"/>
                    <a:pt x="44" y="36"/>
                  </a:cubicBezTo>
                  <a:close/>
                  <a:moveTo>
                    <a:pt x="31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18" y="45"/>
                  </a:move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5"/>
                    <a:pt x="18" y="45"/>
                  </a:cubicBezTo>
                  <a:close/>
                  <a:moveTo>
                    <a:pt x="10" y="48"/>
                  </a:moveTo>
                  <a:cubicBezTo>
                    <a:pt x="10" y="47"/>
                    <a:pt x="10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6"/>
                    <a:pt x="13" y="45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4"/>
                    <a:pt x="11" y="46"/>
                    <a:pt x="10" y="48"/>
                  </a:cubicBezTo>
                  <a:close/>
                  <a:moveTo>
                    <a:pt x="49" y="34"/>
                  </a:moveTo>
                  <a:cubicBezTo>
                    <a:pt x="49" y="34"/>
                    <a:pt x="49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49" y="33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2"/>
                    <a:pt x="49" y="33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lose/>
                  <a:moveTo>
                    <a:pt x="29" y="4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lose/>
                  <a:moveTo>
                    <a:pt x="30" y="39"/>
                  </a:move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  <a:moveTo>
                    <a:pt x="47" y="33"/>
                  </a:moveTo>
                  <a:cubicBezTo>
                    <a:pt x="48" y="31"/>
                    <a:pt x="47" y="29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6" y="26"/>
                    <a:pt x="46" y="25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9"/>
                    <a:pt x="47" y="31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lose/>
                  <a:moveTo>
                    <a:pt x="24" y="41"/>
                  </a:moveTo>
                  <a:cubicBezTo>
                    <a:pt x="25" y="41"/>
                    <a:pt x="27" y="40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6" y="39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2"/>
                    <a:pt x="24" y="42"/>
                    <a:pt x="24" y="41"/>
                  </a:cubicBezTo>
                  <a:close/>
                  <a:moveTo>
                    <a:pt x="15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lose/>
                  <a:moveTo>
                    <a:pt x="16" y="44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6" y="44"/>
                    <a:pt x="16" y="44"/>
                  </a:cubicBezTo>
                  <a:close/>
                  <a:moveTo>
                    <a:pt x="18" y="43"/>
                  </a:move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3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8" y="43"/>
                    <a:pt x="18" y="43"/>
                  </a:cubicBezTo>
                  <a:close/>
                  <a:moveTo>
                    <a:pt x="21" y="42"/>
                  </a:moveTo>
                  <a:cubicBezTo>
                    <a:pt x="22" y="41"/>
                    <a:pt x="23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1"/>
                    <a:pt x="21" y="42"/>
                  </a:cubicBezTo>
                  <a:close/>
                  <a:moveTo>
                    <a:pt x="31" y="38"/>
                  </a:moveTo>
                  <a:cubicBezTo>
                    <a:pt x="31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5"/>
                    <a:pt x="35" y="34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3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5"/>
                    <a:pt x="33" y="36"/>
                    <a:pt x="33" y="37"/>
                  </a:cubicBezTo>
                  <a:close/>
                  <a:moveTo>
                    <a:pt x="17" y="42"/>
                  </a:moveTo>
                  <a:cubicBezTo>
                    <a:pt x="17" y="42"/>
                    <a:pt x="17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lose/>
                  <a:moveTo>
                    <a:pt x="37" y="35"/>
                  </a:moveTo>
                  <a:cubicBezTo>
                    <a:pt x="38" y="35"/>
                    <a:pt x="39" y="34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9" y="34"/>
                    <a:pt x="38" y="34"/>
                    <a:pt x="37" y="35"/>
                  </a:cubicBezTo>
                  <a:close/>
                  <a:moveTo>
                    <a:pt x="30" y="38"/>
                  </a:moveTo>
                  <a:cubicBezTo>
                    <a:pt x="30" y="38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1" y="36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7"/>
                    <a:pt x="30" y="38"/>
                  </a:cubicBezTo>
                  <a:close/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0" y="41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1"/>
                    <a:pt x="20" y="41"/>
                  </a:cubicBezTo>
                  <a:close/>
                  <a:moveTo>
                    <a:pt x="21" y="40"/>
                  </a:moveTo>
                  <a:cubicBezTo>
                    <a:pt x="22" y="39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8"/>
                    <a:pt x="22" y="38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40"/>
                    <a:pt x="21" y="40"/>
                  </a:cubicBezTo>
                  <a:close/>
                  <a:moveTo>
                    <a:pt x="37" y="34"/>
                  </a:moveTo>
                  <a:cubicBezTo>
                    <a:pt x="38" y="33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0"/>
                    <a:pt x="39" y="28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9"/>
                    <a:pt x="38" y="32"/>
                    <a:pt x="37" y="34"/>
                  </a:cubicBezTo>
                  <a:close/>
                  <a:moveTo>
                    <a:pt x="18" y="41"/>
                  </a:moveTo>
                  <a:cubicBezTo>
                    <a:pt x="18" y="41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1"/>
                    <a:pt x="18" y="41"/>
                  </a:cubicBezTo>
                  <a:close/>
                  <a:moveTo>
                    <a:pt x="15" y="42"/>
                  </a:moveTo>
                  <a:cubicBezTo>
                    <a:pt x="15" y="41"/>
                    <a:pt x="16" y="41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40"/>
                    <a:pt x="15" y="41"/>
                    <a:pt x="15" y="42"/>
                  </a:cubicBezTo>
                  <a:close/>
                  <a:moveTo>
                    <a:pt x="25" y="38"/>
                  </a:moveTo>
                  <a:cubicBezTo>
                    <a:pt x="25" y="38"/>
                    <a:pt x="25" y="38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lose/>
                  <a:moveTo>
                    <a:pt x="36" y="34"/>
                  </a:moveTo>
                  <a:cubicBezTo>
                    <a:pt x="37" y="30"/>
                    <a:pt x="37" y="26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6"/>
                    <a:pt x="36" y="30"/>
                    <a:pt x="36" y="34"/>
                  </a:cubicBezTo>
                  <a:close/>
                  <a:moveTo>
                    <a:pt x="26" y="37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7"/>
                    <a:pt x="26" y="37"/>
                  </a:cubicBezTo>
                  <a:close/>
                  <a:moveTo>
                    <a:pt x="40" y="32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2"/>
                    <a:pt x="41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lose/>
                  <a:moveTo>
                    <a:pt x="9" y="43"/>
                  </a:moveTo>
                  <a:cubicBezTo>
                    <a:pt x="10" y="43"/>
                    <a:pt x="10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2"/>
                    <a:pt x="10" y="42"/>
                    <a:pt x="9" y="43"/>
                  </a:cubicBezTo>
                  <a:close/>
                  <a:moveTo>
                    <a:pt x="32" y="35"/>
                  </a:moveTo>
                  <a:cubicBezTo>
                    <a:pt x="32" y="35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2" y="33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5"/>
                  </a:cubicBezTo>
                  <a:close/>
                  <a:moveTo>
                    <a:pt x="46" y="30"/>
                  </a:moveTo>
                  <a:cubicBezTo>
                    <a:pt x="46" y="29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30"/>
                  </a:cubicBezTo>
                  <a:close/>
                  <a:moveTo>
                    <a:pt x="20" y="39"/>
                  </a:moveTo>
                  <a:cubicBezTo>
                    <a:pt x="20" y="39"/>
                    <a:pt x="20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9"/>
                    <a:pt x="20" y="39"/>
                  </a:cubicBezTo>
                  <a:close/>
                  <a:moveTo>
                    <a:pt x="22" y="37"/>
                  </a:moveTo>
                  <a:cubicBezTo>
                    <a:pt x="23" y="37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3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2" y="37"/>
                    <a:pt x="22" y="37"/>
                  </a:cubicBezTo>
                  <a:close/>
                  <a:moveTo>
                    <a:pt x="17" y="39"/>
                  </a:moveTo>
                  <a:cubicBezTo>
                    <a:pt x="17" y="38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7" y="39"/>
                  </a:cubicBezTo>
                  <a:close/>
                  <a:moveTo>
                    <a:pt x="40" y="31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28"/>
                    <a:pt x="42" y="25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1"/>
                    <a:pt x="41" y="19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7"/>
                    <a:pt x="39" y="19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5"/>
                    <a:pt x="40" y="28"/>
                    <a:pt x="40" y="31"/>
                  </a:cubicBezTo>
                  <a:close/>
                  <a:moveTo>
                    <a:pt x="30" y="34"/>
                  </a:moveTo>
                  <a:cubicBezTo>
                    <a:pt x="30" y="34"/>
                    <a:pt x="30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2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4"/>
                    <a:pt x="30" y="34"/>
                  </a:cubicBezTo>
                  <a:close/>
                  <a:moveTo>
                    <a:pt x="25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4"/>
                    <a:pt x="26" y="33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4"/>
                    <a:pt x="25" y="35"/>
                  </a:cubicBezTo>
                  <a:close/>
                  <a:moveTo>
                    <a:pt x="12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40"/>
                    <a:pt x="12" y="40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lose/>
                  <a:moveTo>
                    <a:pt x="48" y="24"/>
                  </a:moveTo>
                  <a:cubicBezTo>
                    <a:pt x="48" y="25"/>
                    <a:pt x="49" y="26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4"/>
                    <a:pt x="48" y="21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7"/>
                    <a:pt x="46" y="16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5" y="13"/>
                    <a:pt x="45" y="11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7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2" y="4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9"/>
                    <a:pt x="44" y="12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4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7"/>
                    <a:pt x="46" y="20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27" y="34"/>
                  </a:moveTo>
                  <a:cubicBezTo>
                    <a:pt x="28" y="34"/>
                    <a:pt x="28" y="33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8" y="30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2"/>
                    <a:pt x="27" y="33"/>
                    <a:pt x="27" y="34"/>
                  </a:cubicBezTo>
                  <a:close/>
                  <a:moveTo>
                    <a:pt x="18" y="37"/>
                  </a:moveTo>
                  <a:cubicBezTo>
                    <a:pt x="18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7"/>
                  </a:cubicBezTo>
                  <a:close/>
                  <a:moveTo>
                    <a:pt x="34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  <a:moveTo>
                    <a:pt x="42" y="29"/>
                  </a:moveTo>
                  <a:cubicBezTo>
                    <a:pt x="43" y="29"/>
                    <a:pt x="43" y="29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7"/>
                    <a:pt x="43" y="28"/>
                    <a:pt x="42" y="29"/>
                  </a:cubicBezTo>
                  <a:close/>
                  <a:moveTo>
                    <a:pt x="32" y="32"/>
                  </a:moveTo>
                  <a:cubicBezTo>
                    <a:pt x="33" y="32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3"/>
                    <a:pt x="34" y="1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8"/>
                    <a:pt x="36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1"/>
                    <a:pt x="34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7"/>
                    <a:pt x="32" y="22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2" y="29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2"/>
                    <a:pt x="32" y="32"/>
                  </a:cubicBezTo>
                  <a:close/>
                  <a:moveTo>
                    <a:pt x="21" y="36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5"/>
                    <a:pt x="21" y="36"/>
                  </a:cubicBezTo>
                  <a:close/>
                  <a:moveTo>
                    <a:pt x="35" y="30"/>
                  </a:moveTo>
                  <a:cubicBezTo>
                    <a:pt x="35" y="30"/>
                    <a:pt x="35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6"/>
                    <a:pt x="37" y="22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5"/>
                    <a:pt x="38" y="13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5"/>
                    <a:pt x="36" y="23"/>
                    <a:pt x="35" y="30"/>
                  </a:cubicBezTo>
                  <a:close/>
                  <a:moveTo>
                    <a:pt x="20" y="35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5"/>
                    <a:pt x="20" y="35"/>
                  </a:cubicBezTo>
                  <a:close/>
                  <a:moveTo>
                    <a:pt x="23" y="34"/>
                  </a:moveTo>
                  <a:cubicBezTo>
                    <a:pt x="23" y="33"/>
                    <a:pt x="24" y="33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4" y="29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3" y="31"/>
                    <a:pt x="23" y="34"/>
                  </a:cubicBezTo>
                  <a:close/>
                  <a:moveTo>
                    <a:pt x="30" y="31"/>
                  </a:moveTo>
                  <a:cubicBezTo>
                    <a:pt x="30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1"/>
                  </a:cubicBezTo>
                  <a:close/>
                  <a:moveTo>
                    <a:pt x="16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lose/>
                  <a:moveTo>
                    <a:pt x="44" y="26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2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2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5"/>
                    <a:pt x="44" y="26"/>
                  </a:cubicBezTo>
                  <a:close/>
                  <a:moveTo>
                    <a:pt x="18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9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8"/>
                    <a:pt x="27" y="26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3"/>
                    <a:pt x="27" y="22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7"/>
                    <a:pt x="31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6"/>
                    <a:pt x="28" y="19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3"/>
                    <a:pt x="24" y="25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lose/>
                  <a:moveTo>
                    <a:pt x="20" y="33"/>
                  </a:moveTo>
                  <a:cubicBezTo>
                    <a:pt x="20" y="33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3" y="30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30"/>
                    <a:pt x="21" y="31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45" y="23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lose/>
                  <a:moveTo>
                    <a:pt x="45" y="22"/>
                  </a:moveTo>
                  <a:cubicBezTo>
                    <a:pt x="45" y="22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21"/>
                    <a:pt x="45" y="21"/>
                    <a:pt x="45" y="22"/>
                  </a:cubicBezTo>
                  <a:close/>
                  <a:moveTo>
                    <a:pt x="28" y="29"/>
                  </a:moveTo>
                  <a:cubicBezTo>
                    <a:pt x="28" y="29"/>
                    <a:pt x="29" y="29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6"/>
                    <a:pt x="30" y="23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8" y="27"/>
                    <a:pt x="28" y="29"/>
                  </a:cubicBezTo>
                  <a:close/>
                  <a:moveTo>
                    <a:pt x="30" y="28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3"/>
                    <a:pt x="32" y="20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1" y="19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5"/>
                    <a:pt x="30" y="28"/>
                  </a:cubicBezTo>
                  <a:close/>
                  <a:moveTo>
                    <a:pt x="43" y="19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lose/>
                  <a:moveTo>
                    <a:pt x="22" y="24"/>
                  </a:moveTo>
                  <a:cubicBezTo>
                    <a:pt x="22" y="24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2"/>
                    <a:pt x="25" y="21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5" y="20"/>
                    <a:pt x="23" y="22"/>
                    <a:pt x="22" y="24"/>
                  </a:cubicBezTo>
                  <a:close/>
                  <a:moveTo>
                    <a:pt x="42" y="16"/>
                  </a:moveTo>
                  <a:cubicBezTo>
                    <a:pt x="42" y="15"/>
                    <a:pt x="42" y="14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4"/>
                    <a:pt x="42" y="15"/>
                    <a:pt x="42" y="16"/>
                  </a:cubicBezTo>
                  <a:close/>
                  <a:moveTo>
                    <a:pt x="41" y="14"/>
                  </a:moveTo>
                  <a:cubicBezTo>
                    <a:pt x="40" y="14"/>
                    <a:pt x="40" y="13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10"/>
                    <a:pt x="40" y="11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3"/>
                    <a:pt x="40" y="14"/>
                    <a:pt x="41" y="14"/>
                  </a:cubicBezTo>
                  <a:close/>
                  <a:moveTo>
                    <a:pt x="40" y="5"/>
                  </a:moveTo>
                  <a:cubicBezTo>
                    <a:pt x="39" y="5"/>
                    <a:pt x="39" y="5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40" y="5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7" name="Freeform 196"/>
            <p:cNvSpPr>
              <a:spLocks noEditPoints="1"/>
            </p:cNvSpPr>
            <p:nvPr/>
          </p:nvSpPr>
          <p:spPr bwMode="auto">
            <a:xfrm>
              <a:off x="697122" y="1636088"/>
              <a:ext cx="233363" cy="131763"/>
            </a:xfrm>
            <a:custGeom>
              <a:gdLst>
                <a:gd fmla="*/ 13 w 62" name="T0"/>
                <a:gd fmla="*/ 34 h 35" name="T1"/>
                <a:gd fmla="*/ 14 w 62" name="T2"/>
                <a:gd fmla="*/ 30 h 35" name="T3"/>
                <a:gd fmla="*/ 4 w 62" name="T4"/>
                <a:gd fmla="*/ 12 h 35" name="T5"/>
                <a:gd fmla="*/ 7 w 62" name="T6"/>
                <a:gd fmla="*/ 7 h 35" name="T7"/>
                <a:gd fmla="*/ 3 w 62" name="T8"/>
                <a:gd fmla="*/ 6 h 35" name="T9"/>
                <a:gd fmla="*/ 1 w 62" name="T10"/>
                <a:gd fmla="*/ 2 h 35" name="T11"/>
                <a:gd fmla="*/ 3 w 62" name="T12"/>
                <a:gd fmla="*/ 0 h 35" name="T13"/>
                <a:gd fmla="*/ 6 w 62" name="T14"/>
                <a:gd fmla="*/ 2 h 35" name="T15"/>
                <a:gd fmla="*/ 9 w 62" name="T16"/>
                <a:gd fmla="*/ 3 h 35" name="T17"/>
                <a:gd fmla="*/ 37 w 62" name="T18"/>
                <a:gd fmla="*/ 9 h 35" name="T19"/>
                <a:gd fmla="*/ 62 w 62" name="T20"/>
                <a:gd fmla="*/ 15 h 35" name="T21"/>
                <a:gd fmla="*/ 51 w 62" name="T22"/>
                <a:gd fmla="*/ 18 h 35" name="T23"/>
                <a:gd fmla="*/ 44 w 62" name="T24"/>
                <a:gd fmla="*/ 23 h 35" name="T25"/>
                <a:gd fmla="*/ 20 w 62" name="T26"/>
                <a:gd fmla="*/ 34 h 35" name="T27"/>
                <a:gd fmla="*/ 20 w 62" name="T28"/>
                <a:gd fmla="*/ 33 h 35" name="T29"/>
                <a:gd fmla="*/ 16 w 62" name="T30"/>
                <a:gd fmla="*/ 31 h 35" name="T31"/>
                <a:gd fmla="*/ 24 w 62" name="T32"/>
                <a:gd fmla="*/ 29 h 35" name="T33"/>
                <a:gd fmla="*/ 20 w 62" name="T34"/>
                <a:gd fmla="*/ 30 h 35" name="T35"/>
                <a:gd fmla="*/ 37 w 62" name="T36"/>
                <a:gd fmla="*/ 23 h 35" name="T37"/>
                <a:gd fmla="*/ 42 w 62" name="T38"/>
                <a:gd fmla="*/ 20 h 35" name="T39"/>
                <a:gd fmla="*/ 44 w 62" name="T40"/>
                <a:gd fmla="*/ 19 h 35" name="T41"/>
                <a:gd fmla="*/ 30 w 62" name="T42"/>
                <a:gd fmla="*/ 25 h 35" name="T43"/>
                <a:gd fmla="*/ 21 w 62" name="T44"/>
                <a:gd fmla="*/ 28 h 35" name="T45"/>
                <a:gd fmla="*/ 19 w 62" name="T46"/>
                <a:gd fmla="*/ 29 h 35" name="T47"/>
                <a:gd fmla="*/ 43 w 62" name="T48"/>
                <a:gd fmla="*/ 20 h 35" name="T49"/>
                <a:gd fmla="*/ 20 w 62" name="T50"/>
                <a:gd fmla="*/ 25 h 35" name="T51"/>
                <a:gd fmla="*/ 9 w 62" name="T52"/>
                <a:gd fmla="*/ 22 h 35" name="T53"/>
                <a:gd fmla="*/ 37 w 62" name="T54"/>
                <a:gd fmla="*/ 21 h 35" name="T55"/>
                <a:gd fmla="*/ 20 w 62" name="T56"/>
                <a:gd fmla="*/ 23 h 35" name="T57"/>
                <a:gd fmla="*/ 41 w 62" name="T58"/>
                <a:gd fmla="*/ 19 h 35" name="T59"/>
                <a:gd fmla="*/ 42 w 62" name="T60"/>
                <a:gd fmla="*/ 19 h 35" name="T61"/>
                <a:gd fmla="*/ 34 w 62" name="T62"/>
                <a:gd fmla="*/ 22 h 35" name="T63"/>
                <a:gd fmla="*/ 43 w 62" name="T64"/>
                <a:gd fmla="*/ 18 h 35" name="T65"/>
                <a:gd fmla="*/ 26 w 62" name="T66"/>
                <a:gd fmla="*/ 23 h 35" name="T67"/>
                <a:gd fmla="*/ 23 w 62" name="T68"/>
                <a:gd fmla="*/ 18 h 35" name="T69"/>
                <a:gd fmla="*/ 37 w 62" name="T70"/>
                <a:gd fmla="*/ 17 h 35" name="T71"/>
                <a:gd fmla="*/ 43 w 62" name="T72"/>
                <a:gd fmla="*/ 17 h 35" name="T73"/>
                <a:gd fmla="*/ 28 w 62" name="T74"/>
                <a:gd fmla="*/ 18 h 35" name="T75"/>
                <a:gd fmla="*/ 38 w 62" name="T76"/>
                <a:gd fmla="*/ 17 h 35" name="T77"/>
                <a:gd fmla="*/ 36 w 62" name="T78"/>
                <a:gd fmla="*/ 16 h 35" name="T79"/>
                <a:gd fmla="*/ 34 w 62" name="T80"/>
                <a:gd fmla="*/ 15 h 35" name="T81"/>
                <a:gd fmla="*/ 40 w 62" name="T82"/>
                <a:gd fmla="*/ 13 h 35" name="T83"/>
                <a:gd fmla="*/ 11 w 62" name="T84"/>
                <a:gd fmla="*/ 20 h 35" name="T85"/>
                <a:gd fmla="*/ 36 w 62" name="T86"/>
                <a:gd fmla="*/ 12 h 35" name="T87"/>
                <a:gd fmla="*/ 28 w 62" name="T88"/>
                <a:gd fmla="*/ 16 h 35" name="T89"/>
                <a:gd fmla="*/ 25 w 62" name="T90"/>
                <a:gd fmla="*/ 15 h 35" name="T91"/>
                <a:gd fmla="*/ 39 w 62" name="T92"/>
                <a:gd fmla="*/ 11 h 35" name="T93"/>
                <a:gd fmla="*/ 26 w 62" name="T94"/>
                <a:gd fmla="*/ 13 h 35" name="T95"/>
                <a:gd fmla="*/ 29 w 62" name="T96"/>
                <a:gd fmla="*/ 13 h 35" name="T97"/>
                <a:gd fmla="*/ 17 w 62" name="T98"/>
                <a:gd fmla="*/ 17 h 35" name="T99"/>
                <a:gd fmla="*/ 12 w 62" name="T100"/>
                <a:gd fmla="*/ 15 h 35" name="T101"/>
                <a:gd fmla="*/ 20 w 62" name="T102"/>
                <a:gd fmla="*/ 14 h 35" name="T103"/>
                <a:gd fmla="*/ 16 w 62" name="T104"/>
                <a:gd fmla="*/ 16 h 35" name="T105"/>
                <a:gd fmla="*/ 16 w 62" name="T106"/>
                <a:gd fmla="*/ 11 h 35" name="T107"/>
                <a:gd fmla="*/ 7 w 62" name="T108"/>
                <a:gd fmla="*/ 15 h 35" name="T109"/>
                <a:gd fmla="*/ 22 w 62" name="T110"/>
                <a:gd fmla="*/ 7 h 35" name="T111"/>
                <a:gd fmla="*/ 27 w 62" name="T112"/>
                <a:gd fmla="*/ 8 h 35" name="T113"/>
                <a:gd fmla="*/ 9 w 62" name="T114"/>
                <a:gd fmla="*/ 12 h 35" name="T115"/>
                <a:gd fmla="*/ 19 w 62" name="T116"/>
                <a:gd fmla="*/ 7 h 35" name="T117"/>
                <a:gd fmla="*/ 10 w 62" name="T118"/>
                <a:gd fmla="*/ 9 h 35" name="T119"/>
                <a:gd fmla="*/ 11 w 62" name="T120"/>
                <a:gd fmla="*/ 8 h 35" name="T121"/>
                <a:gd fmla="*/ 12 w 62" name="T122"/>
                <a:gd fmla="*/ 5 h 35" name="T123"/>
                <a:gd fmla="*/ 14 w 62" name="T124"/>
                <a:gd fmla="*/ 5 h 3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5" w="62">
                  <a:moveTo>
                    <a:pt x="17" y="33"/>
                  </a:moveTo>
                  <a:cubicBezTo>
                    <a:pt x="17" y="33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3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2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2" y="32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29"/>
                    <a:pt x="9" y="24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5" y="14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6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9" y="11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0" y="5"/>
                    <a:pt x="30" y="4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5" y="11"/>
                    <a:pt x="49" y="13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4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0" y="17"/>
                    <a:pt x="57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2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1"/>
                    <a:pt x="47" y="21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1" y="24"/>
                    <a:pt x="39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7"/>
                    <a:pt x="30" y="28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5" y="30"/>
                    <a:pt x="23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7" y="34"/>
                    <a:pt x="17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1" y="33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19" y="32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9" y="33"/>
                    <a:pt x="20" y="33"/>
                  </a:cubicBezTo>
                  <a:close/>
                  <a:moveTo>
                    <a:pt x="14" y="34"/>
                  </a:moveTo>
                  <a:cubicBezTo>
                    <a:pt x="14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4"/>
                  </a:cubicBezTo>
                  <a:close/>
                  <a:moveTo>
                    <a:pt x="17" y="33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2"/>
                    <a:pt x="17" y="32"/>
                    <a:pt x="17" y="33"/>
                  </a:cubicBezTo>
                  <a:close/>
                  <a:moveTo>
                    <a:pt x="18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9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lose/>
                  <a:moveTo>
                    <a:pt x="21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1" y="31"/>
                  </a:cubicBez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5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6" y="29"/>
                    <a:pt x="26" y="28"/>
                  </a:cubicBezTo>
                  <a:close/>
                  <a:moveTo>
                    <a:pt x="23" y="29"/>
                  </a:move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lose/>
                  <a:moveTo>
                    <a:pt x="22" y="30"/>
                  </a:moveTo>
                  <a:cubicBezTo>
                    <a:pt x="22" y="29"/>
                    <a:pt x="22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1" y="30"/>
                    <a:pt x="22" y="30"/>
                  </a:cubicBezTo>
                  <a:close/>
                  <a:moveTo>
                    <a:pt x="33" y="25"/>
                  </a:moveTo>
                  <a:cubicBezTo>
                    <a:pt x="36" y="24"/>
                    <a:pt x="38" y="23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4"/>
                    <a:pt x="35" y="24"/>
                    <a:pt x="33" y="25"/>
                  </a:cubicBezTo>
                  <a:close/>
                  <a:moveTo>
                    <a:pt x="59" y="16"/>
                  </a:moveTo>
                  <a:cubicBezTo>
                    <a:pt x="58" y="15"/>
                    <a:pt x="56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6"/>
                    <a:pt x="55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8" y="16"/>
                    <a:pt x="59" y="16"/>
                  </a:cubicBezTo>
                  <a:close/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2" y="21"/>
                    <a:pt x="42" y="21"/>
                  </a:cubicBezTo>
                  <a:close/>
                  <a:moveTo>
                    <a:pt x="17" y="30"/>
                  </a:moveTo>
                  <a:cubicBezTo>
                    <a:pt x="17" y="30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7" y="29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lose/>
                  <a:moveTo>
                    <a:pt x="44" y="20"/>
                  </a:moveTo>
                  <a:cubicBezTo>
                    <a:pt x="45" y="20"/>
                    <a:pt x="46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6" y="19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20"/>
                    <a:pt x="44" y="20"/>
                    <a:pt x="44" y="20"/>
                  </a:cubicBezTo>
                  <a:close/>
                  <a:moveTo>
                    <a:pt x="27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6"/>
                  </a:cubicBezTo>
                  <a:close/>
                  <a:moveTo>
                    <a:pt x="29" y="26"/>
                  </a:moveTo>
                  <a:cubicBezTo>
                    <a:pt x="29" y="26"/>
                    <a:pt x="30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1" y="24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4"/>
                    <a:pt x="34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3"/>
                    <a:pt x="35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lose/>
                  <a:moveTo>
                    <a:pt x="21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7" y="18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8"/>
                    <a:pt x="49" y="18"/>
                  </a:cubicBezTo>
                  <a:close/>
                  <a:moveTo>
                    <a:pt x="19" y="28"/>
                  </a:moveTo>
                  <a:cubicBezTo>
                    <a:pt x="19" y="28"/>
                    <a:pt x="19" y="28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lose/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lose/>
                  <a:moveTo>
                    <a:pt x="43" y="20"/>
                  </a:move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lose/>
                  <a:moveTo>
                    <a:pt x="39" y="21"/>
                  </a:moveTo>
                  <a:cubicBezTo>
                    <a:pt x="39" y="21"/>
                    <a:pt x="40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20"/>
                    <a:pt x="39" y="20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9" y="21"/>
                    <a:pt x="39" y="21"/>
                  </a:cubicBezTo>
                  <a:close/>
                  <a:moveTo>
                    <a:pt x="20" y="28"/>
                  </a:moveTo>
                  <a:cubicBezTo>
                    <a:pt x="20" y="28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7"/>
                    <a:pt x="20" y="28"/>
                  </a:cubicBezTo>
                  <a:close/>
                  <a:moveTo>
                    <a:pt x="8" y="19"/>
                  </a:moveTo>
                  <a:cubicBezTo>
                    <a:pt x="10" y="23"/>
                    <a:pt x="11" y="27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8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5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50" y="17"/>
                  </a:moveTo>
                  <a:cubicBezTo>
                    <a:pt x="47" y="16"/>
                    <a:pt x="45" y="16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7" y="17"/>
                    <a:pt x="50" y="17"/>
                  </a:cubicBezTo>
                  <a:close/>
                  <a:moveTo>
                    <a:pt x="37" y="21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4"/>
                    <a:pt x="17" y="26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6" y="29"/>
                  </a:cubicBezTo>
                  <a:close/>
                  <a:moveTo>
                    <a:pt x="41" y="20"/>
                  </a:moveTo>
                  <a:cubicBezTo>
                    <a:pt x="41" y="20"/>
                    <a:pt x="41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20"/>
                  </a:cubicBezTo>
                  <a:close/>
                  <a:moveTo>
                    <a:pt x="2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3"/>
                    <a:pt x="22" y="21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0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5"/>
                    <a:pt x="22" y="26"/>
                  </a:cubicBezTo>
                  <a:close/>
                  <a:moveTo>
                    <a:pt x="42" y="19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lose/>
                  <a:moveTo>
                    <a:pt x="29" y="23"/>
                  </a:moveTo>
                  <a:cubicBezTo>
                    <a:pt x="29" y="23"/>
                    <a:pt x="29" y="23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2"/>
                    <a:pt x="28" y="23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3"/>
                  </a:cubicBezTo>
                  <a:close/>
                  <a:moveTo>
                    <a:pt x="31" y="23"/>
                  </a:moveTo>
                  <a:cubicBezTo>
                    <a:pt x="32" y="23"/>
                    <a:pt x="33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1"/>
                    <a:pt x="32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30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9"/>
                    <a:pt x="30" y="21"/>
                    <a:pt x="31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5"/>
                    <a:pt x="24" y="25"/>
                  </a:cubicBez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lose/>
                  <a:moveTo>
                    <a:pt x="28" y="24"/>
                  </a:moveTo>
                  <a:cubicBezTo>
                    <a:pt x="27" y="22"/>
                    <a:pt x="27" y="20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20"/>
                    <a:pt x="27" y="22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lose/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lose/>
                  <a:moveTo>
                    <a:pt x="34" y="20"/>
                  </a:moveTo>
                  <a:cubicBezTo>
                    <a:pt x="34" y="20"/>
                    <a:pt x="34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0"/>
                    <a:pt x="34" y="19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4" y="19"/>
                    <a:pt x="34" y="20"/>
                  </a:cubicBezTo>
                  <a:close/>
                  <a:moveTo>
                    <a:pt x="24" y="20"/>
                  </a:moveTo>
                  <a:cubicBezTo>
                    <a:pt x="24" y="21"/>
                    <a:pt x="25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2"/>
                    <a:pt x="24" y="20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4" y="19"/>
                    <a:pt x="24" y="20"/>
                  </a:cubicBezTo>
                  <a:close/>
                  <a:moveTo>
                    <a:pt x="36" y="20"/>
                  </a:moveTo>
                  <a:cubicBezTo>
                    <a:pt x="36" y="20"/>
                    <a:pt x="36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19"/>
                    <a:pt x="36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9"/>
                    <a:pt x="36" y="20"/>
                    <a:pt x="36" y="20"/>
                  </a:cubicBezTo>
                  <a:close/>
                  <a:moveTo>
                    <a:pt x="37" y="20"/>
                  </a:moveTo>
                  <a:cubicBezTo>
                    <a:pt x="38" y="19"/>
                    <a:pt x="39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8"/>
                    <a:pt x="37" y="19"/>
                    <a:pt x="37" y="20"/>
                  </a:cubicBezTo>
                  <a:close/>
                  <a:moveTo>
                    <a:pt x="15" y="28"/>
                  </a:moveTo>
                  <a:cubicBezTo>
                    <a:pt x="16" y="26"/>
                    <a:pt x="18" y="24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3"/>
                    <a:pt x="16" y="25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8"/>
                  </a:cubicBezTo>
                  <a:close/>
                  <a:moveTo>
                    <a:pt x="45" y="17"/>
                  </a:moveTo>
                  <a:cubicBezTo>
                    <a:pt x="44" y="16"/>
                    <a:pt x="43" y="16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5" y="17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8" y="14"/>
                    <a:pt x="46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7" y="14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29" y="21"/>
                  </a:moveTo>
                  <a:cubicBezTo>
                    <a:pt x="29" y="20"/>
                    <a:pt x="29" y="19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9"/>
                    <a:pt x="29" y="20"/>
                    <a:pt x="29" y="21"/>
                  </a:cubicBezTo>
                  <a:close/>
                  <a:moveTo>
                    <a:pt x="13" y="27"/>
                  </a:moveTo>
                  <a:cubicBezTo>
                    <a:pt x="15" y="24"/>
                    <a:pt x="16" y="21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4" y="23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5"/>
                    <a:pt x="13" y="26"/>
                    <a:pt x="13" y="27"/>
                  </a:cubicBezTo>
                  <a:close/>
                  <a:moveTo>
                    <a:pt x="38" y="17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lose/>
                  <a:moveTo>
                    <a:pt x="32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lose/>
                  <a:moveTo>
                    <a:pt x="41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17" y="22"/>
                  </a:moveTo>
                  <a:cubicBezTo>
                    <a:pt x="17" y="21"/>
                    <a:pt x="18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20"/>
                    <a:pt x="17" y="21"/>
                    <a:pt x="17" y="22"/>
                  </a:cubicBezTo>
                  <a:close/>
                  <a:moveTo>
                    <a:pt x="35" y="16"/>
                  </a:move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6"/>
                    <a:pt x="35" y="16"/>
                  </a:cubicBezTo>
                  <a:close/>
                  <a:moveTo>
                    <a:pt x="41" y="13"/>
                  </a:moveTo>
                  <a:cubicBezTo>
                    <a:pt x="41" y="13"/>
                    <a:pt x="40" y="13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40" y="12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1" y="13"/>
                    <a:pt x="41" y="13"/>
                  </a:cubicBezTo>
                  <a:close/>
                  <a:moveTo>
                    <a:pt x="12" y="23"/>
                  </a:moveTo>
                  <a:cubicBezTo>
                    <a:pt x="13" y="22"/>
                    <a:pt x="14" y="20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2" y="19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1"/>
                    <a:pt x="12" y="22"/>
                    <a:pt x="12" y="23"/>
                  </a:cubicBezTo>
                  <a:close/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7" y="14"/>
                  </a:cubicBezTo>
                  <a:close/>
                  <a:moveTo>
                    <a:pt x="38" y="14"/>
                  </a:moveTo>
                  <a:cubicBezTo>
                    <a:pt x="38" y="14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8" y="14"/>
                    <a:pt x="38" y="14"/>
                  </a:cubicBezTo>
                  <a:close/>
                  <a:moveTo>
                    <a:pt x="15" y="21"/>
                  </a:moveTo>
                  <a:cubicBezTo>
                    <a:pt x="15" y="20"/>
                    <a:pt x="16" y="19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5" y="21"/>
                  </a:cubicBezTo>
                  <a:close/>
                  <a:moveTo>
                    <a:pt x="28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lose/>
                  <a:moveTo>
                    <a:pt x="35" y="14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5" y="13"/>
                    <a:pt x="35" y="14"/>
                  </a:cubicBezTo>
                  <a:close/>
                  <a:moveTo>
                    <a:pt x="33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lose/>
                  <a:moveTo>
                    <a:pt x="26" y="16"/>
                  </a:move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4"/>
                    <a:pt x="22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3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6" y="16"/>
                  </a:cubicBezTo>
                  <a:close/>
                  <a:moveTo>
                    <a:pt x="39" y="11"/>
                  </a:moveTo>
                  <a:cubicBezTo>
                    <a:pt x="39" y="11"/>
                    <a:pt x="38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8" y="11"/>
                    <a:pt x="39" y="11"/>
                  </a:cubicBezTo>
                  <a:close/>
                  <a:moveTo>
                    <a:pt x="35" y="12"/>
                  </a:moveTo>
                  <a:cubicBezTo>
                    <a:pt x="35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2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1"/>
                    <a:pt x="33" y="12"/>
                    <a:pt x="35" y="12"/>
                  </a:cubicBezTo>
                  <a:close/>
                  <a:moveTo>
                    <a:pt x="28" y="14"/>
                  </a:move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3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4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29" y="12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5" y="10"/>
                    <a:pt x="21" y="9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1" y="10"/>
                    <a:pt x="25" y="12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1" y="13"/>
                  </a:cubicBezTo>
                  <a:close/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8" y="16"/>
                    <a:pt x="18" y="16"/>
                  </a:cubicBezTo>
                  <a:close/>
                  <a:moveTo>
                    <a:pt x="10" y="17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3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4"/>
                    <a:pt x="11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9" y="15"/>
                  </a:cubicBezTo>
                  <a:close/>
                  <a:moveTo>
                    <a:pt x="35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16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lose/>
                  <a:moveTo>
                    <a:pt x="21" y="13"/>
                  </a:moveTo>
                  <a:cubicBezTo>
                    <a:pt x="19" y="12"/>
                    <a:pt x="18" y="12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20" y="13"/>
                    <a:pt x="21" y="13"/>
                  </a:cubicBezTo>
                  <a:close/>
                  <a:moveTo>
                    <a:pt x="8" y="17"/>
                  </a:moveTo>
                  <a:cubicBezTo>
                    <a:pt x="8" y="16"/>
                    <a:pt x="8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6"/>
                    <a:pt x="8" y="17"/>
                  </a:cubicBezTo>
                  <a:close/>
                  <a:moveTo>
                    <a:pt x="14" y="14"/>
                  </a:moveTo>
                  <a:cubicBezTo>
                    <a:pt x="15" y="14"/>
                    <a:pt x="15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33" y="8"/>
                  </a:moveTo>
                  <a:cubicBezTo>
                    <a:pt x="28" y="6"/>
                    <a:pt x="23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9" y="7"/>
                    <a:pt x="33" y="8"/>
                  </a:cubicBezTo>
                  <a:close/>
                  <a:moveTo>
                    <a:pt x="9" y="14"/>
                  </a:moveTo>
                  <a:cubicBezTo>
                    <a:pt x="9" y="14"/>
                    <a:pt x="10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lose/>
                  <a:moveTo>
                    <a:pt x="14" y="12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lose/>
                  <a:moveTo>
                    <a:pt x="12" y="11"/>
                  </a:moveTo>
                  <a:cubicBezTo>
                    <a:pt x="13" y="11"/>
                    <a:pt x="13" y="11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  <a:moveTo>
                    <a:pt x="9" y="12"/>
                  </a:moveTo>
                  <a:cubicBezTo>
                    <a:pt x="9" y="12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9" y="12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7"/>
                    <a:pt x="18" y="7"/>
                    <a:pt x="19" y="7"/>
                  </a:cubicBezTo>
                  <a:close/>
                  <a:moveTo>
                    <a:pt x="15" y="9"/>
                  </a:move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lose/>
                  <a:moveTo>
                    <a:pt x="10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lose/>
                  <a:moveTo>
                    <a:pt x="12" y="8"/>
                  </a:moveTo>
                  <a:cubicBezTo>
                    <a:pt x="12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  <a:moveTo>
                    <a:pt x="10" y="8"/>
                  </a:moveTo>
                  <a:cubicBezTo>
                    <a:pt x="10" y="7"/>
                    <a:pt x="10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10" y="8"/>
                  </a:cubicBezTo>
                  <a:close/>
                  <a:moveTo>
                    <a:pt x="13" y="7"/>
                  </a:move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3" y="7"/>
                    <a:pt x="13" y="7"/>
                  </a:cubicBezTo>
                  <a:close/>
                  <a:moveTo>
                    <a:pt x="7" y="8"/>
                  </a:move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8" y="7"/>
                  </a:move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8" name="Freeform 197"/>
            <p:cNvSpPr>
              <a:spLocks noEditPoints="1"/>
            </p:cNvSpPr>
            <p:nvPr/>
          </p:nvSpPr>
          <p:spPr bwMode="auto">
            <a:xfrm>
              <a:off x="832059" y="1947238"/>
              <a:ext cx="195263" cy="192088"/>
            </a:xfrm>
            <a:custGeom>
              <a:gdLst>
                <a:gd fmla="*/ 12 w 52" name="T0"/>
                <a:gd fmla="*/ 48 h 51" name="T1"/>
                <a:gd fmla="*/ 5 w 52" name="T2"/>
                <a:gd fmla="*/ 29 h 51" name="T3"/>
                <a:gd fmla="*/ 8 w 52" name="T4"/>
                <a:gd fmla="*/ 28 h 51" name="T5"/>
                <a:gd fmla="*/ 4 w 52" name="T6"/>
                <a:gd fmla="*/ 28 h 51" name="T7"/>
                <a:gd fmla="*/ 3 w 52" name="T8"/>
                <a:gd fmla="*/ 21 h 51" name="T9"/>
                <a:gd fmla="*/ 1 w 52" name="T10"/>
                <a:gd fmla="*/ 20 h 51" name="T11"/>
                <a:gd fmla="*/ 4 w 52" name="T12"/>
                <a:gd fmla="*/ 21 h 51" name="T13"/>
                <a:gd fmla="*/ 9 w 52" name="T14"/>
                <a:gd fmla="*/ 19 h 51" name="T15"/>
                <a:gd fmla="*/ 19 w 52" name="T16"/>
                <a:gd fmla="*/ 14 h 51" name="T17"/>
                <a:gd fmla="*/ 36 w 52" name="T18"/>
                <a:gd fmla="*/ 8 h 51" name="T19"/>
                <a:gd fmla="*/ 52 w 52" name="T20"/>
                <a:gd fmla="*/ 0 h 51" name="T21"/>
                <a:gd fmla="*/ 33 w 52" name="T22"/>
                <a:gd fmla="*/ 27 h 51" name="T23"/>
                <a:gd fmla="*/ 21 w 52" name="T24"/>
                <a:gd fmla="*/ 40 h 51" name="T25"/>
                <a:gd fmla="*/ 16 w 52" name="T26"/>
                <a:gd fmla="*/ 46 h 51" name="T27"/>
                <a:gd fmla="*/ 14 w 52" name="T28"/>
                <a:gd fmla="*/ 49 h 51" name="T29"/>
                <a:gd fmla="*/ 17 w 52" name="T30"/>
                <a:gd fmla="*/ 38 h 51" name="T31"/>
                <a:gd fmla="*/ 10 w 52" name="T32"/>
                <a:gd fmla="*/ 39 h 51" name="T33"/>
                <a:gd fmla="*/ 13 w 52" name="T34"/>
                <a:gd fmla="*/ 42 h 51" name="T35"/>
                <a:gd fmla="*/ 20 w 52" name="T36"/>
                <a:gd fmla="*/ 38 h 51" name="T37"/>
                <a:gd fmla="*/ 19 w 52" name="T38"/>
                <a:gd fmla="*/ 37 h 51" name="T39"/>
                <a:gd fmla="*/ 19 w 52" name="T40"/>
                <a:gd fmla="*/ 35 h 51" name="T41"/>
                <a:gd fmla="*/ 19 w 52" name="T42"/>
                <a:gd fmla="*/ 23 h 51" name="T43"/>
                <a:gd fmla="*/ 12 w 52" name="T44"/>
                <a:gd fmla="*/ 35 h 51" name="T45"/>
                <a:gd fmla="*/ 15 w 52" name="T46"/>
                <a:gd fmla="*/ 39 h 51" name="T47"/>
                <a:gd fmla="*/ 18 w 52" name="T48"/>
                <a:gd fmla="*/ 33 h 51" name="T49"/>
                <a:gd fmla="*/ 25 w 52" name="T50"/>
                <a:gd fmla="*/ 30 h 51" name="T51"/>
                <a:gd fmla="*/ 32 w 52" name="T52"/>
                <a:gd fmla="*/ 26 h 51" name="T53"/>
                <a:gd fmla="*/ 19 w 52" name="T54"/>
                <a:gd fmla="*/ 27 h 51" name="T55"/>
                <a:gd fmla="*/ 26 w 52" name="T56"/>
                <a:gd fmla="*/ 29 h 51" name="T57"/>
                <a:gd fmla="*/ 10 w 52" name="T58"/>
                <a:gd fmla="*/ 34 h 51" name="T59"/>
                <a:gd fmla="*/ 30 w 52" name="T60"/>
                <a:gd fmla="*/ 26 h 51" name="T61"/>
                <a:gd fmla="*/ 22 w 52" name="T62"/>
                <a:gd fmla="*/ 27 h 51" name="T63"/>
                <a:gd fmla="*/ 29 w 52" name="T64"/>
                <a:gd fmla="*/ 23 h 51" name="T65"/>
                <a:gd fmla="*/ 24 w 52" name="T66"/>
                <a:gd fmla="*/ 26 h 51" name="T67"/>
                <a:gd fmla="*/ 7 w 52" name="T68"/>
                <a:gd fmla="*/ 32 h 51" name="T69"/>
                <a:gd fmla="*/ 18 w 52" name="T70"/>
                <a:gd fmla="*/ 20 h 51" name="T71"/>
                <a:gd fmla="*/ 10 w 52" name="T72"/>
                <a:gd fmla="*/ 30 h 51" name="T73"/>
                <a:gd fmla="*/ 33 w 52" name="T74"/>
                <a:gd fmla="*/ 21 h 51" name="T75"/>
                <a:gd fmla="*/ 28 w 52" name="T76"/>
                <a:gd fmla="*/ 23 h 51" name="T77"/>
                <a:gd fmla="*/ 21 w 52" name="T78"/>
                <a:gd fmla="*/ 24 h 51" name="T79"/>
                <a:gd fmla="*/ 30 w 52" name="T80"/>
                <a:gd fmla="*/ 22 h 51" name="T81"/>
                <a:gd fmla="*/ 40 w 52" name="T82"/>
                <a:gd fmla="*/ 13 h 51" name="T83"/>
                <a:gd fmla="*/ 25 w 52" name="T84"/>
                <a:gd fmla="*/ 22 h 51" name="T85"/>
                <a:gd fmla="*/ 35 w 52" name="T86"/>
                <a:gd fmla="*/ 18 h 51" name="T87"/>
                <a:gd fmla="*/ 31 w 52" name="T88"/>
                <a:gd fmla="*/ 16 h 51" name="T89"/>
                <a:gd fmla="*/ 22 w 52" name="T90"/>
                <a:gd fmla="*/ 18 h 51" name="T91"/>
                <a:gd fmla="*/ 24 w 52" name="T92"/>
                <a:gd fmla="*/ 18 h 51" name="T93"/>
                <a:gd fmla="*/ 37 w 52" name="T94"/>
                <a:gd fmla="*/ 12 h 51" name="T95"/>
                <a:gd fmla="*/ 23 w 52" name="T96"/>
                <a:gd fmla="*/ 21 h 51" name="T97"/>
                <a:gd fmla="*/ 8 w 52" name="T98"/>
                <a:gd fmla="*/ 25 h 51" name="T99"/>
                <a:gd fmla="*/ 41 w 52" name="T100"/>
                <a:gd fmla="*/ 9 h 51" name="T101"/>
                <a:gd fmla="*/ 43 w 52" name="T102"/>
                <a:gd fmla="*/ 10 h 51" name="T103"/>
                <a:gd fmla="*/ 20 w 52" name="T104"/>
                <a:gd fmla="*/ 19 h 51" name="T105"/>
                <a:gd fmla="*/ 15 w 52" name="T106"/>
                <a:gd fmla="*/ 20 h 51" name="T107"/>
                <a:gd fmla="*/ 23 w 52" name="T108"/>
                <a:gd fmla="*/ 16 h 51" name="T109"/>
                <a:gd fmla="*/ 20 w 52" name="T110"/>
                <a:gd fmla="*/ 17 h 51" name="T111"/>
                <a:gd fmla="*/ 48 w 52" name="T112"/>
                <a:gd fmla="*/ 4 h 51" name="T113"/>
                <a:gd fmla="*/ 45 w 52" name="T114"/>
                <a:gd fmla="*/ 5 h 51" name="T115"/>
                <a:gd fmla="*/ 45 w 52" name="T116"/>
                <a:gd fmla="*/ 7 h 51" name="T117"/>
                <a:gd fmla="*/ 11 w 52" name="T118"/>
                <a:gd fmla="*/ 19 h 51" name="T119"/>
                <a:gd fmla="*/ 18 w 52" name="T120"/>
                <a:gd fmla="*/ 15 h 5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51" w="52"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1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5"/>
                    <a:pt x="9" y="43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39"/>
                    <a:pt x="7" y="37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5" y="31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29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6"/>
                    <a:pt x="10" y="23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3"/>
                    <a:pt x="9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6"/>
                    <a:pt x="7" y="24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4"/>
                    <a:pt x="5" y="26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5"/>
                    <a:pt x="5" y="23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1"/>
                    <a:pt x="5" y="22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1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3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5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1" y="14"/>
                    <a:pt x="23" y="13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1"/>
                    <a:pt x="28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2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9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3"/>
                    <a:pt x="48" y="1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2"/>
                    <a:pt x="50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7"/>
                    <a:pt x="45" y="9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3"/>
                    <a:pt x="42" y="14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9" y="19"/>
                    <a:pt x="37" y="23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0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4"/>
                    <a:pt x="25" y="36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2" y="38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1"/>
                    <a:pt x="20" y="42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8" y="44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6" y="47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lose/>
                  <a:moveTo>
                    <a:pt x="13" y="44"/>
                  </a:moveTo>
                  <a:cubicBezTo>
                    <a:pt x="13" y="45"/>
                    <a:pt x="13" y="46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6"/>
                    <a:pt x="15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2"/>
                    <a:pt x="17" y="40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1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1" y="41"/>
                    <a:pt x="10" y="37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6"/>
                    <a:pt x="10" y="37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2"/>
                    <a:pt x="12" y="43"/>
                    <a:pt x="13" y="44"/>
                  </a:cubicBezTo>
                  <a:close/>
                  <a:moveTo>
                    <a:pt x="18" y="42"/>
                  </a:moveTo>
                  <a:cubicBezTo>
                    <a:pt x="19" y="42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8" y="41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3" y="41"/>
                    <a:pt x="13" y="42"/>
                  </a:cubicBezTo>
                  <a:close/>
                  <a:moveTo>
                    <a:pt x="20" y="39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1" y="38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lose/>
                  <a:moveTo>
                    <a:pt x="15" y="40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lose/>
                  <a:moveTo>
                    <a:pt x="10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lose/>
                  <a:moveTo>
                    <a:pt x="19" y="37"/>
                  </a:moveTo>
                  <a:cubicBezTo>
                    <a:pt x="19" y="37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6"/>
                    <a:pt x="20" y="35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6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7"/>
                    <a:pt x="19" y="37"/>
                  </a:cubicBezTo>
                  <a:close/>
                  <a:moveTo>
                    <a:pt x="13" y="39"/>
                  </a:moveTo>
                  <a:cubicBezTo>
                    <a:pt x="15" y="36"/>
                    <a:pt x="16" y="30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2"/>
                    <a:pt x="20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5"/>
                    <a:pt x="15" y="30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2" y="36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0"/>
                    <a:pt x="15" y="25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5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5"/>
                    <a:pt x="12" y="29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3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5"/>
                    <a:pt x="13" y="37"/>
                    <a:pt x="13" y="39"/>
                  </a:cubicBezTo>
                  <a:close/>
                  <a:moveTo>
                    <a:pt x="15" y="39"/>
                  </a:moveTo>
                  <a:cubicBezTo>
                    <a:pt x="17" y="37"/>
                    <a:pt x="17" y="35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20" y="31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30"/>
                    <a:pt x="19" y="32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6"/>
                    <a:pt x="16" y="37"/>
                    <a:pt x="15" y="39"/>
                  </a:cubicBezTo>
                  <a:close/>
                  <a:moveTo>
                    <a:pt x="21" y="33"/>
                  </a:moveTo>
                  <a:cubicBezTo>
                    <a:pt x="21" y="32"/>
                    <a:pt x="22" y="31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1" y="32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lose/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1"/>
                    <a:pt x="25" y="31"/>
                    <a:pt x="24" y="31"/>
                  </a:cubicBezTo>
                  <a:close/>
                  <a:moveTo>
                    <a:pt x="23" y="31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8"/>
                    <a:pt x="31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5" y="23"/>
                    <a:pt x="37" y="19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7" y="18"/>
                    <a:pt x="36" y="21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3" y="24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5"/>
                    <a:pt x="31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29" y="29"/>
                  </a:cubicBezTo>
                  <a:close/>
                  <a:moveTo>
                    <a:pt x="19" y="27"/>
                  </a:moveTo>
                  <a:cubicBezTo>
                    <a:pt x="18" y="29"/>
                    <a:pt x="18" y="31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1"/>
                    <a:pt x="19" y="29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7"/>
                  </a:cubicBezTo>
                  <a:close/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lose/>
                  <a:moveTo>
                    <a:pt x="23" y="30"/>
                  </a:moveTo>
                  <a:cubicBezTo>
                    <a:pt x="23" y="29"/>
                    <a:pt x="24" y="29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9"/>
                    <a:pt x="23" y="29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10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0" y="34"/>
                    <a:pt x="10" y="34"/>
                  </a:cubicBezTo>
                  <a:close/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lose/>
                  <a:moveTo>
                    <a:pt x="28" y="27"/>
                  </a:moveTo>
                  <a:cubicBezTo>
                    <a:pt x="28" y="26"/>
                    <a:pt x="28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7"/>
                  </a:cubicBezTo>
                  <a:close/>
                  <a:moveTo>
                    <a:pt x="8" y="33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lose/>
                  <a:moveTo>
                    <a:pt x="2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3" y="27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2" y="27"/>
                    <a:pt x="22" y="27"/>
                  </a:cubicBezTo>
                  <a:close/>
                  <a:moveTo>
                    <a:pt x="29" y="25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4"/>
                    <a:pt x="29" y="24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  <a:moveTo>
                    <a:pt x="9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lose/>
                  <a:moveTo>
                    <a:pt x="24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lose/>
                  <a:moveTo>
                    <a:pt x="21" y="27"/>
                  </a:moveTo>
                  <a:cubicBezTo>
                    <a:pt x="22" y="26"/>
                    <a:pt x="22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2"/>
                  </a:cubicBezTo>
                  <a:close/>
                  <a:moveTo>
                    <a:pt x="14" y="29"/>
                  </a:moveTo>
                  <a:cubicBezTo>
                    <a:pt x="15" y="26"/>
                    <a:pt x="17" y="23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3"/>
                    <a:pt x="15" y="26"/>
                    <a:pt x="14" y="29"/>
                  </a:cubicBezTo>
                  <a:close/>
                  <a:moveTo>
                    <a:pt x="26" y="24"/>
                  </a:move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lose/>
                  <a:moveTo>
                    <a:pt x="10" y="29"/>
                  </a:move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8"/>
                    <a:pt x="12" y="25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0" y="27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10" y="29"/>
                  </a:cubicBezTo>
                  <a:close/>
                  <a:moveTo>
                    <a:pt x="33" y="21"/>
                  </a:move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lose/>
                  <a:moveTo>
                    <a:pt x="31" y="22"/>
                  </a:moveTo>
                  <a:cubicBezTo>
                    <a:pt x="32" y="22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3" y="20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1"/>
                    <a:pt x="31" y="22"/>
                  </a:cubicBezTo>
                  <a:close/>
                  <a:moveTo>
                    <a:pt x="28" y="23"/>
                  </a:moveTo>
                  <a:cubicBezTo>
                    <a:pt x="28" y="23"/>
                    <a:pt x="29" y="22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1" y="18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20"/>
                    <a:pt x="28" y="21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lose/>
                  <a:moveTo>
                    <a:pt x="20" y="26"/>
                  </a:moveTo>
                  <a:cubicBezTo>
                    <a:pt x="21" y="25"/>
                    <a:pt x="21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6"/>
                  </a:cubicBezTo>
                  <a:close/>
                  <a:moveTo>
                    <a:pt x="30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lose/>
                  <a:moveTo>
                    <a:pt x="27" y="22"/>
                  </a:moveTo>
                  <a:cubicBezTo>
                    <a:pt x="27" y="21"/>
                    <a:pt x="28" y="21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7"/>
                    <a:pt x="39" y="15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6" y="17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lose/>
                  <a:moveTo>
                    <a:pt x="24" y="21"/>
                  </a:moveTo>
                  <a:cubicBezTo>
                    <a:pt x="24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4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lose/>
                  <a:moveTo>
                    <a:pt x="20" y="23"/>
                  </a:moveTo>
                  <a:cubicBezTo>
                    <a:pt x="21" y="23"/>
                    <a:pt x="21" y="23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3"/>
                    <a:pt x="20" y="23"/>
                  </a:cubicBezTo>
                  <a:close/>
                  <a:moveTo>
                    <a:pt x="34" y="18"/>
                  </a:move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lose/>
                  <a:moveTo>
                    <a:pt x="24" y="18"/>
                  </a:moveTo>
                  <a:cubicBezTo>
                    <a:pt x="24" y="19"/>
                    <a:pt x="25" y="20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18"/>
                    <a:pt x="29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5"/>
                    <a:pt x="33" y="14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4"/>
                    <a:pt x="29" y="16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close/>
                  <a:moveTo>
                    <a:pt x="33" y="18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4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3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3"/>
                    <a:pt x="34" y="14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7"/>
                    <a:pt x="33" y="18"/>
                  </a:cubicBezTo>
                  <a:close/>
                  <a:moveTo>
                    <a:pt x="23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lose/>
                  <a:moveTo>
                    <a:pt x="34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4" y="16"/>
                  </a:cubicBezTo>
                  <a:close/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3"/>
                    <a:pt x="8" y="24"/>
                    <a:pt x="8" y="25"/>
                  </a:cubicBezTo>
                  <a:close/>
                  <a:moveTo>
                    <a:pt x="37" y="12"/>
                  </a:moveTo>
                  <a:cubicBezTo>
                    <a:pt x="37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3"/>
                    <a:pt x="37" y="13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9" y="12"/>
                    <a:pt x="40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10"/>
                    <a:pt x="38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7" y="12"/>
                    <a:pt x="37" y="12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2" y="12"/>
                    <a:pt x="42" y="11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2"/>
                  </a:cubicBezTo>
                  <a:close/>
                  <a:moveTo>
                    <a:pt x="21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2"/>
                  </a:moveTo>
                  <a:cubicBezTo>
                    <a:pt x="13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2"/>
                  </a:cubicBezTo>
                  <a:close/>
                  <a:moveTo>
                    <a:pt x="15" y="21"/>
                  </a:move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1"/>
                  </a:cubicBezTo>
                  <a:close/>
                  <a:moveTo>
                    <a:pt x="12" y="21"/>
                  </a:moveTo>
                  <a:cubicBezTo>
                    <a:pt x="12" y="21"/>
                    <a:pt x="13" y="21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lose/>
                  <a:moveTo>
                    <a:pt x="23" y="17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15" y="19"/>
                  </a:moveTo>
                  <a:cubicBezTo>
                    <a:pt x="15" y="19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9"/>
                    <a:pt x="15" y="19"/>
                  </a:cubicBezTo>
                  <a:close/>
                  <a:moveTo>
                    <a:pt x="19" y="17"/>
                  </a:move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lose/>
                  <a:moveTo>
                    <a:pt x="45" y="7"/>
                  </a:moveTo>
                  <a:cubicBezTo>
                    <a:pt x="45" y="7"/>
                    <a:pt x="45" y="7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7"/>
                    <a:pt x="46" y="5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50" y="2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8" y="2"/>
                    <a:pt x="46" y="4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11" y="19"/>
                  </a:move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lose/>
                  <a:moveTo>
                    <a:pt x="13" y="18"/>
                  </a:moveTo>
                  <a:cubicBezTo>
                    <a:pt x="14" y="18"/>
                    <a:pt x="14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26" y="13"/>
                  </a:moveTo>
                  <a:cubicBezTo>
                    <a:pt x="27" y="12"/>
                    <a:pt x="27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6" y="13"/>
                  </a:cubicBezTo>
                  <a:close/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4" y="13"/>
                  </a:moveTo>
                  <a:cubicBezTo>
                    <a:pt x="24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9" name="Freeform 198"/>
            <p:cNvSpPr>
              <a:spLocks noEditPoints="1"/>
            </p:cNvSpPr>
            <p:nvPr/>
          </p:nvSpPr>
          <p:spPr bwMode="auto">
            <a:xfrm>
              <a:off x="993984" y="1929776"/>
              <a:ext cx="346075" cy="371475"/>
            </a:xfrm>
            <a:custGeom>
              <a:gdLst>
                <a:gd fmla="*/ 2 w 92" name="T0"/>
                <a:gd fmla="*/ 98 h 99" name="T1"/>
                <a:gd fmla="*/ 7 w 92" name="T2"/>
                <a:gd fmla="*/ 89 h 99" name="T3"/>
                <a:gd fmla="*/ 26 w 92" name="T4"/>
                <a:gd fmla="*/ 63 h 99" name="T5"/>
                <a:gd fmla="*/ 47 w 92" name="T6"/>
                <a:gd fmla="*/ 34 h 99" name="T7"/>
                <a:gd fmla="*/ 73 w 92" name="T8"/>
                <a:gd fmla="*/ 9 h 99" name="T9"/>
                <a:gd fmla="*/ 83 w 92" name="T10"/>
                <a:gd fmla="*/ 42 h 99" name="T11"/>
                <a:gd fmla="*/ 78 w 92" name="T12"/>
                <a:gd fmla="*/ 69 h 99" name="T13"/>
                <a:gd fmla="*/ 30 w 92" name="T14"/>
                <a:gd fmla="*/ 89 h 99" name="T15"/>
                <a:gd fmla="*/ 44 w 92" name="T16"/>
                <a:gd fmla="*/ 83 h 99" name="T17"/>
                <a:gd fmla="*/ 53 w 92" name="T18"/>
                <a:gd fmla="*/ 77 h 99" name="T19"/>
                <a:gd fmla="*/ 28 w 92" name="T20"/>
                <a:gd fmla="*/ 86 h 99" name="T21"/>
                <a:gd fmla="*/ 91 w 92" name="T22"/>
                <a:gd fmla="*/ 61 h 99" name="T23"/>
                <a:gd fmla="*/ 69 w 92" name="T24"/>
                <a:gd fmla="*/ 71 h 99" name="T25"/>
                <a:gd fmla="*/ 47 w 92" name="T26"/>
                <a:gd fmla="*/ 76 h 99" name="T27"/>
                <a:gd fmla="*/ 19 w 92" name="T28"/>
                <a:gd fmla="*/ 87 h 99" name="T29"/>
                <a:gd fmla="*/ 10 w 92" name="T30"/>
                <a:gd fmla="*/ 88 h 99" name="T31"/>
                <a:gd fmla="*/ 81 w 92" name="T32"/>
                <a:gd fmla="*/ 66 h 99" name="T33"/>
                <a:gd fmla="*/ 22 w 92" name="T34"/>
                <a:gd fmla="*/ 85 h 99" name="T35"/>
                <a:gd fmla="*/ 83 w 92" name="T36"/>
                <a:gd fmla="*/ 58 h 99" name="T37"/>
                <a:gd fmla="*/ 55 w 92" name="T38"/>
                <a:gd fmla="*/ 71 h 99" name="T39"/>
                <a:gd fmla="*/ 71 w 92" name="T40"/>
                <a:gd fmla="*/ 67 h 99" name="T41"/>
                <a:gd fmla="*/ 72 w 92" name="T42"/>
                <a:gd fmla="*/ 65 h 99" name="T43"/>
                <a:gd fmla="*/ 80 w 92" name="T44"/>
                <a:gd fmla="*/ 58 h 99" name="T45"/>
                <a:gd fmla="*/ 29 w 92" name="T46"/>
                <a:gd fmla="*/ 79 h 99" name="T47"/>
                <a:gd fmla="*/ 66 w 92" name="T48"/>
                <a:gd fmla="*/ 67 h 99" name="T49"/>
                <a:gd fmla="*/ 69 w 92" name="T50"/>
                <a:gd fmla="*/ 65 h 99" name="T51"/>
                <a:gd fmla="*/ 34 w 92" name="T52"/>
                <a:gd fmla="*/ 77 h 99" name="T53"/>
                <a:gd fmla="*/ 63 w 92" name="T54"/>
                <a:gd fmla="*/ 66 h 99" name="T55"/>
                <a:gd fmla="*/ 32 w 92" name="T56"/>
                <a:gd fmla="*/ 75 h 99" name="T57"/>
                <a:gd fmla="*/ 44 w 92" name="T58"/>
                <a:gd fmla="*/ 70 h 99" name="T59"/>
                <a:gd fmla="*/ 61 w 92" name="T60"/>
                <a:gd fmla="*/ 56 h 99" name="T61"/>
                <a:gd fmla="*/ 52 w 92" name="T62"/>
                <a:gd fmla="*/ 67 h 99" name="T63"/>
                <a:gd fmla="*/ 66 w 92" name="T64"/>
                <a:gd fmla="*/ 59 h 99" name="T65"/>
                <a:gd fmla="*/ 37 w 92" name="T66"/>
                <a:gd fmla="*/ 71 h 99" name="T67"/>
                <a:gd fmla="*/ 68 w 92" name="T68"/>
                <a:gd fmla="*/ 22 h 99" name="T69"/>
                <a:gd fmla="*/ 79 w 92" name="T70"/>
                <a:gd fmla="*/ 46 h 99" name="T71"/>
                <a:gd fmla="*/ 22 w 92" name="T72"/>
                <a:gd fmla="*/ 73 h 99" name="T73"/>
                <a:gd fmla="*/ 51 w 92" name="T74"/>
                <a:gd fmla="*/ 61 h 99" name="T75"/>
                <a:gd fmla="*/ 69 w 92" name="T76"/>
                <a:gd fmla="*/ 53 h 99" name="T77"/>
                <a:gd fmla="*/ 36 w 92" name="T78"/>
                <a:gd fmla="*/ 64 h 99" name="T79"/>
                <a:gd fmla="*/ 21 w 92" name="T80"/>
                <a:gd fmla="*/ 71 h 99" name="T81"/>
                <a:gd fmla="*/ 74 w 92" name="T82"/>
                <a:gd fmla="*/ 52 h 99" name="T83"/>
                <a:gd fmla="*/ 56 w 92" name="T84"/>
                <a:gd fmla="*/ 57 h 99" name="T85"/>
                <a:gd fmla="*/ 28 w 92" name="T86"/>
                <a:gd fmla="*/ 65 h 99" name="T87"/>
                <a:gd fmla="*/ 62 w 92" name="T88"/>
                <a:gd fmla="*/ 51 h 99" name="T89"/>
                <a:gd fmla="*/ 44 w 92" name="T90"/>
                <a:gd fmla="*/ 57 h 99" name="T91"/>
                <a:gd fmla="*/ 35 w 92" name="T92"/>
                <a:gd fmla="*/ 58 h 99" name="T93"/>
                <a:gd fmla="*/ 52 w 92" name="T94"/>
                <a:gd fmla="*/ 50 h 99" name="T95"/>
                <a:gd fmla="*/ 37 w 92" name="T96"/>
                <a:gd fmla="*/ 57 h 99" name="T97"/>
                <a:gd fmla="*/ 64 w 92" name="T98"/>
                <a:gd fmla="*/ 47 h 99" name="T99"/>
                <a:gd fmla="*/ 66 w 92" name="T100"/>
                <a:gd fmla="*/ 43 h 99" name="T101"/>
                <a:gd fmla="*/ 50 w 92" name="T102"/>
                <a:gd fmla="*/ 50 h 99" name="T103"/>
                <a:gd fmla="*/ 71 w 92" name="T104"/>
                <a:gd fmla="*/ 40 h 99" name="T105"/>
                <a:gd fmla="*/ 56 w 92" name="T106"/>
                <a:gd fmla="*/ 45 h 99" name="T107"/>
                <a:gd fmla="*/ 59 w 92" name="T108"/>
                <a:gd fmla="*/ 42 h 99" name="T109"/>
                <a:gd fmla="*/ 79 w 92" name="T110"/>
                <a:gd fmla="*/ 36 h 99" name="T111"/>
                <a:gd fmla="*/ 48 w 92" name="T112"/>
                <a:gd fmla="*/ 43 h 99" name="T113"/>
                <a:gd fmla="*/ 80 w 92" name="T114"/>
                <a:gd fmla="*/ 31 h 99" name="T115"/>
                <a:gd fmla="*/ 60 w 92" name="T116"/>
                <a:gd fmla="*/ 21 h 99" name="T117"/>
                <a:gd fmla="*/ 48 w 92" name="T118"/>
                <a:gd fmla="*/ 34 h 99" name="T119"/>
                <a:gd fmla="*/ 62 w 92" name="T120"/>
                <a:gd fmla="*/ 17 h 99" name="T121"/>
                <a:gd fmla="*/ 60 w 92" name="T122"/>
                <a:gd fmla="*/ 18 h 99" name="T123"/>
                <a:gd fmla="*/ 67 w 92" name="T124"/>
                <a:gd fmla="*/ 10 h 9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99" w="92">
                  <a:moveTo>
                    <a:pt x="13" y="95"/>
                  </a:moveTo>
                  <a:cubicBezTo>
                    <a:pt x="12" y="95"/>
                    <a:pt x="12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4" y="93"/>
                    <a:pt x="15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6" y="92"/>
                    <a:pt x="17" y="92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6" y="91"/>
                    <a:pt x="15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3" y="93"/>
                    <a:pt x="11" y="95"/>
                    <a:pt x="9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9" y="95"/>
                    <a:pt x="8" y="96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7" y="96"/>
                    <a:pt x="7" y="96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94"/>
                    <a:pt x="7" y="94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4"/>
                    <a:pt x="7" y="95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5" y="97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5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6"/>
                    <a:pt x="5" y="96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8"/>
                    <a:pt x="4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1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6"/>
                    <a:pt x="1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6"/>
                    <a:pt x="3" y="95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3" y="93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2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7"/>
                    <a:pt x="9" y="87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82"/>
                    <a:pt x="12" y="80"/>
                    <a:pt x="14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5" y="77"/>
                    <a:pt x="15" y="76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5"/>
                    <a:pt x="17" y="74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0"/>
                    <a:pt x="21" y="66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2"/>
                    <a:pt x="24" y="62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7" y="61"/>
                    <a:pt x="27" y="61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0" y="56"/>
                    <a:pt x="32" y="53"/>
                    <a:pt x="34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7"/>
                    <a:pt x="36" y="44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0" y="39"/>
                    <a:pt x="42" y="37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6"/>
                    <a:pt x="43" y="37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4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32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28"/>
                    <a:pt x="53" y="24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8" y="16"/>
                    <a:pt x="60" y="12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7"/>
                    <a:pt x="64" y="6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6"/>
                    <a:pt x="66" y="7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8"/>
                    <a:pt x="67" y="8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5"/>
                    <a:pt x="67" y="2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"/>
                    <a:pt x="69" y="3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5"/>
                    <a:pt x="70" y="6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6"/>
                    <a:pt x="70" y="5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2"/>
                    <a:pt x="70" y="2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1" y="0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2"/>
                    <a:pt x="72" y="4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3" y="6"/>
                    <a:pt x="73" y="8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4" y="13"/>
                    <a:pt x="75" y="17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4" y="17"/>
                    <a:pt x="73" y="15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6"/>
                    <a:pt x="74" y="17"/>
                    <a:pt x="74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21"/>
                    <a:pt x="76" y="23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5"/>
                    <a:pt x="79" y="26"/>
                    <a:pt x="8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30"/>
                    <a:pt x="81" y="32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5"/>
                    <a:pt x="83" y="36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4" y="39"/>
                    <a:pt x="85" y="42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6"/>
                    <a:pt x="87" y="47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8"/>
                    <a:pt x="86" y="47"/>
                    <a:pt x="85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4" y="42"/>
                    <a:pt x="82" y="38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3"/>
                    <a:pt x="79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5"/>
                    <a:pt x="81" y="37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0"/>
                    <a:pt x="83" y="41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4" y="44"/>
                    <a:pt x="84" y="46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50"/>
                    <a:pt x="87" y="51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8" y="53"/>
                    <a:pt x="88" y="53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6"/>
                    <a:pt x="91" y="58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61"/>
                    <a:pt x="92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3"/>
                    <a:pt x="92" y="64"/>
                    <a:pt x="91" y="65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0" y="65"/>
                    <a:pt x="89" y="64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8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8" y="64"/>
                    <a:pt x="88" y="65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6" y="68"/>
                    <a:pt x="86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4" y="68"/>
                    <a:pt x="83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1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79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70"/>
                    <a:pt x="75" y="70"/>
                    <a:pt x="75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1"/>
                    <a:pt x="75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1" y="72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3"/>
                    <a:pt x="65" y="75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60" y="77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54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2" y="78"/>
                    <a:pt x="52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1" y="81"/>
                    <a:pt x="48" y="82"/>
                    <a:pt x="44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1" y="85"/>
                    <a:pt x="37" y="86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4"/>
                    <a:pt x="36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5"/>
                    <a:pt x="35" y="86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6"/>
                    <a:pt x="33" y="86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6"/>
                    <a:pt x="31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7"/>
                    <a:pt x="30" y="88"/>
                    <a:pt x="30" y="8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0" y="88"/>
                    <a:pt x="30" y="89"/>
                    <a:pt x="30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29" y="89"/>
                    <a:pt x="29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9" y="88"/>
                    <a:pt x="29" y="87"/>
                    <a:pt x="29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8" y="87"/>
                    <a:pt x="28" y="87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9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6" y="89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4" y="89"/>
                    <a:pt x="22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1"/>
                    <a:pt x="21" y="91"/>
                    <a:pt x="21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9" y="92"/>
                    <a:pt x="17" y="92"/>
                    <a:pt x="16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5" y="94"/>
                    <a:pt x="14" y="95"/>
                    <a:pt x="13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3" y="96"/>
                    <a:pt x="13" y="96"/>
                    <a:pt x="13" y="95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7" y="79"/>
                    <a:pt x="46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2"/>
                    <a:pt x="42" y="83"/>
                    <a:pt x="41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2" y="83"/>
                    <a:pt x="43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6" y="82"/>
                    <a:pt x="48" y="81"/>
                    <a:pt x="49" y="80"/>
                  </a:cubicBezTo>
                  <a:close/>
                  <a:moveTo>
                    <a:pt x="41" y="84"/>
                  </a:move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8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8" y="84"/>
                    <a:pt x="39" y="84"/>
                    <a:pt x="41" y="84"/>
                  </a:cubicBezTo>
                  <a:close/>
                  <a:moveTo>
                    <a:pt x="50" y="80"/>
                  </a:moveTo>
                  <a:cubicBezTo>
                    <a:pt x="50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80"/>
                  </a:cubicBezTo>
                  <a:close/>
                  <a:moveTo>
                    <a:pt x="10" y="93"/>
                  </a:move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0" y="93"/>
                  </a:cubicBezTo>
                  <a:close/>
                  <a:moveTo>
                    <a:pt x="58" y="76"/>
                  </a:moveTo>
                  <a:cubicBezTo>
                    <a:pt x="59" y="76"/>
                    <a:pt x="60" y="76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3" y="75"/>
                    <a:pt x="64" y="74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4" y="73"/>
                    <a:pt x="64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3" y="73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3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1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7" y="75"/>
                    <a:pt x="55" y="76"/>
                    <a:pt x="53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7"/>
                    <a:pt x="52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4" y="77"/>
                    <a:pt x="56" y="77"/>
                    <a:pt x="58" y="76"/>
                  </a:cubicBezTo>
                  <a:close/>
                  <a:moveTo>
                    <a:pt x="82" y="67"/>
                  </a:moveTo>
                  <a:cubicBezTo>
                    <a:pt x="83" y="67"/>
                    <a:pt x="84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4"/>
                    <a:pt x="86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4"/>
                    <a:pt x="85" y="64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lose/>
                  <a:moveTo>
                    <a:pt x="41" y="82"/>
                  </a:move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lose/>
                  <a:moveTo>
                    <a:pt x="6" y="95"/>
                  </a:moveTo>
                  <a:cubicBezTo>
                    <a:pt x="6" y="94"/>
                    <a:pt x="6" y="94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4"/>
                    <a:pt x="6" y="94"/>
                    <a:pt x="6" y="95"/>
                  </a:cubicBezTo>
                  <a:close/>
                  <a:moveTo>
                    <a:pt x="9" y="93"/>
                  </a:move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9" y="93"/>
                    <a:pt x="9" y="93"/>
                  </a:cubicBezTo>
                  <a:close/>
                  <a:moveTo>
                    <a:pt x="27" y="87"/>
                  </a:moveTo>
                  <a:cubicBezTo>
                    <a:pt x="27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7"/>
                    <a:pt x="27" y="87"/>
                  </a:cubicBezTo>
                  <a:close/>
                  <a:moveTo>
                    <a:pt x="18" y="90"/>
                  </a:move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8" y="90"/>
                  </a:cubicBezTo>
                  <a:close/>
                  <a:moveTo>
                    <a:pt x="19" y="89"/>
                  </a:move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lose/>
                  <a:moveTo>
                    <a:pt x="21" y="89"/>
                  </a:moveTo>
                  <a:cubicBezTo>
                    <a:pt x="21" y="89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9"/>
                  </a:cubicBezTo>
                  <a:close/>
                  <a:moveTo>
                    <a:pt x="30" y="85"/>
                  </a:moveTo>
                  <a:cubicBezTo>
                    <a:pt x="30" y="85"/>
                    <a:pt x="31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1"/>
                    <a:pt x="89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9" y="62"/>
                    <a:pt x="89" y="62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0" y="61"/>
                    <a:pt x="90" y="61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59"/>
                    <a:pt x="89" y="58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8"/>
                    <a:pt x="89" y="59"/>
                    <a:pt x="89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60"/>
                    <a:pt x="88" y="60"/>
                    <a:pt x="8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2"/>
                    <a:pt x="87" y="62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8" y="61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9" y="60"/>
                    <a:pt x="89" y="60"/>
                  </a:cubicBezTo>
                  <a:close/>
                  <a:moveTo>
                    <a:pt x="8" y="93"/>
                  </a:moveTo>
                  <a:cubicBezTo>
                    <a:pt x="8" y="93"/>
                    <a:pt x="8" y="92"/>
                    <a:pt x="8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7" y="91"/>
                    <a:pt x="7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2"/>
                    <a:pt x="8" y="93"/>
                    <a:pt x="8" y="93"/>
                  </a:cubicBezTo>
                  <a:close/>
                  <a:moveTo>
                    <a:pt x="10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lose/>
                  <a:moveTo>
                    <a:pt x="71" y="71"/>
                  </a:moveTo>
                  <a:cubicBezTo>
                    <a:pt x="72" y="70"/>
                    <a:pt x="72" y="70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70"/>
                    <a:pt x="71" y="70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70"/>
                    <a:pt x="69" y="71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70" y="71"/>
                    <a:pt x="71" y="71"/>
                  </a:cubicBezTo>
                  <a:close/>
                  <a:moveTo>
                    <a:pt x="77" y="68"/>
                  </a:move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0" y="67"/>
                  </a:moveTo>
                  <a:cubicBezTo>
                    <a:pt x="80" y="66"/>
                    <a:pt x="80" y="66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9" y="66"/>
                    <a:pt x="79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9" y="67"/>
                    <a:pt x="80" y="67"/>
                  </a:cubicBezTo>
                  <a:close/>
                  <a:moveTo>
                    <a:pt x="82" y="66"/>
                  </a:moveTo>
                  <a:cubicBezTo>
                    <a:pt x="82" y="66"/>
                    <a:pt x="82" y="66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3" y="65"/>
                    <a:pt x="82" y="65"/>
                    <a:pt x="82" y="66"/>
                  </a:cubicBezTo>
                  <a:close/>
                  <a:moveTo>
                    <a:pt x="34" y="83"/>
                  </a:moveTo>
                  <a:cubicBezTo>
                    <a:pt x="34" y="83"/>
                    <a:pt x="34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4" y="83"/>
                    <a:pt x="34" y="83"/>
                  </a:cubicBezTo>
                  <a:close/>
                  <a:moveTo>
                    <a:pt x="66" y="71"/>
                  </a:moveTo>
                  <a:cubicBezTo>
                    <a:pt x="66" y="71"/>
                    <a:pt x="67" y="71"/>
                    <a:pt x="67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lose/>
                  <a:moveTo>
                    <a:pt x="40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  <a:moveTo>
                    <a:pt x="47" y="78"/>
                  </a:moveTo>
                  <a:cubicBezTo>
                    <a:pt x="47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7"/>
                    <a:pt x="48" y="77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lose/>
                  <a:moveTo>
                    <a:pt x="49" y="77"/>
                  </a:moveTo>
                  <a:cubicBezTo>
                    <a:pt x="50" y="77"/>
                    <a:pt x="51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3" y="76"/>
                    <a:pt x="53" y="75"/>
                    <a:pt x="53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1" y="74"/>
                    <a:pt x="50" y="75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6"/>
                    <a:pt x="49" y="77"/>
                    <a:pt x="49" y="77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7"/>
                    <a:pt x="16" y="85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5"/>
                    <a:pt x="16" y="87"/>
                    <a:pt x="16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39" y="81"/>
                  </a:moveTo>
                  <a:cubicBezTo>
                    <a:pt x="39" y="81"/>
                    <a:pt x="39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9" y="81"/>
                  </a:cubicBezTo>
                  <a:close/>
                  <a:moveTo>
                    <a:pt x="45" y="79"/>
                  </a:moveTo>
                  <a:cubicBezTo>
                    <a:pt x="45" y="78"/>
                    <a:pt x="45" y="78"/>
                    <a:pt x="4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4" y="78"/>
                    <a:pt x="43" y="78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79"/>
                    <a:pt x="43" y="79"/>
                    <a:pt x="4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9"/>
                    <a:pt x="45" y="79"/>
                    <a:pt x="45" y="79"/>
                  </a:cubicBezTo>
                  <a:close/>
                  <a:moveTo>
                    <a:pt x="19" y="88"/>
                  </a:move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8"/>
                    <a:pt x="19" y="88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8"/>
                    <a:pt x="19" y="88"/>
                    <a:pt x="19" y="88"/>
                  </a:cubicBezTo>
                  <a:close/>
                  <a:moveTo>
                    <a:pt x="27" y="85"/>
                  </a:moveTo>
                  <a:cubicBezTo>
                    <a:pt x="27" y="85"/>
                    <a:pt x="27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7" y="84"/>
                    <a:pt x="27" y="83"/>
                    <a:pt x="26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3"/>
                    <a:pt x="27" y="84"/>
                    <a:pt x="27" y="85"/>
                  </a:cubicBezTo>
                  <a:close/>
                  <a:moveTo>
                    <a:pt x="26" y="85"/>
                  </a:moveTo>
                  <a:cubicBezTo>
                    <a:pt x="26" y="84"/>
                    <a:pt x="25" y="83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82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4"/>
                    <a:pt x="24" y="85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6" y="85"/>
                    <a:pt x="26" y="85"/>
                  </a:cubicBezTo>
                  <a:close/>
                  <a:moveTo>
                    <a:pt x="15" y="89"/>
                  </a:moveTo>
                  <a:cubicBezTo>
                    <a:pt x="14" y="88"/>
                    <a:pt x="14" y="86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7"/>
                    <a:pt x="13" y="89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4" y="90"/>
                    <a:pt x="14" y="89"/>
                    <a:pt x="15" y="89"/>
                  </a:cubicBezTo>
                  <a:close/>
                  <a:moveTo>
                    <a:pt x="21" y="87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4"/>
                    <a:pt x="20" y="82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82"/>
                    <a:pt x="20" y="84"/>
                    <a:pt x="21" y="87"/>
                  </a:cubicBezTo>
                  <a:close/>
                  <a:moveTo>
                    <a:pt x="24" y="86"/>
                  </a:moveTo>
                  <a:cubicBezTo>
                    <a:pt x="24" y="85"/>
                    <a:pt x="23" y="85"/>
                    <a:pt x="23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6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6"/>
                    <a:pt x="24" y="86"/>
                    <a:pt x="24" y="86"/>
                  </a:cubicBezTo>
                  <a:close/>
                  <a:moveTo>
                    <a:pt x="54" y="75"/>
                  </a:moveTo>
                  <a:cubicBezTo>
                    <a:pt x="55" y="75"/>
                    <a:pt x="56" y="75"/>
                    <a:pt x="57" y="74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5" y="75"/>
                    <a:pt x="54" y="75"/>
                  </a:cubicBezTo>
                  <a:close/>
                  <a:moveTo>
                    <a:pt x="10" y="91"/>
                  </a:moveTo>
                  <a:cubicBezTo>
                    <a:pt x="11" y="91"/>
                    <a:pt x="11" y="90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11" y="89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88"/>
                    <a:pt x="10" y="88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89"/>
                    <a:pt x="10" y="90"/>
                    <a:pt x="10" y="91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lose/>
                  <a:moveTo>
                    <a:pt x="28" y="84"/>
                  </a:moveTo>
                  <a:cubicBezTo>
                    <a:pt x="28" y="84"/>
                    <a:pt x="28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8" y="83"/>
                    <a:pt x="28" y="83"/>
                    <a:pt x="28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1"/>
                    <a:pt x="27" y="81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2"/>
                    <a:pt x="28" y="83"/>
                    <a:pt x="28" y="84"/>
                  </a:cubicBezTo>
                  <a:close/>
                  <a:moveTo>
                    <a:pt x="57" y="74"/>
                  </a:move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7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7" y="74"/>
                    <a:pt x="57" y="74"/>
                  </a:cubicBezTo>
                  <a:close/>
                  <a:moveTo>
                    <a:pt x="81" y="66"/>
                  </a:moveTo>
                  <a:cubicBezTo>
                    <a:pt x="82" y="64"/>
                    <a:pt x="83" y="62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2" y="61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1"/>
                    <a:pt x="82" y="62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5"/>
                    <a:pt x="81" y="65"/>
                    <a:pt x="81" y="66"/>
                  </a:cubicBezTo>
                  <a:close/>
                  <a:moveTo>
                    <a:pt x="29" y="82"/>
                  </a:moveTo>
                  <a:cubicBezTo>
                    <a:pt x="29" y="82"/>
                    <a:pt x="29" y="83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lose/>
                  <a:moveTo>
                    <a:pt x="9" y="91"/>
                  </a:moveTo>
                  <a:cubicBezTo>
                    <a:pt x="9" y="90"/>
                    <a:pt x="9" y="90"/>
                    <a:pt x="9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1"/>
                  </a:cubicBezTo>
                  <a:close/>
                  <a:moveTo>
                    <a:pt x="69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2" y="68"/>
                    <a:pt x="74" y="67"/>
                    <a:pt x="75" y="6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3" y="67"/>
                    <a:pt x="71" y="68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lose/>
                  <a:moveTo>
                    <a:pt x="41" y="79"/>
                  </a:move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0" y="79"/>
                    <a:pt x="40" y="79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0"/>
                    <a:pt x="40" y="79"/>
                    <a:pt x="41" y="79"/>
                  </a:cubicBezTo>
                  <a:close/>
                  <a:moveTo>
                    <a:pt x="18" y="87"/>
                  </a:moveTo>
                  <a:cubicBezTo>
                    <a:pt x="18" y="85"/>
                    <a:pt x="17" y="83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7" y="84"/>
                    <a:pt x="17" y="86"/>
                    <a:pt x="18" y="87"/>
                  </a:cubicBezTo>
                  <a:close/>
                  <a:moveTo>
                    <a:pt x="22" y="86"/>
                  </a:moveTo>
                  <a:cubicBezTo>
                    <a:pt x="22" y="86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lose/>
                  <a:moveTo>
                    <a:pt x="61" y="72"/>
                  </a:moveTo>
                  <a:cubicBezTo>
                    <a:pt x="61" y="72"/>
                    <a:pt x="61" y="72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72"/>
                    <a:pt x="61" y="71"/>
                    <a:pt x="61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2"/>
                    <a:pt x="61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2"/>
                    <a:pt x="61" y="72"/>
                    <a:pt x="61" y="72"/>
                  </a:cubicBezTo>
                  <a:close/>
                  <a:moveTo>
                    <a:pt x="33" y="82"/>
                  </a:moveTo>
                  <a:cubicBezTo>
                    <a:pt x="33" y="82"/>
                    <a:pt x="33" y="82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0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2"/>
                    <a:pt x="33" y="82"/>
                  </a:cubicBezTo>
                  <a:close/>
                  <a:moveTo>
                    <a:pt x="62" y="71"/>
                  </a:moveTo>
                  <a:cubicBezTo>
                    <a:pt x="62" y="71"/>
                    <a:pt x="63" y="71"/>
                    <a:pt x="63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lose/>
                  <a:moveTo>
                    <a:pt x="84" y="60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1"/>
                    <a:pt x="84" y="63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3"/>
                    <a:pt x="85" y="61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5" y="60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6"/>
                    <a:pt x="84" y="53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4" y="53"/>
                    <a:pt x="84" y="56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7"/>
                    <a:pt x="83" y="55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2"/>
                    <a:pt x="81" y="51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52"/>
                    <a:pt x="82" y="55"/>
                    <a:pt x="83" y="58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9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lose/>
                  <a:moveTo>
                    <a:pt x="63" y="71"/>
                  </a:moveTo>
                  <a:cubicBezTo>
                    <a:pt x="65" y="70"/>
                    <a:pt x="66" y="70"/>
                    <a:pt x="67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1"/>
                    <a:pt x="63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3" y="71"/>
                    <a:pt x="63" y="71"/>
                  </a:cubicBezTo>
                  <a:close/>
                  <a:moveTo>
                    <a:pt x="19" y="85"/>
                  </a:moveTo>
                  <a:cubicBezTo>
                    <a:pt x="19" y="85"/>
                    <a:pt x="19" y="86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4"/>
                    <a:pt x="18" y="82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2"/>
                    <a:pt x="18" y="83"/>
                    <a:pt x="19" y="85"/>
                  </a:cubicBezTo>
                  <a:close/>
                  <a:moveTo>
                    <a:pt x="34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79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4" y="78"/>
                    <a:pt x="34" y="79"/>
                    <a:pt x="34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80"/>
                    <a:pt x="34" y="80"/>
                    <a:pt x="34" y="81"/>
                  </a:cubicBezTo>
                  <a:close/>
                  <a:moveTo>
                    <a:pt x="54" y="74"/>
                  </a:moveTo>
                  <a:cubicBezTo>
                    <a:pt x="55" y="73"/>
                    <a:pt x="55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2"/>
                    <a:pt x="56" y="72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1"/>
                    <a:pt x="55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lose/>
                  <a:moveTo>
                    <a:pt x="77" y="66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6"/>
                    <a:pt x="77" y="66"/>
                    <a:pt x="77" y="66"/>
                  </a:cubicBezTo>
                  <a:close/>
                  <a:moveTo>
                    <a:pt x="36" y="80"/>
                  </a:move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79"/>
                    <a:pt x="38" y="79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8" y="78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7"/>
                    <a:pt x="38" y="77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7"/>
                    <a:pt x="37" y="76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5"/>
                    <a:pt x="37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7" y="75"/>
                    <a:pt x="36" y="75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7"/>
                    <a:pt x="36" y="79"/>
                    <a:pt x="36" y="80"/>
                  </a:cubicBezTo>
                  <a:close/>
                  <a:moveTo>
                    <a:pt x="68" y="69"/>
                  </a:moveTo>
                  <a:cubicBezTo>
                    <a:pt x="68" y="69"/>
                    <a:pt x="68" y="69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9"/>
                  </a:cubicBezTo>
                  <a:close/>
                  <a:moveTo>
                    <a:pt x="12" y="89"/>
                  </a:moveTo>
                  <a:cubicBezTo>
                    <a:pt x="12" y="88"/>
                    <a:pt x="11" y="88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8"/>
                    <a:pt x="11" y="88"/>
                    <a:pt x="12" y="89"/>
                  </a:cubicBezTo>
                  <a:close/>
                  <a:moveTo>
                    <a:pt x="69" y="68"/>
                  </a:moveTo>
                  <a:cubicBezTo>
                    <a:pt x="70" y="68"/>
                    <a:pt x="70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7"/>
                    <a:pt x="70" y="68"/>
                    <a:pt x="69" y="68"/>
                  </a:cubicBezTo>
                  <a:close/>
                  <a:moveTo>
                    <a:pt x="39" y="79"/>
                  </a:moveTo>
                  <a:cubicBezTo>
                    <a:pt x="40" y="78"/>
                    <a:pt x="40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7"/>
                    <a:pt x="40" y="77"/>
                    <a:pt x="40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39" y="76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8"/>
                    <a:pt x="39" y="79"/>
                  </a:cubicBezTo>
                  <a:close/>
                  <a:moveTo>
                    <a:pt x="57" y="72"/>
                  </a:moveTo>
                  <a:cubicBezTo>
                    <a:pt x="58" y="72"/>
                    <a:pt x="60" y="71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9" y="68"/>
                    <a:pt x="58" y="65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6" y="63"/>
                    <a:pt x="56" y="65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7"/>
                    <a:pt x="55" y="67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70"/>
                    <a:pt x="57" y="71"/>
                    <a:pt x="57" y="72"/>
                  </a:cubicBezTo>
                  <a:close/>
                  <a:moveTo>
                    <a:pt x="42" y="77"/>
                  </a:moveTo>
                  <a:cubicBezTo>
                    <a:pt x="43" y="77"/>
                    <a:pt x="44" y="77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4" y="74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5"/>
                    <a:pt x="42" y="76"/>
                    <a:pt x="42" y="77"/>
                  </a:cubicBezTo>
                  <a:close/>
                  <a:moveTo>
                    <a:pt x="72" y="66"/>
                  </a:moveTo>
                  <a:cubicBezTo>
                    <a:pt x="74" y="66"/>
                    <a:pt x="75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6" y="63"/>
                    <a:pt x="76" y="62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4" y="62"/>
                    <a:pt x="73" y="63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6"/>
                    <a:pt x="73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lose/>
                  <a:moveTo>
                    <a:pt x="46" y="76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4"/>
                    <a:pt x="46" y="73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6" y="73"/>
                    <a:pt x="46" y="74"/>
                    <a:pt x="46" y="76"/>
                  </a:cubicBezTo>
                  <a:close/>
                  <a:moveTo>
                    <a:pt x="45" y="76"/>
                  </a:moveTo>
                  <a:cubicBezTo>
                    <a:pt x="45" y="75"/>
                    <a:pt x="45" y="74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4"/>
                    <a:pt x="45" y="75"/>
                    <a:pt x="45" y="76"/>
                  </a:cubicBezTo>
                  <a:close/>
                  <a:moveTo>
                    <a:pt x="80" y="63"/>
                  </a:moveTo>
                  <a:cubicBezTo>
                    <a:pt x="81" y="63"/>
                    <a:pt x="81" y="62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2"/>
                    <a:pt x="80" y="63"/>
                    <a:pt x="80" y="6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3"/>
                    <a:pt x="80" y="63"/>
                    <a:pt x="80" y="63"/>
                  </a:cubicBezTo>
                  <a:close/>
                  <a:moveTo>
                    <a:pt x="62" y="70"/>
                  </a:move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lose/>
                  <a:moveTo>
                    <a:pt x="9" y="89"/>
                  </a:moveTo>
                  <a:cubicBezTo>
                    <a:pt x="9" y="89"/>
                    <a:pt x="9" y="89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9"/>
                    <a:pt x="9" y="89"/>
                  </a:cubicBezTo>
                  <a:close/>
                  <a:moveTo>
                    <a:pt x="78" y="64"/>
                  </a:moveTo>
                  <a:cubicBezTo>
                    <a:pt x="79" y="62"/>
                    <a:pt x="80" y="60"/>
                    <a:pt x="81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8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8" y="56"/>
                    <a:pt x="77" y="53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2"/>
                    <a:pt x="76" y="53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5"/>
                    <a:pt x="77" y="56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0" y="59"/>
                    <a:pt x="79" y="62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lose/>
                  <a:moveTo>
                    <a:pt x="48" y="74"/>
                  </a:moveTo>
                  <a:cubicBezTo>
                    <a:pt x="50" y="74"/>
                    <a:pt x="51" y="73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1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9" y="71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8" y="70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8" y="72"/>
                    <a:pt x="48" y="73"/>
                    <a:pt x="48" y="74"/>
                  </a:cubicBezTo>
                  <a:close/>
                  <a:moveTo>
                    <a:pt x="30" y="81"/>
                  </a:moveTo>
                  <a:cubicBezTo>
                    <a:pt x="30" y="80"/>
                    <a:pt x="30" y="80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80"/>
                    <a:pt x="30" y="80"/>
                    <a:pt x="30" y="81"/>
                  </a:cubicBezTo>
                  <a:close/>
                  <a:moveTo>
                    <a:pt x="31" y="81"/>
                  </a:move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9"/>
                    <a:pt x="31" y="79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1" y="79"/>
                    <a:pt x="31" y="80"/>
                    <a:pt x="31" y="81"/>
                  </a:cubicBezTo>
                  <a:close/>
                  <a:moveTo>
                    <a:pt x="32" y="80"/>
                  </a:moveTo>
                  <a:cubicBezTo>
                    <a:pt x="32" y="79"/>
                    <a:pt x="33" y="79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79"/>
                    <a:pt x="33" y="79"/>
                    <a:pt x="33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9"/>
                    <a:pt x="32" y="79"/>
                    <a:pt x="32" y="80"/>
                  </a:cubicBezTo>
                  <a:close/>
                  <a:moveTo>
                    <a:pt x="63" y="69"/>
                  </a:moveTo>
                  <a:cubicBezTo>
                    <a:pt x="64" y="68"/>
                    <a:pt x="65" y="68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4" y="67"/>
                    <a:pt x="64" y="67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9"/>
                    <a:pt x="63" y="69"/>
                  </a:cubicBezTo>
                  <a:close/>
                  <a:moveTo>
                    <a:pt x="21" y="84"/>
                  </a:moveTo>
                  <a:cubicBezTo>
                    <a:pt x="21" y="83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1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2" y="81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79"/>
                    <a:pt x="21" y="78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80"/>
                    <a:pt x="21" y="82"/>
                    <a:pt x="21" y="84"/>
                  </a:cubicBezTo>
                  <a:close/>
                  <a:moveTo>
                    <a:pt x="23" y="82"/>
                  </a:moveTo>
                  <a:cubicBezTo>
                    <a:pt x="24" y="82"/>
                    <a:pt x="24" y="81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4" y="80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23" y="80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3" y="82"/>
                    <a:pt x="23" y="82"/>
                  </a:cubicBezTo>
                  <a:close/>
                  <a:moveTo>
                    <a:pt x="66" y="66"/>
                  </a:moveTo>
                  <a:cubicBezTo>
                    <a:pt x="66" y="66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6" y="64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5"/>
                    <a:pt x="66" y="66"/>
                    <a:pt x="66" y="66"/>
                  </a:cubicBezTo>
                  <a:close/>
                  <a:moveTo>
                    <a:pt x="41" y="75"/>
                  </a:move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lose/>
                  <a:moveTo>
                    <a:pt x="7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4"/>
                    <a:pt x="71" y="64"/>
                    <a:pt x="71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4"/>
                    <a:pt x="71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lose/>
                  <a:moveTo>
                    <a:pt x="61" y="68"/>
                  </a:moveTo>
                  <a:cubicBezTo>
                    <a:pt x="61" y="68"/>
                    <a:pt x="61" y="67"/>
                    <a:pt x="61" y="67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61" y="66"/>
                    <a:pt x="61" y="65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0" y="62"/>
                    <a:pt x="60" y="61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8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3"/>
                    <a:pt x="60" y="66"/>
                    <a:pt x="61" y="68"/>
                  </a:cubicBezTo>
                  <a:close/>
                  <a:moveTo>
                    <a:pt x="53" y="71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1"/>
                    <a:pt x="53" y="71"/>
                  </a:cubicBezTo>
                  <a:close/>
                  <a:moveTo>
                    <a:pt x="68" y="66"/>
                  </a:moveTo>
                  <a:cubicBezTo>
                    <a:pt x="68" y="66"/>
                    <a:pt x="68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8" y="62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2"/>
                    <a:pt x="67" y="62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4"/>
                    <a:pt x="67" y="65"/>
                    <a:pt x="68" y="66"/>
                  </a:cubicBezTo>
                  <a:close/>
                  <a:moveTo>
                    <a:pt x="32" y="79"/>
                  </a:moveTo>
                  <a:cubicBezTo>
                    <a:pt x="32" y="78"/>
                    <a:pt x="32" y="78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2" y="79"/>
                  </a:cubicBezTo>
                  <a:close/>
                  <a:moveTo>
                    <a:pt x="87" y="59"/>
                  </a:move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7"/>
                    <a:pt x="88" y="57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4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5"/>
                    <a:pt x="86" y="57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lose/>
                  <a:moveTo>
                    <a:pt x="34" y="78"/>
                  </a:move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4" y="77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7"/>
                    <a:pt x="33" y="77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34" y="77"/>
                    <a:pt x="34" y="77"/>
                    <a:pt x="34" y="78"/>
                  </a:cubicBezTo>
                  <a:close/>
                  <a:moveTo>
                    <a:pt x="54" y="70"/>
                  </a:moveTo>
                  <a:cubicBezTo>
                    <a:pt x="54" y="70"/>
                    <a:pt x="54" y="70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70"/>
                    <a:pt x="54" y="70"/>
                  </a:cubicBezTo>
                  <a:close/>
                  <a:moveTo>
                    <a:pt x="77" y="59"/>
                  </a:moveTo>
                  <a:cubicBezTo>
                    <a:pt x="77" y="60"/>
                    <a:pt x="78" y="61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0"/>
                    <a:pt x="78" y="59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8"/>
                    <a:pt x="78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38" y="75"/>
                  </a:moveTo>
                  <a:cubicBezTo>
                    <a:pt x="39" y="75"/>
                    <a:pt x="39" y="75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40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3"/>
                    <a:pt x="39" y="73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8" y="74"/>
                    <a:pt x="38" y="75"/>
                    <a:pt x="38" y="75"/>
                  </a:cubicBezTo>
                  <a:close/>
                  <a:moveTo>
                    <a:pt x="72" y="63"/>
                  </a:moveTo>
                  <a:cubicBezTo>
                    <a:pt x="73" y="62"/>
                    <a:pt x="74" y="61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75" y="58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9"/>
                    <a:pt x="73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3"/>
                    <a:pt x="72" y="63"/>
                    <a:pt x="72" y="63"/>
                  </a:cubicBezTo>
                  <a:close/>
                  <a:moveTo>
                    <a:pt x="63" y="67"/>
                  </a:moveTo>
                  <a:cubicBezTo>
                    <a:pt x="63" y="66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4"/>
                    <a:pt x="64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64"/>
                    <a:pt x="63" y="65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7"/>
                  </a:cubicBezTo>
                  <a:close/>
                  <a:moveTo>
                    <a:pt x="26" y="79"/>
                  </a:move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lose/>
                  <a:moveTo>
                    <a:pt x="29" y="78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7"/>
                    <a:pt x="29" y="77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77"/>
                    <a:pt x="28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8"/>
                    <a:pt x="29" y="78"/>
                    <a:pt x="29" y="78"/>
                  </a:cubicBezTo>
                  <a:close/>
                  <a:moveTo>
                    <a:pt x="70" y="63"/>
                  </a:moveTo>
                  <a:cubicBezTo>
                    <a:pt x="70" y="63"/>
                    <a:pt x="70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0"/>
                    <a:pt x="70" y="59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9"/>
                    <a:pt x="69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9" y="61"/>
                    <a:pt x="69" y="62"/>
                    <a:pt x="70" y="63"/>
                  </a:cubicBezTo>
                  <a:close/>
                  <a:moveTo>
                    <a:pt x="51" y="70"/>
                  </a:move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lose/>
                  <a:moveTo>
                    <a:pt x="41" y="74"/>
                  </a:moveTo>
                  <a:cubicBezTo>
                    <a:pt x="41" y="74"/>
                    <a:pt x="41" y="73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2"/>
                    <a:pt x="41" y="71"/>
                    <a:pt x="40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0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41" y="74"/>
                  </a:cubicBezTo>
                  <a:close/>
                  <a:moveTo>
                    <a:pt x="31" y="77"/>
                  </a:moveTo>
                  <a:cubicBezTo>
                    <a:pt x="31" y="76"/>
                    <a:pt x="32" y="76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6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1" y="76"/>
                    <a:pt x="31" y="76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7"/>
                    <a:pt x="31" y="77"/>
                    <a:pt x="31" y="77"/>
                  </a:cubicBezTo>
                  <a:close/>
                  <a:moveTo>
                    <a:pt x="52" y="69"/>
                  </a:move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lose/>
                  <a:moveTo>
                    <a:pt x="42" y="73"/>
                  </a:moveTo>
                  <a:cubicBezTo>
                    <a:pt x="42" y="72"/>
                    <a:pt x="42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1"/>
                    <a:pt x="42" y="70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70"/>
                    <a:pt x="42" y="71"/>
                    <a:pt x="42" y="73"/>
                  </a:cubicBezTo>
                  <a:close/>
                  <a:moveTo>
                    <a:pt x="23" y="79"/>
                  </a:moveTo>
                  <a:cubicBezTo>
                    <a:pt x="23" y="79"/>
                    <a:pt x="23" y="78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6"/>
                    <a:pt x="23" y="76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7"/>
                    <a:pt x="22" y="78"/>
                    <a:pt x="23" y="79"/>
                  </a:cubicBezTo>
                  <a:close/>
                  <a:moveTo>
                    <a:pt x="26" y="78"/>
                  </a:moveTo>
                  <a:cubicBezTo>
                    <a:pt x="26" y="78"/>
                    <a:pt x="26" y="78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6"/>
                    <a:pt x="25" y="75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6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7"/>
                    <a:pt x="25" y="78"/>
                    <a:pt x="26" y="78"/>
                  </a:cubicBezTo>
                  <a:close/>
                  <a:moveTo>
                    <a:pt x="44" y="72"/>
                  </a:move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3" y="69"/>
                    <a:pt x="43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42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9"/>
                    <a:pt x="43" y="70"/>
                    <a:pt x="44" y="72"/>
                  </a:cubicBezTo>
                  <a:close/>
                  <a:moveTo>
                    <a:pt x="33" y="75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3" y="74"/>
                    <a:pt x="33" y="73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3" y="74"/>
                    <a:pt x="33" y="75"/>
                  </a:cubicBezTo>
                  <a:close/>
                  <a:moveTo>
                    <a:pt x="15" y="81"/>
                  </a:moveTo>
                  <a:cubicBezTo>
                    <a:pt x="16" y="81"/>
                    <a:pt x="16" y="81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1"/>
                    <a:pt x="45" y="71"/>
                    <a:pt x="45" y="71"/>
                  </a:cubicBezTo>
                  <a:close/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6" y="63"/>
                    <a:pt x="66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62"/>
                    <a:pt x="65" y="61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1"/>
                    <a:pt x="65" y="61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lose/>
                  <a:moveTo>
                    <a:pt x="62" y="64"/>
                  </a:moveTo>
                  <a:cubicBezTo>
                    <a:pt x="63" y="64"/>
                    <a:pt x="63" y="63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0"/>
                    <a:pt x="62" y="58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7"/>
                    <a:pt x="60" y="57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1" y="58"/>
                    <a:pt x="61" y="58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9"/>
                    <a:pt x="62" y="61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lose/>
                  <a:moveTo>
                    <a:pt x="46" y="70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69"/>
                    <a:pt x="46" y="69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9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6" y="70"/>
                    <a:pt x="46" y="70"/>
                  </a:cubicBezTo>
                  <a:close/>
                  <a:moveTo>
                    <a:pt x="53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lose/>
                  <a:moveTo>
                    <a:pt x="50" y="68"/>
                  </a:move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50" y="68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0" y="68"/>
                  </a:cubicBezTo>
                  <a:close/>
                  <a:moveTo>
                    <a:pt x="30" y="75"/>
                  </a:moveTo>
                  <a:cubicBezTo>
                    <a:pt x="31" y="75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3"/>
                    <a:pt x="31" y="73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0" y="73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5"/>
                    <a:pt x="30" y="75"/>
                    <a:pt x="30" y="75"/>
                  </a:cubicBezTo>
                  <a:close/>
                  <a:moveTo>
                    <a:pt x="52" y="68"/>
                  </a:moveTo>
                  <a:cubicBezTo>
                    <a:pt x="52" y="68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lose/>
                  <a:moveTo>
                    <a:pt x="71" y="61"/>
                  </a:moveTo>
                  <a:cubicBezTo>
                    <a:pt x="72" y="59"/>
                    <a:pt x="73" y="57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5"/>
                    <a:pt x="73" y="54"/>
                    <a:pt x="73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2" y="55"/>
                    <a:pt x="71" y="56"/>
                    <a:pt x="70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8"/>
                    <a:pt x="71" y="59"/>
                    <a:pt x="71" y="61"/>
                  </a:cubicBezTo>
                  <a:close/>
                  <a:moveTo>
                    <a:pt x="47" y="69"/>
                  </a:moveTo>
                  <a:cubicBezTo>
                    <a:pt x="48" y="68"/>
                    <a:pt x="49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6"/>
                    <a:pt x="49" y="64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8" y="64"/>
                    <a:pt x="47" y="66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8"/>
                    <a:pt x="47" y="68"/>
                    <a:pt x="47" y="69"/>
                  </a:cubicBezTo>
                  <a:close/>
                  <a:moveTo>
                    <a:pt x="27" y="76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5"/>
                    <a:pt x="26" y="75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5"/>
                    <a:pt x="27" y="76"/>
                    <a:pt x="27" y="76"/>
                  </a:cubicBezTo>
                  <a:close/>
                  <a:moveTo>
                    <a:pt x="76" y="59"/>
                  </a:move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7"/>
                    <a:pt x="75" y="56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55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7"/>
                    <a:pt x="76" y="58"/>
                    <a:pt x="76" y="59"/>
                  </a:cubicBezTo>
                  <a:close/>
                  <a:moveTo>
                    <a:pt x="87" y="55"/>
                  </a:move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87" y="54"/>
                    <a:pt x="87" y="54"/>
                    <a:pt x="87" y="55"/>
                  </a:cubicBezTo>
                  <a:close/>
                  <a:moveTo>
                    <a:pt x="67" y="61"/>
                  </a:moveTo>
                  <a:cubicBezTo>
                    <a:pt x="67" y="61"/>
                    <a:pt x="67" y="61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7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9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6" y="58"/>
                    <a:pt x="66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60"/>
                    <a:pt x="66" y="61"/>
                    <a:pt x="67" y="61"/>
                  </a:cubicBezTo>
                  <a:close/>
                  <a:moveTo>
                    <a:pt x="53" y="66"/>
                  </a:move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3" y="65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lose/>
                  <a:moveTo>
                    <a:pt x="44" y="67"/>
                  </a:moveTo>
                  <a:cubicBezTo>
                    <a:pt x="44" y="68"/>
                    <a:pt x="44" y="68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4" y="69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lose/>
                  <a:moveTo>
                    <a:pt x="27" y="75"/>
                  </a:moveTo>
                  <a:cubicBezTo>
                    <a:pt x="28" y="75"/>
                    <a:pt x="28" y="74"/>
                    <a:pt x="28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3"/>
                    <a:pt x="27" y="73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1"/>
                    <a:pt x="27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1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3"/>
                    <a:pt x="27" y="74"/>
                    <a:pt x="27" y="75"/>
                  </a:cubicBezTo>
                  <a:close/>
                  <a:moveTo>
                    <a:pt x="35" y="72"/>
                  </a:moveTo>
                  <a:cubicBezTo>
                    <a:pt x="35" y="71"/>
                    <a:pt x="36" y="71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0"/>
                    <a:pt x="35" y="70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5" y="72"/>
                    <a:pt x="35" y="72"/>
                  </a:cubicBezTo>
                  <a:close/>
                  <a:moveTo>
                    <a:pt x="37" y="71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7" y="70"/>
                    <a:pt x="37" y="70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lose/>
                  <a:moveTo>
                    <a:pt x="32" y="73"/>
                  </a:moveTo>
                  <a:cubicBezTo>
                    <a:pt x="32" y="72"/>
                    <a:pt x="33" y="72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3" y="71"/>
                    <a:pt x="32" y="70"/>
                    <a:pt x="32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0"/>
                    <a:pt x="32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3"/>
                  </a:cubicBezTo>
                  <a:close/>
                  <a:moveTo>
                    <a:pt x="51" y="66"/>
                  </a:move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0" y="63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3"/>
                    <a:pt x="50" y="65"/>
                    <a:pt x="51" y="66"/>
                  </a:cubicBezTo>
                  <a:close/>
                  <a:moveTo>
                    <a:pt x="45" y="68"/>
                  </a:moveTo>
                  <a:cubicBezTo>
                    <a:pt x="45" y="67"/>
                    <a:pt x="45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6"/>
                    <a:pt x="45" y="66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7"/>
                    <a:pt x="45" y="67"/>
                    <a:pt x="45" y="68"/>
                  </a:cubicBezTo>
                  <a:close/>
                  <a:moveTo>
                    <a:pt x="24" y="75"/>
                  </a:moveTo>
                  <a:cubicBezTo>
                    <a:pt x="24" y="74"/>
                    <a:pt x="25" y="74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4"/>
                    <a:pt x="24" y="74"/>
                    <a:pt x="24" y="75"/>
                  </a:cubicBezTo>
                  <a:close/>
                  <a:moveTo>
                    <a:pt x="80" y="55"/>
                  </a:moveTo>
                  <a:cubicBezTo>
                    <a:pt x="79" y="53"/>
                    <a:pt x="77" y="49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5"/>
                    <a:pt x="77" y="44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2"/>
                    <a:pt x="76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4" y="37"/>
                    <a:pt x="71" y="31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8"/>
                    <a:pt x="71" y="34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3" y="41"/>
                    <a:pt x="73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4" y="42"/>
                    <a:pt x="74" y="44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6" y="48"/>
                    <a:pt x="77" y="52"/>
                    <a:pt x="80" y="5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lose/>
                  <a:moveTo>
                    <a:pt x="64" y="61"/>
                  </a:moveTo>
                  <a:cubicBezTo>
                    <a:pt x="64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4" y="58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6"/>
                    <a:pt x="63" y="55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2" y="54"/>
                    <a:pt x="62" y="54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3" y="57"/>
                    <a:pt x="63" y="59"/>
                    <a:pt x="64" y="61"/>
                  </a:cubicBezTo>
                  <a:close/>
                  <a:moveTo>
                    <a:pt x="68" y="59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8"/>
                    <a:pt x="69" y="58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6"/>
                    <a:pt x="69" y="5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5"/>
                    <a:pt x="68" y="56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8" y="58"/>
                    <a:pt x="68" y="59"/>
                  </a:cubicBezTo>
                  <a:close/>
                  <a:moveTo>
                    <a:pt x="81" y="54"/>
                  </a:moveTo>
                  <a:cubicBezTo>
                    <a:pt x="80" y="52"/>
                    <a:pt x="79" y="49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8" y="46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9" y="49"/>
                    <a:pt x="80" y="52"/>
                    <a:pt x="81" y="54"/>
                  </a:cubicBezTo>
                  <a:close/>
                  <a:moveTo>
                    <a:pt x="19" y="76"/>
                  </a:moveTo>
                  <a:cubicBezTo>
                    <a:pt x="19" y="76"/>
                    <a:pt x="19" y="75"/>
                    <a:pt x="19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5"/>
                    <a:pt x="19" y="76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lose/>
                  <a:moveTo>
                    <a:pt x="39" y="69"/>
                  </a:moveTo>
                  <a:cubicBezTo>
                    <a:pt x="39" y="69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7"/>
                    <a:pt x="39" y="67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8"/>
                    <a:pt x="39" y="68"/>
                    <a:pt x="39" y="69"/>
                  </a:cubicBezTo>
                  <a:close/>
                  <a:moveTo>
                    <a:pt x="61" y="61"/>
                  </a:moveTo>
                  <a:cubicBezTo>
                    <a:pt x="61" y="60"/>
                    <a:pt x="61" y="59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60"/>
                    <a:pt x="61" y="61"/>
                  </a:cubicBezTo>
                  <a:close/>
                  <a:moveTo>
                    <a:pt x="28" y="70"/>
                  </a:moveTo>
                  <a:cubicBezTo>
                    <a:pt x="29" y="71"/>
                    <a:pt x="29" y="71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9" y="68"/>
                    <a:pt x="29" y="67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9"/>
                    <a:pt x="28" y="69"/>
                    <a:pt x="28" y="70"/>
                  </a:cubicBezTo>
                  <a:close/>
                  <a:moveTo>
                    <a:pt x="21" y="74"/>
                  </a:move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close/>
                  <a:moveTo>
                    <a:pt x="36" y="69"/>
                  </a:moveTo>
                  <a:cubicBezTo>
                    <a:pt x="37" y="68"/>
                    <a:pt x="37" y="68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8"/>
                    <a:pt x="37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9"/>
                    <a:pt x="36" y="69"/>
                  </a:cubicBezTo>
                  <a:close/>
                  <a:moveTo>
                    <a:pt x="54" y="63"/>
                  </a:moveTo>
                  <a:cubicBezTo>
                    <a:pt x="55" y="62"/>
                    <a:pt x="56" y="61"/>
                    <a:pt x="56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60"/>
                    <a:pt x="55" y="61"/>
                    <a:pt x="54" y="63"/>
                  </a:cubicBezTo>
                  <a:close/>
                  <a:moveTo>
                    <a:pt x="42" y="67"/>
                  </a:move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lose/>
                  <a:moveTo>
                    <a:pt x="46" y="65"/>
                  </a:moveTo>
                  <a:cubicBezTo>
                    <a:pt x="46" y="65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lose/>
                  <a:moveTo>
                    <a:pt x="34" y="69"/>
                  </a:moveTo>
                  <a:cubicBezTo>
                    <a:pt x="35" y="69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4" y="67"/>
                    <a:pt x="34" y="67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9"/>
                    <a:pt x="34" y="69"/>
                  </a:cubicBezTo>
                  <a:close/>
                  <a:moveTo>
                    <a:pt x="52" y="63"/>
                  </a:moveTo>
                  <a:cubicBezTo>
                    <a:pt x="52" y="63"/>
                    <a:pt x="52" y="63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1" y="61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2"/>
                    <a:pt x="51" y="62"/>
                    <a:pt x="52" y="63"/>
                  </a:cubicBezTo>
                  <a:close/>
                  <a:moveTo>
                    <a:pt x="43" y="66"/>
                  </a:move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6"/>
                    <a:pt x="43" y="66"/>
                    <a:pt x="43" y="66"/>
                  </a:cubicBezTo>
                  <a:close/>
                  <a:moveTo>
                    <a:pt x="65" y="57"/>
                  </a:moveTo>
                  <a:cubicBezTo>
                    <a:pt x="65" y="57"/>
                    <a:pt x="65" y="58"/>
                    <a:pt x="66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6" y="58"/>
                    <a:pt x="66" y="57"/>
                    <a:pt x="66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5"/>
                    <a:pt x="65" y="53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51"/>
                    <a:pt x="64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4"/>
                    <a:pt x="65" y="56"/>
                    <a:pt x="65" y="57"/>
                  </a:cubicBezTo>
                  <a:close/>
                  <a:moveTo>
                    <a:pt x="40" y="67"/>
                  </a:moveTo>
                  <a:cubicBezTo>
                    <a:pt x="40" y="67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5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6"/>
                    <a:pt x="40" y="66"/>
                    <a:pt x="40" y="67"/>
                  </a:cubicBezTo>
                  <a:close/>
                  <a:moveTo>
                    <a:pt x="82" y="52"/>
                  </a:moveTo>
                  <a:cubicBezTo>
                    <a:pt x="82" y="51"/>
                    <a:pt x="82" y="50"/>
                    <a:pt x="82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50"/>
                    <a:pt x="82" y="51"/>
                    <a:pt x="82" y="52"/>
                  </a:cubicBezTo>
                  <a:close/>
                  <a:moveTo>
                    <a:pt x="44" y="65"/>
                  </a:moveTo>
                  <a:cubicBezTo>
                    <a:pt x="44" y="65"/>
                    <a:pt x="45" y="65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3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3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5"/>
                    <a:pt x="44" y="65"/>
                  </a:cubicBezTo>
                  <a:close/>
                  <a:moveTo>
                    <a:pt x="70" y="56"/>
                  </a:moveTo>
                  <a:cubicBezTo>
                    <a:pt x="71" y="55"/>
                    <a:pt x="72" y="54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2" y="51"/>
                    <a:pt x="72" y="50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1" y="50"/>
                    <a:pt x="70" y="52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4"/>
                    <a:pt x="70" y="55"/>
                    <a:pt x="70" y="56"/>
                  </a:cubicBezTo>
                  <a:close/>
                  <a:moveTo>
                    <a:pt x="74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3"/>
                    <a:pt x="74" y="53"/>
                    <a:pt x="74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2"/>
                    <a:pt x="74" y="52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4" y="54"/>
                    <a:pt x="74" y="54"/>
                  </a:cubicBezTo>
                  <a:close/>
                  <a:moveTo>
                    <a:pt x="53" y="62"/>
                  </a:moveTo>
                  <a:cubicBezTo>
                    <a:pt x="54" y="60"/>
                    <a:pt x="55" y="59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8"/>
                    <a:pt x="54" y="58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60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2"/>
                  </a:cubicBezTo>
                  <a:close/>
                  <a:moveTo>
                    <a:pt x="23" y="72"/>
                  </a:moveTo>
                  <a:cubicBezTo>
                    <a:pt x="24" y="72"/>
                    <a:pt x="24" y="71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0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2"/>
                    <a:pt x="23" y="72"/>
                    <a:pt x="23" y="72"/>
                  </a:cubicBezTo>
                  <a:close/>
                  <a:moveTo>
                    <a:pt x="46" y="64"/>
                  </a:moveTo>
                  <a:cubicBezTo>
                    <a:pt x="47" y="63"/>
                    <a:pt x="47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7" y="61"/>
                    <a:pt x="47" y="60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60"/>
                    <a:pt x="46" y="60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62"/>
                    <a:pt x="46" y="63"/>
                    <a:pt x="46" y="64"/>
                  </a:cubicBezTo>
                  <a:close/>
                  <a:moveTo>
                    <a:pt x="31" y="69"/>
                  </a:moveTo>
                  <a:cubicBezTo>
                    <a:pt x="31" y="68"/>
                    <a:pt x="31" y="68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6"/>
                    <a:pt x="30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6"/>
                    <a:pt x="30" y="68"/>
                    <a:pt x="31" y="69"/>
                  </a:cubicBezTo>
                  <a:close/>
                  <a:moveTo>
                    <a:pt x="35" y="65"/>
                  </a:moveTo>
                  <a:cubicBezTo>
                    <a:pt x="35" y="66"/>
                    <a:pt x="36" y="66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6"/>
                    <a:pt x="37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lose/>
                  <a:moveTo>
                    <a:pt x="41" y="65"/>
                  </a:moveTo>
                  <a:cubicBezTo>
                    <a:pt x="41" y="65"/>
                    <a:pt x="41" y="65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1" y="63"/>
                    <a:pt x="41" y="63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4"/>
                    <a:pt x="41" y="65"/>
                    <a:pt x="41" y="65"/>
                  </a:cubicBezTo>
                  <a:close/>
                  <a:moveTo>
                    <a:pt x="57" y="59"/>
                  </a:moveTo>
                  <a:cubicBezTo>
                    <a:pt x="57" y="58"/>
                    <a:pt x="58" y="58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7" y="57"/>
                    <a:pt x="57" y="57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9"/>
                    <a:pt x="57" y="59"/>
                  </a:cubicBezTo>
                  <a:close/>
                  <a:moveTo>
                    <a:pt x="67" y="55"/>
                  </a:moveTo>
                  <a:cubicBezTo>
                    <a:pt x="67" y="55"/>
                    <a:pt x="68" y="54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1"/>
                    <a:pt x="67" y="50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9"/>
                    <a:pt x="66" y="49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6" y="52"/>
                    <a:pt x="66" y="54"/>
                    <a:pt x="67" y="55"/>
                  </a:cubicBezTo>
                  <a:close/>
                  <a:moveTo>
                    <a:pt x="52" y="60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lose/>
                  <a:moveTo>
                    <a:pt x="21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lose/>
                  <a:moveTo>
                    <a:pt x="37" y="65"/>
                  </a:moveTo>
                  <a:cubicBezTo>
                    <a:pt x="38" y="65"/>
                    <a:pt x="38" y="65"/>
                    <a:pt x="38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7" y="63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3"/>
                    <a:pt x="37" y="64"/>
                    <a:pt x="37" y="65"/>
                  </a:cubicBezTo>
                  <a:close/>
                  <a:moveTo>
                    <a:pt x="75" y="51"/>
                  </a:move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83" y="49"/>
                  </a:moveTo>
                  <a:cubicBezTo>
                    <a:pt x="82" y="47"/>
                    <a:pt x="81" y="44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0" y="41"/>
                    <a:pt x="80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1" y="43"/>
                    <a:pt x="82" y="46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lose/>
                  <a:moveTo>
                    <a:pt x="49" y="61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8"/>
                    <a:pt x="49" y="58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9"/>
                    <a:pt x="48" y="60"/>
                    <a:pt x="49" y="61"/>
                  </a:cubicBezTo>
                  <a:close/>
                  <a:moveTo>
                    <a:pt x="25" y="69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5" y="67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9"/>
                  </a:cubicBezTo>
                  <a:close/>
                  <a:moveTo>
                    <a:pt x="72" y="49"/>
                  </a:moveTo>
                  <a:cubicBezTo>
                    <a:pt x="73" y="50"/>
                    <a:pt x="73" y="51"/>
                    <a:pt x="74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0"/>
                    <a:pt x="73" y="48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72" y="47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9"/>
                  </a:cubicBezTo>
                  <a:close/>
                  <a:moveTo>
                    <a:pt x="43" y="62"/>
                  </a:moveTo>
                  <a:cubicBezTo>
                    <a:pt x="43" y="61"/>
                    <a:pt x="44" y="61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59"/>
                    <a:pt x="43" y="60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1"/>
                    <a:pt x="43" y="62"/>
                    <a:pt x="43" y="62"/>
                  </a:cubicBezTo>
                  <a:close/>
                  <a:moveTo>
                    <a:pt x="38" y="62"/>
                  </a:moveTo>
                  <a:cubicBezTo>
                    <a:pt x="38" y="62"/>
                    <a:pt x="38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2"/>
                    <a:pt x="38" y="61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8" y="61"/>
                    <a:pt x="38" y="62"/>
                  </a:cubicBezTo>
                  <a:close/>
                  <a:moveTo>
                    <a:pt x="32" y="66"/>
                  </a:moveTo>
                  <a:cubicBezTo>
                    <a:pt x="32" y="66"/>
                    <a:pt x="32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4"/>
                    <a:pt x="31" y="63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4"/>
                    <a:pt x="32" y="65"/>
                    <a:pt x="32" y="66"/>
                  </a:cubicBezTo>
                  <a:close/>
                  <a:moveTo>
                    <a:pt x="51" y="59"/>
                  </a:move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lose/>
                  <a:moveTo>
                    <a:pt x="59" y="56"/>
                  </a:move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lose/>
                  <a:moveTo>
                    <a:pt x="56" y="57"/>
                  </a:move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lose/>
                  <a:moveTo>
                    <a:pt x="75" y="50"/>
                  </a:move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49"/>
                    <a:pt x="75" y="48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8"/>
                    <a:pt x="75" y="49"/>
                    <a:pt x="75" y="50"/>
                  </a:cubicBezTo>
                  <a:close/>
                  <a:moveTo>
                    <a:pt x="53" y="57"/>
                  </a:moveTo>
                  <a:cubicBezTo>
                    <a:pt x="54" y="57"/>
                    <a:pt x="54" y="57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6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3" y="57"/>
                    <a:pt x="53" y="57"/>
                  </a:cubicBezTo>
                  <a:close/>
                  <a:moveTo>
                    <a:pt x="81" y="47"/>
                  </a:moveTo>
                  <a:cubicBezTo>
                    <a:pt x="80" y="44"/>
                    <a:pt x="79" y="40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34"/>
                    <a:pt x="77" y="33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6" y="31"/>
                    <a:pt x="76" y="31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6"/>
                    <a:pt x="79" y="41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lose/>
                  <a:moveTo>
                    <a:pt x="69" y="52"/>
                  </a:moveTo>
                  <a:cubicBezTo>
                    <a:pt x="70" y="50"/>
                    <a:pt x="70" y="49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7"/>
                    <a:pt x="70" y="45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9" y="45"/>
                    <a:pt x="68" y="46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9"/>
                    <a:pt x="68" y="50"/>
                    <a:pt x="69" y="52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7"/>
                    <a:pt x="50" y="57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7"/>
                    <a:pt x="50" y="58"/>
                    <a:pt x="50" y="58"/>
                  </a:cubicBezTo>
                  <a:close/>
                  <a:moveTo>
                    <a:pt x="27" y="66"/>
                  </a:moveTo>
                  <a:cubicBezTo>
                    <a:pt x="27" y="66"/>
                    <a:pt x="28" y="65"/>
                    <a:pt x="28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5"/>
                    <a:pt x="27" y="65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lose/>
                  <a:moveTo>
                    <a:pt x="60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3"/>
                    <a:pt x="60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9" y="54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60" y="54"/>
                    <a:pt x="60" y="54"/>
                  </a:cubicBezTo>
                  <a:close/>
                  <a:moveTo>
                    <a:pt x="40" y="62"/>
                  </a:moveTo>
                  <a:cubicBezTo>
                    <a:pt x="40" y="61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59"/>
                    <a:pt x="40" y="58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1"/>
                    <a:pt x="40" y="62"/>
                  </a:cubicBezTo>
                  <a:close/>
                  <a:moveTo>
                    <a:pt x="56" y="56"/>
                  </a:moveTo>
                  <a:cubicBezTo>
                    <a:pt x="56" y="56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4"/>
                    <a:pt x="57" y="54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3"/>
                    <a:pt x="55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5"/>
                    <a:pt x="55" y="55"/>
                    <a:pt x="56" y="56"/>
                  </a:cubicBezTo>
                  <a:close/>
                  <a:moveTo>
                    <a:pt x="33" y="64"/>
                  </a:moveTo>
                  <a:cubicBezTo>
                    <a:pt x="33" y="64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2"/>
                    <a:pt x="32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2"/>
                    <a:pt x="32" y="63"/>
                    <a:pt x="33" y="64"/>
                  </a:cubicBezTo>
                  <a:close/>
                  <a:moveTo>
                    <a:pt x="61" y="54"/>
                  </a:moveTo>
                  <a:cubicBezTo>
                    <a:pt x="62" y="53"/>
                    <a:pt x="62" y="53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0"/>
                    <a:pt x="62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1" y="51"/>
                    <a:pt x="61" y="51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1" y="52"/>
                    <a:pt x="61" y="53"/>
                    <a:pt x="61" y="54"/>
                  </a:cubicBezTo>
                  <a:close/>
                  <a:moveTo>
                    <a:pt x="45" y="59"/>
                  </a:moveTo>
                  <a:cubicBezTo>
                    <a:pt x="45" y="59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5" y="57"/>
                    <a:pt x="45" y="57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9"/>
                    <a:pt x="45" y="59"/>
                  </a:cubicBezTo>
                  <a:close/>
                  <a:moveTo>
                    <a:pt x="34" y="63"/>
                  </a:moveTo>
                  <a:cubicBezTo>
                    <a:pt x="35" y="63"/>
                    <a:pt x="35" y="62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1"/>
                    <a:pt x="35" y="61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1"/>
                    <a:pt x="34" y="62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3" y="67"/>
                    <a:pt x="23" y="67"/>
                    <a:pt x="23" y="67"/>
                  </a:cubicBezTo>
                  <a:close/>
                  <a:moveTo>
                    <a:pt x="51" y="57"/>
                  </a:moveTo>
                  <a:cubicBezTo>
                    <a:pt x="51" y="57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7"/>
                    <a:pt x="51" y="57"/>
                  </a:cubicBezTo>
                  <a:close/>
                  <a:moveTo>
                    <a:pt x="58" y="53"/>
                  </a:moveTo>
                  <a:cubicBezTo>
                    <a:pt x="58" y="53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3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1"/>
                    <a:pt x="59" y="50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0"/>
                    <a:pt x="57" y="50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2"/>
                    <a:pt x="58" y="52"/>
                    <a:pt x="58" y="53"/>
                  </a:cubicBezTo>
                  <a:close/>
                  <a:moveTo>
                    <a:pt x="42" y="59"/>
                  </a:moveTo>
                  <a:cubicBezTo>
                    <a:pt x="43" y="58"/>
                    <a:pt x="43" y="58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3" y="57"/>
                    <a:pt x="43" y="58"/>
                    <a:pt x="42" y="59"/>
                  </a:cubicBezTo>
                  <a:close/>
                  <a:moveTo>
                    <a:pt x="53" y="55"/>
                  </a:moveTo>
                  <a:cubicBezTo>
                    <a:pt x="53" y="55"/>
                    <a:pt x="53" y="54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54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4"/>
                    <a:pt x="53" y="54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lose/>
                  <a:moveTo>
                    <a:pt x="29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4" y="50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9"/>
                    <a:pt x="64" y="48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50"/>
                    <a:pt x="63" y="50"/>
                    <a:pt x="63" y="51"/>
                  </a:cubicBezTo>
                  <a:close/>
                  <a:moveTo>
                    <a:pt x="47" y="57"/>
                  </a:moveTo>
                  <a:cubicBezTo>
                    <a:pt x="47" y="56"/>
                    <a:pt x="47" y="56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7" y="55"/>
                    <a:pt x="47" y="55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7" y="56"/>
                    <a:pt x="47" y="57"/>
                  </a:cubicBezTo>
                  <a:close/>
                  <a:moveTo>
                    <a:pt x="36" y="61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9"/>
                    <a:pt x="36" y="57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9"/>
                    <a:pt x="36" y="60"/>
                    <a:pt x="36" y="61"/>
                  </a:cubicBez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4"/>
                    <a:pt x="25" y="64"/>
                    <a:pt x="25" y="64"/>
                  </a:cubicBezTo>
                  <a:close/>
                  <a:moveTo>
                    <a:pt x="34" y="61"/>
                  </a:moveTo>
                  <a:cubicBezTo>
                    <a:pt x="34" y="60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3" y="59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3" y="61"/>
                    <a:pt x="34" y="61"/>
                  </a:cubicBezTo>
                  <a:close/>
                  <a:moveTo>
                    <a:pt x="70" y="25"/>
                  </a:moveTo>
                  <a:cubicBezTo>
                    <a:pt x="72" y="31"/>
                    <a:pt x="75" y="36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3"/>
                    <a:pt x="78" y="44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4"/>
                    <a:pt x="77" y="42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5"/>
                    <a:pt x="74" y="29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2"/>
                    <a:pt x="72" y="21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8"/>
                    <a:pt x="71" y="18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0" y="16"/>
                    <a:pt x="70" y="15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2"/>
                    <a:pt x="69" y="23"/>
                    <a:pt x="70" y="25"/>
                  </a:cubicBezTo>
                  <a:close/>
                  <a:moveTo>
                    <a:pt x="52" y="54"/>
                  </a:moveTo>
                  <a:cubicBezTo>
                    <a:pt x="52" y="54"/>
                    <a:pt x="53" y="53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2" y="51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1"/>
                    <a:pt x="51" y="51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1" y="53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lose/>
                  <a:moveTo>
                    <a:pt x="50" y="55"/>
                  </a:moveTo>
                  <a:cubicBezTo>
                    <a:pt x="50" y="55"/>
                    <a:pt x="50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50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5"/>
                    <a:pt x="50" y="55"/>
                    <a:pt x="50" y="55"/>
                  </a:cubicBezTo>
                  <a:close/>
                  <a:moveTo>
                    <a:pt x="44" y="56"/>
                  </a:move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4" y="55"/>
                    <a:pt x="44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54" y="53"/>
                  </a:moveTo>
                  <a:cubicBezTo>
                    <a:pt x="55" y="52"/>
                    <a:pt x="55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2"/>
                    <a:pt x="54" y="52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3"/>
                    <a:pt x="54" y="53"/>
                  </a:cubicBezTo>
                  <a:close/>
                  <a:moveTo>
                    <a:pt x="72" y="47"/>
                  </a:moveTo>
                  <a:cubicBezTo>
                    <a:pt x="72" y="46"/>
                    <a:pt x="72" y="46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5"/>
                    <a:pt x="71" y="46"/>
                    <a:pt x="72" y="47"/>
                  </a:cubicBezTo>
                  <a:close/>
                  <a:moveTo>
                    <a:pt x="37" y="59"/>
                  </a:moveTo>
                  <a:cubicBezTo>
                    <a:pt x="37" y="59"/>
                    <a:pt x="37" y="59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7" y="58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8"/>
                    <a:pt x="37" y="59"/>
                  </a:cubicBezTo>
                  <a:close/>
                  <a:moveTo>
                    <a:pt x="41" y="57"/>
                  </a:moveTo>
                  <a:cubicBezTo>
                    <a:pt x="41" y="57"/>
                    <a:pt x="41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7"/>
                    <a:pt x="41" y="57"/>
                    <a:pt x="41" y="57"/>
                  </a:cubicBezTo>
                  <a:close/>
                  <a:moveTo>
                    <a:pt x="60" y="51"/>
                  </a:moveTo>
                  <a:cubicBezTo>
                    <a:pt x="60" y="50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9"/>
                    <a:pt x="60" y="50"/>
                    <a:pt x="60" y="51"/>
                  </a:cubicBezTo>
                  <a:close/>
                  <a:moveTo>
                    <a:pt x="43" y="54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2" y="56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4"/>
                    <a:pt x="43" y="53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2" y="53"/>
                    <a:pt x="41" y="54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2" y="5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3" y="54"/>
                  </a:cubicBezTo>
                  <a:close/>
                  <a:moveTo>
                    <a:pt x="82" y="43"/>
                  </a:move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1"/>
                    <a:pt x="82" y="41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5" y="48"/>
                    <a:pt x="65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4" y="45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7"/>
                    <a:pt x="64" y="47"/>
                  </a:cubicBezTo>
                  <a:close/>
                  <a:moveTo>
                    <a:pt x="46" y="55"/>
                  </a:moveTo>
                  <a:cubicBezTo>
                    <a:pt x="46" y="54"/>
                    <a:pt x="47" y="54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2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2"/>
                    <a:pt x="46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4"/>
                    <a:pt x="46" y="54"/>
                    <a:pt x="46" y="55"/>
                  </a:cubicBezTo>
                  <a:close/>
                  <a:moveTo>
                    <a:pt x="38" y="57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4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5"/>
                    <a:pt x="38" y="56"/>
                    <a:pt x="38" y="57"/>
                  </a:cubicBezTo>
                  <a:close/>
                  <a:moveTo>
                    <a:pt x="49" y="53"/>
                  </a:moveTo>
                  <a:cubicBezTo>
                    <a:pt x="49" y="53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2"/>
                    <a:pt x="49" y="52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lose/>
                  <a:moveTo>
                    <a:pt x="67" y="44"/>
                  </a:moveTo>
                  <a:cubicBezTo>
                    <a:pt x="67" y="45"/>
                    <a:pt x="67" y="45"/>
                    <a:pt x="67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8" y="45"/>
                    <a:pt x="69" y="44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42"/>
                    <a:pt x="67" y="42"/>
                    <a:pt x="66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6" y="44"/>
                    <a:pt x="67" y="44"/>
                  </a:cubicBezTo>
                  <a:close/>
                  <a:moveTo>
                    <a:pt x="55" y="50"/>
                  </a:move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5" y="50"/>
                  </a:cubicBezTo>
                  <a:close/>
                  <a:moveTo>
                    <a:pt x="62" y="48"/>
                  </a:moveTo>
                  <a:cubicBezTo>
                    <a:pt x="62" y="47"/>
                    <a:pt x="62" y="47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6"/>
                    <a:pt x="63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6"/>
                    <a:pt x="62" y="47"/>
                    <a:pt x="62" y="48"/>
                  </a:cubicBezTo>
                  <a:close/>
                  <a:moveTo>
                    <a:pt x="54" y="50"/>
                  </a:moveTo>
                  <a:cubicBezTo>
                    <a:pt x="55" y="50"/>
                    <a:pt x="55" y="49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7"/>
                    <a:pt x="55" y="47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8"/>
                    <a:pt x="53" y="49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lose/>
                  <a:moveTo>
                    <a:pt x="73" y="43"/>
                  </a:moveTo>
                  <a:cubicBezTo>
                    <a:pt x="73" y="43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3"/>
                    <a:pt x="73" y="43"/>
                    <a:pt x="73" y="43"/>
                  </a:cubicBezTo>
                  <a:close/>
                  <a:moveTo>
                    <a:pt x="57" y="49"/>
                  </a:moveTo>
                  <a:cubicBezTo>
                    <a:pt x="57" y="49"/>
                    <a:pt x="57" y="49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9"/>
                    <a:pt x="57" y="49"/>
                    <a:pt x="57" y="49"/>
                  </a:cubicBezTo>
                  <a:close/>
                  <a:moveTo>
                    <a:pt x="44" y="54"/>
                  </a:moveTo>
                  <a:cubicBezTo>
                    <a:pt x="44" y="54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4"/>
                  </a:cubicBezTo>
                  <a:close/>
                  <a:moveTo>
                    <a:pt x="48" y="52"/>
                  </a:moveTo>
                  <a:cubicBezTo>
                    <a:pt x="49" y="51"/>
                    <a:pt x="49" y="51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9" y="48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7"/>
                    <a:pt x="48" y="48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2"/>
                    <a:pt x="48" y="52"/>
                  </a:cubicBezTo>
                  <a:close/>
                  <a:moveTo>
                    <a:pt x="33" y="57"/>
                  </a:moveTo>
                  <a:cubicBezTo>
                    <a:pt x="33" y="57"/>
                    <a:pt x="33" y="57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7"/>
                    <a:pt x="33" y="57"/>
                    <a:pt x="33" y="57"/>
                  </a:cubicBezTo>
                  <a:close/>
                  <a:moveTo>
                    <a:pt x="72" y="43"/>
                  </a:move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lose/>
                  <a:moveTo>
                    <a:pt x="59" y="47"/>
                  </a:moveTo>
                  <a:cubicBezTo>
                    <a:pt x="59" y="47"/>
                    <a:pt x="60" y="46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4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9" y="44"/>
                    <a:pt x="58" y="45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7"/>
                    <a:pt x="59" y="47"/>
                  </a:cubicBezTo>
                  <a:close/>
                  <a:moveTo>
                    <a:pt x="45" y="52"/>
                  </a:moveTo>
                  <a:cubicBezTo>
                    <a:pt x="45" y="51"/>
                    <a:pt x="46" y="51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49"/>
                    <a:pt x="45" y="49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9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1"/>
                    <a:pt x="44" y="52"/>
                    <a:pt x="45" y="52"/>
                  </a:cubicBezTo>
                  <a:close/>
                  <a:moveTo>
                    <a:pt x="34" y="56"/>
                  </a:moveTo>
                  <a:cubicBezTo>
                    <a:pt x="35" y="55"/>
                    <a:pt x="35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4" y="56"/>
                    <a:pt x="34" y="56"/>
                  </a:cubicBezTo>
                  <a:close/>
                  <a:moveTo>
                    <a:pt x="70" y="42"/>
                  </a:moveTo>
                  <a:cubicBezTo>
                    <a:pt x="70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1"/>
                    <a:pt x="71" y="41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35"/>
                    <a:pt x="68" y="29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6" y="25"/>
                    <a:pt x="66" y="27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2"/>
                    <a:pt x="67" y="34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7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7"/>
                    <a:pt x="69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40"/>
                    <a:pt x="70" y="41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3" y="45"/>
                  </a:moveTo>
                  <a:cubicBezTo>
                    <a:pt x="64" y="44"/>
                    <a:pt x="64" y="44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5"/>
                    <a:pt x="63" y="45"/>
                  </a:cubicBezTo>
                  <a:close/>
                  <a:moveTo>
                    <a:pt x="51" y="49"/>
                  </a:moveTo>
                  <a:cubicBezTo>
                    <a:pt x="51" y="49"/>
                    <a:pt x="51" y="49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0" y="47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7"/>
                    <a:pt x="50" y="48"/>
                    <a:pt x="51" y="49"/>
                  </a:cubicBezTo>
                  <a:close/>
                  <a:moveTo>
                    <a:pt x="40" y="53"/>
                  </a:moveTo>
                  <a:cubicBezTo>
                    <a:pt x="40" y="52"/>
                    <a:pt x="40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3"/>
                    <a:pt x="40" y="53"/>
                  </a:cubicBezTo>
                  <a:close/>
                  <a:moveTo>
                    <a:pt x="56" y="47"/>
                  </a:moveTo>
                  <a:cubicBezTo>
                    <a:pt x="56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5"/>
                    <a:pt x="56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6"/>
                    <a:pt x="56" y="47"/>
                  </a:cubicBezTo>
                  <a:close/>
                  <a:moveTo>
                    <a:pt x="37" y="53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1"/>
                    <a:pt x="38" y="51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2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7" y="53"/>
                    <a:pt x="37" y="53"/>
                  </a:cubicBezTo>
                  <a:close/>
                  <a:moveTo>
                    <a:pt x="42" y="51"/>
                  </a:move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lose/>
                  <a:moveTo>
                    <a:pt x="69" y="42"/>
                  </a:moveTo>
                  <a:cubicBezTo>
                    <a:pt x="69" y="41"/>
                    <a:pt x="68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40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8" y="41"/>
                    <a:pt x="69" y="42"/>
                  </a:cubicBezTo>
                  <a:close/>
                  <a:moveTo>
                    <a:pt x="52" y="48"/>
                  </a:moveTo>
                  <a:cubicBezTo>
                    <a:pt x="53" y="47"/>
                    <a:pt x="53" y="46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2"/>
                    <a:pt x="53" y="40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0"/>
                    <a:pt x="51" y="42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5"/>
                    <a:pt x="51" y="46"/>
                    <a:pt x="52" y="48"/>
                  </a:cubicBezTo>
                  <a:close/>
                  <a:moveTo>
                    <a:pt x="61" y="44"/>
                  </a:moveTo>
                  <a:cubicBezTo>
                    <a:pt x="61" y="44"/>
                    <a:pt x="62" y="44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3"/>
                    <a:pt x="61" y="42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3"/>
                    <a:pt x="61" y="44"/>
                    <a:pt x="61" y="44"/>
                  </a:cubicBezTo>
                  <a:close/>
                  <a:moveTo>
                    <a:pt x="64" y="42"/>
                  </a:moveTo>
                  <a:cubicBezTo>
                    <a:pt x="64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4" y="42"/>
                    <a:pt x="64" y="42"/>
                  </a:cubicBezTo>
                  <a:close/>
                  <a:moveTo>
                    <a:pt x="57" y="45"/>
                  </a:moveTo>
                  <a:cubicBezTo>
                    <a:pt x="58" y="44"/>
                    <a:pt x="59" y="43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1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1"/>
                    <a:pt x="58" y="42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5"/>
                  </a:cubicBezTo>
                  <a:close/>
                  <a:moveTo>
                    <a:pt x="63" y="43"/>
                  </a:moveTo>
                  <a:cubicBezTo>
                    <a:pt x="63" y="42"/>
                    <a:pt x="64" y="41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9"/>
                    <a:pt x="64" y="38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2"/>
                    <a:pt x="63" y="43"/>
                  </a:cubicBezTo>
                  <a:close/>
                  <a:moveTo>
                    <a:pt x="47" y="48"/>
                  </a:moveTo>
                  <a:cubicBezTo>
                    <a:pt x="47" y="47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45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5"/>
                    <a:pt x="47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7"/>
                    <a:pt x="47" y="48"/>
                    <a:pt x="47" y="48"/>
                  </a:cubicBezTo>
                  <a:close/>
                  <a:moveTo>
                    <a:pt x="39" y="51"/>
                  </a:moveTo>
                  <a:cubicBezTo>
                    <a:pt x="40" y="50"/>
                    <a:pt x="41" y="49"/>
                    <a:pt x="4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7"/>
                    <a:pt x="41" y="46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6"/>
                    <a:pt x="39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50"/>
                    <a:pt x="39" y="51"/>
                  </a:cubicBezTo>
                  <a:close/>
                  <a:moveTo>
                    <a:pt x="43" y="49"/>
                  </a:moveTo>
                  <a:cubicBezTo>
                    <a:pt x="44" y="48"/>
                    <a:pt x="44" y="48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lose/>
                  <a:moveTo>
                    <a:pt x="66" y="41"/>
                  </a:moveTo>
                  <a:cubicBezTo>
                    <a:pt x="66" y="41"/>
                    <a:pt x="66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0"/>
                    <a:pt x="66" y="40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lose/>
                  <a:moveTo>
                    <a:pt x="79" y="36"/>
                  </a:move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6"/>
                    <a:pt x="79" y="35"/>
                    <a:pt x="79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6"/>
                    <a:pt x="79" y="36"/>
                    <a:pt x="79" y="36"/>
                  </a:cubicBezTo>
                  <a:close/>
                  <a:moveTo>
                    <a:pt x="55" y="43"/>
                  </a:moveTo>
                  <a:cubicBezTo>
                    <a:pt x="55" y="43"/>
                    <a:pt x="55" y="43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5" y="42"/>
                    <a:pt x="55" y="41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2"/>
                    <a:pt x="55" y="43"/>
                  </a:cubicBezTo>
                  <a:close/>
                  <a:moveTo>
                    <a:pt x="65" y="40"/>
                  </a:moveTo>
                  <a:cubicBezTo>
                    <a:pt x="66" y="39"/>
                    <a:pt x="67" y="38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6"/>
                    <a:pt x="66" y="34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4"/>
                    <a:pt x="64" y="35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7"/>
                    <a:pt x="65" y="38"/>
                    <a:pt x="65" y="40"/>
                  </a:cubicBezTo>
                  <a:close/>
                  <a:moveTo>
                    <a:pt x="36" y="50"/>
                  </a:moveTo>
                  <a:cubicBezTo>
                    <a:pt x="36" y="49"/>
                    <a:pt x="37" y="49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6" y="49"/>
                    <a:pt x="36" y="50"/>
                  </a:cubicBezTo>
                  <a:close/>
                  <a:moveTo>
                    <a:pt x="42" y="46"/>
                  </a:moveTo>
                  <a:cubicBezTo>
                    <a:pt x="42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6"/>
                    <a:pt x="43" y="45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3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2"/>
                    <a:pt x="42" y="43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5"/>
                    <a:pt x="42" y="46"/>
                    <a:pt x="42" y="46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40"/>
                    <a:pt x="60" y="40"/>
                  </a:cubicBezTo>
                  <a:close/>
                  <a:moveTo>
                    <a:pt x="46" y="45"/>
                  </a:moveTo>
                  <a:cubicBezTo>
                    <a:pt x="47" y="44"/>
                    <a:pt x="47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6" y="42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5"/>
                    <a:pt x="46" y="45"/>
                  </a:cubicBezTo>
                  <a:close/>
                  <a:moveTo>
                    <a:pt x="55" y="39"/>
                  </a:moveTo>
                  <a:cubicBezTo>
                    <a:pt x="56" y="40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8" y="39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5"/>
                    <a:pt x="57" y="32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1"/>
                    <a:pt x="55" y="33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6"/>
                    <a:pt x="55" y="38"/>
                    <a:pt x="55" y="39"/>
                  </a:cubicBezTo>
                  <a:close/>
                  <a:moveTo>
                    <a:pt x="45" y="45"/>
                  </a:move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lose/>
                  <a:moveTo>
                    <a:pt x="50" y="43"/>
                  </a:moveTo>
                  <a:cubicBezTo>
                    <a:pt x="50" y="42"/>
                    <a:pt x="50" y="42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0" y="42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50" y="43"/>
                  </a:cubicBezTo>
                  <a:close/>
                  <a:moveTo>
                    <a:pt x="61" y="39"/>
                  </a:moveTo>
                  <a:cubicBezTo>
                    <a:pt x="62" y="38"/>
                    <a:pt x="62" y="37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2" y="35"/>
                    <a:pt x="61" y="36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1" y="38"/>
                    <a:pt x="61" y="38"/>
                    <a:pt x="61" y="39"/>
                  </a:cubicBez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6"/>
                    <a:pt x="38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0" y="44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3"/>
                    <a:pt x="39" y="45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lose/>
                  <a:moveTo>
                    <a:pt x="80" y="31"/>
                  </a:moveTo>
                  <a:cubicBezTo>
                    <a:pt x="80" y="30"/>
                    <a:pt x="79" y="2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9" y="29"/>
                    <a:pt x="80" y="30"/>
                    <a:pt x="80" y="31"/>
                  </a:cubicBezTo>
                  <a:close/>
                  <a:moveTo>
                    <a:pt x="78" y="32"/>
                  </a:move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7" y="32"/>
                    <a:pt x="77" y="32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2"/>
                    <a:pt x="77" y="32"/>
                    <a:pt x="78" y="32"/>
                  </a:cubicBez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78" y="30"/>
                  </a:moveTo>
                  <a:cubicBezTo>
                    <a:pt x="78" y="29"/>
                    <a:pt x="78" y="29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7" y="26"/>
                    <a:pt x="76" y="24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6" y="25"/>
                    <a:pt x="77" y="27"/>
                    <a:pt x="78" y="30"/>
                  </a:cubicBezTo>
                  <a:close/>
                  <a:moveTo>
                    <a:pt x="45" y="42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5" y="41"/>
                    <a:pt x="45" y="42"/>
                  </a:cubicBezTo>
                  <a:close/>
                  <a:moveTo>
                    <a:pt x="49" y="40"/>
                  </a:moveTo>
                  <a:cubicBezTo>
                    <a:pt x="50" y="39"/>
                    <a:pt x="51" y="37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3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4"/>
                    <a:pt x="49" y="37"/>
                    <a:pt x="49" y="40"/>
                  </a:cubicBezTo>
                  <a:close/>
                  <a:moveTo>
                    <a:pt x="60" y="36"/>
                  </a:moveTo>
                  <a:cubicBezTo>
                    <a:pt x="61" y="35"/>
                    <a:pt x="62" y="34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29"/>
                    <a:pt x="60" y="25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3"/>
                    <a:pt x="58" y="26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8" y="31"/>
                    <a:pt x="59" y="33"/>
                    <a:pt x="60" y="36"/>
                  </a:cubicBezTo>
                  <a:close/>
                  <a:moveTo>
                    <a:pt x="64" y="34"/>
                  </a:moveTo>
                  <a:cubicBezTo>
                    <a:pt x="64" y="34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3" y="34"/>
                    <a:pt x="64" y="34"/>
                  </a:cubicBezTo>
                  <a:close/>
                  <a:moveTo>
                    <a:pt x="48" y="38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53" y="37"/>
                  </a:move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lose/>
                  <a:moveTo>
                    <a:pt x="63" y="32"/>
                  </a:move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lose/>
                  <a:moveTo>
                    <a:pt x="64" y="32"/>
                  </a:moveTo>
                  <a:cubicBezTo>
                    <a:pt x="64" y="32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2"/>
                  </a:cubicBezTo>
                  <a:close/>
                  <a:moveTo>
                    <a:pt x="48" y="36"/>
                  </a:moveTo>
                  <a:cubicBezTo>
                    <a:pt x="48" y="35"/>
                    <a:pt x="48" y="35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5"/>
                    <a:pt x="48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8" y="36"/>
                    <a:pt x="48" y="36"/>
                  </a:cubicBezTo>
                  <a:close/>
                  <a:moveTo>
                    <a:pt x="63" y="31"/>
                  </a:moveTo>
                  <a:cubicBezTo>
                    <a:pt x="63" y="29"/>
                    <a:pt x="63" y="28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5"/>
                    <a:pt x="62" y="24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6"/>
                    <a:pt x="62" y="28"/>
                    <a:pt x="63" y="31"/>
                  </a:cubicBezTo>
                  <a:close/>
                  <a:moveTo>
                    <a:pt x="64" y="30"/>
                  </a:moveTo>
                  <a:cubicBezTo>
                    <a:pt x="64" y="30"/>
                    <a:pt x="64" y="30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30"/>
                    <a:pt x="64" y="30"/>
                  </a:cubicBezTo>
                  <a:close/>
                  <a:moveTo>
                    <a:pt x="53" y="33"/>
                  </a:moveTo>
                  <a:cubicBezTo>
                    <a:pt x="54" y="31"/>
                    <a:pt x="55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6"/>
                    <a:pt x="55" y="24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5"/>
                    <a:pt x="54" y="27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3" y="30"/>
                    <a:pt x="53" y="32"/>
                    <a:pt x="53" y="33"/>
                  </a:cubicBezTo>
                  <a:close/>
                  <a:moveTo>
                    <a:pt x="64" y="28"/>
                  </a:moveTo>
                  <a:cubicBezTo>
                    <a:pt x="65" y="26"/>
                    <a:pt x="65" y="24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0"/>
                    <a:pt x="66" y="18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4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5" y="12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2"/>
                    <a:pt x="63" y="15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6"/>
                    <a:pt x="63" y="16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9"/>
                    <a:pt x="64" y="23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4" y="28"/>
                    <a:pt x="64" y="28"/>
                  </a:cubicBezTo>
                  <a:close/>
                  <a:moveTo>
                    <a:pt x="50" y="31"/>
                  </a:moveTo>
                  <a:cubicBezTo>
                    <a:pt x="50" y="30"/>
                    <a:pt x="50" y="30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9"/>
                    <a:pt x="50" y="30"/>
                    <a:pt x="50" y="31"/>
                  </a:cubicBezTo>
                  <a:close/>
                  <a:moveTo>
                    <a:pt x="57" y="27"/>
                  </a:move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62" y="19"/>
                  </a:moveTo>
                  <a:cubicBezTo>
                    <a:pt x="62" y="21"/>
                    <a:pt x="62" y="22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1"/>
                    <a:pt x="63" y="19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2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lose/>
                  <a:moveTo>
                    <a:pt x="52" y="27"/>
                  </a:moveTo>
                  <a:cubicBezTo>
                    <a:pt x="53" y="25"/>
                    <a:pt x="54" y="23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3"/>
                    <a:pt x="53" y="25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lose/>
                  <a:moveTo>
                    <a:pt x="56" y="26"/>
                  </a:moveTo>
                  <a:cubicBezTo>
                    <a:pt x="57" y="24"/>
                    <a:pt x="58" y="23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0"/>
                    <a:pt x="59" y="19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7"/>
                    <a:pt x="61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9" y="18"/>
                    <a:pt x="57" y="22"/>
                    <a:pt x="56" y="26"/>
                  </a:cubicBezTo>
                  <a:close/>
                  <a:moveTo>
                    <a:pt x="68" y="16"/>
                  </a:moveTo>
                  <a:cubicBezTo>
                    <a:pt x="68" y="17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7"/>
                    <a:pt x="69" y="15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2"/>
                    <a:pt x="69" y="12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3"/>
                    <a:pt x="68" y="14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lose/>
                  <a:moveTo>
                    <a:pt x="70" y="12"/>
                  </a:moveTo>
                  <a:cubicBezTo>
                    <a:pt x="70" y="12"/>
                    <a:pt x="70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3"/>
                    <a:pt x="72" y="14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3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1"/>
                    <a:pt x="70" y="10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6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8" y="4"/>
                    <a:pt x="68" y="4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5"/>
                    <a:pt x="69" y="6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9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10"/>
                    <a:pt x="69" y="11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lose/>
                  <a:moveTo>
                    <a:pt x="73" y="12"/>
                  </a:move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10"/>
                    <a:pt x="72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9"/>
                    <a:pt x="72" y="10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3" y="12"/>
                  </a:cubicBezTo>
                  <a:close/>
                  <a:moveTo>
                    <a:pt x="67" y="12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1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6" y="11"/>
                    <a:pt x="67" y="12"/>
                  </a:cubicBezTo>
                  <a:close/>
                  <a:moveTo>
                    <a:pt x="64" y="9"/>
                  </a:moveTo>
                  <a:cubicBezTo>
                    <a:pt x="65" y="9"/>
                    <a:pt x="65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0"/>
                    <a:pt x="65" y="10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8"/>
                    <a:pt x="65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7"/>
                    <a:pt x="64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0" name="Freeform 199"/>
            <p:cNvSpPr>
              <a:spLocks noEditPoints="1"/>
            </p:cNvSpPr>
            <p:nvPr/>
          </p:nvSpPr>
          <p:spPr bwMode="auto">
            <a:xfrm>
              <a:off x="1497222" y="1834526"/>
              <a:ext cx="428625" cy="252413"/>
            </a:xfrm>
            <a:custGeom>
              <a:gdLst>
                <a:gd fmla="*/ 23 w 114" name="T0"/>
                <a:gd fmla="*/ 66 h 67" name="T1"/>
                <a:gd fmla="*/ 13 w 114" name="T2"/>
                <a:gd fmla="*/ 33 h 67" name="T3"/>
                <a:gd fmla="*/ 8 w 114" name="T4"/>
                <a:gd fmla="*/ 19 h 67" name="T5"/>
                <a:gd fmla="*/ 1 w 114" name="T6"/>
                <a:gd fmla="*/ 0 h 67" name="T7"/>
                <a:gd fmla="*/ 9 w 114" name="T8"/>
                <a:gd fmla="*/ 4 h 67" name="T9"/>
                <a:gd fmla="*/ 23 w 114" name="T10"/>
                <a:gd fmla="*/ 11 h 67" name="T11"/>
                <a:gd fmla="*/ 34 w 114" name="T12"/>
                <a:gd fmla="*/ 11 h 67" name="T13"/>
                <a:gd fmla="*/ 49 w 114" name="T14"/>
                <a:gd fmla="*/ 16 h 67" name="T15"/>
                <a:gd fmla="*/ 66 w 114" name="T16"/>
                <a:gd fmla="*/ 23 h 67" name="T17"/>
                <a:gd fmla="*/ 81 w 114" name="T18"/>
                <a:gd fmla="*/ 27 h 67" name="T19"/>
                <a:gd fmla="*/ 104 w 114" name="T20"/>
                <a:gd fmla="*/ 32 h 67" name="T21"/>
                <a:gd fmla="*/ 114 w 114" name="T22"/>
                <a:gd fmla="*/ 34 h 67" name="T23"/>
                <a:gd fmla="*/ 98 w 114" name="T24"/>
                <a:gd fmla="*/ 36 h 67" name="T25"/>
                <a:gd fmla="*/ 85 w 114" name="T26"/>
                <a:gd fmla="*/ 43 h 67" name="T27"/>
                <a:gd fmla="*/ 77 w 114" name="T28"/>
                <a:gd fmla="*/ 46 h 67" name="T29"/>
                <a:gd fmla="*/ 70 w 114" name="T30"/>
                <a:gd fmla="*/ 48 h 67" name="T31"/>
                <a:gd fmla="*/ 65 w 114" name="T32"/>
                <a:gd fmla="*/ 52 h 67" name="T33"/>
                <a:gd fmla="*/ 53 w 114" name="T34"/>
                <a:gd fmla="*/ 56 h 67" name="T35"/>
                <a:gd fmla="*/ 43 w 114" name="T36"/>
                <a:gd fmla="*/ 57 h 67" name="T37"/>
                <a:gd fmla="*/ 26 w 114" name="T38"/>
                <a:gd fmla="*/ 65 h 67" name="T39"/>
                <a:gd fmla="*/ 44 w 114" name="T40"/>
                <a:gd fmla="*/ 49 h 67" name="T41"/>
                <a:gd fmla="*/ 64 w 114" name="T42"/>
                <a:gd fmla="*/ 48 h 67" name="T43"/>
                <a:gd fmla="*/ 107 w 114" name="T44"/>
                <a:gd fmla="*/ 34 h 67" name="T45"/>
                <a:gd fmla="*/ 81 w 114" name="T46"/>
                <a:gd fmla="*/ 42 h 67" name="T47"/>
                <a:gd fmla="*/ 30 w 114" name="T48"/>
                <a:gd fmla="*/ 50 h 67" name="T49"/>
                <a:gd fmla="*/ 69 w 114" name="T50"/>
                <a:gd fmla="*/ 44 h 67" name="T51"/>
                <a:gd fmla="*/ 35 w 114" name="T52"/>
                <a:gd fmla="*/ 52 h 67" name="T53"/>
                <a:gd fmla="*/ 41 w 114" name="T54"/>
                <a:gd fmla="*/ 50 h 67" name="T55"/>
                <a:gd fmla="*/ 104 w 114" name="T56"/>
                <a:gd fmla="*/ 32 h 67" name="T57"/>
                <a:gd fmla="*/ 29 w 114" name="T58"/>
                <a:gd fmla="*/ 36 h 67" name="T59"/>
                <a:gd fmla="*/ 24 w 114" name="T60"/>
                <a:gd fmla="*/ 61 h 67" name="T61"/>
                <a:gd fmla="*/ 73 w 114" name="T62"/>
                <a:gd fmla="*/ 41 h 67" name="T63"/>
                <a:gd fmla="*/ 89 w 114" name="T64"/>
                <a:gd fmla="*/ 34 h 67" name="T65"/>
                <a:gd fmla="*/ 59 w 114" name="T66"/>
                <a:gd fmla="*/ 42 h 67" name="T67"/>
                <a:gd fmla="*/ 29 w 114" name="T68"/>
                <a:gd fmla="*/ 51 h 67" name="T69"/>
                <a:gd fmla="*/ 93 w 114" name="T70"/>
                <a:gd fmla="*/ 31 h 67" name="T71"/>
                <a:gd fmla="*/ 39 w 114" name="T72"/>
                <a:gd fmla="*/ 48 h 67" name="T73"/>
                <a:gd fmla="*/ 91 w 114" name="T74"/>
                <a:gd fmla="*/ 31 h 67" name="T75"/>
                <a:gd fmla="*/ 50 w 114" name="T76"/>
                <a:gd fmla="*/ 38 h 67" name="T77"/>
                <a:gd fmla="*/ 75 w 114" name="T78"/>
                <a:gd fmla="*/ 31 h 67" name="T79"/>
                <a:gd fmla="*/ 82 w 114" name="T80"/>
                <a:gd fmla="*/ 31 h 67" name="T81"/>
                <a:gd fmla="*/ 21 w 114" name="T82"/>
                <a:gd fmla="*/ 50 h 67" name="T83"/>
                <a:gd fmla="*/ 41 w 114" name="T84"/>
                <a:gd fmla="*/ 27 h 67" name="T85"/>
                <a:gd fmla="*/ 74 w 114" name="T86"/>
                <a:gd fmla="*/ 26 h 67" name="T87"/>
                <a:gd fmla="*/ 70 w 114" name="T88"/>
                <a:gd fmla="*/ 26 h 67" name="T89"/>
                <a:gd fmla="*/ 32 w 114" name="T90"/>
                <a:gd fmla="*/ 22 h 67" name="T91"/>
                <a:gd fmla="*/ 47 w 114" name="T92"/>
                <a:gd fmla="*/ 28 h 67" name="T93"/>
                <a:gd fmla="*/ 65 w 114" name="T94"/>
                <a:gd fmla="*/ 25 h 67" name="T95"/>
                <a:gd fmla="*/ 21 w 114" name="T96"/>
                <a:gd fmla="*/ 40 h 67" name="T97"/>
                <a:gd fmla="*/ 57 w 114" name="T98"/>
                <a:gd fmla="*/ 24 h 67" name="T99"/>
                <a:gd fmla="*/ 20 w 114" name="T100"/>
                <a:gd fmla="*/ 35 h 67" name="T101"/>
                <a:gd fmla="*/ 47 w 114" name="T102"/>
                <a:gd fmla="*/ 18 h 67" name="T103"/>
                <a:gd fmla="*/ 41 w 114" name="T104"/>
                <a:gd fmla="*/ 22 h 67" name="T105"/>
                <a:gd fmla="*/ 14 w 114" name="T106"/>
                <a:gd fmla="*/ 29 h 67" name="T107"/>
                <a:gd fmla="*/ 37 w 114" name="T108"/>
                <a:gd fmla="*/ 19 h 67" name="T109"/>
                <a:gd fmla="*/ 22 w 114" name="T110"/>
                <a:gd fmla="*/ 16 h 67" name="T111"/>
                <a:gd fmla="*/ 14 w 114" name="T112"/>
                <a:gd fmla="*/ 23 h 67" name="T113"/>
                <a:gd fmla="*/ 26 w 114" name="T114"/>
                <a:gd fmla="*/ 15 h 67" name="T115"/>
                <a:gd fmla="*/ 20 w 114" name="T116"/>
                <a:gd fmla="*/ 8 h 67" name="T117"/>
                <a:gd fmla="*/ 19 w 114" name="T118"/>
                <a:gd fmla="*/ 13 h 67" name="T119"/>
                <a:gd fmla="*/ 14 w 114" name="T120"/>
                <a:gd fmla="*/ 11 h 67" name="T121"/>
                <a:gd fmla="*/ 10 w 114" name="T122"/>
                <a:gd fmla="*/ 8 h 6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7" w="114">
                  <a:moveTo>
                    <a:pt x="38" y="63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7" y="62"/>
                    <a:pt x="37" y="61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1"/>
                    <a:pt x="36" y="62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2"/>
                    <a:pt x="35" y="62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4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4"/>
                    <a:pt x="31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0" y="63"/>
                    <a:pt x="30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4"/>
                    <a:pt x="28" y="65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6" y="66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4" y="67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4"/>
                    <a:pt x="23" y="62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19" y="52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49"/>
                    <a:pt x="18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6"/>
                    <a:pt x="18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3"/>
                    <a:pt x="16" y="40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8"/>
                    <a:pt x="14" y="36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4"/>
                    <a:pt x="13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1"/>
                    <a:pt x="11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2" y="27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7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5"/>
                    <a:pt x="10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1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7"/>
                    <a:pt x="5" y="14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2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6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8"/>
                    <a:pt x="22" y="9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6" y="12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2"/>
                    <a:pt x="25" y="10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8"/>
                    <a:pt x="29" y="11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3"/>
                    <a:pt x="29" y="11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10"/>
                    <a:pt x="32" y="13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6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6"/>
                    <a:pt x="33" y="14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3"/>
                    <a:pt x="36" y="14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20"/>
                    <a:pt x="38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8"/>
                    <a:pt x="37" y="14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2"/>
                    <a:pt x="41" y="15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7"/>
                    <a:pt x="42" y="18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8"/>
                    <a:pt x="42" y="15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5" y="19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1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6" y="18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6"/>
                    <a:pt x="48" y="17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8"/>
                    <a:pt x="48" y="17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1" y="17"/>
                    <a:pt x="52" y="20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19"/>
                    <a:pt x="54" y="17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8"/>
                    <a:pt x="56" y="20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2"/>
                    <a:pt x="58" y="22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9"/>
                    <a:pt x="60" y="21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2"/>
                    <a:pt x="60" y="21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4"/>
                    <a:pt x="65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2"/>
                    <a:pt x="64" y="20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6" y="20"/>
                    <a:pt x="67" y="22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8" y="23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2"/>
                    <a:pt x="71" y="24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3" y="26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5"/>
                    <a:pt x="72" y="24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4" y="23"/>
                    <a:pt x="75" y="25"/>
                    <a:pt x="76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7" y="27"/>
                    <a:pt x="77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6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4"/>
                    <a:pt x="76" y="24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3"/>
                    <a:pt x="76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8" y="24"/>
                    <a:pt x="79" y="25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6"/>
                    <a:pt x="79" y="25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4"/>
                    <a:pt x="82" y="26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6"/>
                    <a:pt x="82" y="26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5" y="27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7" y="28"/>
                    <a:pt x="87" y="28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90" y="25"/>
                    <a:pt x="94" y="28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9" y="30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1" y="30"/>
                    <a:pt x="102" y="31"/>
                    <a:pt x="104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6" y="33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3"/>
                    <a:pt x="107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6" y="34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3"/>
                    <a:pt x="108" y="32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10" y="32"/>
                    <a:pt x="110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4" y="33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4"/>
                    <a:pt x="114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2" y="35"/>
                    <a:pt x="112" y="34"/>
                    <a:pt x="112" y="3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0" y="35"/>
                    <a:pt x="108" y="35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7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7"/>
                    <a:pt x="102" y="37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6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37"/>
                    <a:pt x="98" y="39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8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5"/>
                    <a:pt x="99" y="35"/>
                    <a:pt x="99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7" y="37"/>
                    <a:pt x="95" y="39"/>
                    <a:pt x="94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42"/>
                    <a:pt x="94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3"/>
                    <a:pt x="91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0" y="42"/>
                    <a:pt x="91" y="40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2" y="38"/>
                    <a:pt x="93" y="36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1" y="37"/>
                    <a:pt x="89" y="41"/>
                    <a:pt x="87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7" y="41"/>
                    <a:pt x="88" y="39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9"/>
                    <a:pt x="87" y="41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5"/>
                    <a:pt x="83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1" y="43"/>
                    <a:pt x="80" y="42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3"/>
                    <a:pt x="80" y="44"/>
                    <a:pt x="80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4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0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8" y="45"/>
                    <a:pt x="78" y="45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5"/>
                    <a:pt x="78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7" y="47"/>
                    <a:pt x="77" y="47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7"/>
                    <a:pt x="76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3" y="45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5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8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8"/>
                    <a:pt x="73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8"/>
                    <a:pt x="70" y="48"/>
                    <a:pt x="69" y="4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0" y="47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69" y="50"/>
                    <a:pt x="69" y="5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9" y="49"/>
                    <a:pt x="69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50"/>
                    <a:pt x="69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7" y="49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7"/>
                    <a:pt x="66" y="45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6" y="46"/>
                    <a:pt x="66" y="48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0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50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0"/>
                    <a:pt x="66" y="51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50"/>
                    <a:pt x="62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7"/>
                    <a:pt x="60" y="46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6"/>
                    <a:pt x="60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1" y="48"/>
                    <a:pt x="62" y="51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3" y="53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2" y="54"/>
                    <a:pt x="62" y="53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1" y="52"/>
                    <a:pt x="60" y="49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9"/>
                    <a:pt x="60" y="50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61" y="52"/>
                    <a:pt x="60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60" y="53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9" y="52"/>
                    <a:pt x="59" y="51"/>
                    <a:pt x="59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1"/>
                    <a:pt x="59" y="52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7" y="53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7" y="53"/>
                    <a:pt x="57" y="55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4" y="54"/>
                    <a:pt x="53" y="50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50"/>
                    <a:pt x="53" y="53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1" y="57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49" y="50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0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9" y="55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7"/>
                    <a:pt x="47" y="57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5" y="58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8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8"/>
                    <a:pt x="43" y="58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0" y="60"/>
                    <a:pt x="40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1"/>
                    <a:pt x="39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lose/>
                  <a:moveTo>
                    <a:pt x="24" y="65"/>
                  </a:move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5" y="66"/>
                    <a:pt x="25" y="66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5"/>
                    <a:pt x="24" y="65"/>
                  </a:cubicBezTo>
                  <a:close/>
                  <a:moveTo>
                    <a:pt x="26" y="65"/>
                  </a:moveTo>
                  <a:cubicBezTo>
                    <a:pt x="26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4"/>
                    <a:pt x="26" y="64"/>
                    <a:pt x="26" y="65"/>
                  </a:cubicBezTo>
                  <a:close/>
                  <a:moveTo>
                    <a:pt x="50" y="46"/>
                  </a:moveTo>
                  <a:cubicBezTo>
                    <a:pt x="53" y="47"/>
                    <a:pt x="54" y="52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4"/>
                    <a:pt x="55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1"/>
                    <a:pt x="54" y="49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5"/>
                    <a:pt x="54" y="46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4"/>
                    <a:pt x="57" y="40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6"/>
                    <a:pt x="61" y="33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9" y="32"/>
                    <a:pt x="57" y="35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4" y="40"/>
                    <a:pt x="52" y="44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9"/>
                    <a:pt x="51" y="51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1"/>
                    <a:pt x="50" y="49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46" y="57"/>
                  </a:moveTo>
                  <a:cubicBezTo>
                    <a:pt x="46" y="56"/>
                    <a:pt x="46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5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1"/>
                    <a:pt x="45" y="50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6" y="50"/>
                    <a:pt x="46" y="51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7" y="53"/>
                    <a:pt x="47" y="53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4"/>
                    <a:pt x="47" y="53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49"/>
                    <a:pt x="46" y="48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5" y="48"/>
                    <a:pt x="44" y="50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4" y="53"/>
                    <a:pt x="45" y="56"/>
                    <a:pt x="46" y="57"/>
                  </a:cubicBezTo>
                  <a:close/>
                  <a:moveTo>
                    <a:pt x="92" y="39"/>
                  </a:moveTo>
                  <a:cubicBezTo>
                    <a:pt x="92" y="39"/>
                    <a:pt x="92" y="40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2" y="39"/>
                    <a:pt x="93" y="37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6" y="36"/>
                    <a:pt x="96" y="35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5"/>
                    <a:pt x="95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3" y="38"/>
                    <a:pt x="92" y="39"/>
                  </a:cubicBezTo>
                  <a:close/>
                  <a:moveTo>
                    <a:pt x="112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lose/>
                  <a:moveTo>
                    <a:pt x="65" y="50"/>
                  </a:moveTo>
                  <a:cubicBezTo>
                    <a:pt x="65" y="49"/>
                    <a:pt x="65" y="49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3" y="45"/>
                    <a:pt x="6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3"/>
                    <a:pt x="62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4" y="43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2"/>
                    <a:pt x="64" y="42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40"/>
                    <a:pt x="67" y="37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4"/>
                    <a:pt x="69" y="33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7" y="33"/>
                    <a:pt x="66" y="35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9"/>
                    <a:pt x="63" y="41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3" y="45"/>
                    <a:pt x="64" y="48"/>
                    <a:pt x="65" y="50"/>
                  </a:cubicBezTo>
                  <a:close/>
                  <a:moveTo>
                    <a:pt x="109" y="34"/>
                  </a:move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9" y="34"/>
                    <a:pt x="109" y="34"/>
                  </a:cubicBezTo>
                  <a:close/>
                  <a:moveTo>
                    <a:pt x="107" y="34"/>
                  </a:move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lose/>
                  <a:moveTo>
                    <a:pt x="58" y="52"/>
                  </a:moveTo>
                  <a:cubicBezTo>
                    <a:pt x="58" y="51"/>
                    <a:pt x="57" y="50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1"/>
                    <a:pt x="57" y="52"/>
                    <a:pt x="58" y="52"/>
                  </a:cubicBezTo>
                  <a:close/>
                  <a:moveTo>
                    <a:pt x="82" y="42"/>
                  </a:moveTo>
                  <a:cubicBezTo>
                    <a:pt x="82" y="42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5"/>
                    <a:pt x="85" y="34"/>
                    <a:pt x="86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4" y="35"/>
                    <a:pt x="83" y="38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0"/>
                    <a:pt x="82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39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7"/>
                    <a:pt x="83" y="35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3"/>
                    <a:pt x="83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6"/>
                    <a:pt x="81" y="38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0" y="40"/>
                    <a:pt x="81" y="41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2" y="41"/>
                    <a:pt x="82" y="42"/>
                    <a:pt x="82" y="42"/>
                  </a:cubicBezTo>
                  <a:close/>
                  <a:moveTo>
                    <a:pt x="105" y="35"/>
                  </a:moveTo>
                  <a:cubicBezTo>
                    <a:pt x="105" y="35"/>
                    <a:pt x="105" y="35"/>
                    <a:pt x="105" y="35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5"/>
                    <a:pt x="105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lose/>
                  <a:moveTo>
                    <a:pt x="30" y="62"/>
                  </a:moveTo>
                  <a:cubicBezTo>
                    <a:pt x="30" y="62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1"/>
                    <a:pt x="30" y="62"/>
                  </a:cubicBezTo>
                  <a:close/>
                  <a:moveTo>
                    <a:pt x="25" y="63"/>
                  </a:moveTo>
                  <a:cubicBezTo>
                    <a:pt x="25" y="63"/>
                    <a:pt x="25" y="63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lose/>
                  <a:moveTo>
                    <a:pt x="26" y="63"/>
                  </a:moveTo>
                  <a:cubicBezTo>
                    <a:pt x="27" y="61"/>
                    <a:pt x="28" y="59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0" y="56"/>
                    <a:pt x="30" y="55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0"/>
                    <a:pt x="35" y="45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9" y="38"/>
                    <a:pt x="41" y="35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1"/>
                    <a:pt x="45" y="30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33"/>
                    <a:pt x="40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5" y="42"/>
                    <a:pt x="33" y="46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3"/>
                    <a:pt x="28" y="57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1"/>
                    <a:pt x="26" y="62"/>
                    <a:pt x="26" y="63"/>
                  </a:cubicBezTo>
                  <a:close/>
                  <a:moveTo>
                    <a:pt x="29" y="62"/>
                  </a:moveTo>
                  <a:cubicBezTo>
                    <a:pt x="29" y="61"/>
                    <a:pt x="29" y="60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1"/>
                    <a:pt x="29" y="61"/>
                    <a:pt x="29" y="62"/>
                  </a:cubicBezTo>
                  <a:close/>
                  <a:moveTo>
                    <a:pt x="33" y="58"/>
                  </a:moveTo>
                  <a:cubicBezTo>
                    <a:pt x="33" y="59"/>
                    <a:pt x="33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59"/>
                    <a:pt x="34" y="57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3" y="57"/>
                    <a:pt x="33" y="57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lose/>
                  <a:moveTo>
                    <a:pt x="36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8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6" y="59"/>
                    <a:pt x="36" y="59"/>
                  </a:cubicBezTo>
                  <a:close/>
                  <a:moveTo>
                    <a:pt x="39" y="58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lose/>
                  <a:moveTo>
                    <a:pt x="76" y="45"/>
                  </a:moveTo>
                  <a:cubicBezTo>
                    <a:pt x="76" y="45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6" y="45"/>
                    <a:pt x="76" y="45"/>
                  </a:cubicBezTo>
                  <a:close/>
                  <a:moveTo>
                    <a:pt x="70" y="47"/>
                  </a:moveTo>
                  <a:cubicBezTo>
                    <a:pt x="70" y="46"/>
                    <a:pt x="69" y="45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43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4"/>
                    <a:pt x="70" y="45"/>
                    <a:pt x="70" y="47"/>
                  </a:cubicBezTo>
                  <a:close/>
                  <a:moveTo>
                    <a:pt x="84" y="42"/>
                  </a:moveTo>
                  <a:cubicBezTo>
                    <a:pt x="85" y="40"/>
                    <a:pt x="85" y="39"/>
                    <a:pt x="86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4" y="39"/>
                    <a:pt x="84" y="39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9"/>
                    <a:pt x="84" y="40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4" y="41"/>
                    <a:pt x="84" y="42"/>
                  </a:cubicBezTo>
                  <a:close/>
                  <a:moveTo>
                    <a:pt x="40" y="57"/>
                  </a:move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5"/>
                    <a:pt x="38" y="54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8" y="54"/>
                    <a:pt x="39" y="56"/>
                    <a:pt x="40" y="57"/>
                  </a:cubicBezTo>
                  <a:close/>
                  <a:moveTo>
                    <a:pt x="34" y="52"/>
                  </a:moveTo>
                  <a:cubicBezTo>
                    <a:pt x="34" y="52"/>
                    <a:pt x="34" y="52"/>
                    <a:pt x="34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5"/>
                    <a:pt x="35" y="57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6"/>
                    <a:pt x="34" y="54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8" y="47"/>
                    <a:pt x="41" y="43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6"/>
                    <a:pt x="46" y="34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5"/>
                    <a:pt x="42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8" y="45"/>
                    <a:pt x="36" y="48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1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lose/>
                  <a:moveTo>
                    <a:pt x="40" y="53"/>
                  </a:moveTo>
                  <a:cubicBezTo>
                    <a:pt x="41" y="54"/>
                    <a:pt x="41" y="55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5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lose/>
                  <a:moveTo>
                    <a:pt x="40" y="51"/>
                  </a:moveTo>
                  <a:cubicBezTo>
                    <a:pt x="41" y="52"/>
                    <a:pt x="42" y="54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4"/>
                    <a:pt x="42" y="53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47"/>
                    <a:pt x="44" y="44"/>
                    <a:pt x="46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39"/>
                    <a:pt x="49" y="36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9" y="35"/>
                    <a:pt x="48" y="37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42"/>
                    <a:pt x="42" y="46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39" y="50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40" y="51"/>
                  </a:cubicBezTo>
                  <a:close/>
                  <a:moveTo>
                    <a:pt x="78" y="43"/>
                  </a:moveTo>
                  <a:cubicBezTo>
                    <a:pt x="78" y="43"/>
                    <a:pt x="78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8" y="43"/>
                    <a:pt x="78" y="43"/>
                  </a:cubicBezTo>
                  <a:close/>
                  <a:moveTo>
                    <a:pt x="37" y="56"/>
                  </a:moveTo>
                  <a:cubicBezTo>
                    <a:pt x="37" y="56"/>
                    <a:pt x="37" y="56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6"/>
                    <a:pt x="37" y="55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4"/>
                    <a:pt x="37" y="55"/>
                    <a:pt x="37" y="56"/>
                  </a:cubicBezTo>
                  <a:close/>
                  <a:moveTo>
                    <a:pt x="86" y="40"/>
                  </a:moveTo>
                  <a:cubicBezTo>
                    <a:pt x="87" y="39"/>
                    <a:pt x="87" y="38"/>
                    <a:pt x="87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8"/>
                    <a:pt x="86" y="39"/>
                    <a:pt x="86" y="40"/>
                  </a:cubicBezTo>
                  <a:close/>
                  <a:moveTo>
                    <a:pt x="103" y="33"/>
                  </a:moveTo>
                  <a:cubicBezTo>
                    <a:pt x="103" y="33"/>
                    <a:pt x="104" y="33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24" y="61"/>
                  </a:moveTo>
                  <a:cubicBezTo>
                    <a:pt x="24" y="61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56"/>
                    <a:pt x="28" y="53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45"/>
                    <a:pt x="33" y="41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5"/>
                    <a:pt x="39" y="32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39" y="29"/>
                    <a:pt x="37" y="33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8"/>
                    <a:pt x="31" y="41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5"/>
                    <a:pt x="28" y="46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3"/>
                    <a:pt x="30" y="38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5" y="29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4" y="30"/>
                    <a:pt x="32" y="33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8"/>
                    <a:pt x="26" y="41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4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4" y="46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7"/>
                    <a:pt x="25" y="48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3" y="52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4"/>
                    <a:pt x="25" y="52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0"/>
                    <a:pt x="25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3"/>
                    <a:pt x="25" y="54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7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60"/>
                    <a:pt x="24" y="61"/>
                  </a:cubicBezTo>
                  <a:close/>
                  <a:moveTo>
                    <a:pt x="78" y="42"/>
                  </a:moveTo>
                  <a:cubicBezTo>
                    <a:pt x="78" y="41"/>
                    <a:pt x="78" y="41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8" y="42"/>
                  </a:cubicBezTo>
                  <a:close/>
                  <a:moveTo>
                    <a:pt x="56" y="49"/>
                  </a:moveTo>
                  <a:cubicBezTo>
                    <a:pt x="56" y="49"/>
                    <a:pt x="56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7"/>
                    <a:pt x="55" y="48"/>
                    <a:pt x="56" y="49"/>
                  </a:cubicBezTo>
                  <a:close/>
                  <a:moveTo>
                    <a:pt x="73" y="43"/>
                  </a:moveTo>
                  <a:cubicBezTo>
                    <a:pt x="73" y="43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3" y="43"/>
                    <a:pt x="73" y="43"/>
                  </a:cubicBezTo>
                  <a:close/>
                  <a:moveTo>
                    <a:pt x="76" y="41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6" y="40"/>
                    <a:pt x="76" y="40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0"/>
                    <a:pt x="76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9"/>
                    <a:pt x="78" y="38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6"/>
                    <a:pt x="80" y="34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0" y="33"/>
                    <a:pt x="78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6" y="34"/>
                    <a:pt x="76" y="35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4" y="38"/>
                    <a:pt x="73" y="40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5" y="39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7" y="37"/>
                    <a:pt x="77" y="35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9" y="36"/>
                    <a:pt x="77" y="38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lose/>
                  <a:moveTo>
                    <a:pt x="98" y="34"/>
                  </a:moveTo>
                  <a:cubicBezTo>
                    <a:pt x="98" y="33"/>
                    <a:pt x="99" y="33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7" y="32"/>
                    <a:pt x="95" y="32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5" y="34"/>
                    <a:pt x="97" y="34"/>
                    <a:pt x="98" y="34"/>
                  </a:cubicBezTo>
                  <a:close/>
                  <a:moveTo>
                    <a:pt x="101" y="33"/>
                  </a:moveTo>
                  <a:cubicBezTo>
                    <a:pt x="101" y="33"/>
                    <a:pt x="101" y="33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3"/>
                    <a:pt x="101" y="33"/>
                    <a:pt x="101" y="33"/>
                  </a:cubicBezTo>
                  <a:close/>
                  <a:moveTo>
                    <a:pt x="32" y="57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6"/>
                    <a:pt x="32" y="56"/>
                    <a:pt x="32" y="57"/>
                  </a:cubicBezTo>
                  <a:close/>
                  <a:moveTo>
                    <a:pt x="88" y="36"/>
                  </a:moveTo>
                  <a:cubicBezTo>
                    <a:pt x="88" y="35"/>
                    <a:pt x="89" y="35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9" y="34"/>
                    <a:pt x="89" y="33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4"/>
                    <a:pt x="88" y="35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71" y="42"/>
                  </a:moveTo>
                  <a:cubicBezTo>
                    <a:pt x="71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lose/>
                  <a:moveTo>
                    <a:pt x="92" y="34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lose/>
                  <a:moveTo>
                    <a:pt x="90" y="35"/>
                  </a:moveTo>
                  <a:cubicBezTo>
                    <a:pt x="91" y="34"/>
                    <a:pt x="92" y="33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3"/>
                    <a:pt x="91" y="33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5"/>
                    <a:pt x="90" y="35"/>
                  </a:cubicBezTo>
                  <a:close/>
                  <a:moveTo>
                    <a:pt x="56" y="45"/>
                  </a:move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5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5"/>
                    <a:pt x="58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4"/>
                    <a:pt x="58" y="43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0"/>
                    <a:pt x="63" y="38"/>
                    <a:pt x="64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5" y="35"/>
                    <a:pt x="66" y="33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6" y="31"/>
                    <a:pt x="65" y="31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4"/>
                    <a:pt x="60" y="37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0"/>
                    <a:pt x="57" y="43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lose/>
                  <a:moveTo>
                    <a:pt x="87" y="36"/>
                  </a:moveTo>
                  <a:cubicBezTo>
                    <a:pt x="87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lose/>
                  <a:moveTo>
                    <a:pt x="70" y="42"/>
                  </a:moveTo>
                  <a:cubicBezTo>
                    <a:pt x="71" y="40"/>
                    <a:pt x="72" y="38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5"/>
                    <a:pt x="75" y="33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5" y="32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3"/>
                    <a:pt x="73" y="35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1" y="38"/>
                    <a:pt x="70" y="40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27" y="56"/>
                  </a:moveTo>
                  <a:cubicBezTo>
                    <a:pt x="27" y="56"/>
                    <a:pt x="27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5"/>
                    <a:pt x="29" y="53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3"/>
                    <a:pt x="28" y="54"/>
                    <a:pt x="27" y="56"/>
                  </a:cubicBezTo>
                  <a:close/>
                  <a:moveTo>
                    <a:pt x="22" y="57"/>
                  </a:move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7"/>
                    <a:pt x="23" y="57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80" y="38"/>
                  </a:moveTo>
                  <a:cubicBezTo>
                    <a:pt x="81" y="36"/>
                    <a:pt x="82" y="35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2" y="33"/>
                    <a:pt x="82" y="3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5"/>
                    <a:pt x="80" y="36"/>
                    <a:pt x="80" y="38"/>
                  </a:cubicBezTo>
                  <a:close/>
                  <a:moveTo>
                    <a:pt x="86" y="35"/>
                  </a:moveTo>
                  <a:cubicBezTo>
                    <a:pt x="86" y="35"/>
                    <a:pt x="87" y="34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4"/>
                    <a:pt x="86" y="35"/>
                    <a:pt x="86" y="35"/>
                  </a:cubicBezTo>
                  <a:close/>
                  <a:moveTo>
                    <a:pt x="69" y="41"/>
                  </a:moveTo>
                  <a:cubicBezTo>
                    <a:pt x="69" y="40"/>
                    <a:pt x="70" y="38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0" y="37"/>
                    <a:pt x="70" y="37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39"/>
                    <a:pt x="69" y="40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lose/>
                  <a:moveTo>
                    <a:pt x="96" y="31"/>
                  </a:moveTo>
                  <a:cubicBezTo>
                    <a:pt x="96" y="31"/>
                    <a:pt x="97" y="31"/>
                    <a:pt x="97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97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5" y="31"/>
                    <a:pt x="94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4" y="31"/>
                    <a:pt x="95" y="31"/>
                    <a:pt x="96" y="31"/>
                  </a:cubicBezTo>
                  <a:close/>
                  <a:moveTo>
                    <a:pt x="66" y="41"/>
                  </a:moveTo>
                  <a:cubicBezTo>
                    <a:pt x="67" y="41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0"/>
                    <a:pt x="69" y="38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1" y="35"/>
                    <a:pt x="72" y="33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0" y="33"/>
                    <a:pt x="69" y="34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37"/>
                    <a:pt x="67" y="39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lose/>
                  <a:moveTo>
                    <a:pt x="46" y="43"/>
                  </a:moveTo>
                  <a:cubicBezTo>
                    <a:pt x="45" y="44"/>
                    <a:pt x="44" y="47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4" y="47"/>
                    <a:pt x="46" y="44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9" y="38"/>
                    <a:pt x="51" y="36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34"/>
                    <a:pt x="49" y="38"/>
                    <a:pt x="46" y="43"/>
                  </a:cubicBezTo>
                  <a:close/>
                  <a:moveTo>
                    <a:pt x="90" y="32"/>
                  </a:moveTo>
                  <a:cubicBezTo>
                    <a:pt x="90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lose/>
                  <a:moveTo>
                    <a:pt x="50" y="29"/>
                  </a:moveTo>
                  <a:cubicBezTo>
                    <a:pt x="49" y="33"/>
                    <a:pt x="46" y="36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42"/>
                    <a:pt x="40" y="46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9" y="49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1" y="45"/>
                    <a:pt x="44" y="42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8" y="36"/>
                    <a:pt x="50" y="32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1" y="29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0" y="29"/>
                  </a:cubicBezTo>
                  <a:close/>
                  <a:moveTo>
                    <a:pt x="88" y="33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7" y="32"/>
                    <a:pt x="88" y="33"/>
                  </a:cubicBezTo>
                  <a:close/>
                  <a:moveTo>
                    <a:pt x="32" y="52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47"/>
                    <a:pt x="37" y="44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2" y="37"/>
                    <a:pt x="45" y="33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6" y="30"/>
                    <a:pt x="44" y="31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2" y="36"/>
                    <a:pt x="40" y="39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6" y="45"/>
                    <a:pt x="34" y="48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2"/>
                    <a:pt x="32" y="52"/>
                  </a:cubicBezTo>
                  <a:close/>
                  <a:moveTo>
                    <a:pt x="91" y="31"/>
                  </a:moveTo>
                  <a:cubicBezTo>
                    <a:pt x="92" y="31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2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1"/>
                    <a:pt x="91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1" y="31"/>
                    <a:pt x="91" y="31"/>
                  </a:cubicBezTo>
                  <a:close/>
                  <a:moveTo>
                    <a:pt x="95" y="29"/>
                  </a:moveTo>
                  <a:cubicBezTo>
                    <a:pt x="95" y="29"/>
                    <a:pt x="95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9"/>
                    <a:pt x="93" y="28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2" y="28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3" y="29"/>
                    <a:pt x="94" y="29"/>
                    <a:pt x="95" y="29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1" y="43"/>
                    <a:pt x="53" y="39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5"/>
                    <a:pt x="58" y="32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0"/>
                    <a:pt x="57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3"/>
                    <a:pt x="53" y="36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0" y="41"/>
                    <a:pt x="48" y="44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22" y="55"/>
                  </a:move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5"/>
                    <a:pt x="21" y="55"/>
                    <a:pt x="22" y="55"/>
                  </a:cubicBezTo>
                  <a:close/>
                  <a:moveTo>
                    <a:pt x="86" y="32"/>
                  </a:moveTo>
                  <a:cubicBezTo>
                    <a:pt x="86" y="32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6" y="31"/>
                    <a:pt x="86" y="31"/>
                    <a:pt x="86" y="32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6" y="32"/>
                    <a:pt x="86" y="32"/>
                    <a:pt x="86" y="32"/>
                  </a:cubicBezTo>
                  <a:close/>
                  <a:moveTo>
                    <a:pt x="46" y="45"/>
                  </a:moveTo>
                  <a:cubicBezTo>
                    <a:pt x="47" y="43"/>
                    <a:pt x="49" y="40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8"/>
                    <a:pt x="51" y="37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0" y="38"/>
                    <a:pt x="49" y="40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lose/>
                  <a:moveTo>
                    <a:pt x="85" y="32"/>
                  </a:move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3" y="30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30"/>
                    <a:pt x="83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0"/>
                    <a:pt x="83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3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3" y="31"/>
                    <a:pt x="84" y="31"/>
                  </a:cubicBezTo>
                  <a:close/>
                  <a:moveTo>
                    <a:pt x="90" y="29"/>
                  </a:moveTo>
                  <a:cubicBezTo>
                    <a:pt x="90" y="29"/>
                    <a:pt x="90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0" y="29"/>
                    <a:pt x="90" y="29"/>
                    <a:pt x="90" y="29"/>
                  </a:cubicBezTo>
                  <a:close/>
                  <a:moveTo>
                    <a:pt x="81" y="32"/>
                  </a:move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1"/>
                    <a:pt x="77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76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80" y="32"/>
                    <a:pt x="81" y="32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27"/>
                    <a:pt x="89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9" y="27"/>
                    <a:pt x="89" y="27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90" y="28"/>
                    <a:pt x="91" y="28"/>
                  </a:cubicBezTo>
                  <a:close/>
                  <a:moveTo>
                    <a:pt x="85" y="30"/>
                  </a:moveTo>
                  <a:cubicBezTo>
                    <a:pt x="85" y="30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30"/>
                    <a:pt x="85" y="30"/>
                  </a:cubicBezTo>
                  <a:close/>
                  <a:moveTo>
                    <a:pt x="82" y="31"/>
                  </a:moveTo>
                  <a:cubicBezTo>
                    <a:pt x="82" y="31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8"/>
                    <a:pt x="80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9"/>
                    <a:pt x="79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lose/>
                  <a:moveTo>
                    <a:pt x="22" y="52"/>
                  </a:moveTo>
                  <a:cubicBezTo>
                    <a:pt x="22" y="51"/>
                    <a:pt x="23" y="49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8"/>
                    <a:pt x="22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2" y="52"/>
                    <a:pt x="22" y="52"/>
                  </a:cubicBezTo>
                  <a:close/>
                  <a:moveTo>
                    <a:pt x="85" y="28"/>
                  </a:moveTo>
                  <a:cubicBezTo>
                    <a:pt x="84" y="28"/>
                    <a:pt x="84" y="27"/>
                    <a:pt x="84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84" y="27"/>
                    <a:pt x="84" y="28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5" y="28"/>
                    <a:pt x="85" y="28"/>
                    <a:pt x="85" y="28"/>
                  </a:cubicBezTo>
                  <a:close/>
                  <a:moveTo>
                    <a:pt x="88" y="27"/>
                  </a:move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7"/>
                    <a:pt x="88" y="27"/>
                    <a:pt x="88" y="27"/>
                  </a:cubicBezTo>
                  <a:close/>
                  <a:moveTo>
                    <a:pt x="42" y="30"/>
                  </a:moveTo>
                  <a:cubicBezTo>
                    <a:pt x="40" y="33"/>
                    <a:pt x="38" y="36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41"/>
                    <a:pt x="33" y="44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44"/>
                    <a:pt x="35" y="41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9" y="35"/>
                    <a:pt x="41" y="32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2" y="29"/>
                    <a:pt x="42" y="30"/>
                  </a:cubicBez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8" y="29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8" y="28"/>
                    <a:pt x="78" y="29"/>
                    <a:pt x="79" y="29"/>
                  </a:cubicBezTo>
                  <a:close/>
                  <a:moveTo>
                    <a:pt x="21" y="50"/>
                  </a:moveTo>
                  <a:cubicBezTo>
                    <a:pt x="21" y="50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0"/>
                    <a:pt x="21" y="50"/>
                    <a:pt x="21" y="50"/>
                  </a:cubicBezTo>
                  <a:close/>
                  <a:moveTo>
                    <a:pt x="77" y="30"/>
                  </a:moveTo>
                  <a:cubicBezTo>
                    <a:pt x="77" y="29"/>
                    <a:pt x="76" y="28"/>
                    <a:pt x="76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8"/>
                    <a:pt x="75" y="28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6" y="29"/>
                    <a:pt x="77" y="29"/>
                    <a:pt x="77" y="30"/>
                  </a:cubicBezTo>
                  <a:close/>
                  <a:moveTo>
                    <a:pt x="74" y="30"/>
                  </a:move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3" y="30"/>
                    <a:pt x="73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3" y="30"/>
                    <a:pt x="74" y="30"/>
                  </a:cubicBezTo>
                  <a:close/>
                  <a:moveTo>
                    <a:pt x="20" y="49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lose/>
                  <a:moveTo>
                    <a:pt x="80" y="27"/>
                  </a:moveTo>
                  <a:cubicBezTo>
                    <a:pt x="79" y="27"/>
                    <a:pt x="79" y="26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6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80" y="27"/>
                  </a:cubicBezTo>
                  <a:close/>
                  <a:moveTo>
                    <a:pt x="32" y="35"/>
                  </a:moveTo>
                  <a:cubicBezTo>
                    <a:pt x="31" y="38"/>
                    <a:pt x="27" y="42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5"/>
                    <a:pt x="28" y="44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0"/>
                    <a:pt x="32" y="38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6" y="33"/>
                    <a:pt x="38" y="29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7"/>
                    <a:pt x="39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30"/>
                    <a:pt x="34" y="32"/>
                    <a:pt x="32" y="35"/>
                  </a:cubicBezTo>
                  <a:close/>
                  <a:moveTo>
                    <a:pt x="73" y="29"/>
                  </a:moveTo>
                  <a:cubicBezTo>
                    <a:pt x="73" y="28"/>
                    <a:pt x="73" y="28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8"/>
                    <a:pt x="73" y="28"/>
                    <a:pt x="73" y="29"/>
                  </a:cubicBezTo>
                  <a:close/>
                  <a:moveTo>
                    <a:pt x="71" y="29"/>
                  </a:move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1" y="29"/>
                  </a:cubicBezTo>
                  <a:close/>
                  <a:moveTo>
                    <a:pt x="21" y="47"/>
                  </a:moveTo>
                  <a:cubicBezTo>
                    <a:pt x="21" y="46"/>
                    <a:pt x="22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7"/>
                  </a:cubicBezTo>
                  <a:close/>
                  <a:moveTo>
                    <a:pt x="74" y="28"/>
                  </a:moveTo>
                  <a:cubicBezTo>
                    <a:pt x="74" y="28"/>
                    <a:pt x="74" y="28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4" y="27"/>
                    <a:pt x="74" y="28"/>
                  </a:cubicBezTo>
                  <a:close/>
                  <a:moveTo>
                    <a:pt x="69" y="29"/>
                  </a:move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8"/>
                    <a:pt x="67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7" y="28"/>
                    <a:pt x="68" y="29"/>
                    <a:pt x="69" y="29"/>
                  </a:cubicBezTo>
                  <a:close/>
                  <a:moveTo>
                    <a:pt x="75" y="26"/>
                  </a:moveTo>
                  <a:cubicBezTo>
                    <a:pt x="74" y="25"/>
                    <a:pt x="74" y="25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4" y="25"/>
                    <a:pt x="74" y="25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5" y="26"/>
                    <a:pt x="75" y="26"/>
                  </a:cubicBezTo>
                  <a:close/>
                  <a:moveTo>
                    <a:pt x="64" y="29"/>
                  </a:moveTo>
                  <a:cubicBezTo>
                    <a:pt x="64" y="30"/>
                    <a:pt x="65" y="30"/>
                    <a:pt x="65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lose/>
                  <a:moveTo>
                    <a:pt x="70" y="28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9" y="27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7"/>
                    <a:pt x="69" y="28"/>
                    <a:pt x="70" y="28"/>
                  </a:cubicBezTo>
                  <a:close/>
                  <a:moveTo>
                    <a:pt x="19" y="45"/>
                  </a:move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lose/>
                  <a:moveTo>
                    <a:pt x="71" y="26"/>
                  </a:move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lose/>
                  <a:moveTo>
                    <a:pt x="62" y="29"/>
                  </a:moveTo>
                  <a:cubicBezTo>
                    <a:pt x="62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9"/>
                    <a:pt x="62" y="29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70" y="26"/>
                  </a:move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lose/>
                  <a:moveTo>
                    <a:pt x="20" y="44"/>
                  </a:moveTo>
                  <a:cubicBezTo>
                    <a:pt x="20" y="43"/>
                    <a:pt x="20" y="43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4"/>
                    <a:pt x="20" y="44"/>
                  </a:cubicBezTo>
                  <a:close/>
                  <a:moveTo>
                    <a:pt x="28" y="35"/>
                  </a:moveTo>
                  <a:cubicBezTo>
                    <a:pt x="26" y="37"/>
                    <a:pt x="24" y="40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5" y="41"/>
                    <a:pt x="27" y="37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9"/>
                    <a:pt x="30" y="32"/>
                    <a:pt x="28" y="35"/>
                  </a:cubicBezTo>
                  <a:close/>
                  <a:moveTo>
                    <a:pt x="60" y="29"/>
                  </a:moveTo>
                  <a:cubicBezTo>
                    <a:pt x="60" y="29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8"/>
                    <a:pt x="58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5"/>
                    <a:pt x="49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2" y="24"/>
                    <a:pt x="38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3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4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41" y="26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6"/>
                    <a:pt x="46" y="26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7" y="27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1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8"/>
                    <a:pt x="55" y="28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8" y="29"/>
                    <a:pt x="59" y="29"/>
                    <a:pt x="60" y="29"/>
                  </a:cubicBezTo>
                  <a:close/>
                  <a:moveTo>
                    <a:pt x="71" y="25"/>
                  </a:moveTo>
                  <a:cubicBezTo>
                    <a:pt x="71" y="25"/>
                    <a:pt x="71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5"/>
                    <a:pt x="71" y="25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lose/>
                  <a:moveTo>
                    <a:pt x="22" y="42"/>
                  </a:moveTo>
                  <a:cubicBezTo>
                    <a:pt x="23" y="39"/>
                    <a:pt x="26" y="37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2"/>
                    <a:pt x="31" y="29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28" y="32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5"/>
                    <a:pt x="24" y="38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lose/>
                  <a:moveTo>
                    <a:pt x="66" y="27"/>
                  </a:moveTo>
                  <a:cubicBezTo>
                    <a:pt x="66" y="26"/>
                    <a:pt x="66" y="26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6" y="26"/>
                    <a:pt x="66" y="27"/>
                  </a:cubicBezTo>
                  <a:close/>
                  <a:moveTo>
                    <a:pt x="65" y="27"/>
                  </a:moveTo>
                  <a:cubicBezTo>
                    <a:pt x="64" y="26"/>
                    <a:pt x="64" y="26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4" y="27"/>
                    <a:pt x="65" y="27"/>
                  </a:cubicBezTo>
                  <a:close/>
                  <a:moveTo>
                    <a:pt x="68" y="25"/>
                  </a:moveTo>
                  <a:cubicBezTo>
                    <a:pt x="67" y="24"/>
                    <a:pt x="67" y="23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3"/>
                    <a:pt x="66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19" y="42"/>
                  </a:move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close/>
                  <a:moveTo>
                    <a:pt x="61" y="26"/>
                  </a:moveTo>
                  <a:cubicBezTo>
                    <a:pt x="61" y="25"/>
                    <a:pt x="60" y="25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lose/>
                  <a:moveTo>
                    <a:pt x="18" y="41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9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lose/>
                  <a:moveTo>
                    <a:pt x="26" y="31"/>
                  </a:moveTo>
                  <a:cubicBezTo>
                    <a:pt x="24" y="34"/>
                    <a:pt x="22" y="37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38"/>
                    <a:pt x="25" y="35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1"/>
                    <a:pt x="29" y="29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1" y="25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7"/>
                    <a:pt x="27" y="29"/>
                    <a:pt x="26" y="31"/>
                  </a:cubicBezTo>
                  <a:close/>
                  <a:moveTo>
                    <a:pt x="63" y="24"/>
                  </a:moveTo>
                  <a:cubicBezTo>
                    <a:pt x="62" y="23"/>
                    <a:pt x="61" y="22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2"/>
                    <a:pt x="61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4"/>
                    <a:pt x="62" y="24"/>
                    <a:pt x="63" y="24"/>
                  </a:cubicBezTo>
                  <a:close/>
                  <a:moveTo>
                    <a:pt x="59" y="25"/>
                  </a:moveTo>
                  <a:cubicBezTo>
                    <a:pt x="59" y="24"/>
                    <a:pt x="59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lose/>
                  <a:moveTo>
                    <a:pt x="20" y="38"/>
                  </a:moveTo>
                  <a:cubicBezTo>
                    <a:pt x="20" y="38"/>
                    <a:pt x="20" y="38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5"/>
                    <a:pt x="23" y="34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4"/>
                    <a:pt x="21" y="36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8"/>
                    <a:pt x="20" y="38"/>
                  </a:cubicBezTo>
                  <a:close/>
                  <a:moveTo>
                    <a:pt x="57" y="24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lose/>
                  <a:moveTo>
                    <a:pt x="59" y="23"/>
                  </a:moveTo>
                  <a:cubicBezTo>
                    <a:pt x="59" y="23"/>
                    <a:pt x="59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lose/>
                  <a:moveTo>
                    <a:pt x="17" y="38"/>
                  </a:moveTo>
                  <a:cubicBezTo>
                    <a:pt x="17" y="38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8"/>
                  </a:cubicBezTo>
                  <a:close/>
                  <a:moveTo>
                    <a:pt x="46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lose/>
                  <a:moveTo>
                    <a:pt x="57" y="23"/>
                  </a:moveTo>
                  <a:cubicBezTo>
                    <a:pt x="57" y="22"/>
                    <a:pt x="57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7" y="23"/>
                    <a:pt x="57" y="23"/>
                  </a:cubicBezTo>
                  <a:close/>
                  <a:moveTo>
                    <a:pt x="53" y="24"/>
                  </a:move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1" y="23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1"/>
                    <a:pt x="51" y="19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9"/>
                    <a:pt x="51" y="21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3" y="24"/>
                  </a:cubicBezTo>
                  <a:close/>
                  <a:moveTo>
                    <a:pt x="20" y="35"/>
                  </a:moveTo>
                  <a:cubicBezTo>
                    <a:pt x="20" y="35"/>
                    <a:pt x="20" y="35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4"/>
                    <a:pt x="24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7"/>
                    <a:pt x="28" y="26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3" y="27"/>
                    <a:pt x="21" y="31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lose/>
                  <a:moveTo>
                    <a:pt x="18" y="34"/>
                  </a:moveTo>
                  <a:cubicBezTo>
                    <a:pt x="19" y="31"/>
                    <a:pt x="23" y="27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6"/>
                    <a:pt x="20" y="29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lose/>
                  <a:moveTo>
                    <a:pt x="49" y="23"/>
                  </a:moveTo>
                  <a:cubicBezTo>
                    <a:pt x="49" y="21"/>
                    <a:pt x="48" y="20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19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1"/>
                    <a:pt x="48" y="22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3"/>
                    <a:pt x="49" y="23"/>
                    <a:pt x="49" y="23"/>
                  </a:cubicBezTo>
                  <a:close/>
                  <a:moveTo>
                    <a:pt x="15" y="33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5" y="33"/>
                  </a:cubicBezTo>
                  <a:close/>
                  <a:moveTo>
                    <a:pt x="45" y="22"/>
                  </a:moveTo>
                  <a:cubicBezTo>
                    <a:pt x="44" y="21"/>
                    <a:pt x="44" y="20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9"/>
                    <a:pt x="44" y="20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1"/>
                    <a:pt x="45" y="22"/>
                  </a:cubicBezTo>
                  <a:close/>
                  <a:moveTo>
                    <a:pt x="17" y="29"/>
                  </a:move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29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2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8" y="27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lose/>
                  <a:moveTo>
                    <a:pt x="41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1" y="22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42" y="21"/>
                  </a:moveTo>
                  <a:cubicBezTo>
                    <a:pt x="42" y="20"/>
                    <a:pt x="42" y="20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5"/>
                    <a:pt x="39" y="13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4"/>
                    <a:pt x="40" y="18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0" y="20"/>
                    <a:pt x="41" y="20"/>
                    <a:pt x="42" y="21"/>
                  </a:cubicBez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1"/>
                    <a:pt x="38" y="21"/>
                  </a:cubicBezTo>
                  <a:close/>
                  <a:moveTo>
                    <a:pt x="14" y="29"/>
                  </a:moveTo>
                  <a:cubicBezTo>
                    <a:pt x="14" y="29"/>
                    <a:pt x="14" y="29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34" y="21"/>
                  </a:move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1"/>
                    <a:pt x="31" y="20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1"/>
                    <a:pt x="32" y="21"/>
                    <a:pt x="34" y="21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6"/>
                    <a:pt x="19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1" y="20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9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2"/>
                    <a:pt x="18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lose/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2" y="29"/>
                    <a:pt x="12" y="29"/>
                  </a:cubicBezTo>
                  <a:close/>
                  <a:moveTo>
                    <a:pt x="29" y="23"/>
                  </a:moveTo>
                  <a:cubicBezTo>
                    <a:pt x="29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3"/>
                    <a:pt x="29" y="23"/>
                  </a:cubicBezTo>
                  <a:close/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6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5"/>
                    <a:pt x="35" y="14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5"/>
                    <a:pt x="35" y="17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7" y="19"/>
                  </a:cubicBezTo>
                  <a:close/>
                  <a:moveTo>
                    <a:pt x="34" y="20"/>
                  </a:moveTo>
                  <a:cubicBezTo>
                    <a:pt x="34" y="20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9"/>
                    <a:pt x="31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9"/>
                    <a:pt x="33" y="19"/>
                    <a:pt x="34" y="20"/>
                  </a:cubicBezTo>
                  <a:close/>
                  <a:moveTo>
                    <a:pt x="14" y="26"/>
                  </a:move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5" y="21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4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16" y="24"/>
                  </a:moveTo>
                  <a:cubicBezTo>
                    <a:pt x="17" y="23"/>
                    <a:pt x="19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2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9" y="17"/>
                    <a:pt x="16" y="21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lose/>
                  <a:moveTo>
                    <a:pt x="33" y="18"/>
                  </a:moveTo>
                  <a:cubicBezTo>
                    <a:pt x="33" y="18"/>
                    <a:pt x="33" y="18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1" y="12"/>
                    <a:pt x="31" y="14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2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8"/>
                    <a:pt x="33" y="18"/>
                  </a:cubicBezTo>
                  <a:close/>
                  <a:moveTo>
                    <a:pt x="23" y="20"/>
                  </a:moveTo>
                  <a:cubicBezTo>
                    <a:pt x="24" y="20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8"/>
                    <a:pt x="25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lose/>
                  <a:moveTo>
                    <a:pt x="13" y="23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13" y="23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lose/>
                  <a:moveTo>
                    <a:pt x="29" y="17"/>
                  </a:moveTo>
                  <a:cubicBezTo>
                    <a:pt x="29" y="16"/>
                    <a:pt x="29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0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9" y="16"/>
                    <a:pt x="29" y="17"/>
                  </a:cubicBezTo>
                  <a:close/>
                  <a:moveTo>
                    <a:pt x="14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7"/>
                    <a:pt x="18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6"/>
                    <a:pt x="14" y="18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lose/>
                  <a:moveTo>
                    <a:pt x="26" y="15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lose/>
                  <a:moveTo>
                    <a:pt x="12" y="19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lose/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lose/>
                  <a:moveTo>
                    <a:pt x="24" y="15"/>
                  </a:move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3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4"/>
                    <a:pt x="24" y="14"/>
                  </a:cubicBezTo>
                  <a:close/>
                  <a:moveTo>
                    <a:pt x="10" y="18"/>
                  </a:moveTo>
                  <a:cubicBezTo>
                    <a:pt x="11" y="16"/>
                    <a:pt x="13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6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lose/>
                  <a:moveTo>
                    <a:pt x="12" y="18"/>
                  </a:moveTo>
                  <a:cubicBezTo>
                    <a:pt x="13" y="16"/>
                    <a:pt x="14" y="14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14"/>
                    <a:pt x="13" y="16"/>
                    <a:pt x="12" y="18"/>
                  </a:cubicBezTo>
                  <a:close/>
                  <a:moveTo>
                    <a:pt x="8" y="18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8" y="17"/>
                    <a:pt x="8" y="18"/>
                  </a:cubicBezTo>
                  <a:close/>
                  <a:moveTo>
                    <a:pt x="19" y="13"/>
                  </a:move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lose/>
                  <a:moveTo>
                    <a:pt x="9" y="16"/>
                  </a:moveTo>
                  <a:cubicBezTo>
                    <a:pt x="11" y="15"/>
                    <a:pt x="12" y="13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7" y="15"/>
                  </a:move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5"/>
                  </a:cubicBezTo>
                  <a:close/>
                  <a:moveTo>
                    <a:pt x="8" y="14"/>
                  </a:moveTo>
                  <a:cubicBezTo>
                    <a:pt x="9" y="13"/>
                    <a:pt x="10" y="12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1"/>
                    <a:pt x="9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lose/>
                  <a:moveTo>
                    <a:pt x="15" y="11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4" y="11"/>
                  </a:moveTo>
                  <a:cubicBezTo>
                    <a:pt x="14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7" y="13"/>
                  </a:moveTo>
                  <a:cubicBezTo>
                    <a:pt x="8" y="12"/>
                    <a:pt x="10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8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3" y="11"/>
                  </a:moveTo>
                  <a:cubicBezTo>
                    <a:pt x="13" y="10"/>
                    <a:pt x="13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lose/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6" y="9"/>
                    <a:pt x="16" y="10"/>
                  </a:cubicBezTo>
                  <a:close/>
                  <a:moveTo>
                    <a:pt x="12" y="10"/>
                  </a:move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10"/>
                  </a:cubicBezTo>
                  <a:close/>
                  <a:moveTo>
                    <a:pt x="13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3" y="9"/>
                  </a:cubicBezTo>
                  <a:close/>
                  <a:moveTo>
                    <a:pt x="7" y="11"/>
                  </a:moveTo>
                  <a:cubicBezTo>
                    <a:pt x="8" y="10"/>
                    <a:pt x="9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7" y="10"/>
                    <a:pt x="7" y="11"/>
                  </a:cubicBezTo>
                  <a:close/>
                  <a:moveTo>
                    <a:pt x="6" y="11"/>
                  </a:moveTo>
                  <a:cubicBezTo>
                    <a:pt x="6" y="10"/>
                    <a:pt x="6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lose/>
                  <a:moveTo>
                    <a:pt x="5" y="9"/>
                  </a:moveTo>
                  <a:cubicBezTo>
                    <a:pt x="6" y="8"/>
                    <a:pt x="7" y="7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lose/>
                  <a:moveTo>
                    <a:pt x="11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lose/>
                  <a:moveTo>
                    <a:pt x="5" y="8"/>
                  </a:moveTo>
                  <a:cubicBezTo>
                    <a:pt x="5" y="8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lose/>
                  <a:moveTo>
                    <a:pt x="4" y="6"/>
                  </a:moveTo>
                  <a:cubicBezTo>
                    <a:pt x="4" y="6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1" name="Freeform 200"/>
            <p:cNvSpPr/>
            <p:nvPr/>
          </p:nvSpPr>
          <p:spPr bwMode="auto">
            <a:xfrm>
              <a:off x="1590884" y="1910726"/>
              <a:ext cx="177800" cy="115888"/>
            </a:xfrm>
            <a:custGeom>
              <a:gdLst>
                <a:gd fmla="*/ 33 w 47" name="T0"/>
                <a:gd fmla="*/ 10 h 31" name="T1"/>
                <a:gd fmla="*/ 27 w 47" name="T2"/>
                <a:gd fmla="*/ 22 h 31" name="T3"/>
                <a:gd fmla="*/ 27 w 47" name="T4"/>
                <a:gd fmla="*/ 22 h 31" name="T5"/>
                <a:gd fmla="*/ 27 w 47" name="T6"/>
                <a:gd fmla="*/ 22 h 31" name="T7"/>
                <a:gd fmla="*/ 26 w 47" name="T8"/>
                <a:gd fmla="*/ 20 h 31" name="T9"/>
                <a:gd fmla="*/ 23 w 47" name="T10"/>
                <a:gd fmla="*/ 10 h 31" name="T11"/>
                <a:gd fmla="*/ 22 w 47" name="T12"/>
                <a:gd fmla="*/ 7 h 31" name="T13"/>
                <a:gd fmla="*/ 15 w 47" name="T14"/>
                <a:gd fmla="*/ 18 h 31" name="T15"/>
                <a:gd fmla="*/ 15 w 47" name="T16"/>
                <a:gd fmla="*/ 18 h 31" name="T17"/>
                <a:gd fmla="*/ 14 w 47" name="T18"/>
                <a:gd fmla="*/ 18 h 31" name="T19"/>
                <a:gd fmla="*/ 13 w 47" name="T20"/>
                <a:gd fmla="*/ 3 h 31" name="T21"/>
                <a:gd fmla="*/ 13 w 47" name="T22"/>
                <a:gd fmla="*/ 2 h 31" name="T23"/>
                <a:gd fmla="*/ 5 w 47" name="T24"/>
                <a:gd fmla="*/ 18 h 31" name="T25"/>
                <a:gd fmla="*/ 5 w 47" name="T26"/>
                <a:gd fmla="*/ 18 h 31" name="T27"/>
                <a:gd fmla="*/ 4 w 47" name="T28"/>
                <a:gd fmla="*/ 18 h 31" name="T29"/>
                <a:gd fmla="*/ 4 w 47" name="T30"/>
                <a:gd fmla="*/ 16 h 31" name="T31"/>
                <a:gd fmla="*/ 1 w 47" name="T32"/>
                <a:gd fmla="*/ 3 h 31" name="T33"/>
                <a:gd fmla="*/ 1 w 47" name="T34"/>
                <a:gd fmla="*/ 2 h 31" name="T35"/>
                <a:gd fmla="*/ 1 w 47" name="T36"/>
                <a:gd fmla="*/ 4 h 31" name="T37"/>
                <a:gd fmla="*/ 1 w 47" name="T38"/>
                <a:gd fmla="*/ 4 h 31" name="T39"/>
                <a:gd fmla="*/ 0 w 47" name="T40"/>
                <a:gd fmla="*/ 5 h 31" name="T41"/>
                <a:gd fmla="*/ 0 w 47" name="T42"/>
                <a:gd fmla="*/ 4 h 31" name="T43"/>
                <a:gd fmla="*/ 0 w 47" name="T44"/>
                <a:gd fmla="*/ 0 h 31" name="T45"/>
                <a:gd fmla="*/ 0 w 47" name="T46"/>
                <a:gd fmla="*/ 0 h 31" name="T47"/>
                <a:gd fmla="*/ 1 w 47" name="T48"/>
                <a:gd fmla="*/ 0 h 31" name="T49"/>
                <a:gd fmla="*/ 2 w 47" name="T50"/>
                <a:gd fmla="*/ 3 h 31" name="T51"/>
                <a:gd fmla="*/ 5 w 47" name="T52"/>
                <a:gd fmla="*/ 16 h 31" name="T53"/>
                <a:gd fmla="*/ 5 w 47" name="T54"/>
                <a:gd fmla="*/ 17 h 31" name="T55"/>
                <a:gd fmla="*/ 13 w 47" name="T56"/>
                <a:gd fmla="*/ 1 h 31" name="T57"/>
                <a:gd fmla="*/ 13 w 47" name="T58"/>
                <a:gd fmla="*/ 1 h 31" name="T59"/>
                <a:gd fmla="*/ 14 w 47" name="T60"/>
                <a:gd fmla="*/ 1 h 31" name="T61"/>
                <a:gd fmla="*/ 14 w 47" name="T62"/>
                <a:gd fmla="*/ 2 h 31" name="T63"/>
                <a:gd fmla="*/ 15 w 47" name="T64"/>
                <a:gd fmla="*/ 17 h 31" name="T65"/>
                <a:gd fmla="*/ 21 w 47" name="T66"/>
                <a:gd fmla="*/ 6 h 31" name="T67"/>
                <a:gd fmla="*/ 21 w 47" name="T68"/>
                <a:gd fmla="*/ 6 h 31" name="T69"/>
                <a:gd fmla="*/ 22 w 47" name="T70"/>
                <a:gd fmla="*/ 6 h 31" name="T71"/>
                <a:gd fmla="*/ 24 w 47" name="T72"/>
                <a:gd fmla="*/ 10 h 31" name="T73"/>
                <a:gd fmla="*/ 27 w 47" name="T74"/>
                <a:gd fmla="*/ 19 h 31" name="T75"/>
                <a:gd fmla="*/ 27 w 47" name="T76"/>
                <a:gd fmla="*/ 20 h 31" name="T77"/>
                <a:gd fmla="*/ 33 w 47" name="T78"/>
                <a:gd fmla="*/ 8 h 31" name="T79"/>
                <a:gd fmla="*/ 33 w 47" name="T80"/>
                <a:gd fmla="*/ 8 h 31" name="T81"/>
                <a:gd fmla="*/ 33 w 47" name="T82"/>
                <a:gd fmla="*/ 8 h 31" name="T83"/>
                <a:gd fmla="*/ 47 w 47" name="T84"/>
                <a:gd fmla="*/ 30 h 31" name="T85"/>
                <a:gd fmla="*/ 47 w 47" name="T86"/>
                <a:gd fmla="*/ 30 h 31" name="T87"/>
                <a:gd fmla="*/ 47 w 47" name="T88"/>
                <a:gd fmla="*/ 31 h 31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1" w="47">
                  <a:moveTo>
                    <a:pt x="47" y="31"/>
                  </a:moveTo>
                  <a:cubicBezTo>
                    <a:pt x="39" y="29"/>
                    <a:pt x="35" y="16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3"/>
                    <a:pt x="31" y="18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17"/>
                    <a:pt x="24" y="13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11"/>
                    <a:pt x="19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5" y="7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8"/>
                    <a:pt x="10" y="14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2"/>
                    <a:pt x="2" y="7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7"/>
                    <a:pt x="3" y="12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9" y="13"/>
                    <a:pt x="11" y="6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6"/>
                    <a:pt x="15" y="13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9" y="10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7"/>
                    <a:pt x="24" y="8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6" y="16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0" y="17"/>
                    <a:pt x="30" y="12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6" y="15"/>
                    <a:pt x="40" y="28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矩形 37"/>
          <p:cNvSpPr/>
          <p:nvPr/>
        </p:nvSpPr>
        <p:spPr>
          <a:xfrm>
            <a:off x="9269745" y="2414126"/>
            <a:ext cx="2294802" cy="602191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文本框 42"/>
          <p:cNvSpPr txBox="1"/>
          <p:nvPr/>
        </p:nvSpPr>
        <p:spPr>
          <a:xfrm>
            <a:off x="9432673" y="2486729"/>
            <a:ext cx="229480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itchFamily="50" typeface="造字工房悦圆演示版常规体"/>
                <a:ea charset="-122" pitchFamily="50" typeface="造字工房悦圆演示版常规体"/>
              </a:rPr>
              <a:t>创新方案</a:t>
            </a:r>
          </a:p>
        </p:txBody>
      </p:sp>
      <p:sp>
        <p:nvSpPr>
          <p:cNvPr id="49" name="等腰三角形 48"/>
          <p:cNvSpPr/>
          <p:nvPr/>
        </p:nvSpPr>
        <p:spPr>
          <a:xfrm rot="5400000">
            <a:off x="11418037" y="2556955"/>
            <a:ext cx="602192" cy="309173"/>
          </a:xfrm>
          <a:prstGeom prst="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>
            <a:off x="6929793" y="2410446"/>
            <a:ext cx="2357022" cy="609600"/>
          </a:xfrm>
          <a:prstGeom prst="rect">
            <a:avLst/>
          </a:prstGeom>
          <a:solidFill>
            <a:srgbClr val="61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7068346" y="2480370"/>
            <a:ext cx="230851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itchFamily="50" typeface="造字工房悦圆演示版常规体"/>
                <a:ea charset="-122" pitchFamily="50" typeface="造字工房悦圆演示版常规体"/>
              </a:rPr>
              <a:t>优劣对比</a:t>
            </a:r>
          </a:p>
        </p:txBody>
      </p:sp>
      <p:sp>
        <p:nvSpPr>
          <p:cNvPr id="47" name="等腰三角形 46"/>
          <p:cNvSpPr/>
          <p:nvPr/>
        </p:nvSpPr>
        <p:spPr>
          <a:xfrm rot="5400000">
            <a:off x="9116798" y="2567553"/>
            <a:ext cx="609601" cy="311021"/>
          </a:xfrm>
          <a:prstGeom prst="triangle">
            <a:avLst/>
          </a:prstGeom>
          <a:solidFill>
            <a:srgbClr val="61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8791903" y="1040775"/>
            <a:ext cx="3094626" cy="949075"/>
            <a:chOff x="8791903" y="968205"/>
            <a:chExt cx="3094626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gdLst>
                  <a:gd fmla="*/ 99 w 254" name="T0"/>
                  <a:gd fmla="*/ 219 h 229" name="T1"/>
                  <a:gd fmla="*/ 20 w 254" name="T2"/>
                  <a:gd fmla="*/ 81 h 229" name="T3"/>
                  <a:gd fmla="*/ 16 w 254" name="T4"/>
                  <a:gd fmla="*/ 98 h 229" name="T5"/>
                  <a:gd fmla="*/ 0 w 254" name="T6"/>
                  <a:gd fmla="*/ 95 h 229" name="T7"/>
                  <a:gd fmla="*/ 99 w 254" name="T8"/>
                  <a:gd fmla="*/ 219 h 229" name="T9"/>
                  <a:gd fmla="*/ 155 w 254" name="T10"/>
                  <a:gd fmla="*/ 219 h 229" name="T11"/>
                  <a:gd fmla="*/ 234 w 254" name="T12"/>
                  <a:gd fmla="*/ 81 h 229" name="T13"/>
                  <a:gd fmla="*/ 238 w 254" name="T14"/>
                  <a:gd fmla="*/ 98 h 229" name="T15"/>
                  <a:gd fmla="*/ 254 w 254" name="T16"/>
                  <a:gd fmla="*/ 95 h 229" name="T17"/>
                  <a:gd fmla="*/ 155 w 254" name="T18"/>
                  <a:gd fmla="*/ 219 h 229" name="T19"/>
                  <a:gd fmla="*/ 8 w 254" name="T20"/>
                  <a:gd fmla="*/ 99 h 229" name="T21"/>
                  <a:gd fmla="*/ 18 w 254" name="T22"/>
                  <a:gd fmla="*/ 101 h 229" name="T23"/>
                  <a:gd fmla="*/ 22 w 254" name="T24"/>
                  <a:gd fmla="*/ 87 h 229" name="T25"/>
                  <a:gd fmla="*/ 71 w 254" name="T26"/>
                  <a:gd fmla="*/ 208 h 229" name="T27"/>
                  <a:gd fmla="*/ 8 w 254" name="T28"/>
                  <a:gd fmla="*/ 99 h 229" name="T29"/>
                  <a:gd fmla="*/ 232 w 254" name="T30"/>
                  <a:gd fmla="*/ 87 h 229" name="T31"/>
                  <a:gd fmla="*/ 235 w 254" name="T32"/>
                  <a:gd fmla="*/ 101 h 229" name="T33"/>
                  <a:gd fmla="*/ 246 w 254" name="T34"/>
                  <a:gd fmla="*/ 99 h 229" name="T35"/>
                  <a:gd fmla="*/ 182 w 254" name="T36"/>
                  <a:gd fmla="*/ 208 h 229" name="T37"/>
                  <a:gd fmla="*/ 232 w 254" name="T38"/>
                  <a:gd fmla="*/ 87 h 229" name="T39"/>
                  <a:gd fmla="*/ 129 w 254" name="T40"/>
                  <a:gd fmla="*/ 221 h 229" name="T41"/>
                  <a:gd fmla="*/ 67 w 254" name="T42"/>
                  <a:gd fmla="*/ 154 h 229" name="T43"/>
                  <a:gd fmla="*/ 64 w 254" name="T44"/>
                  <a:gd fmla="*/ 88 h 229" name="T45"/>
                  <a:gd fmla="*/ 108 w 254" name="T46"/>
                  <a:gd fmla="*/ 83 h 229" name="T47"/>
                  <a:gd fmla="*/ 150 w 254" name="T48"/>
                  <a:gd fmla="*/ 83 h 229" name="T49"/>
                  <a:gd fmla="*/ 195 w 254" name="T50"/>
                  <a:gd fmla="*/ 88 h 229" name="T51"/>
                  <a:gd fmla="*/ 191 w 254" name="T52"/>
                  <a:gd fmla="*/ 154 h 229" name="T53"/>
                  <a:gd fmla="*/ 129 w 254" name="T54"/>
                  <a:gd fmla="*/ 221 h 229" name="T55"/>
                  <a:gd fmla="*/ 147 w 254" name="T56"/>
                  <a:gd fmla="*/ 27 h 229" name="T57"/>
                  <a:gd fmla="*/ 201 w 254" name="T58"/>
                  <a:gd fmla="*/ 47 h 229" name="T59"/>
                  <a:gd fmla="*/ 212 w 254" name="T60"/>
                  <a:gd fmla="*/ 79 h 229" name="T61"/>
                  <a:gd fmla="*/ 147 w 254" name="T62"/>
                  <a:gd fmla="*/ 76 h 229" name="T63"/>
                  <a:gd fmla="*/ 111 w 254" name="T64"/>
                  <a:gd fmla="*/ 76 h 229" name="T65"/>
                  <a:gd fmla="*/ 46 w 254" name="T66"/>
                  <a:gd fmla="*/ 79 h 229" name="T67"/>
                  <a:gd fmla="*/ 57 w 254" name="T68"/>
                  <a:gd fmla="*/ 47 h 229" name="T69"/>
                  <a:gd fmla="*/ 111 w 254" name="T70"/>
                  <a:gd fmla="*/ 27 h 229" name="T71"/>
                  <a:gd fmla="*/ 147 w 254" name="T72"/>
                  <a:gd fmla="*/ 27 h 229" name="T73"/>
                  <a:gd fmla="*/ 115 w 254" name="T74"/>
                  <a:gd fmla="*/ 10 h 229" name="T75"/>
                  <a:gd fmla="*/ 106 w 254" name="T76"/>
                  <a:gd fmla="*/ 23 h 229" name="T77"/>
                  <a:gd fmla="*/ 62 w 254" name="T78"/>
                  <a:gd fmla="*/ 39 h 229" name="T79"/>
                  <a:gd fmla="*/ 53 w 254" name="T80"/>
                  <a:gd fmla="*/ 34 h 229" name="T81"/>
                  <a:gd fmla="*/ 46 w 254" name="T82"/>
                  <a:gd fmla="*/ 42 h 229" name="T83"/>
                  <a:gd fmla="*/ 52 w 254" name="T84"/>
                  <a:gd fmla="*/ 48 h 229" name="T85"/>
                  <a:gd fmla="*/ 41 w 254" name="T86"/>
                  <a:gd fmla="*/ 79 h 229" name="T87"/>
                  <a:gd fmla="*/ 55 w 254" name="T88"/>
                  <a:gd fmla="*/ 85 h 229" name="T89"/>
                  <a:gd fmla="*/ 61 w 254" name="T90"/>
                  <a:gd fmla="*/ 156 h 229" name="T91"/>
                  <a:gd fmla="*/ 128 w 254" name="T92"/>
                  <a:gd fmla="*/ 229 h 229" name="T93"/>
                  <a:gd fmla="*/ 197 w 254" name="T94"/>
                  <a:gd fmla="*/ 156 h 229" name="T95"/>
                  <a:gd fmla="*/ 203 w 254" name="T96"/>
                  <a:gd fmla="*/ 85 h 229" name="T97"/>
                  <a:gd fmla="*/ 217 w 254" name="T98"/>
                  <a:gd fmla="*/ 79 h 229" name="T99"/>
                  <a:gd fmla="*/ 206 w 254" name="T100"/>
                  <a:gd fmla="*/ 48 h 229" name="T101"/>
                  <a:gd fmla="*/ 212 w 254" name="T102"/>
                  <a:gd fmla="*/ 42 h 229" name="T103"/>
                  <a:gd fmla="*/ 206 w 254" name="T104"/>
                  <a:gd fmla="*/ 34 h 229" name="T105"/>
                  <a:gd fmla="*/ 197 w 254" name="T106"/>
                  <a:gd fmla="*/ 39 h 229" name="T107"/>
                  <a:gd fmla="*/ 152 w 254" name="T108"/>
                  <a:gd fmla="*/ 23 h 229" name="T109"/>
                  <a:gd fmla="*/ 144 w 254" name="T110"/>
                  <a:gd fmla="*/ 10 h 229" name="T111"/>
                  <a:gd fmla="*/ 115 w 254" name="T112"/>
                  <a:gd fmla="*/ 10 h 22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29" w="254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20" y="1686401"/>
                <a:ext cx="42076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3200">
                    <a:solidFill>
                      <a:srgbClr val="1E2B58"/>
                    </a:solidFill>
                  </a:rPr>
                  <a:t>3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791902" y="1455615"/>
              <a:ext cx="216819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模仿·内化·创新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4150" y="3463956"/>
            <a:ext cx="11603700" cy="2624443"/>
            <a:chOff x="294150" y="2879756"/>
            <a:chExt cx="11603700" cy="2624443"/>
          </a:xfrm>
        </p:grpSpPr>
        <p:grpSp>
          <p:nvGrpSpPr>
            <p:cNvPr id="63" name="组合 62"/>
            <p:cNvGrpSpPr/>
            <p:nvPr/>
          </p:nvGrpSpPr>
          <p:grpSpPr>
            <a:xfrm>
              <a:off x="294150" y="2879756"/>
              <a:ext cx="11603700" cy="2624443"/>
              <a:chOff x="3463433" y="1969200"/>
              <a:chExt cx="2576700" cy="3943761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3463433" y="1969200"/>
                <a:ext cx="515340" cy="3943761"/>
              </a:xfrm>
              <a:prstGeom prst="rect">
                <a:avLst/>
              </a:prstGeom>
              <a:solidFill>
                <a:srgbClr val="EE4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978773" y="1969200"/>
                <a:ext cx="515340" cy="3943761"/>
              </a:xfrm>
              <a:prstGeom prst="rect">
                <a:avLst/>
              </a:prstGeom>
              <a:solidFill>
                <a:srgbClr val="C94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4494113" y="1969201"/>
                <a:ext cx="515340" cy="3940935"/>
              </a:xfrm>
              <a:prstGeom prst="rect">
                <a:avLst/>
              </a:prstGeom>
              <a:solidFill>
                <a:srgbClr val="9F4E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5009453" y="1969201"/>
                <a:ext cx="515340" cy="3940935"/>
              </a:xfrm>
              <a:prstGeom prst="rect">
                <a:avLst/>
              </a:prstGeom>
              <a:solidFill>
                <a:srgbClr val="614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524793" y="1969200"/>
                <a:ext cx="515340" cy="3940935"/>
              </a:xfrm>
              <a:prstGeom prst="rect">
                <a:avLst/>
              </a:pr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318280" y="2992684"/>
              <a:ext cx="2272480" cy="4968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  <a:t>Step One：</a:t>
              </a:r>
            </a:p>
            <a:p>
              <a:b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</a:br>
              <a: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  <a:t>在网上下载英伦风相关海报、图片、PPT、psd或icon素材，作为设计参考。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639020" y="2992684"/>
              <a:ext cx="2272480" cy="3992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  <a:t>Step Two：</a:t>
              </a:r>
            </a:p>
            <a:p>
              <a:b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</a:br>
              <a: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  <a:t>拆解素材或图片。先看配色字体，再看图文排版样式。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959760" y="2992683"/>
              <a:ext cx="2272480" cy="448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  <a:t>Step Three：</a:t>
              </a:r>
            </a:p>
            <a:p>
              <a:b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</a:br>
              <a: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  <a:t>研究优秀作品构图方法，从别人的配色中选择两三个适合主题的色彩。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80499" y="2992683"/>
              <a:ext cx="2272480" cy="4480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  <a:t>Step Four：</a:t>
              </a:r>
            </a:p>
            <a:p>
              <a:b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</a:br>
              <a: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  <a:t>对比不同作品优劣，能够指出其闪光点，思考不足之处的改进方法。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601240" y="2992684"/>
              <a:ext cx="2272480" cy="4968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  <a:t>Step Five：</a:t>
              </a:r>
            </a:p>
            <a:p>
              <a:b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</a:br>
              <a:r>
                <a:rPr altLang="zh-CN" lang="en-US" smtClean="0" sz="3200">
                  <a:solidFill>
                    <a:schemeClr val="bg1"/>
                  </a:solidFill>
                  <a:latin charset="0" pitchFamily="34" typeface="Gill Sans MT"/>
                </a:rPr>
                <a:t>由分析结果给出PPT页面设计方案，并由改变色彩，色块形状等方式创新。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4619065" y="2410447"/>
            <a:ext cx="2310729" cy="609600"/>
          </a:xfrm>
          <a:prstGeom prst="rect">
            <a:avLst/>
          </a:prstGeom>
          <a:solidFill>
            <a:srgbClr val="9F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文本框 40"/>
          <p:cNvSpPr txBox="1"/>
          <p:nvPr/>
        </p:nvSpPr>
        <p:spPr>
          <a:xfrm>
            <a:off x="4801230" y="2480370"/>
            <a:ext cx="228670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itchFamily="50" typeface="造字工房悦圆演示版常规体"/>
                <a:ea charset="-122" pitchFamily="50" typeface="造字工房悦圆演示版常规体"/>
              </a:rPr>
              <a:t>构图方法</a:t>
            </a:r>
          </a:p>
        </p:txBody>
      </p:sp>
      <p:sp>
        <p:nvSpPr>
          <p:cNvPr id="46" name="等腰三角形 45"/>
          <p:cNvSpPr/>
          <p:nvPr/>
        </p:nvSpPr>
        <p:spPr>
          <a:xfrm rot="5400000">
            <a:off x="6773398" y="2561205"/>
            <a:ext cx="609601" cy="308082"/>
          </a:xfrm>
          <a:prstGeom prst="triangle">
            <a:avLst/>
          </a:prstGeom>
          <a:solidFill>
            <a:srgbClr val="9F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2411393" y="2410447"/>
            <a:ext cx="2224531" cy="609600"/>
          </a:xfrm>
          <a:prstGeom prst="rect">
            <a:avLst/>
          </a:prstGeom>
          <a:solidFill>
            <a:srgbClr val="C94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文本框 39"/>
          <p:cNvSpPr txBox="1"/>
          <p:nvPr/>
        </p:nvSpPr>
        <p:spPr>
          <a:xfrm>
            <a:off x="2572428" y="2480370"/>
            <a:ext cx="222453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itchFamily="50" typeface="造字工房悦圆演示版常规体"/>
                <a:ea charset="-122" pitchFamily="50" typeface="造字工房悦圆演示版常规体"/>
              </a:rPr>
              <a:t>拆解素材</a:t>
            </a:r>
          </a:p>
        </p:txBody>
      </p:sp>
      <p:sp>
        <p:nvSpPr>
          <p:cNvPr id="45" name="等腰三角形 44"/>
          <p:cNvSpPr/>
          <p:nvPr/>
        </p:nvSpPr>
        <p:spPr>
          <a:xfrm rot="5400000">
            <a:off x="4480976" y="2565393"/>
            <a:ext cx="609601" cy="299706"/>
          </a:xfrm>
          <a:prstGeom prst="triangle">
            <a:avLst/>
          </a:prstGeom>
          <a:solidFill>
            <a:srgbClr val="C94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317649" y="2409754"/>
            <a:ext cx="2088118" cy="610291"/>
          </a:xfrm>
          <a:prstGeom prst="rect">
            <a:avLst/>
          </a:prstGeom>
          <a:solidFill>
            <a:srgbClr val="EE4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454129" y="2479777"/>
            <a:ext cx="206640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itchFamily="50" typeface="造字工房悦圆演示版常规体"/>
                <a:ea charset="-122" pitchFamily="50" typeface="造字工房悦圆演示版常规体"/>
              </a:rPr>
              <a:t>下载素材</a:t>
            </a:r>
          </a:p>
        </p:txBody>
      </p:sp>
      <p:sp>
        <p:nvSpPr>
          <p:cNvPr id="10" name="等腰三角形 9"/>
          <p:cNvSpPr/>
          <p:nvPr/>
        </p:nvSpPr>
        <p:spPr>
          <a:xfrm rot="5400000">
            <a:off x="2237274" y="2575699"/>
            <a:ext cx="610292" cy="278402"/>
          </a:xfrm>
          <a:prstGeom prst="triangle">
            <a:avLst/>
          </a:prstGeom>
          <a:solidFill>
            <a:srgbClr val="EE4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等腰三角形 49"/>
          <p:cNvSpPr/>
          <p:nvPr/>
        </p:nvSpPr>
        <p:spPr>
          <a:xfrm rot="5400000">
            <a:off x="146039" y="2571970"/>
            <a:ext cx="610292" cy="278402"/>
          </a:xfrm>
          <a:prstGeom prst="triangle">
            <a:avLst/>
          </a:prstGeom>
          <a:solidFill>
            <a:srgbClr val="F9F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8791903" y="1040775"/>
            <a:ext cx="3094626" cy="949075"/>
            <a:chOff x="8791903" y="968205"/>
            <a:chExt cx="3094626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gdLst>
                  <a:gd fmla="*/ 99 w 254" name="T0"/>
                  <a:gd fmla="*/ 219 h 229" name="T1"/>
                  <a:gd fmla="*/ 20 w 254" name="T2"/>
                  <a:gd fmla="*/ 81 h 229" name="T3"/>
                  <a:gd fmla="*/ 16 w 254" name="T4"/>
                  <a:gd fmla="*/ 98 h 229" name="T5"/>
                  <a:gd fmla="*/ 0 w 254" name="T6"/>
                  <a:gd fmla="*/ 95 h 229" name="T7"/>
                  <a:gd fmla="*/ 99 w 254" name="T8"/>
                  <a:gd fmla="*/ 219 h 229" name="T9"/>
                  <a:gd fmla="*/ 155 w 254" name="T10"/>
                  <a:gd fmla="*/ 219 h 229" name="T11"/>
                  <a:gd fmla="*/ 234 w 254" name="T12"/>
                  <a:gd fmla="*/ 81 h 229" name="T13"/>
                  <a:gd fmla="*/ 238 w 254" name="T14"/>
                  <a:gd fmla="*/ 98 h 229" name="T15"/>
                  <a:gd fmla="*/ 254 w 254" name="T16"/>
                  <a:gd fmla="*/ 95 h 229" name="T17"/>
                  <a:gd fmla="*/ 155 w 254" name="T18"/>
                  <a:gd fmla="*/ 219 h 229" name="T19"/>
                  <a:gd fmla="*/ 8 w 254" name="T20"/>
                  <a:gd fmla="*/ 99 h 229" name="T21"/>
                  <a:gd fmla="*/ 18 w 254" name="T22"/>
                  <a:gd fmla="*/ 101 h 229" name="T23"/>
                  <a:gd fmla="*/ 22 w 254" name="T24"/>
                  <a:gd fmla="*/ 87 h 229" name="T25"/>
                  <a:gd fmla="*/ 71 w 254" name="T26"/>
                  <a:gd fmla="*/ 208 h 229" name="T27"/>
                  <a:gd fmla="*/ 8 w 254" name="T28"/>
                  <a:gd fmla="*/ 99 h 229" name="T29"/>
                  <a:gd fmla="*/ 232 w 254" name="T30"/>
                  <a:gd fmla="*/ 87 h 229" name="T31"/>
                  <a:gd fmla="*/ 235 w 254" name="T32"/>
                  <a:gd fmla="*/ 101 h 229" name="T33"/>
                  <a:gd fmla="*/ 246 w 254" name="T34"/>
                  <a:gd fmla="*/ 99 h 229" name="T35"/>
                  <a:gd fmla="*/ 182 w 254" name="T36"/>
                  <a:gd fmla="*/ 208 h 229" name="T37"/>
                  <a:gd fmla="*/ 232 w 254" name="T38"/>
                  <a:gd fmla="*/ 87 h 229" name="T39"/>
                  <a:gd fmla="*/ 129 w 254" name="T40"/>
                  <a:gd fmla="*/ 221 h 229" name="T41"/>
                  <a:gd fmla="*/ 67 w 254" name="T42"/>
                  <a:gd fmla="*/ 154 h 229" name="T43"/>
                  <a:gd fmla="*/ 64 w 254" name="T44"/>
                  <a:gd fmla="*/ 88 h 229" name="T45"/>
                  <a:gd fmla="*/ 108 w 254" name="T46"/>
                  <a:gd fmla="*/ 83 h 229" name="T47"/>
                  <a:gd fmla="*/ 150 w 254" name="T48"/>
                  <a:gd fmla="*/ 83 h 229" name="T49"/>
                  <a:gd fmla="*/ 195 w 254" name="T50"/>
                  <a:gd fmla="*/ 88 h 229" name="T51"/>
                  <a:gd fmla="*/ 191 w 254" name="T52"/>
                  <a:gd fmla="*/ 154 h 229" name="T53"/>
                  <a:gd fmla="*/ 129 w 254" name="T54"/>
                  <a:gd fmla="*/ 221 h 229" name="T55"/>
                  <a:gd fmla="*/ 147 w 254" name="T56"/>
                  <a:gd fmla="*/ 27 h 229" name="T57"/>
                  <a:gd fmla="*/ 201 w 254" name="T58"/>
                  <a:gd fmla="*/ 47 h 229" name="T59"/>
                  <a:gd fmla="*/ 212 w 254" name="T60"/>
                  <a:gd fmla="*/ 79 h 229" name="T61"/>
                  <a:gd fmla="*/ 147 w 254" name="T62"/>
                  <a:gd fmla="*/ 76 h 229" name="T63"/>
                  <a:gd fmla="*/ 111 w 254" name="T64"/>
                  <a:gd fmla="*/ 76 h 229" name="T65"/>
                  <a:gd fmla="*/ 46 w 254" name="T66"/>
                  <a:gd fmla="*/ 79 h 229" name="T67"/>
                  <a:gd fmla="*/ 57 w 254" name="T68"/>
                  <a:gd fmla="*/ 47 h 229" name="T69"/>
                  <a:gd fmla="*/ 111 w 254" name="T70"/>
                  <a:gd fmla="*/ 27 h 229" name="T71"/>
                  <a:gd fmla="*/ 147 w 254" name="T72"/>
                  <a:gd fmla="*/ 27 h 229" name="T73"/>
                  <a:gd fmla="*/ 115 w 254" name="T74"/>
                  <a:gd fmla="*/ 10 h 229" name="T75"/>
                  <a:gd fmla="*/ 106 w 254" name="T76"/>
                  <a:gd fmla="*/ 23 h 229" name="T77"/>
                  <a:gd fmla="*/ 62 w 254" name="T78"/>
                  <a:gd fmla="*/ 39 h 229" name="T79"/>
                  <a:gd fmla="*/ 53 w 254" name="T80"/>
                  <a:gd fmla="*/ 34 h 229" name="T81"/>
                  <a:gd fmla="*/ 46 w 254" name="T82"/>
                  <a:gd fmla="*/ 42 h 229" name="T83"/>
                  <a:gd fmla="*/ 52 w 254" name="T84"/>
                  <a:gd fmla="*/ 48 h 229" name="T85"/>
                  <a:gd fmla="*/ 41 w 254" name="T86"/>
                  <a:gd fmla="*/ 79 h 229" name="T87"/>
                  <a:gd fmla="*/ 55 w 254" name="T88"/>
                  <a:gd fmla="*/ 85 h 229" name="T89"/>
                  <a:gd fmla="*/ 61 w 254" name="T90"/>
                  <a:gd fmla="*/ 156 h 229" name="T91"/>
                  <a:gd fmla="*/ 128 w 254" name="T92"/>
                  <a:gd fmla="*/ 229 h 229" name="T93"/>
                  <a:gd fmla="*/ 197 w 254" name="T94"/>
                  <a:gd fmla="*/ 156 h 229" name="T95"/>
                  <a:gd fmla="*/ 203 w 254" name="T96"/>
                  <a:gd fmla="*/ 85 h 229" name="T97"/>
                  <a:gd fmla="*/ 217 w 254" name="T98"/>
                  <a:gd fmla="*/ 79 h 229" name="T99"/>
                  <a:gd fmla="*/ 206 w 254" name="T100"/>
                  <a:gd fmla="*/ 48 h 229" name="T101"/>
                  <a:gd fmla="*/ 212 w 254" name="T102"/>
                  <a:gd fmla="*/ 42 h 229" name="T103"/>
                  <a:gd fmla="*/ 206 w 254" name="T104"/>
                  <a:gd fmla="*/ 34 h 229" name="T105"/>
                  <a:gd fmla="*/ 197 w 254" name="T106"/>
                  <a:gd fmla="*/ 39 h 229" name="T107"/>
                  <a:gd fmla="*/ 152 w 254" name="T108"/>
                  <a:gd fmla="*/ 23 h 229" name="T109"/>
                  <a:gd fmla="*/ 144 w 254" name="T110"/>
                  <a:gd fmla="*/ 10 h 229" name="T111"/>
                  <a:gd fmla="*/ 115 w 254" name="T112"/>
                  <a:gd fmla="*/ 10 h 22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29" w="254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20" y="1686401"/>
                <a:ext cx="42076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3200">
                    <a:solidFill>
                      <a:srgbClr val="1E2B58"/>
                    </a:solidFill>
                  </a:rPr>
                  <a:t>3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791902" y="1455615"/>
              <a:ext cx="216819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模仿·内化·创新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2469" t="10274"/>
          <a:stretch>
            <a:fillRect/>
          </a:stretch>
        </p:blipFill>
        <p:spPr>
          <a:xfrm>
            <a:off x="929989" y="2241331"/>
            <a:ext cx="5717867" cy="4326895"/>
          </a:xfrm>
          <a:prstGeom prst="rect">
            <a:avLst/>
          </a:prstGeom>
          <a:ln>
            <a:solidFill>
              <a:srgbClr val="1E2B58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72" name="任意多边形 71"/>
          <p:cNvSpPr/>
          <p:nvPr/>
        </p:nvSpPr>
        <p:spPr>
          <a:xfrm rot="19342802">
            <a:off x="281529" y="2139229"/>
            <a:ext cx="1358900" cy="252990"/>
          </a:xfrm>
          <a:custGeom>
            <a:gdLst>
              <a:gd fmla="*/ 0 w 1358900" name="connsiteX0"/>
              <a:gd fmla="*/ 0 h 382541" name="connsiteY0"/>
              <a:gd fmla="*/ 1358900 w 1358900" name="connsiteX1"/>
              <a:gd fmla="*/ 0 h 382541" name="connsiteY1"/>
              <a:gd fmla="*/ 1194012 w 1358900" name="connsiteX2"/>
              <a:gd fmla="*/ 188887 h 382541" name="connsiteY2"/>
              <a:gd fmla="*/ 1358900 w 1358900" name="connsiteX3"/>
              <a:gd fmla="*/ 382541 h 382541" name="connsiteY3"/>
              <a:gd fmla="*/ 0 w 1358900" name="connsiteX4"/>
              <a:gd fmla="*/ 382541 h 382541" name="connsiteY4"/>
              <a:gd fmla="*/ 0 w 1358900" name="connsiteX5"/>
              <a:gd fmla="*/ 382540 h 382541" name="connsiteY5"/>
              <a:gd fmla="*/ 164887 w 1358900" name="connsiteX6"/>
              <a:gd fmla="*/ 193654 h 382541" name="connsiteY6"/>
              <a:gd fmla="*/ 0 w 1358900" name="connsiteX7"/>
              <a:gd fmla="*/ 1 h 382541" name="connsiteY7"/>
              <a:gd fmla="*/ 0 w 1358900" name="connsiteX8"/>
              <a:gd fmla="*/ 0 h 38254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82541" w="1358900">
                <a:moveTo>
                  <a:pt x="0" y="0"/>
                </a:moveTo>
                <a:lnTo>
                  <a:pt x="1358900" y="0"/>
                </a:lnTo>
                <a:lnTo>
                  <a:pt x="1194012" y="188887"/>
                </a:lnTo>
                <a:lnTo>
                  <a:pt x="1358900" y="382541"/>
                </a:lnTo>
                <a:lnTo>
                  <a:pt x="0" y="382541"/>
                </a:lnTo>
                <a:lnTo>
                  <a:pt x="0" y="382540"/>
                </a:lnTo>
                <a:lnTo>
                  <a:pt x="164887" y="193654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下载原图</a:t>
            </a:r>
          </a:p>
        </p:txBody>
      </p:sp>
      <p:sp>
        <p:nvSpPr>
          <p:cNvPr id="55" name="矩形 54"/>
          <p:cNvSpPr/>
          <p:nvPr/>
        </p:nvSpPr>
        <p:spPr>
          <a:xfrm>
            <a:off x="7778839" y="2235011"/>
            <a:ext cx="2247845" cy="545658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charset="-122" pitchFamily="34" typeface="微软雅黑"/>
                <a:ea charset="-122" pitchFamily="34" typeface="微软雅黑"/>
              </a:rPr>
              <a:t>文字配色</a:t>
            </a:r>
          </a:p>
        </p:txBody>
      </p:sp>
      <p:sp>
        <p:nvSpPr>
          <p:cNvPr id="57" name="菱形 56"/>
          <p:cNvSpPr/>
          <p:nvPr/>
        </p:nvSpPr>
        <p:spPr>
          <a:xfrm>
            <a:off x="7778839" y="2983272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文本框 57"/>
          <p:cNvSpPr txBox="1"/>
          <p:nvPr/>
        </p:nvSpPr>
        <p:spPr>
          <a:xfrm>
            <a:off x="8069097" y="2899490"/>
            <a:ext cx="13582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中文文字：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069094" y="3268822"/>
            <a:ext cx="13582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黑体</a:t>
            </a:r>
          </a:p>
        </p:txBody>
      </p:sp>
      <p:sp>
        <p:nvSpPr>
          <p:cNvPr id="77" name="菱形 76"/>
          <p:cNvSpPr/>
          <p:nvPr/>
        </p:nvSpPr>
        <p:spPr>
          <a:xfrm>
            <a:off x="7778839" y="3726815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文本框 77"/>
          <p:cNvSpPr txBox="1"/>
          <p:nvPr/>
        </p:nvSpPr>
        <p:spPr>
          <a:xfrm>
            <a:off x="8069097" y="3643033"/>
            <a:ext cx="13582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配色方案：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8069094" y="4017244"/>
            <a:ext cx="13582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红蓝经典色</a:t>
            </a:r>
          </a:p>
        </p:txBody>
      </p:sp>
      <p:sp>
        <p:nvSpPr>
          <p:cNvPr id="80" name="矩形 79"/>
          <p:cNvSpPr/>
          <p:nvPr/>
        </p:nvSpPr>
        <p:spPr>
          <a:xfrm>
            <a:off x="7778838" y="4386576"/>
            <a:ext cx="2247845" cy="545658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charset="-122" pitchFamily="34" typeface="微软雅黑"/>
                <a:ea charset="-122" pitchFamily="34" typeface="微软雅黑"/>
              </a:rPr>
              <a:t>排版构图</a:t>
            </a:r>
          </a:p>
        </p:txBody>
      </p:sp>
      <p:sp>
        <p:nvSpPr>
          <p:cNvPr id="81" name="菱形 80"/>
          <p:cNvSpPr/>
          <p:nvPr/>
        </p:nvSpPr>
        <p:spPr>
          <a:xfrm>
            <a:off x="7778838" y="5130120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文本框 81"/>
          <p:cNvSpPr txBox="1"/>
          <p:nvPr/>
        </p:nvSpPr>
        <p:spPr>
          <a:xfrm>
            <a:off x="8069094" y="5046338"/>
            <a:ext cx="182187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排版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069094" y="5415670"/>
            <a:ext cx="195758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引导线+图文混排</a:t>
            </a:r>
          </a:p>
        </p:txBody>
      </p:sp>
      <p:sp>
        <p:nvSpPr>
          <p:cNvPr id="83" name="菱形 82"/>
          <p:cNvSpPr/>
          <p:nvPr/>
        </p:nvSpPr>
        <p:spPr>
          <a:xfrm>
            <a:off x="7778838" y="5909016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文本框 83"/>
          <p:cNvSpPr txBox="1"/>
          <p:nvPr/>
        </p:nvSpPr>
        <p:spPr>
          <a:xfrm>
            <a:off x="8069094" y="5825234"/>
            <a:ext cx="182187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构图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8069097" y="6194566"/>
            <a:ext cx="166296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九宫格构图法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11147" y="3410952"/>
            <a:ext cx="6792916" cy="43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2319130" y="1750779"/>
            <a:ext cx="0" cy="510722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00038" y="4905730"/>
            <a:ext cx="518636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332383" y="2983272"/>
            <a:ext cx="47716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486400" y="3410952"/>
            <a:ext cx="0" cy="344704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647455" y="3410952"/>
            <a:ext cx="0" cy="149477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2132" y="6270705"/>
            <a:ext cx="6761931" cy="2407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0" y="2237002"/>
            <a:ext cx="7692259" cy="4326896"/>
          </a:xfrm>
          <a:prstGeom prst="rect">
            <a:avLst/>
          </a:prstGeom>
          <a:ln>
            <a:solidFill>
              <a:srgbClr val="1E2B58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8791903" y="1040775"/>
            <a:ext cx="3094626" cy="949075"/>
            <a:chOff x="8791903" y="968205"/>
            <a:chExt cx="3094626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gdLst>
                  <a:gd fmla="*/ 99 w 254" name="T0"/>
                  <a:gd fmla="*/ 219 h 229" name="T1"/>
                  <a:gd fmla="*/ 20 w 254" name="T2"/>
                  <a:gd fmla="*/ 81 h 229" name="T3"/>
                  <a:gd fmla="*/ 16 w 254" name="T4"/>
                  <a:gd fmla="*/ 98 h 229" name="T5"/>
                  <a:gd fmla="*/ 0 w 254" name="T6"/>
                  <a:gd fmla="*/ 95 h 229" name="T7"/>
                  <a:gd fmla="*/ 99 w 254" name="T8"/>
                  <a:gd fmla="*/ 219 h 229" name="T9"/>
                  <a:gd fmla="*/ 155 w 254" name="T10"/>
                  <a:gd fmla="*/ 219 h 229" name="T11"/>
                  <a:gd fmla="*/ 234 w 254" name="T12"/>
                  <a:gd fmla="*/ 81 h 229" name="T13"/>
                  <a:gd fmla="*/ 238 w 254" name="T14"/>
                  <a:gd fmla="*/ 98 h 229" name="T15"/>
                  <a:gd fmla="*/ 254 w 254" name="T16"/>
                  <a:gd fmla="*/ 95 h 229" name="T17"/>
                  <a:gd fmla="*/ 155 w 254" name="T18"/>
                  <a:gd fmla="*/ 219 h 229" name="T19"/>
                  <a:gd fmla="*/ 8 w 254" name="T20"/>
                  <a:gd fmla="*/ 99 h 229" name="T21"/>
                  <a:gd fmla="*/ 18 w 254" name="T22"/>
                  <a:gd fmla="*/ 101 h 229" name="T23"/>
                  <a:gd fmla="*/ 22 w 254" name="T24"/>
                  <a:gd fmla="*/ 87 h 229" name="T25"/>
                  <a:gd fmla="*/ 71 w 254" name="T26"/>
                  <a:gd fmla="*/ 208 h 229" name="T27"/>
                  <a:gd fmla="*/ 8 w 254" name="T28"/>
                  <a:gd fmla="*/ 99 h 229" name="T29"/>
                  <a:gd fmla="*/ 232 w 254" name="T30"/>
                  <a:gd fmla="*/ 87 h 229" name="T31"/>
                  <a:gd fmla="*/ 235 w 254" name="T32"/>
                  <a:gd fmla="*/ 101 h 229" name="T33"/>
                  <a:gd fmla="*/ 246 w 254" name="T34"/>
                  <a:gd fmla="*/ 99 h 229" name="T35"/>
                  <a:gd fmla="*/ 182 w 254" name="T36"/>
                  <a:gd fmla="*/ 208 h 229" name="T37"/>
                  <a:gd fmla="*/ 232 w 254" name="T38"/>
                  <a:gd fmla="*/ 87 h 229" name="T39"/>
                  <a:gd fmla="*/ 129 w 254" name="T40"/>
                  <a:gd fmla="*/ 221 h 229" name="T41"/>
                  <a:gd fmla="*/ 67 w 254" name="T42"/>
                  <a:gd fmla="*/ 154 h 229" name="T43"/>
                  <a:gd fmla="*/ 64 w 254" name="T44"/>
                  <a:gd fmla="*/ 88 h 229" name="T45"/>
                  <a:gd fmla="*/ 108 w 254" name="T46"/>
                  <a:gd fmla="*/ 83 h 229" name="T47"/>
                  <a:gd fmla="*/ 150 w 254" name="T48"/>
                  <a:gd fmla="*/ 83 h 229" name="T49"/>
                  <a:gd fmla="*/ 195 w 254" name="T50"/>
                  <a:gd fmla="*/ 88 h 229" name="T51"/>
                  <a:gd fmla="*/ 191 w 254" name="T52"/>
                  <a:gd fmla="*/ 154 h 229" name="T53"/>
                  <a:gd fmla="*/ 129 w 254" name="T54"/>
                  <a:gd fmla="*/ 221 h 229" name="T55"/>
                  <a:gd fmla="*/ 147 w 254" name="T56"/>
                  <a:gd fmla="*/ 27 h 229" name="T57"/>
                  <a:gd fmla="*/ 201 w 254" name="T58"/>
                  <a:gd fmla="*/ 47 h 229" name="T59"/>
                  <a:gd fmla="*/ 212 w 254" name="T60"/>
                  <a:gd fmla="*/ 79 h 229" name="T61"/>
                  <a:gd fmla="*/ 147 w 254" name="T62"/>
                  <a:gd fmla="*/ 76 h 229" name="T63"/>
                  <a:gd fmla="*/ 111 w 254" name="T64"/>
                  <a:gd fmla="*/ 76 h 229" name="T65"/>
                  <a:gd fmla="*/ 46 w 254" name="T66"/>
                  <a:gd fmla="*/ 79 h 229" name="T67"/>
                  <a:gd fmla="*/ 57 w 254" name="T68"/>
                  <a:gd fmla="*/ 47 h 229" name="T69"/>
                  <a:gd fmla="*/ 111 w 254" name="T70"/>
                  <a:gd fmla="*/ 27 h 229" name="T71"/>
                  <a:gd fmla="*/ 147 w 254" name="T72"/>
                  <a:gd fmla="*/ 27 h 229" name="T73"/>
                  <a:gd fmla="*/ 115 w 254" name="T74"/>
                  <a:gd fmla="*/ 10 h 229" name="T75"/>
                  <a:gd fmla="*/ 106 w 254" name="T76"/>
                  <a:gd fmla="*/ 23 h 229" name="T77"/>
                  <a:gd fmla="*/ 62 w 254" name="T78"/>
                  <a:gd fmla="*/ 39 h 229" name="T79"/>
                  <a:gd fmla="*/ 53 w 254" name="T80"/>
                  <a:gd fmla="*/ 34 h 229" name="T81"/>
                  <a:gd fmla="*/ 46 w 254" name="T82"/>
                  <a:gd fmla="*/ 42 h 229" name="T83"/>
                  <a:gd fmla="*/ 52 w 254" name="T84"/>
                  <a:gd fmla="*/ 48 h 229" name="T85"/>
                  <a:gd fmla="*/ 41 w 254" name="T86"/>
                  <a:gd fmla="*/ 79 h 229" name="T87"/>
                  <a:gd fmla="*/ 55 w 254" name="T88"/>
                  <a:gd fmla="*/ 85 h 229" name="T89"/>
                  <a:gd fmla="*/ 61 w 254" name="T90"/>
                  <a:gd fmla="*/ 156 h 229" name="T91"/>
                  <a:gd fmla="*/ 128 w 254" name="T92"/>
                  <a:gd fmla="*/ 229 h 229" name="T93"/>
                  <a:gd fmla="*/ 197 w 254" name="T94"/>
                  <a:gd fmla="*/ 156 h 229" name="T95"/>
                  <a:gd fmla="*/ 203 w 254" name="T96"/>
                  <a:gd fmla="*/ 85 h 229" name="T97"/>
                  <a:gd fmla="*/ 217 w 254" name="T98"/>
                  <a:gd fmla="*/ 79 h 229" name="T99"/>
                  <a:gd fmla="*/ 206 w 254" name="T100"/>
                  <a:gd fmla="*/ 48 h 229" name="T101"/>
                  <a:gd fmla="*/ 212 w 254" name="T102"/>
                  <a:gd fmla="*/ 42 h 229" name="T103"/>
                  <a:gd fmla="*/ 206 w 254" name="T104"/>
                  <a:gd fmla="*/ 34 h 229" name="T105"/>
                  <a:gd fmla="*/ 197 w 254" name="T106"/>
                  <a:gd fmla="*/ 39 h 229" name="T107"/>
                  <a:gd fmla="*/ 152 w 254" name="T108"/>
                  <a:gd fmla="*/ 23 h 229" name="T109"/>
                  <a:gd fmla="*/ 144 w 254" name="T110"/>
                  <a:gd fmla="*/ 10 h 229" name="T111"/>
                  <a:gd fmla="*/ 115 w 254" name="T112"/>
                  <a:gd fmla="*/ 10 h 22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29" w="254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20" y="1686401"/>
                <a:ext cx="42076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3200">
                    <a:solidFill>
                      <a:srgbClr val="1E2B58"/>
                    </a:solidFill>
                  </a:rPr>
                  <a:t>3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791902" y="1455615"/>
              <a:ext cx="216819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模仿·内化·创新</a:t>
              </a:r>
            </a:p>
          </p:txBody>
        </p:sp>
      </p:grpSp>
      <p:sp>
        <p:nvSpPr>
          <p:cNvPr id="74" name="任意多边形 73"/>
          <p:cNvSpPr/>
          <p:nvPr/>
        </p:nvSpPr>
        <p:spPr>
          <a:xfrm rot="19343448">
            <a:off x="13771" y="2108516"/>
            <a:ext cx="1530584" cy="252990"/>
          </a:xfrm>
          <a:custGeom>
            <a:gdLst>
              <a:gd fmla="*/ 0 w 1358900" name="connsiteX0"/>
              <a:gd fmla="*/ 0 h 382541" name="connsiteY0"/>
              <a:gd fmla="*/ 1358900 w 1358900" name="connsiteX1"/>
              <a:gd fmla="*/ 0 h 382541" name="connsiteY1"/>
              <a:gd fmla="*/ 1194012 w 1358900" name="connsiteX2"/>
              <a:gd fmla="*/ 188887 h 382541" name="connsiteY2"/>
              <a:gd fmla="*/ 1358900 w 1358900" name="connsiteX3"/>
              <a:gd fmla="*/ 382541 h 382541" name="connsiteY3"/>
              <a:gd fmla="*/ 0 w 1358900" name="connsiteX4"/>
              <a:gd fmla="*/ 382541 h 382541" name="connsiteY4"/>
              <a:gd fmla="*/ 0 w 1358900" name="connsiteX5"/>
              <a:gd fmla="*/ 382540 h 382541" name="connsiteY5"/>
              <a:gd fmla="*/ 164887 w 1358900" name="connsiteX6"/>
              <a:gd fmla="*/ 193654 h 382541" name="connsiteY6"/>
              <a:gd fmla="*/ 0 w 1358900" name="connsiteX7"/>
              <a:gd fmla="*/ 1 h 382541" name="connsiteY7"/>
              <a:gd fmla="*/ 0 w 1358900" name="connsiteX8"/>
              <a:gd fmla="*/ 0 h 38254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82541" w="1358900">
                <a:moveTo>
                  <a:pt x="0" y="0"/>
                </a:moveTo>
                <a:lnTo>
                  <a:pt x="1358900" y="0"/>
                </a:lnTo>
                <a:lnTo>
                  <a:pt x="1194012" y="188887"/>
                </a:lnTo>
                <a:lnTo>
                  <a:pt x="1358900" y="382541"/>
                </a:lnTo>
                <a:lnTo>
                  <a:pt x="0" y="382541"/>
                </a:lnTo>
                <a:lnTo>
                  <a:pt x="0" y="382540"/>
                </a:lnTo>
                <a:lnTo>
                  <a:pt x="164887" y="193654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模仿创新</a:t>
            </a:r>
          </a:p>
        </p:txBody>
      </p:sp>
      <p:sp>
        <p:nvSpPr>
          <p:cNvPr id="30" name="矩形 29"/>
          <p:cNvSpPr/>
          <p:nvPr/>
        </p:nvSpPr>
        <p:spPr>
          <a:xfrm>
            <a:off x="8976576" y="2235011"/>
            <a:ext cx="2247845" cy="545658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charset="-122" pitchFamily="34" typeface="微软雅黑"/>
                <a:ea charset="-122" pitchFamily="34" typeface="微软雅黑"/>
              </a:rPr>
              <a:t>文字配色</a:t>
            </a:r>
          </a:p>
        </p:txBody>
      </p:sp>
      <p:sp>
        <p:nvSpPr>
          <p:cNvPr id="31" name="菱形 30"/>
          <p:cNvSpPr/>
          <p:nvPr/>
        </p:nvSpPr>
        <p:spPr>
          <a:xfrm>
            <a:off x="8976576" y="2983272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9266832" y="2899490"/>
            <a:ext cx="13582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字体：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266833" y="3268822"/>
            <a:ext cx="195059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微软雅黑+Didot</a:t>
            </a:r>
          </a:p>
        </p:txBody>
      </p:sp>
      <p:sp>
        <p:nvSpPr>
          <p:cNvPr id="34" name="菱形 33"/>
          <p:cNvSpPr/>
          <p:nvPr/>
        </p:nvSpPr>
        <p:spPr>
          <a:xfrm>
            <a:off x="8976576" y="3726815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9266832" y="3643033"/>
            <a:ext cx="13582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配色方案：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266833" y="4017244"/>
            <a:ext cx="135823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红蓝经典色</a:t>
            </a:r>
          </a:p>
        </p:txBody>
      </p:sp>
      <p:sp>
        <p:nvSpPr>
          <p:cNvPr id="37" name="矩形 36"/>
          <p:cNvSpPr/>
          <p:nvPr/>
        </p:nvSpPr>
        <p:spPr>
          <a:xfrm>
            <a:off x="8976575" y="4386576"/>
            <a:ext cx="2247845" cy="545658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800">
                <a:latin charset="-122" pitchFamily="34" typeface="微软雅黑"/>
                <a:ea charset="-122" pitchFamily="34" typeface="微软雅黑"/>
              </a:rPr>
              <a:t>排版构图</a:t>
            </a:r>
          </a:p>
        </p:txBody>
      </p:sp>
      <p:sp>
        <p:nvSpPr>
          <p:cNvPr id="38" name="菱形 37"/>
          <p:cNvSpPr/>
          <p:nvPr/>
        </p:nvSpPr>
        <p:spPr>
          <a:xfrm>
            <a:off x="8976575" y="5130120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文本框 38"/>
          <p:cNvSpPr txBox="1"/>
          <p:nvPr/>
        </p:nvSpPr>
        <p:spPr>
          <a:xfrm>
            <a:off x="9266833" y="5046338"/>
            <a:ext cx="182187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排版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266833" y="5415670"/>
            <a:ext cx="195758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引导线+图文混排</a:t>
            </a:r>
          </a:p>
        </p:txBody>
      </p:sp>
      <p:sp>
        <p:nvSpPr>
          <p:cNvPr id="41" name="菱形 40"/>
          <p:cNvSpPr/>
          <p:nvPr/>
        </p:nvSpPr>
        <p:spPr>
          <a:xfrm>
            <a:off x="8976575" y="5909016"/>
            <a:ext cx="201769" cy="201769"/>
          </a:xfrm>
          <a:prstGeom prst="diamond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9266833" y="5825234"/>
            <a:ext cx="182187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构图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266833" y="6194566"/>
            <a:ext cx="166296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九宫格构图法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设计要点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8791903" y="1040775"/>
            <a:ext cx="3094626" cy="949075"/>
            <a:chOff x="8791903" y="968205"/>
            <a:chExt cx="3094626" cy="949075"/>
          </a:xfrm>
        </p:grpSpPr>
        <p:grpSp>
          <p:nvGrpSpPr>
            <p:cNvPr id="13" name="组合 12"/>
            <p:cNvGrpSpPr/>
            <p:nvPr/>
          </p:nvGrpSpPr>
          <p:grpSpPr>
            <a:xfrm>
              <a:off x="10922916" y="968205"/>
              <a:ext cx="963613" cy="869951"/>
              <a:chOff x="684213" y="1439862"/>
              <a:chExt cx="963613" cy="869951"/>
            </a:xfrm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84213" y="1439862"/>
                <a:ext cx="963613" cy="869951"/>
              </a:xfrm>
              <a:custGeom>
                <a:gdLst>
                  <a:gd fmla="*/ 99 w 254" name="T0"/>
                  <a:gd fmla="*/ 219 h 229" name="T1"/>
                  <a:gd fmla="*/ 20 w 254" name="T2"/>
                  <a:gd fmla="*/ 81 h 229" name="T3"/>
                  <a:gd fmla="*/ 16 w 254" name="T4"/>
                  <a:gd fmla="*/ 98 h 229" name="T5"/>
                  <a:gd fmla="*/ 0 w 254" name="T6"/>
                  <a:gd fmla="*/ 95 h 229" name="T7"/>
                  <a:gd fmla="*/ 99 w 254" name="T8"/>
                  <a:gd fmla="*/ 219 h 229" name="T9"/>
                  <a:gd fmla="*/ 155 w 254" name="T10"/>
                  <a:gd fmla="*/ 219 h 229" name="T11"/>
                  <a:gd fmla="*/ 234 w 254" name="T12"/>
                  <a:gd fmla="*/ 81 h 229" name="T13"/>
                  <a:gd fmla="*/ 238 w 254" name="T14"/>
                  <a:gd fmla="*/ 98 h 229" name="T15"/>
                  <a:gd fmla="*/ 254 w 254" name="T16"/>
                  <a:gd fmla="*/ 95 h 229" name="T17"/>
                  <a:gd fmla="*/ 155 w 254" name="T18"/>
                  <a:gd fmla="*/ 219 h 229" name="T19"/>
                  <a:gd fmla="*/ 8 w 254" name="T20"/>
                  <a:gd fmla="*/ 99 h 229" name="T21"/>
                  <a:gd fmla="*/ 18 w 254" name="T22"/>
                  <a:gd fmla="*/ 101 h 229" name="T23"/>
                  <a:gd fmla="*/ 22 w 254" name="T24"/>
                  <a:gd fmla="*/ 87 h 229" name="T25"/>
                  <a:gd fmla="*/ 71 w 254" name="T26"/>
                  <a:gd fmla="*/ 208 h 229" name="T27"/>
                  <a:gd fmla="*/ 8 w 254" name="T28"/>
                  <a:gd fmla="*/ 99 h 229" name="T29"/>
                  <a:gd fmla="*/ 232 w 254" name="T30"/>
                  <a:gd fmla="*/ 87 h 229" name="T31"/>
                  <a:gd fmla="*/ 235 w 254" name="T32"/>
                  <a:gd fmla="*/ 101 h 229" name="T33"/>
                  <a:gd fmla="*/ 246 w 254" name="T34"/>
                  <a:gd fmla="*/ 99 h 229" name="T35"/>
                  <a:gd fmla="*/ 182 w 254" name="T36"/>
                  <a:gd fmla="*/ 208 h 229" name="T37"/>
                  <a:gd fmla="*/ 232 w 254" name="T38"/>
                  <a:gd fmla="*/ 87 h 229" name="T39"/>
                  <a:gd fmla="*/ 129 w 254" name="T40"/>
                  <a:gd fmla="*/ 221 h 229" name="T41"/>
                  <a:gd fmla="*/ 67 w 254" name="T42"/>
                  <a:gd fmla="*/ 154 h 229" name="T43"/>
                  <a:gd fmla="*/ 64 w 254" name="T44"/>
                  <a:gd fmla="*/ 88 h 229" name="T45"/>
                  <a:gd fmla="*/ 108 w 254" name="T46"/>
                  <a:gd fmla="*/ 83 h 229" name="T47"/>
                  <a:gd fmla="*/ 150 w 254" name="T48"/>
                  <a:gd fmla="*/ 83 h 229" name="T49"/>
                  <a:gd fmla="*/ 195 w 254" name="T50"/>
                  <a:gd fmla="*/ 88 h 229" name="T51"/>
                  <a:gd fmla="*/ 191 w 254" name="T52"/>
                  <a:gd fmla="*/ 154 h 229" name="T53"/>
                  <a:gd fmla="*/ 129 w 254" name="T54"/>
                  <a:gd fmla="*/ 221 h 229" name="T55"/>
                  <a:gd fmla="*/ 147 w 254" name="T56"/>
                  <a:gd fmla="*/ 27 h 229" name="T57"/>
                  <a:gd fmla="*/ 201 w 254" name="T58"/>
                  <a:gd fmla="*/ 47 h 229" name="T59"/>
                  <a:gd fmla="*/ 212 w 254" name="T60"/>
                  <a:gd fmla="*/ 79 h 229" name="T61"/>
                  <a:gd fmla="*/ 147 w 254" name="T62"/>
                  <a:gd fmla="*/ 76 h 229" name="T63"/>
                  <a:gd fmla="*/ 111 w 254" name="T64"/>
                  <a:gd fmla="*/ 76 h 229" name="T65"/>
                  <a:gd fmla="*/ 46 w 254" name="T66"/>
                  <a:gd fmla="*/ 79 h 229" name="T67"/>
                  <a:gd fmla="*/ 57 w 254" name="T68"/>
                  <a:gd fmla="*/ 47 h 229" name="T69"/>
                  <a:gd fmla="*/ 111 w 254" name="T70"/>
                  <a:gd fmla="*/ 27 h 229" name="T71"/>
                  <a:gd fmla="*/ 147 w 254" name="T72"/>
                  <a:gd fmla="*/ 27 h 229" name="T73"/>
                  <a:gd fmla="*/ 115 w 254" name="T74"/>
                  <a:gd fmla="*/ 10 h 229" name="T75"/>
                  <a:gd fmla="*/ 106 w 254" name="T76"/>
                  <a:gd fmla="*/ 23 h 229" name="T77"/>
                  <a:gd fmla="*/ 62 w 254" name="T78"/>
                  <a:gd fmla="*/ 39 h 229" name="T79"/>
                  <a:gd fmla="*/ 53 w 254" name="T80"/>
                  <a:gd fmla="*/ 34 h 229" name="T81"/>
                  <a:gd fmla="*/ 46 w 254" name="T82"/>
                  <a:gd fmla="*/ 42 h 229" name="T83"/>
                  <a:gd fmla="*/ 52 w 254" name="T84"/>
                  <a:gd fmla="*/ 48 h 229" name="T85"/>
                  <a:gd fmla="*/ 41 w 254" name="T86"/>
                  <a:gd fmla="*/ 79 h 229" name="T87"/>
                  <a:gd fmla="*/ 55 w 254" name="T88"/>
                  <a:gd fmla="*/ 85 h 229" name="T89"/>
                  <a:gd fmla="*/ 61 w 254" name="T90"/>
                  <a:gd fmla="*/ 156 h 229" name="T91"/>
                  <a:gd fmla="*/ 128 w 254" name="T92"/>
                  <a:gd fmla="*/ 229 h 229" name="T93"/>
                  <a:gd fmla="*/ 197 w 254" name="T94"/>
                  <a:gd fmla="*/ 156 h 229" name="T95"/>
                  <a:gd fmla="*/ 203 w 254" name="T96"/>
                  <a:gd fmla="*/ 85 h 229" name="T97"/>
                  <a:gd fmla="*/ 217 w 254" name="T98"/>
                  <a:gd fmla="*/ 79 h 229" name="T99"/>
                  <a:gd fmla="*/ 206 w 254" name="T100"/>
                  <a:gd fmla="*/ 48 h 229" name="T101"/>
                  <a:gd fmla="*/ 212 w 254" name="T102"/>
                  <a:gd fmla="*/ 42 h 229" name="T103"/>
                  <a:gd fmla="*/ 206 w 254" name="T104"/>
                  <a:gd fmla="*/ 34 h 229" name="T105"/>
                  <a:gd fmla="*/ 197 w 254" name="T106"/>
                  <a:gd fmla="*/ 39 h 229" name="T107"/>
                  <a:gd fmla="*/ 152 w 254" name="T108"/>
                  <a:gd fmla="*/ 23 h 229" name="T109"/>
                  <a:gd fmla="*/ 144 w 254" name="T110"/>
                  <a:gd fmla="*/ 10 h 229" name="T111"/>
                  <a:gd fmla="*/ 115 w 254" name="T112"/>
                  <a:gd fmla="*/ 10 h 22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29" w="254">
                    <a:moveTo>
                      <a:pt x="99" y="219"/>
                    </a:moveTo>
                    <a:cubicBezTo>
                      <a:pt x="14" y="187"/>
                      <a:pt x="65" y="122"/>
                      <a:pt x="20" y="81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36" y="127"/>
                      <a:pt x="8" y="205"/>
                      <a:pt x="99" y="219"/>
                    </a:cubicBezTo>
                    <a:close/>
                    <a:moveTo>
                      <a:pt x="155" y="219"/>
                    </a:moveTo>
                    <a:cubicBezTo>
                      <a:pt x="240" y="187"/>
                      <a:pt x="189" y="122"/>
                      <a:pt x="234" y="81"/>
                    </a:cubicBezTo>
                    <a:cubicBezTo>
                      <a:pt x="238" y="98"/>
                      <a:pt x="238" y="98"/>
                      <a:pt x="238" y="98"/>
                    </a:cubicBezTo>
                    <a:cubicBezTo>
                      <a:pt x="254" y="95"/>
                      <a:pt x="254" y="95"/>
                      <a:pt x="254" y="95"/>
                    </a:cubicBezTo>
                    <a:cubicBezTo>
                      <a:pt x="218" y="127"/>
                      <a:pt x="245" y="205"/>
                      <a:pt x="155" y="219"/>
                    </a:cubicBezTo>
                    <a:close/>
                    <a:moveTo>
                      <a:pt x="8" y="99"/>
                    </a:moveTo>
                    <a:cubicBezTo>
                      <a:pt x="18" y="101"/>
                      <a:pt x="18" y="101"/>
                      <a:pt x="18" y="101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52" y="123"/>
                      <a:pt x="28" y="175"/>
                      <a:pt x="71" y="208"/>
                    </a:cubicBezTo>
                    <a:cubicBezTo>
                      <a:pt x="24" y="185"/>
                      <a:pt x="34" y="136"/>
                      <a:pt x="8" y="99"/>
                    </a:cubicBezTo>
                    <a:close/>
                    <a:moveTo>
                      <a:pt x="232" y="87"/>
                    </a:moveTo>
                    <a:cubicBezTo>
                      <a:pt x="235" y="101"/>
                      <a:pt x="235" y="101"/>
                      <a:pt x="235" y="101"/>
                    </a:cubicBezTo>
                    <a:cubicBezTo>
                      <a:pt x="246" y="99"/>
                      <a:pt x="246" y="99"/>
                      <a:pt x="246" y="99"/>
                    </a:cubicBezTo>
                    <a:cubicBezTo>
                      <a:pt x="219" y="136"/>
                      <a:pt x="230" y="184"/>
                      <a:pt x="182" y="208"/>
                    </a:cubicBezTo>
                    <a:cubicBezTo>
                      <a:pt x="225" y="175"/>
                      <a:pt x="202" y="122"/>
                      <a:pt x="232" y="87"/>
                    </a:cubicBezTo>
                    <a:close/>
                    <a:moveTo>
                      <a:pt x="129" y="221"/>
                    </a:moveTo>
                    <a:cubicBezTo>
                      <a:pt x="101" y="216"/>
                      <a:pt x="64" y="168"/>
                      <a:pt x="67" y="154"/>
                    </a:cubicBezTo>
                    <a:cubicBezTo>
                      <a:pt x="69" y="141"/>
                      <a:pt x="64" y="88"/>
                      <a:pt x="64" y="88"/>
                    </a:cubicBezTo>
                    <a:cubicBezTo>
                      <a:pt x="75" y="91"/>
                      <a:pt x="108" y="83"/>
                      <a:pt x="108" y="83"/>
                    </a:cubicBezTo>
                    <a:cubicBezTo>
                      <a:pt x="115" y="93"/>
                      <a:pt x="142" y="93"/>
                      <a:pt x="150" y="83"/>
                    </a:cubicBezTo>
                    <a:cubicBezTo>
                      <a:pt x="150" y="83"/>
                      <a:pt x="177" y="91"/>
                      <a:pt x="195" y="88"/>
                    </a:cubicBezTo>
                    <a:cubicBezTo>
                      <a:pt x="195" y="88"/>
                      <a:pt x="188" y="141"/>
                      <a:pt x="191" y="154"/>
                    </a:cubicBezTo>
                    <a:cubicBezTo>
                      <a:pt x="193" y="168"/>
                      <a:pt x="156" y="216"/>
                      <a:pt x="129" y="221"/>
                    </a:cubicBezTo>
                    <a:close/>
                    <a:moveTo>
                      <a:pt x="147" y="27"/>
                    </a:moveTo>
                    <a:cubicBezTo>
                      <a:pt x="171" y="49"/>
                      <a:pt x="201" y="47"/>
                      <a:pt x="201" y="47"/>
                    </a:cubicBezTo>
                    <a:cubicBezTo>
                      <a:pt x="200" y="69"/>
                      <a:pt x="212" y="79"/>
                      <a:pt x="212" y="79"/>
                    </a:cubicBezTo>
                    <a:cubicBezTo>
                      <a:pt x="213" y="84"/>
                      <a:pt x="172" y="82"/>
                      <a:pt x="147" y="76"/>
                    </a:cubicBezTo>
                    <a:cubicBezTo>
                      <a:pt x="143" y="86"/>
                      <a:pt x="115" y="86"/>
                      <a:pt x="111" y="76"/>
                    </a:cubicBezTo>
                    <a:cubicBezTo>
                      <a:pt x="85" y="83"/>
                      <a:pt x="45" y="84"/>
                      <a:pt x="46" y="79"/>
                    </a:cubicBezTo>
                    <a:cubicBezTo>
                      <a:pt x="46" y="79"/>
                      <a:pt x="58" y="69"/>
                      <a:pt x="57" y="47"/>
                    </a:cubicBezTo>
                    <a:cubicBezTo>
                      <a:pt x="57" y="47"/>
                      <a:pt x="87" y="49"/>
                      <a:pt x="111" y="27"/>
                    </a:cubicBezTo>
                    <a:cubicBezTo>
                      <a:pt x="108" y="5"/>
                      <a:pt x="150" y="5"/>
                      <a:pt x="147" y="27"/>
                    </a:cubicBezTo>
                    <a:close/>
                    <a:moveTo>
                      <a:pt x="115" y="10"/>
                    </a:moveTo>
                    <a:cubicBezTo>
                      <a:pt x="115" y="10"/>
                      <a:pt x="99" y="8"/>
                      <a:pt x="106" y="23"/>
                    </a:cubicBezTo>
                    <a:cubicBezTo>
                      <a:pt x="106" y="23"/>
                      <a:pt x="81" y="48"/>
                      <a:pt x="62" y="39"/>
                    </a:cubicBezTo>
                    <a:cubicBezTo>
                      <a:pt x="62" y="39"/>
                      <a:pt x="62" y="29"/>
                      <a:pt x="53" y="34"/>
                    </a:cubicBezTo>
                    <a:cubicBezTo>
                      <a:pt x="53" y="34"/>
                      <a:pt x="42" y="33"/>
                      <a:pt x="46" y="42"/>
                    </a:cubicBezTo>
                    <a:cubicBezTo>
                      <a:pt x="46" y="42"/>
                      <a:pt x="43" y="49"/>
                      <a:pt x="52" y="48"/>
                    </a:cubicBezTo>
                    <a:cubicBezTo>
                      <a:pt x="52" y="48"/>
                      <a:pt x="52" y="69"/>
                      <a:pt x="41" y="79"/>
                    </a:cubicBezTo>
                    <a:cubicBezTo>
                      <a:pt x="41" y="79"/>
                      <a:pt x="40" y="89"/>
                      <a:pt x="55" y="85"/>
                    </a:cubicBezTo>
                    <a:cubicBezTo>
                      <a:pt x="55" y="85"/>
                      <a:pt x="64" y="135"/>
                      <a:pt x="61" y="156"/>
                    </a:cubicBezTo>
                    <a:cubicBezTo>
                      <a:pt x="58" y="177"/>
                      <a:pt x="103" y="223"/>
                      <a:pt x="128" y="229"/>
                    </a:cubicBezTo>
                    <a:cubicBezTo>
                      <a:pt x="153" y="223"/>
                      <a:pt x="200" y="177"/>
                      <a:pt x="197" y="156"/>
                    </a:cubicBezTo>
                    <a:cubicBezTo>
                      <a:pt x="194" y="135"/>
                      <a:pt x="203" y="85"/>
                      <a:pt x="203" y="85"/>
                    </a:cubicBezTo>
                    <a:cubicBezTo>
                      <a:pt x="218" y="89"/>
                      <a:pt x="217" y="79"/>
                      <a:pt x="217" y="79"/>
                    </a:cubicBezTo>
                    <a:cubicBezTo>
                      <a:pt x="206" y="69"/>
                      <a:pt x="206" y="48"/>
                      <a:pt x="206" y="48"/>
                    </a:cubicBezTo>
                    <a:cubicBezTo>
                      <a:pt x="215" y="49"/>
                      <a:pt x="212" y="42"/>
                      <a:pt x="212" y="42"/>
                    </a:cubicBezTo>
                    <a:cubicBezTo>
                      <a:pt x="216" y="33"/>
                      <a:pt x="206" y="34"/>
                      <a:pt x="206" y="34"/>
                    </a:cubicBezTo>
                    <a:cubicBezTo>
                      <a:pt x="196" y="29"/>
                      <a:pt x="197" y="39"/>
                      <a:pt x="197" y="39"/>
                    </a:cubicBezTo>
                    <a:cubicBezTo>
                      <a:pt x="177" y="48"/>
                      <a:pt x="152" y="23"/>
                      <a:pt x="152" y="23"/>
                    </a:cubicBezTo>
                    <a:cubicBezTo>
                      <a:pt x="159" y="8"/>
                      <a:pt x="144" y="10"/>
                      <a:pt x="144" y="10"/>
                    </a:cubicBezTo>
                    <a:cubicBezTo>
                      <a:pt x="144" y="0"/>
                      <a:pt x="115" y="0"/>
                      <a:pt x="115" y="10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78720" y="1686401"/>
                <a:ext cx="420760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3200">
                    <a:solidFill>
                      <a:srgbClr val="1E2B58"/>
                    </a:solidFill>
                  </a:rPr>
                  <a:t>3</a:t>
                </a: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791902" y="1455615"/>
              <a:ext cx="216819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模仿·内化·创新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2170429"/>
            <a:ext cx="2627290" cy="656822"/>
          </a:xfrm>
          <a:prstGeom prst="rect">
            <a:avLst/>
          </a:prstGeom>
          <a:solidFill>
            <a:srgbClr val="489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要点总结</a:t>
            </a:r>
          </a:p>
        </p:txBody>
      </p:sp>
      <p:sp>
        <p:nvSpPr>
          <p:cNvPr id="4" name="矩形 3"/>
          <p:cNvSpPr/>
          <p:nvPr/>
        </p:nvSpPr>
        <p:spPr>
          <a:xfrm>
            <a:off x="3030777" y="3290599"/>
            <a:ext cx="2871989" cy="2792916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zh-CN" lang="en-US" smtClean="0" sz="28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78495" y="3290599"/>
            <a:ext cx="965916" cy="965916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3600"/>
              <a:t>1</a:t>
            </a:r>
          </a:p>
        </p:txBody>
      </p:sp>
      <p:sp>
        <p:nvSpPr>
          <p:cNvPr id="44" name="矩形 43"/>
          <p:cNvSpPr/>
          <p:nvPr/>
        </p:nvSpPr>
        <p:spPr>
          <a:xfrm>
            <a:off x="8555813" y="3290599"/>
            <a:ext cx="2871989" cy="2792916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7203531" y="3290599"/>
            <a:ext cx="965916" cy="965916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/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47898" y="3563672"/>
            <a:ext cx="2871989" cy="22250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itchFamily="2" typeface="Wingdings"/>
              <a:buChar char="n"/>
            </a:pPr>
            <a:r>
              <a:rPr altLang="en-US" lang="zh-CN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沿袭模仿英伦风设计素材配色方案</a:t>
            </a:r>
          </a:p>
          <a:p>
            <a:pPr indent="-285750" marL="285750">
              <a:buFont charset="2" pitchFamily="2" typeface="Wingdings"/>
              <a:buChar char="n"/>
            </a:pPr>
            <a:r>
              <a:rPr altLang="en-US" lang="zh-CN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自选合适字体方案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572933" y="3563672"/>
            <a:ext cx="2871989" cy="22250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itchFamily="2" typeface="Wingdings"/>
              <a:buChar char="n"/>
            </a:pPr>
            <a:r>
              <a:rPr altLang="en-US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分析素材构图方式</a:t>
            </a:r>
          </a:p>
          <a:p>
            <a:pPr indent="-285750" marL="285750">
              <a:buFont charset="2" pitchFamily="2" typeface="Wingdings"/>
              <a:buChar char="n"/>
            </a:pPr>
            <a:r>
              <a:rPr altLang="en-US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沿袭优秀构图，改变排版至与内容适宜为止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055257" y="2122096"/>
            <a:ext cx="6081487" cy="3154710"/>
            <a:chOff x="3055257" y="1851645"/>
            <a:chExt cx="6081487" cy="3154710"/>
          </a:xfrm>
        </p:grpSpPr>
        <p:sp>
          <p:nvSpPr>
            <p:cNvPr id="23" name="矩形 22"/>
            <p:cNvSpPr/>
            <p:nvPr/>
          </p:nvSpPr>
          <p:spPr>
            <a:xfrm>
              <a:off x="4949622" y="2688773"/>
              <a:ext cx="4187122" cy="1572293"/>
            </a:xfrm>
            <a:custGeom>
              <a:gdLst>
                <a:gd fmla="*/ 0 w 4310947" name="connsiteX0"/>
                <a:gd fmla="*/ 0 h 1567530" name="connsiteY0"/>
                <a:gd fmla="*/ 4310947 w 4310947" name="connsiteX1"/>
                <a:gd fmla="*/ 0 h 1567530" name="connsiteY1"/>
                <a:gd fmla="*/ 4310947 w 4310947" name="connsiteX2"/>
                <a:gd fmla="*/ 1567530 h 1567530" name="connsiteY2"/>
                <a:gd fmla="*/ 0 w 4310947" name="connsiteX3"/>
                <a:gd fmla="*/ 1567530 h 1567530" name="connsiteY3"/>
                <a:gd fmla="*/ 0 w 4310947" name="connsiteX4"/>
                <a:gd fmla="*/ 0 h 1567530" name="connsiteY4"/>
                <a:gd fmla="*/ 438150 w 4310947" name="connsiteX0-1"/>
                <a:gd fmla="*/ 0 h 1567530" name="connsiteY0-2"/>
                <a:gd fmla="*/ 4310947 w 4310947" name="connsiteX1-3"/>
                <a:gd fmla="*/ 0 h 1567530" name="connsiteY1-4"/>
                <a:gd fmla="*/ 4310947 w 4310947" name="connsiteX2-5"/>
                <a:gd fmla="*/ 1567530 h 1567530" name="connsiteY2-6"/>
                <a:gd fmla="*/ 0 w 4310947" name="connsiteX3-7"/>
                <a:gd fmla="*/ 1567530 h 1567530" name="connsiteY3-8"/>
                <a:gd fmla="*/ 438150 w 4310947" name="connsiteX4-9"/>
                <a:gd fmla="*/ 0 h 1567530" name="connsiteY4-10"/>
                <a:gd fmla="*/ 314325 w 4187122" name="connsiteX0-11"/>
                <a:gd fmla="*/ 0 h 1572293" name="connsiteY0-12"/>
                <a:gd fmla="*/ 4187122 w 4187122" name="connsiteX1-13"/>
                <a:gd fmla="*/ 0 h 1572293" name="connsiteY1-14"/>
                <a:gd fmla="*/ 4187122 w 4187122" name="connsiteX2-15"/>
                <a:gd fmla="*/ 1567530 h 1572293" name="connsiteY2-16"/>
                <a:gd fmla="*/ 0 w 4187122" name="connsiteX3-17"/>
                <a:gd fmla="*/ 1572293 h 1572293" name="connsiteY3-18"/>
                <a:gd fmla="*/ 314325 w 4187122" name="connsiteX4-19"/>
                <a:gd fmla="*/ 0 h 1572293" name="connsiteY4-20"/>
              </a:gdLst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b="b" l="l" r="r" t="t"/>
              <a:pathLst>
                <a:path h="1572293" w="4187122">
                  <a:moveTo>
                    <a:pt x="314325" y="0"/>
                  </a:moveTo>
                  <a:lnTo>
                    <a:pt x="4187122" y="0"/>
                  </a:lnTo>
                  <a:lnTo>
                    <a:pt x="4187122" y="1567530"/>
                  </a:lnTo>
                  <a:lnTo>
                    <a:pt x="0" y="1572293"/>
                  </a:lnTo>
                  <a:lnTo>
                    <a:pt x="314325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055257" y="2688772"/>
              <a:ext cx="2213452" cy="1567531"/>
            </a:xfrm>
            <a:custGeom>
              <a:gdLst>
                <a:gd fmla="*/ 0 w 3087328" name="connsiteX0"/>
                <a:gd fmla="*/ 0 h 1567531" name="connsiteY0"/>
                <a:gd fmla="*/ 3087328 w 3087328" name="connsiteX1"/>
                <a:gd fmla="*/ 0 h 1567531" name="connsiteY1"/>
                <a:gd fmla="*/ 3087328 w 3087328" name="connsiteX2"/>
                <a:gd fmla="*/ 1567531 h 1567531" name="connsiteY2"/>
                <a:gd fmla="*/ 0 w 3087328" name="connsiteX3"/>
                <a:gd fmla="*/ 1567531 h 1567531" name="connsiteY3"/>
                <a:gd fmla="*/ 0 w 3087328" name="connsiteX4"/>
                <a:gd fmla="*/ 0 h 1567531" name="connsiteY4"/>
                <a:gd fmla="*/ 0 w 3087328" name="connsiteX0-1"/>
                <a:gd fmla="*/ 0 h 1567531" name="connsiteY0-2"/>
                <a:gd fmla="*/ 3087328 w 3087328" name="connsiteX1-3"/>
                <a:gd fmla="*/ 0 h 1567531" name="connsiteY1-4"/>
                <a:gd fmla="*/ 2834916 w 3087328" name="connsiteX2-5"/>
                <a:gd fmla="*/ 1567531 h 1567531" name="connsiteY2-6"/>
                <a:gd fmla="*/ 0 w 3087328" name="connsiteX3-7"/>
                <a:gd fmla="*/ 1567531 h 1567531" name="connsiteY3-8"/>
                <a:gd fmla="*/ 0 w 3087328" name="connsiteX4-9"/>
                <a:gd fmla="*/ 0 h 1567531" name="connsiteY4-10"/>
                <a:gd fmla="*/ 0 w 3139715" name="connsiteX0-11"/>
                <a:gd fmla="*/ 0 h 1567531" name="connsiteY0-12"/>
                <a:gd fmla="*/ 3139715 w 3139715" name="connsiteX1-13"/>
                <a:gd fmla="*/ 0 h 1567531" name="connsiteY1-14"/>
                <a:gd fmla="*/ 2834916 w 3139715" name="connsiteX2-15"/>
                <a:gd fmla="*/ 1567531 h 1567531" name="connsiteY2-16"/>
                <a:gd fmla="*/ 0 w 3139715" name="connsiteX3-17"/>
                <a:gd fmla="*/ 1567531 h 1567531" name="connsiteY3-18"/>
                <a:gd fmla="*/ 0 w 3139715" name="connsiteX4-19"/>
                <a:gd fmla="*/ 0 h 1567531" name="connsiteY4-20"/>
                <a:gd fmla="*/ 0 w 3154002" name="connsiteX0-21"/>
                <a:gd fmla="*/ 0 h 1567531" name="connsiteY0-22"/>
                <a:gd fmla="*/ 3154002 w 3154002" name="connsiteX1-23"/>
                <a:gd fmla="*/ 0 h 1567531" name="connsiteY1-24"/>
                <a:gd fmla="*/ 2834916 w 3154002" name="connsiteX2-25"/>
                <a:gd fmla="*/ 1567531 h 1567531" name="connsiteY2-26"/>
                <a:gd fmla="*/ 0 w 3154002" name="connsiteX3-27"/>
                <a:gd fmla="*/ 1567531 h 1567531" name="connsiteY3-28"/>
                <a:gd fmla="*/ 0 w 3154002" name="connsiteX4-29"/>
                <a:gd fmla="*/ 0 h 1567531" name="connsiteY4-30"/>
                <a:gd fmla="*/ 0 w 3799901" name="connsiteX0-31"/>
                <a:gd fmla="*/ 0 h 1567531" name="connsiteY0-32"/>
                <a:gd fmla="*/ 3799901 w 3799901" name="connsiteX1-33"/>
                <a:gd fmla="*/ 0 h 1567531" name="connsiteY1-34"/>
                <a:gd fmla="*/ 2834916 w 3799901" name="connsiteX2-35"/>
                <a:gd fmla="*/ 1567531 h 1567531" name="connsiteY2-36"/>
                <a:gd fmla="*/ 0 w 3799901" name="connsiteX3-37"/>
                <a:gd fmla="*/ 1567531 h 1567531" name="connsiteY3-38"/>
                <a:gd fmla="*/ 0 w 3799901" name="connsiteX4-39"/>
                <a:gd fmla="*/ 0 h 1567531" name="connsiteY4-40"/>
                <a:gd fmla="*/ 0 w 3799901" name="connsiteX0-41"/>
                <a:gd fmla="*/ 0 h 1567531" name="connsiteY0-42"/>
                <a:gd fmla="*/ 3799901 w 3799901" name="connsiteX1-43"/>
                <a:gd fmla="*/ 0 h 1567531" name="connsiteY1-44"/>
                <a:gd fmla="*/ 3251888 w 3799901" name="connsiteX2-45"/>
                <a:gd fmla="*/ 1567531 h 1567531" name="connsiteY2-46"/>
                <a:gd fmla="*/ 0 w 3799901" name="connsiteX3-47"/>
                <a:gd fmla="*/ 1567531 h 1567531" name="connsiteY3-48"/>
                <a:gd fmla="*/ 0 w 3799901" name="connsiteX4-49"/>
                <a:gd fmla="*/ 0 h 1567531" name="connsiteY4-50"/>
              </a:gdLst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  <a:cxn ang="0">
                  <a:pos x="connsiteX4-49" y="connsiteY4-50"/>
                </a:cxn>
              </a:cxnLst>
              <a:rect b="b" l="l" r="r" t="t"/>
              <a:pathLst>
                <a:path h="1567531" w="3799900">
                  <a:moveTo>
                    <a:pt x="0" y="0"/>
                  </a:moveTo>
                  <a:lnTo>
                    <a:pt x="3799901" y="0"/>
                  </a:lnTo>
                  <a:lnTo>
                    <a:pt x="3251888" y="1567531"/>
                  </a:lnTo>
                  <a:lnTo>
                    <a:pt x="0" y="1567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65942" y="1851645"/>
              <a:ext cx="1313645" cy="3124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i="1" lang="en-US" smtClean="0" sz="199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01835" y="3246334"/>
              <a:ext cx="2958870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英伦元素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1510" y="3428374"/>
            <a:ext cx="2156631" cy="542151"/>
            <a:chOff x="749795" y="3173967"/>
            <a:chExt cx="2156631" cy="542151"/>
          </a:xfrm>
        </p:grpSpPr>
        <p:sp>
          <p:nvSpPr>
            <p:cNvPr id="3" name="菱形 2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菱形 27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菱形 31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菱形 32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173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gdLst>
                <a:gd fmla="*/ 14 w 41" name="T0"/>
                <a:gd fmla="*/ 25 h 52" name="T1"/>
                <a:gd fmla="*/ 10 w 41" name="T2"/>
                <a:gd fmla="*/ 32 h 52" name="T3"/>
                <a:gd fmla="*/ 20 w 41" name="T4"/>
                <a:gd fmla="*/ 34 h 52" name="T5"/>
                <a:gd fmla="*/ 18 w 41" name="T6"/>
                <a:gd fmla="*/ 40 h 52" name="T7"/>
                <a:gd fmla="*/ 16 w 41" name="T8"/>
                <a:gd fmla="*/ 35 h 52" name="T9"/>
                <a:gd fmla="*/ 8 w 41" name="T10"/>
                <a:gd fmla="*/ 46 h 52" name="T11"/>
                <a:gd fmla="*/ 8 w 41" name="T12"/>
                <a:gd fmla="*/ 52 h 52" name="T13"/>
                <a:gd fmla="*/ 35 w 41" name="T14"/>
                <a:gd fmla="*/ 52 h 52" name="T15"/>
                <a:gd fmla="*/ 36 w 41" name="T16"/>
                <a:gd fmla="*/ 48 h 52" name="T17"/>
                <a:gd fmla="*/ 34 w 41" name="T18"/>
                <a:gd fmla="*/ 47 h 52" name="T19"/>
                <a:gd fmla="*/ 36 w 41" name="T20"/>
                <a:gd fmla="*/ 45 h 52" name="T21"/>
                <a:gd fmla="*/ 26 w 41" name="T22"/>
                <a:gd fmla="*/ 35 h 52" name="T23"/>
                <a:gd fmla="*/ 28 w 41" name="T24"/>
                <a:gd fmla="*/ 46 h 52" name="T25"/>
                <a:gd fmla="*/ 32 w 41" name="T26"/>
                <a:gd fmla="*/ 47 h 52" name="T27"/>
                <a:gd fmla="*/ 24 w 41" name="T28"/>
                <a:gd fmla="*/ 47 h 52" name="T29"/>
                <a:gd fmla="*/ 23 w 41" name="T30"/>
                <a:gd fmla="*/ 33 h 52" name="T31"/>
                <a:gd fmla="*/ 31 w 41" name="T32"/>
                <a:gd fmla="*/ 32 h 52" name="T33"/>
                <a:gd fmla="*/ 27 w 41" name="T34"/>
                <a:gd fmla="*/ 24 h 52" name="T35"/>
                <a:gd fmla="*/ 39 w 41" name="T36"/>
                <a:gd fmla="*/ 29 h 52" name="T37"/>
                <a:gd fmla="*/ 40 w 41" name="T38"/>
                <a:gd fmla="*/ 10 h 52" name="T39"/>
                <a:gd fmla="*/ 27 w 41" name="T40"/>
                <a:gd fmla="*/ 16 h 52" name="T41"/>
                <a:gd fmla="*/ 25 w 41" name="T42"/>
                <a:gd fmla="*/ 17 h 52" name="T43"/>
                <a:gd fmla="*/ 32 w 41" name="T44"/>
                <a:gd fmla="*/ 2 h 52" name="T45"/>
                <a:gd fmla="*/ 19 w 41" name="T46"/>
                <a:gd fmla="*/ 2 h 52" name="T47"/>
                <a:gd fmla="*/ 7 w 41" name="T48"/>
                <a:gd fmla="*/ 2 h 52" name="T49"/>
                <a:gd fmla="*/ 14 w 41" name="T50"/>
                <a:gd fmla="*/ 17 h 52" name="T51"/>
                <a:gd fmla="*/ 1 w 41" name="T52"/>
                <a:gd fmla="*/ 10 h 52" name="T53"/>
                <a:gd fmla="*/ 2 w 41" name="T54"/>
                <a:gd fmla="*/ 28 h 52" name="T55"/>
                <a:gd fmla="*/ 14 w 41" name="T56"/>
                <a:gd fmla="*/ 25 h 52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2" w="41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4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gdLst>
                <a:gd fmla="*/ 3 w 5" name="T0"/>
                <a:gd fmla="*/ 5 h 6" name="T1"/>
                <a:gd fmla="*/ 0 w 5" name="T2"/>
                <a:gd fmla="*/ 4 h 6" name="T3"/>
                <a:gd fmla="*/ 3 w 5" name="T4"/>
                <a:gd fmla="*/ 0 h 6" name="T5"/>
                <a:gd fmla="*/ 3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5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gdLst>
                <a:gd fmla="*/ 9 w 17" name="T0"/>
                <a:gd fmla="*/ 16 h 17" name="T1"/>
                <a:gd fmla="*/ 10 w 17" name="T2"/>
                <a:gd fmla="*/ 1 h 17" name="T3"/>
                <a:gd fmla="*/ 0 w 17" name="T4"/>
                <a:gd fmla="*/ 8 h 17" name="T5"/>
                <a:gd fmla="*/ 9 w 17" name="T6"/>
                <a:gd fmla="*/ 16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6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gdLst>
                <a:gd fmla="*/ 21 w 35" name="T0"/>
                <a:gd fmla="*/ 19 h 100" name="T1"/>
                <a:gd fmla="*/ 17 w 35" name="T2"/>
                <a:gd fmla="*/ 19 h 100" name="T3"/>
                <a:gd fmla="*/ 15 w 35" name="T4"/>
                <a:gd fmla="*/ 25 h 100" name="T5"/>
                <a:gd fmla="*/ 6 w 35" name="T6"/>
                <a:gd fmla="*/ 40 h 100" name="T7"/>
                <a:gd fmla="*/ 5 w 35" name="T8"/>
                <a:gd fmla="*/ 46 h 100" name="T9"/>
                <a:gd fmla="*/ 4 w 35" name="T10"/>
                <a:gd fmla="*/ 87 h 100" name="T11"/>
                <a:gd fmla="*/ 10 w 35" name="T12"/>
                <a:gd fmla="*/ 99 h 100" name="T13"/>
                <a:gd fmla="*/ 15 w 35" name="T14"/>
                <a:gd fmla="*/ 99 h 100" name="T15"/>
                <a:gd fmla="*/ 8 w 35" name="T16"/>
                <a:gd fmla="*/ 77 h 100" name="T17"/>
                <a:gd fmla="*/ 9 w 35" name="T18"/>
                <a:gd fmla="*/ 55 h 100" name="T19"/>
                <a:gd fmla="*/ 15 w 35" name="T20"/>
                <a:gd fmla="*/ 38 h 100" name="T21"/>
                <a:gd fmla="*/ 28 w 35" name="T22"/>
                <a:gd fmla="*/ 80 h 100" name="T23"/>
                <a:gd fmla="*/ 31 w 35" name="T24"/>
                <a:gd fmla="*/ 92 h 100" name="T25"/>
                <a:gd fmla="*/ 32 w 35" name="T26"/>
                <a:gd fmla="*/ 84 h 100" name="T27"/>
                <a:gd fmla="*/ 35 w 35" name="T28"/>
                <a:gd fmla="*/ 79 h 100" name="T29"/>
                <a:gd fmla="*/ 34 w 35" name="T30"/>
                <a:gd fmla="*/ 74 h 100" name="T31"/>
                <a:gd fmla="*/ 31 w 35" name="T32"/>
                <a:gd fmla="*/ 63 h 100" name="T33"/>
                <a:gd fmla="*/ 31 w 35" name="T34"/>
                <a:gd fmla="*/ 61 h 100" name="T35"/>
                <a:gd fmla="*/ 19 w 35" name="T36"/>
                <a:gd fmla="*/ 27 h 100" name="T37"/>
                <a:gd fmla="*/ 24 w 35" name="T38"/>
                <a:gd fmla="*/ 34 h 100" name="T39"/>
                <a:gd fmla="*/ 28 w 35" name="T40"/>
                <a:gd fmla="*/ 41 h 100" name="T41"/>
                <a:gd fmla="*/ 26 w 35" name="T42"/>
                <a:gd fmla="*/ 29 h 100" name="T43"/>
                <a:gd fmla="*/ 35 w 35" name="T44"/>
                <a:gd fmla="*/ 39 h 100" name="T45"/>
                <a:gd fmla="*/ 29 w 35" name="T46"/>
                <a:gd fmla="*/ 16 h 100" name="T47"/>
                <a:gd fmla="*/ 22 w 35" name="T48"/>
                <a:gd fmla="*/ 19 h 100" name="T49"/>
                <a:gd fmla="*/ 29 w 35" name="T50"/>
                <a:gd fmla="*/ 6 h 100" name="T51"/>
                <a:gd fmla="*/ 23 w 35" name="T52"/>
                <a:gd fmla="*/ 2 h 100" name="T53"/>
                <a:gd fmla="*/ 13 w 35" name="T54"/>
                <a:gd fmla="*/ 8 h 100" name="T55"/>
                <a:gd fmla="*/ 21 w 35" name="T56"/>
                <a:gd fmla="*/ 19 h 10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00" w="35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7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gdLst>
                <a:gd fmla="*/ 5 w 5" name="T0"/>
                <a:gd fmla="*/ 0 h 4" name="T1"/>
                <a:gd fmla="*/ 0 w 5" name="T2"/>
                <a:gd fmla="*/ 2 h 4" name="T3"/>
                <a:gd fmla="*/ 5 w 5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5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8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gdLst>
                <a:gd fmla="*/ 12 w 35" name="T0"/>
                <a:gd fmla="*/ 31 h 32" name="T1"/>
                <a:gd fmla="*/ 16 w 35" name="T2"/>
                <a:gd fmla="*/ 28 h 32" name="T3"/>
                <a:gd fmla="*/ 19 w 35" name="T4"/>
                <a:gd fmla="*/ 19 h 32" name="T5"/>
                <a:gd fmla="*/ 30 w 35" name="T6"/>
                <a:gd fmla="*/ 18 h 32" name="T7"/>
                <a:gd fmla="*/ 35 w 35" name="T8"/>
                <a:gd fmla="*/ 8 h 32" name="T9"/>
                <a:gd fmla="*/ 33 w 35" name="T10"/>
                <a:gd fmla="*/ 8 h 32" name="T11"/>
                <a:gd fmla="*/ 17 w 35" name="T12"/>
                <a:gd fmla="*/ 15 h 32" name="T13"/>
                <a:gd fmla="*/ 2 w 35" name="T14"/>
                <a:gd fmla="*/ 25 h 32" name="T15"/>
                <a:gd fmla="*/ 12 w 35" name="T16"/>
                <a:gd fmla="*/ 31 h 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" w="35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9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gdLst>
                <a:gd fmla="*/ 3 w 4" name="T0"/>
                <a:gd fmla="*/ 0 h 4" name="T1"/>
                <a:gd fmla="*/ 4 w 4" name="T2"/>
                <a:gd fmla="*/ 1 h 4" name="T3"/>
                <a:gd fmla="*/ 3 w 4" name="T4"/>
                <a:gd fmla="*/ 4 h 4" name="T5"/>
                <a:gd fmla="*/ 0 w 4" name="T6"/>
                <a:gd fmla="*/ 4 h 4" name="T7"/>
                <a:gd fmla="*/ 3 w 4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0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gdLst>
                <a:gd fmla="*/ 0 w 5" name="T0"/>
                <a:gd fmla="*/ 0 h 2" name="T1"/>
                <a:gd fmla="*/ 5 w 5" name="T2"/>
                <a:gd fmla="*/ 0 h 2" name="T3"/>
                <a:gd fmla="*/ 1 w 5" name="T4"/>
                <a:gd fmla="*/ 2 h 2" name="T5"/>
                <a:gd fmla="*/ 0 w 5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1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gdLst>
                <a:gd fmla="*/ 0 w 26" name="T0"/>
                <a:gd fmla="*/ 3 h 15" name="T1"/>
                <a:gd fmla="*/ 5 w 26" name="T2"/>
                <a:gd fmla="*/ 11 h 15" name="T3"/>
                <a:gd fmla="*/ 26 w 26" name="T4"/>
                <a:gd fmla="*/ 3 h 15" name="T5"/>
                <a:gd fmla="*/ 14 w 26" name="T6"/>
                <a:gd fmla="*/ 0 h 15" name="T7"/>
                <a:gd fmla="*/ 0 w 26" name="T8"/>
                <a:gd fmla="*/ 3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6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2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gdLst>
                <a:gd fmla="*/ 17 w 20" name="T0"/>
                <a:gd fmla="*/ 13 h 19" name="T1"/>
                <a:gd fmla="*/ 2 w 20" name="T2"/>
                <a:gd fmla="*/ 11 h 19" name="T3"/>
                <a:gd fmla="*/ 17 w 20" name="T4"/>
                <a:gd fmla="*/ 13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20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3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gdLst>
                <a:gd fmla="*/ 12 w 21" name="T0"/>
                <a:gd fmla="*/ 17 h 18" name="T1"/>
                <a:gd fmla="*/ 20 w 21" name="T2"/>
                <a:gd fmla="*/ 7 h 18" name="T3"/>
                <a:gd fmla="*/ 10 w 21" name="T4"/>
                <a:gd fmla="*/ 1 h 18" name="T5"/>
                <a:gd fmla="*/ 12 w 21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21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4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gdLst>
                <a:gd fmla="*/ 4 w 4" name="T0"/>
                <a:gd fmla="*/ 1 h 3" name="T1"/>
                <a:gd fmla="*/ 0 w 4" name="T2"/>
                <a:gd fmla="*/ 2 h 3" name="T3"/>
                <a:gd fmla="*/ 4 w 4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4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5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gdLst>
                <a:gd fmla="*/ 12 w 17" name="T0"/>
                <a:gd fmla="*/ 15 h 18" name="T1"/>
                <a:gd fmla="*/ 16 w 17" name="T2"/>
                <a:gd fmla="*/ 3 h 18" name="T3"/>
                <a:gd fmla="*/ 7 w 17" name="T4"/>
                <a:gd fmla="*/ 1 h 18" name="T5"/>
                <a:gd fmla="*/ 12 w 17" name="T6"/>
                <a:gd fmla="*/ 15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7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6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gdLst>
                <a:gd fmla="*/ 2 w 4" name="T0"/>
                <a:gd fmla="*/ 0 h 2" name="T1"/>
                <a:gd fmla="*/ 4 w 4" name="T2"/>
                <a:gd fmla="*/ 1 h 2" name="T3"/>
                <a:gd fmla="*/ 0 w 4" name="T4"/>
                <a:gd fmla="*/ 1 h 2" name="T5"/>
                <a:gd fmla="*/ 2 w 4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4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7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gdLst>
                <a:gd fmla="*/ 5 w 36" name="T0"/>
                <a:gd fmla="*/ 0 h 86" name="T1"/>
                <a:gd fmla="*/ 4 w 36" name="T2"/>
                <a:gd fmla="*/ 9 h 86" name="T3"/>
                <a:gd fmla="*/ 5 w 36" name="T4"/>
                <a:gd fmla="*/ 25 h 86" name="T5"/>
                <a:gd fmla="*/ 7 w 36" name="T6"/>
                <a:gd fmla="*/ 17 h 86" name="T7"/>
                <a:gd fmla="*/ 9 w 36" name="T8"/>
                <a:gd fmla="*/ 18 h 86" name="T9"/>
                <a:gd fmla="*/ 12 w 36" name="T10"/>
                <a:gd fmla="*/ 16 h 86" name="T11"/>
                <a:gd fmla="*/ 5 w 36" name="T12"/>
                <a:gd fmla="*/ 51 h 86" name="T13"/>
                <a:gd fmla="*/ 5 w 36" name="T14"/>
                <a:gd fmla="*/ 77 h 86" name="T15"/>
                <a:gd fmla="*/ 9 w 36" name="T16"/>
                <a:gd fmla="*/ 66 h 86" name="T17"/>
                <a:gd fmla="*/ 14 w 36" name="T18"/>
                <a:gd fmla="*/ 38 h 86" name="T19"/>
                <a:gd fmla="*/ 19 w 36" name="T20"/>
                <a:gd fmla="*/ 22 h 86" name="T21"/>
                <a:gd fmla="*/ 31 w 36" name="T22"/>
                <a:gd fmla="*/ 53 h 86" name="T23"/>
                <a:gd fmla="*/ 31 w 36" name="T24"/>
                <a:gd fmla="*/ 56 h 86" name="T25"/>
                <a:gd fmla="*/ 23 w 36" name="T26"/>
                <a:gd fmla="*/ 85 h 86" name="T27"/>
                <a:gd fmla="*/ 33 w 36" name="T28"/>
                <a:gd fmla="*/ 70 h 86" name="T29"/>
                <a:gd fmla="*/ 36 w 36" name="T30"/>
                <a:gd fmla="*/ 52 h 86" name="T31"/>
                <a:gd fmla="*/ 24 w 36" name="T32"/>
                <a:gd fmla="*/ 19 h 86" name="T33"/>
                <a:gd fmla="*/ 5 w 36" name="T34"/>
                <a:gd fmla="*/ 0 h 8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6" w="3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8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gdLst>
                <a:gd fmla="*/ 8 w 18" name="T0"/>
                <a:gd fmla="*/ 15 h 16" name="T1"/>
                <a:gd fmla="*/ 6 w 18" name="T2"/>
                <a:gd fmla="*/ 2 h 16" name="T3"/>
                <a:gd fmla="*/ 8 w 18" name="T4"/>
                <a:gd fmla="*/ 15 h 1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6" w="18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9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gdLst>
                <a:gd fmla="*/ 3 w 3" name="T0"/>
                <a:gd fmla="*/ 1 h 3" name="T1"/>
                <a:gd fmla="*/ 0 w 3" name="T2"/>
                <a:gd fmla="*/ 2 h 3" name="T3"/>
                <a:gd fmla="*/ 3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0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gdLst>
                <a:gd fmla="*/ 18 w 20" name="T0"/>
                <a:gd fmla="*/ 12 h 17" name="T1"/>
                <a:gd fmla="*/ 2 w 20" name="T2"/>
                <a:gd fmla="*/ 11 h 17" name="T3"/>
                <a:gd fmla="*/ 18 w 20" name="T4"/>
                <a:gd fmla="*/ 12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20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1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gdLst>
                <a:gd fmla="*/ 2 w 3" name="T0"/>
                <a:gd fmla="*/ 0 h 2" name="T1"/>
                <a:gd fmla="*/ 0 w 3" name="T2"/>
                <a:gd fmla="*/ 1 h 2" name="T3"/>
                <a:gd fmla="*/ 2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2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gdLst>
                <a:gd fmla="*/ 9 w 20" name="T0"/>
                <a:gd fmla="*/ 17 h 18" name="T1"/>
                <a:gd fmla="*/ 18 w 20" name="T2"/>
                <a:gd fmla="*/ 6 h 18" name="T3"/>
                <a:gd fmla="*/ 9 w 20" name="T4"/>
                <a:gd fmla="*/ 1 h 18" name="T5"/>
                <a:gd fmla="*/ 9 w 20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20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3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gdLst>
                <a:gd fmla="*/ 22 w 43" name="T0"/>
                <a:gd fmla="*/ 9 h 87" name="T1"/>
                <a:gd fmla="*/ 19 w 43" name="T2"/>
                <a:gd fmla="*/ 8 h 87" name="T3"/>
                <a:gd fmla="*/ 9 w 43" name="T4"/>
                <a:gd fmla="*/ 6 h 87" name="T5"/>
                <a:gd fmla="*/ 24 w 43" name="T6"/>
                <a:gd fmla="*/ 17 h 87" name="T7"/>
                <a:gd fmla="*/ 33 w 43" name="T8"/>
                <a:gd fmla="*/ 34 h 87" name="T9"/>
                <a:gd fmla="*/ 21 w 43" name="T10"/>
                <a:gd fmla="*/ 73 h 87" name="T11"/>
                <a:gd fmla="*/ 15 w 43" name="T12"/>
                <a:gd fmla="*/ 66 h 87" name="T13"/>
                <a:gd fmla="*/ 16 w 43" name="T14"/>
                <a:gd fmla="*/ 79 h 87" name="T15"/>
                <a:gd fmla="*/ 20 w 43" name="T16"/>
                <a:gd fmla="*/ 74 h 87" name="T17"/>
                <a:gd fmla="*/ 22 w 43" name="T18"/>
                <a:gd fmla="*/ 78 h 87" name="T19"/>
                <a:gd fmla="*/ 27 w 43" name="T20"/>
                <a:gd fmla="*/ 71 h 87" name="T21"/>
                <a:gd fmla="*/ 30 w 43" name="T22"/>
                <a:gd fmla="*/ 66 h 87" name="T23"/>
                <a:gd fmla="*/ 31 w 43" name="T24"/>
                <a:gd fmla="*/ 19 h 87" name="T25"/>
                <a:gd fmla="*/ 22 w 43" name="T26"/>
                <a:gd fmla="*/ 9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43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4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gdLst>
                <a:gd fmla="*/ 6 w 7" name="T0"/>
                <a:gd fmla="*/ 4 h 6" name="T1"/>
                <a:gd fmla="*/ 0 w 7" name="T2"/>
                <a:gd fmla="*/ 3 h 6" name="T3"/>
                <a:gd fmla="*/ 5 w 7" name="T4"/>
                <a:gd fmla="*/ 0 h 6" name="T5"/>
                <a:gd fmla="*/ 6 w 7" name="T6"/>
                <a:gd fmla="*/ 4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7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5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gdLst>
                <a:gd fmla="*/ 15 w 16" name="T0"/>
                <a:gd fmla="*/ 7 h 17" name="T1"/>
                <a:gd fmla="*/ 1 w 16" name="T2"/>
                <a:gd fmla="*/ 7 h 17" name="T3"/>
                <a:gd fmla="*/ 3 w 16" name="T4"/>
                <a:gd fmla="*/ 15 h 17" name="T5"/>
                <a:gd fmla="*/ 10 w 16" name="T6"/>
                <a:gd fmla="*/ 17 h 17" name="T7"/>
                <a:gd fmla="*/ 15 w 16" name="T8"/>
                <a:gd fmla="*/ 7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6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6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gdLst>
                <a:gd fmla="*/ 0 w 4" name="T0"/>
                <a:gd fmla="*/ 2 h 4" name="T1"/>
                <a:gd fmla="*/ 4 w 4" name="T2"/>
                <a:gd fmla="*/ 2 h 4" name="T3"/>
                <a:gd fmla="*/ 0 w 4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7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gdLst>
                <a:gd fmla="*/ 11 w 19" name="T0"/>
                <a:gd fmla="*/ 18 h 19" name="T1"/>
                <a:gd fmla="*/ 18 w 19" name="T2"/>
                <a:gd fmla="*/ 9 h 19" name="T3"/>
                <a:gd fmla="*/ 7 w 19" name="T4"/>
                <a:gd fmla="*/ 2 h 19" name="T5"/>
                <a:gd fmla="*/ 2 w 19" name="T6"/>
                <a:gd fmla="*/ 15 h 19" name="T7"/>
                <a:gd fmla="*/ 11 w 19" name="T8"/>
                <a:gd fmla="*/ 18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8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gdLst>
                <a:gd fmla="*/ 3 w 4" name="T0"/>
                <a:gd fmla="*/ 0 h 4" name="T1"/>
                <a:gd fmla="*/ 0 w 4" name="T2"/>
                <a:gd fmla="*/ 3 h 4" name="T3"/>
                <a:gd fmla="*/ 0 w 4" name="T4"/>
                <a:gd fmla="*/ 1 h 4" name="T5"/>
                <a:gd fmla="*/ 3 w 4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9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gdLst>
                <a:gd fmla="*/ 11 w 86" name="T0"/>
                <a:gd fmla="*/ 72 h 92" name="T1"/>
                <a:gd fmla="*/ 21 w 86" name="T2"/>
                <a:gd fmla="*/ 78 h 92" name="T3"/>
                <a:gd fmla="*/ 41 w 86" name="T4"/>
                <a:gd fmla="*/ 88 h 92" name="T5"/>
                <a:gd fmla="*/ 28 w 86" name="T6"/>
                <a:gd fmla="*/ 75 h 92" name="T7"/>
                <a:gd fmla="*/ 35 w 86" name="T8"/>
                <a:gd fmla="*/ 79 h 92" name="T9"/>
                <a:gd fmla="*/ 35 w 86" name="T10"/>
                <a:gd fmla="*/ 76 h 92" name="T11"/>
                <a:gd fmla="*/ 40 w 86" name="T12"/>
                <a:gd fmla="*/ 79 h 92" name="T13"/>
                <a:gd fmla="*/ 43 w 86" name="T14"/>
                <a:gd fmla="*/ 77 h 92" name="T15"/>
                <a:gd fmla="*/ 45 w 86" name="T16"/>
                <a:gd fmla="*/ 84 h 92" name="T17"/>
                <a:gd fmla="*/ 63 w 86" name="T18"/>
                <a:gd fmla="*/ 79 h 92" name="T19"/>
                <a:gd fmla="*/ 67 w 86" name="T20"/>
                <a:gd fmla="*/ 80 h 92" name="T21"/>
                <a:gd fmla="*/ 78 w 86" name="T22"/>
                <a:gd fmla="*/ 81 h 92" name="T23"/>
                <a:gd fmla="*/ 86 w 86" name="T24"/>
                <a:gd fmla="*/ 79 h 92" name="T25"/>
                <a:gd fmla="*/ 78 w 86" name="T26"/>
                <a:gd fmla="*/ 78 h 92" name="T27"/>
                <a:gd fmla="*/ 66 w 86" name="T28"/>
                <a:gd fmla="*/ 73 h 92" name="T29"/>
                <a:gd fmla="*/ 63 w 86" name="T30"/>
                <a:gd fmla="*/ 74 h 92" name="T31"/>
                <a:gd fmla="*/ 59 w 86" name="T32"/>
                <a:gd fmla="*/ 75 h 92" name="T33"/>
                <a:gd fmla="*/ 54 w 86" name="T34"/>
                <a:gd fmla="*/ 80 h 92" name="T35"/>
                <a:gd fmla="*/ 48 w 86" name="T36"/>
                <a:gd fmla="*/ 84 h 92" name="T37"/>
                <a:gd fmla="*/ 46 w 86" name="T38"/>
                <a:gd fmla="*/ 70 h 92" name="T39"/>
                <a:gd fmla="*/ 37 w 86" name="T40"/>
                <a:gd fmla="*/ 71 h 92" name="T41"/>
                <a:gd fmla="*/ 34 w 86" name="T42"/>
                <a:gd fmla="*/ 68 h 92" name="T43"/>
                <a:gd fmla="*/ 32 w 86" name="T44"/>
                <a:gd fmla="*/ 57 h 92" name="T45"/>
                <a:gd fmla="*/ 32 w 86" name="T46"/>
                <a:gd fmla="*/ 45 h 92" name="T47"/>
                <a:gd fmla="*/ 32 w 86" name="T48"/>
                <a:gd fmla="*/ 38 h 92" name="T49"/>
                <a:gd fmla="*/ 32 w 86" name="T50"/>
                <a:gd fmla="*/ 32 h 92" name="T51"/>
                <a:gd fmla="*/ 35 w 86" name="T52"/>
                <a:gd fmla="*/ 21 h 92" name="T53"/>
                <a:gd fmla="*/ 48 w 86" name="T54"/>
                <a:gd fmla="*/ 5 h 92" name="T55"/>
                <a:gd fmla="*/ 48 w 86" name="T56"/>
                <a:gd fmla="*/ 1 h 92" name="T57"/>
                <a:gd fmla="*/ 45 w 86" name="T58"/>
                <a:gd fmla="*/ 0 h 92" name="T59"/>
                <a:gd fmla="*/ 31 w 86" name="T60"/>
                <a:gd fmla="*/ 17 h 92" name="T61"/>
                <a:gd fmla="*/ 27 w 86" name="T62"/>
                <a:gd fmla="*/ 26 h 92" name="T63"/>
                <a:gd fmla="*/ 26 w 86" name="T64"/>
                <a:gd fmla="*/ 37 h 92" name="T65"/>
                <a:gd fmla="*/ 28 w 86" name="T66"/>
                <a:gd fmla="*/ 57 h 92" name="T67"/>
                <a:gd fmla="*/ 23 w 86" name="T68"/>
                <a:gd fmla="*/ 68 h 92" name="T69"/>
                <a:gd fmla="*/ 18 w 86" name="T70"/>
                <a:gd fmla="*/ 66 h 92" name="T71"/>
                <a:gd fmla="*/ 21 w 86" name="T72"/>
                <a:gd fmla="*/ 51 h 92" name="T73"/>
                <a:gd fmla="*/ 15 w 86" name="T74"/>
                <a:gd fmla="*/ 50 h 92" name="T75"/>
                <a:gd fmla="*/ 12 w 86" name="T76"/>
                <a:gd fmla="*/ 66 h 92" name="T77"/>
                <a:gd fmla="*/ 2 w 86" name="T78"/>
                <a:gd fmla="*/ 66 h 92" name="T79"/>
                <a:gd fmla="*/ 3 w 86" name="T80"/>
                <a:gd fmla="*/ 71 h 92" name="T81"/>
                <a:gd fmla="*/ 11 w 86" name="T82"/>
                <a:gd fmla="*/ 72 h 9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92" w="86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0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gdLst>
                <a:gd fmla="*/ 6 w 6" name="T0"/>
                <a:gd fmla="*/ 0 h 5" name="T1"/>
                <a:gd fmla="*/ 0 w 6" name="T2"/>
                <a:gd fmla="*/ 2 h 5" name="T3"/>
                <a:gd fmla="*/ 6 w 6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6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1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gdLst>
                <a:gd fmla="*/ 0 w 3" name="T0"/>
                <a:gd fmla="*/ 1 h 2" name="T1"/>
                <a:gd fmla="*/ 2 w 3" name="T2"/>
                <a:gd fmla="*/ 2 h 2" name="T3"/>
                <a:gd fmla="*/ 1 w 3" name="T4"/>
                <a:gd fmla="*/ 0 h 2" name="T5"/>
                <a:gd fmla="*/ 0 w 3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2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gdLst>
                <a:gd fmla="*/ 5 w 21" name="T0"/>
                <a:gd fmla="*/ 6 h 20" name="T1"/>
                <a:gd fmla="*/ 13 w 21" name="T2"/>
                <a:gd fmla="*/ 19 h 20" name="T3"/>
                <a:gd fmla="*/ 18 w 21" name="T4"/>
                <a:gd fmla="*/ 15 h 20" name="T5"/>
                <a:gd fmla="*/ 5 w 21" name="T6"/>
                <a:gd fmla="*/ 6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1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3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gdLst>
                <a:gd fmla="*/ 4 w 4" name="T0"/>
                <a:gd fmla="*/ 2 h 4" name="T1"/>
                <a:gd fmla="*/ 1 w 4" name="T2"/>
                <a:gd fmla="*/ 4 h 4" name="T3"/>
                <a:gd fmla="*/ 4 w 4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4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gdLst>
                <a:gd fmla="*/ 20 w 23" name="T0"/>
                <a:gd fmla="*/ 2 h 20" name="T1"/>
                <a:gd fmla="*/ 9 w 23" name="T2"/>
                <a:gd fmla="*/ 1 h 20" name="T3"/>
                <a:gd fmla="*/ 18 w 23" name="T4"/>
                <a:gd fmla="*/ 15 h 20" name="T5"/>
                <a:gd fmla="*/ 20 w 23" name="T6"/>
                <a:gd fmla="*/ 2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3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gdLst>
                <a:gd fmla="*/ 1 w 10" name="T0"/>
                <a:gd fmla="*/ 1 h 5" name="T1"/>
                <a:gd fmla="*/ 8 w 10" name="T2"/>
                <a:gd fmla="*/ 0 h 5" name="T3"/>
                <a:gd fmla="*/ 1 w 10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0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6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gdLst>
                <a:gd fmla="*/ 6 w 16" name="T0"/>
                <a:gd fmla="*/ 1 h 16" name="T1"/>
                <a:gd fmla="*/ 2 w 16" name="T2"/>
                <a:gd fmla="*/ 12 h 16" name="T3"/>
                <a:gd fmla="*/ 10 w 16" name="T4"/>
                <a:gd fmla="*/ 15 h 16" name="T5"/>
                <a:gd fmla="*/ 15 w 16" name="T6"/>
                <a:gd fmla="*/ 7 h 16" name="T7"/>
                <a:gd fmla="*/ 6 w 16" name="T8"/>
                <a:gd fmla="*/ 1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gdLst>
                <a:gd fmla="*/ 5 w 5" name="T0"/>
                <a:gd fmla="*/ 1 h 3" name="T1"/>
                <a:gd fmla="*/ 0 w 5" name="T2"/>
                <a:gd fmla="*/ 1 h 3" name="T3"/>
                <a:gd fmla="*/ 5 w 5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gdLst>
                <a:gd fmla="*/ 0 w 3" name="T0"/>
                <a:gd fmla="*/ 3 h 5" name="T1"/>
                <a:gd fmla="*/ 3 w 3" name="T2"/>
                <a:gd fmla="*/ 4 h 5" name="T3"/>
                <a:gd fmla="*/ 1 w 3" name="T4"/>
                <a:gd fmla="*/ 0 h 5" name="T5"/>
                <a:gd fmla="*/ 0 w 3" name="T6"/>
                <a:gd fmla="*/ 3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9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gdLst>
                <a:gd fmla="*/ 10 w 18" name="T0"/>
                <a:gd fmla="*/ 19 h 19" name="T1"/>
                <a:gd fmla="*/ 17 w 18" name="T2"/>
                <a:gd fmla="*/ 7 h 19" name="T3"/>
                <a:gd fmla="*/ 2 w 18" name="T4"/>
                <a:gd fmla="*/ 7 h 19" name="T5"/>
                <a:gd fmla="*/ 10 w 18" name="T6"/>
                <a:gd fmla="*/ 19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8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0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gdLst>
                <a:gd fmla="*/ 5 w 6" name="T0"/>
                <a:gd fmla="*/ 0 h 4" name="T1"/>
                <a:gd fmla="*/ 0 w 6" name="T2"/>
                <a:gd fmla="*/ 2 h 4" name="T3"/>
                <a:gd fmla="*/ 5 w 6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gdLst>
                <a:gd fmla="*/ 6 w 8" name="T0"/>
                <a:gd fmla="*/ 0 h 38" name="T1"/>
                <a:gd fmla="*/ 6 w 8" name="T2"/>
                <a:gd fmla="*/ 0 h 38" name="T3"/>
                <a:gd fmla="*/ 5 w 8" name="T4"/>
                <a:gd fmla="*/ 1 h 38" name="T5"/>
                <a:gd fmla="*/ 2 w 8" name="T6"/>
                <a:gd fmla="*/ 33 h 38" name="T7"/>
                <a:gd fmla="*/ 3 w 8" name="T8"/>
                <a:gd fmla="*/ 38 h 38" name="T9"/>
                <a:gd fmla="*/ 5 w 8" name="T10"/>
                <a:gd fmla="*/ 26 h 38" name="T11"/>
                <a:gd fmla="*/ 8 w 8" name="T12"/>
                <a:gd fmla="*/ 5 h 38" name="T13"/>
                <a:gd fmla="*/ 6 w 8" name="T14"/>
                <a:gd fmla="*/ 0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gdLst>
                <a:gd fmla="*/ 10 w 17" name="T0"/>
                <a:gd fmla="*/ 15 h 16" name="T1"/>
                <a:gd fmla="*/ 15 w 17" name="T2"/>
                <a:gd fmla="*/ 14 h 16" name="T3"/>
                <a:gd fmla="*/ 14 w 17" name="T4"/>
                <a:gd fmla="*/ 2 h 16" name="T5"/>
                <a:gd fmla="*/ 3 w 17" name="T6"/>
                <a:gd fmla="*/ 4 h 16" name="T7"/>
                <a:gd fmla="*/ 10 w 17" name="T8"/>
                <a:gd fmla="*/ 15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7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gdLst>
                <a:gd fmla="*/ 5 w 5" name="T0"/>
                <a:gd fmla="*/ 0 h 3" name="T1"/>
                <a:gd fmla="*/ 0 w 5" name="T2"/>
                <a:gd fmla="*/ 1 h 3" name="T3"/>
                <a:gd fmla="*/ 5 w 5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gdLst>
                <a:gd fmla="*/ 7 w 19" name="T0"/>
                <a:gd fmla="*/ 4 h 18" name="T1"/>
                <a:gd fmla="*/ 8 w 19" name="T2"/>
                <a:gd fmla="*/ 17 h 18" name="T3"/>
                <a:gd fmla="*/ 7 w 19" name="T4"/>
                <a:gd fmla="*/ 4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9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gdLst>
                <a:gd fmla="*/ 0 w 5" name="T0"/>
                <a:gd fmla="*/ 2 h 4" name="T1"/>
                <a:gd fmla="*/ 0 w 5" name="T2"/>
                <a:gd fmla="*/ 1 h 4" name="T3"/>
                <a:gd fmla="*/ 5 w 5" name="T4"/>
                <a:gd fmla="*/ 1 h 4" name="T5"/>
                <a:gd fmla="*/ 0 w 5" name="T6"/>
                <a:gd fmla="*/ 2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5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6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gdLst>
                <a:gd fmla="*/ 18 w 23" name="T0"/>
                <a:gd fmla="*/ 3 h 19" name="T1"/>
                <a:gd fmla="*/ 11 w 23" name="T2"/>
                <a:gd fmla="*/ 0 h 19" name="T3"/>
                <a:gd fmla="*/ 8 w 23" name="T4"/>
                <a:gd fmla="*/ 15 h 19" name="T5"/>
                <a:gd fmla="*/ 18 w 23" name="T6"/>
                <a:gd fmla="*/ 3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23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7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gdLst>
                <a:gd fmla="*/ 0 w 3" name="T0"/>
                <a:gd fmla="*/ 1 h 3" name="T1"/>
                <a:gd fmla="*/ 3 w 3" name="T2"/>
                <a:gd fmla="*/ 0 h 3" name="T3"/>
                <a:gd fmla="*/ 0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gdLst>
                <a:gd fmla="*/ 4 w 15" name="T0"/>
                <a:gd fmla="*/ 15 h 16" name="T1"/>
                <a:gd fmla="*/ 14 w 15" name="T2"/>
                <a:gd fmla="*/ 7 h 16" name="T3"/>
                <a:gd fmla="*/ 4 w 15" name="T4"/>
                <a:gd fmla="*/ 3 h 16" name="T5"/>
                <a:gd fmla="*/ 4 w 15" name="T6"/>
                <a:gd fmla="*/ 15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5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9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gdLst>
                <a:gd fmla="*/ 2 w 3" name="T0"/>
                <a:gd fmla="*/ 0 h 2" name="T1"/>
                <a:gd fmla="*/ 3 w 3" name="T2"/>
                <a:gd fmla="*/ 1 h 2" name="T3"/>
                <a:gd fmla="*/ 1 w 3" name="T4"/>
                <a:gd fmla="*/ 2 h 2" name="T5"/>
                <a:gd fmla="*/ 0 w 3" name="T6"/>
                <a:gd fmla="*/ 1 h 2" name="T7"/>
                <a:gd fmla="*/ 2 w 3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0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gdLst>
                <a:gd fmla="*/ 13 w 17" name="T0"/>
                <a:gd fmla="*/ 17 h 20" name="T1"/>
                <a:gd fmla="*/ 15 w 17" name="T2"/>
                <a:gd fmla="*/ 4 h 20" name="T3"/>
                <a:gd fmla="*/ 2 w 17" name="T4"/>
                <a:gd fmla="*/ 8 h 20" name="T5"/>
                <a:gd fmla="*/ 13 w 17" name="T6"/>
                <a:gd fmla="*/ 17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17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1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gdLst>
                <a:gd fmla="*/ 5 w 6" name="T0"/>
                <a:gd fmla="*/ 0 h 3" name="T1"/>
                <a:gd fmla="*/ 0 w 6" name="T2"/>
                <a:gd fmla="*/ 0 h 3" name="T3"/>
                <a:gd fmla="*/ 5 w 6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6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2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gdLst>
                <a:gd fmla="*/ 10 w 17" name="T0"/>
                <a:gd fmla="*/ 17 h 19" name="T1"/>
                <a:gd fmla="*/ 13 w 17" name="T2"/>
                <a:gd fmla="*/ 4 h 19" name="T3"/>
                <a:gd fmla="*/ 0 w 17" name="T4"/>
                <a:gd fmla="*/ 10 h 19" name="T5"/>
                <a:gd fmla="*/ 10 w 17" name="T6"/>
                <a:gd fmla="*/ 17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7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3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gdLst>
                <a:gd fmla="*/ 4 w 5" name="T0"/>
                <a:gd fmla="*/ 0 h 5" name="T1"/>
                <a:gd fmla="*/ 5 w 5" name="T2"/>
                <a:gd fmla="*/ 2 h 5" name="T3"/>
                <a:gd fmla="*/ 0 w 5" name="T4"/>
                <a:gd fmla="*/ 3 h 5" name="T5"/>
                <a:gd fmla="*/ 4 w 5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4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gdLst>
                <a:gd fmla="*/ 2 w 12" name="T0"/>
                <a:gd fmla="*/ 1 h 7" name="T1"/>
                <a:gd fmla="*/ 1 w 12" name="T2"/>
                <a:gd fmla="*/ 6 h 7" name="T3"/>
                <a:gd fmla="*/ 11 w 12" name="T4"/>
                <a:gd fmla="*/ 7 h 7" name="T5"/>
                <a:gd fmla="*/ 9 w 12" name="T6"/>
                <a:gd fmla="*/ 1 h 7" name="T7"/>
                <a:gd fmla="*/ 2 w 12" name="T8"/>
                <a:gd fmla="*/ 1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2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5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gdLst>
                <a:gd fmla="*/ 16 w 18" name="T0"/>
                <a:gd fmla="*/ 6 h 19" name="T1"/>
                <a:gd fmla="*/ 3 w 18" name="T2"/>
                <a:gd fmla="*/ 3 h 19" name="T3"/>
                <a:gd fmla="*/ 1 w 18" name="T4"/>
                <a:gd fmla="*/ 10 h 19" name="T5"/>
                <a:gd fmla="*/ 16 w 18" name="T6"/>
                <a:gd fmla="*/ 6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8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6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gdLst>
                <a:gd fmla="*/ 6 w 9" name="T0"/>
                <a:gd fmla="*/ 0 h 6" name="T1"/>
                <a:gd fmla="*/ 0 w 9" name="T2"/>
                <a:gd fmla="*/ 3 h 6" name="T3"/>
                <a:gd fmla="*/ 6 w 9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7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gdLst>
                <a:gd fmla="*/ 9 w 21" name="T0"/>
                <a:gd fmla="*/ 16 h 16" name="T1"/>
                <a:gd fmla="*/ 10 w 21" name="T2"/>
                <a:gd fmla="*/ 0 h 16" name="T3"/>
                <a:gd fmla="*/ 1 w 21" name="T4"/>
                <a:gd fmla="*/ 10 h 16" name="T5"/>
                <a:gd fmla="*/ 9 w 21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1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8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gdLst>
                <a:gd fmla="*/ 2 w 2" name="T0"/>
                <a:gd fmla="*/ 1 h 3" name="T1"/>
                <a:gd fmla="*/ 0 w 2" name="T2"/>
                <a:gd fmla="*/ 2 h 3" name="T3"/>
                <a:gd fmla="*/ 2 w 2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9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gdLst>
                <a:gd fmla="*/ 16 w 25" name="T0"/>
                <a:gd fmla="*/ 19 h 22" name="T1"/>
                <a:gd fmla="*/ 1 w 25" name="T2"/>
                <a:gd fmla="*/ 14 h 22" name="T3"/>
                <a:gd fmla="*/ 12 w 25" name="T4"/>
                <a:gd fmla="*/ 21 h 22" name="T5"/>
                <a:gd fmla="*/ 12 w 25" name="T6"/>
                <a:gd fmla="*/ 19 h 22" name="T7"/>
                <a:gd fmla="*/ 16 w 25" name="T8"/>
                <a:gd fmla="*/ 1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25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0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gdLst>
                <a:gd fmla="*/ 3 w 9" name="T0"/>
                <a:gd fmla="*/ 7 h 7" name="T1"/>
                <a:gd fmla="*/ 0 w 9" name="T2"/>
                <a:gd fmla="*/ 6 h 7" name="T3"/>
                <a:gd fmla="*/ 1 w 9" name="T4"/>
                <a:gd fmla="*/ 6 h 7" name="T5"/>
                <a:gd fmla="*/ 5 w 9" name="T6"/>
                <a:gd fmla="*/ 0 h 7" name="T7"/>
                <a:gd fmla="*/ 3 w 9" name="T8"/>
                <a:gd fmla="*/ 7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9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1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gdLst>
                <a:gd fmla="*/ 11 w 40" name="T0"/>
                <a:gd fmla="*/ 28 h 28" name="T1"/>
                <a:gd fmla="*/ 38 w 40" name="T2"/>
                <a:gd fmla="*/ 7 h 28" name="T3"/>
                <a:gd fmla="*/ 40 w 40" name="T4"/>
                <a:gd fmla="*/ 4 h 28" name="T5"/>
                <a:gd fmla="*/ 25 w 40" name="T6"/>
                <a:gd fmla="*/ 5 h 28" name="T7"/>
                <a:gd fmla="*/ 19 w 40" name="T8"/>
                <a:gd fmla="*/ 1 h 28" name="T9"/>
                <a:gd fmla="*/ 12 w 40" name="T10"/>
                <a:gd fmla="*/ 11 h 28" name="T11"/>
                <a:gd fmla="*/ 2 w 40" name="T12"/>
                <a:gd fmla="*/ 22 h 28" name="T13"/>
                <a:gd fmla="*/ 5 w 40" name="T14"/>
                <a:gd fmla="*/ 20 h 28" name="T15"/>
                <a:gd fmla="*/ 7 w 40" name="T16"/>
                <a:gd fmla="*/ 23 h 28" name="T17"/>
                <a:gd fmla="*/ 10 w 40" name="T18"/>
                <a:gd fmla="*/ 20 h 28" name="T19"/>
                <a:gd fmla="*/ 10 w 40" name="T20"/>
                <a:gd fmla="*/ 23 h 28" name="T21"/>
                <a:gd fmla="*/ 14 w 40" name="T22"/>
                <a:gd fmla="*/ 22 h 28" name="T23"/>
                <a:gd fmla="*/ 11 w 40" name="T24"/>
                <a:gd fmla="*/ 28 h 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40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2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gdLst>
                <a:gd fmla="*/ 3 w 3" name="T0"/>
                <a:gd fmla="*/ 1 h 3" name="T1"/>
                <a:gd fmla="*/ 2 w 3" name="T2"/>
                <a:gd fmla="*/ 3 h 3" name="T3"/>
                <a:gd fmla="*/ 3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3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gdLst>
                <a:gd fmla="*/ 12 w 37" name="T0"/>
                <a:gd fmla="*/ 2 h 14" name="T1"/>
                <a:gd fmla="*/ 2 w 37" name="T2"/>
                <a:gd fmla="*/ 2 h 14" name="T3"/>
                <a:gd fmla="*/ 1 w 37" name="T4"/>
                <a:gd fmla="*/ 6 h 14" name="T5"/>
                <a:gd fmla="*/ 28 w 37" name="T6"/>
                <a:gd fmla="*/ 6 h 14" name="T7"/>
                <a:gd fmla="*/ 37 w 37" name="T8"/>
                <a:gd fmla="*/ 12 h 14" name="T9"/>
                <a:gd fmla="*/ 31 w 37" name="T10"/>
                <a:gd fmla="*/ 0 h 14" name="T11"/>
                <a:gd fmla="*/ 12 w 37" name="T12"/>
                <a:gd fmla="*/ 2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37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4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gdLst>
                <a:gd fmla="*/ 133 w 133" name="T0"/>
                <a:gd fmla="*/ 12 h 17" name="T1"/>
                <a:gd fmla="*/ 128 w 133" name="T2"/>
                <a:gd fmla="*/ 9 h 17" name="T3"/>
                <a:gd fmla="*/ 119 w 133" name="T4"/>
                <a:gd fmla="*/ 7 h 17" name="T5"/>
                <a:gd fmla="*/ 95 w 133" name="T6"/>
                <a:gd fmla="*/ 4 h 17" name="T7"/>
                <a:gd fmla="*/ 63 w 133" name="T8"/>
                <a:gd fmla="*/ 1 h 17" name="T9"/>
                <a:gd fmla="*/ 41 w 133" name="T10"/>
                <a:gd fmla="*/ 4 h 17" name="T11"/>
                <a:gd fmla="*/ 38 w 133" name="T12"/>
                <a:gd fmla="*/ 3 h 17" name="T13"/>
                <a:gd fmla="*/ 0 w 133" name="T14"/>
                <a:gd fmla="*/ 9 h 17" name="T15"/>
                <a:gd fmla="*/ 8 w 133" name="T16"/>
                <a:gd fmla="*/ 12 h 17" name="T17"/>
                <a:gd fmla="*/ 11 w 133" name="T18"/>
                <a:gd fmla="*/ 12 h 17" name="T19"/>
                <a:gd fmla="*/ 21 w 133" name="T20"/>
                <a:gd fmla="*/ 10 h 17" name="T21"/>
                <a:gd fmla="*/ 46 w 133" name="T22"/>
                <a:gd fmla="*/ 8 h 17" name="T23"/>
                <a:gd fmla="*/ 65 w 133" name="T24"/>
                <a:gd fmla="*/ 6 h 17" name="T25"/>
                <a:gd fmla="*/ 69 w 133" name="T26"/>
                <a:gd fmla="*/ 7 h 17" name="T27"/>
                <a:gd fmla="*/ 85 w 133" name="T28"/>
                <a:gd fmla="*/ 7 h 17" name="T29"/>
                <a:gd fmla="*/ 90 w 133" name="T30"/>
                <a:gd fmla="*/ 8 h 17" name="T31"/>
                <a:gd fmla="*/ 112 w 133" name="T32"/>
                <a:gd fmla="*/ 12 h 17" name="T33"/>
                <a:gd fmla="*/ 115 w 133" name="T34"/>
                <a:gd fmla="*/ 11 h 17" name="T35"/>
                <a:gd fmla="*/ 124 w 133" name="T36"/>
                <a:gd fmla="*/ 14 h 17" name="T37"/>
                <a:gd fmla="*/ 133 w 133" name="T38"/>
                <a:gd fmla="*/ 12 h 1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7" w="133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5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gdLst>
                <a:gd fmla="*/ 13 w 19" name="T0"/>
                <a:gd fmla="*/ 17 h 18" name="T1"/>
                <a:gd fmla="*/ 18 w 19" name="T2"/>
                <a:gd fmla="*/ 8 h 18" name="T3"/>
                <a:gd fmla="*/ 4 w 19" name="T4"/>
                <a:gd fmla="*/ 5 h 18" name="T5"/>
                <a:gd fmla="*/ 13 w 19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9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6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gdLst>
                <a:gd fmla="*/ 4 w 9" name="T0"/>
                <a:gd fmla="*/ 0 h 8" name="T1"/>
                <a:gd fmla="*/ 0 w 9" name="T2"/>
                <a:gd fmla="*/ 8 h 8" name="T3"/>
                <a:gd fmla="*/ 4 w 9" name="T4"/>
                <a:gd fmla="*/ 0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9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7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gdLst>
                <a:gd fmla="*/ 6 w 9" name="T0"/>
                <a:gd fmla="*/ 0 h 16" name="T1"/>
                <a:gd fmla="*/ 1 w 9" name="T2"/>
                <a:gd fmla="*/ 1 h 16" name="T3"/>
                <a:gd fmla="*/ 0 w 9" name="T4"/>
                <a:gd fmla="*/ 14 h 16" name="T5"/>
                <a:gd fmla="*/ 7 w 9" name="T6"/>
                <a:gd fmla="*/ 14 h 16" name="T7"/>
                <a:gd fmla="*/ 6 w 9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9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8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gdLst>
                <a:gd fmla="*/ 10 w 10" name="T0"/>
                <a:gd fmla="*/ 16 h 18" name="T1"/>
                <a:gd fmla="*/ 1 w 10" name="T2"/>
                <a:gd fmla="*/ 4 h 18" name="T3"/>
                <a:gd fmla="*/ 2 w 10" name="T4"/>
                <a:gd fmla="*/ 16 h 18" name="T5"/>
                <a:gd fmla="*/ 10 w 10" name="T6"/>
                <a:gd fmla="*/ 16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0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9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gdLst>
                <a:gd fmla="*/ 15 w 20" name="T0"/>
                <a:gd fmla="*/ 5 h 20" name="T1"/>
                <a:gd fmla="*/ 8 w 20" name="T2"/>
                <a:gd fmla="*/ 18 h 20" name="T3"/>
                <a:gd fmla="*/ 15 w 20" name="T4"/>
                <a:gd fmla="*/ 5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0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gdLst>
                <a:gd fmla="*/ 0 w 2" name="T0"/>
                <a:gd fmla="*/ 0 h 3" name="T1"/>
                <a:gd fmla="*/ 0 w 2" name="T2"/>
                <a:gd fmla="*/ 2 h 3" name="T3"/>
                <a:gd fmla="*/ 0 w 2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1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gdLst>
                <a:gd fmla="*/ 12 w 17" name="T0"/>
                <a:gd fmla="*/ 13 h 14" name="T1"/>
                <a:gd fmla="*/ 13 w 17" name="T2"/>
                <a:gd fmla="*/ 2 h 14" name="T3"/>
                <a:gd fmla="*/ 5 w 17" name="T4"/>
                <a:gd fmla="*/ 2 h 14" name="T5"/>
                <a:gd fmla="*/ 6 w 17" name="T6"/>
                <a:gd fmla="*/ 13 h 14" name="T7"/>
                <a:gd fmla="*/ 12 w 17" name="T8"/>
                <a:gd fmla="*/ 13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7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2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gdLst>
                <a:gd fmla="*/ 2 w 5" name="T0"/>
                <a:gd fmla="*/ 0 h 7" name="T1"/>
                <a:gd fmla="*/ 4 w 5" name="T2"/>
                <a:gd fmla="*/ 2 h 7" name="T3"/>
                <a:gd fmla="*/ 0 w 5" name="T4"/>
                <a:gd fmla="*/ 5 h 7" name="T5"/>
                <a:gd fmla="*/ 2 w 5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5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3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gdLst>
                <a:gd fmla="*/ 6 w 9" name="T0"/>
                <a:gd fmla="*/ 15 h 16" name="T1"/>
                <a:gd fmla="*/ 8 w 9" name="T2"/>
                <a:gd fmla="*/ 2 h 16" name="T3"/>
                <a:gd fmla="*/ 2 w 9" name="T4"/>
                <a:gd fmla="*/ 1 h 16" name="T5"/>
                <a:gd fmla="*/ 1 w 9" name="T6"/>
                <a:gd fmla="*/ 14 h 16" name="T7"/>
                <a:gd fmla="*/ 6 w 9" name="T8"/>
                <a:gd fmla="*/ 15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9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4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gdLst>
                <a:gd fmla="*/ 8 w 12" name="T0"/>
                <a:gd fmla="*/ 0 h 12" name="T1"/>
                <a:gd fmla="*/ 6 w 12" name="T2"/>
                <a:gd fmla="*/ 12 h 12" name="T3"/>
                <a:gd fmla="*/ 8 w 12" name="T4"/>
                <a:gd fmla="*/ 0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5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gdLst>
                <a:gd fmla="*/ 19 w 21" name="T0"/>
                <a:gd fmla="*/ 9 h 18" name="T1"/>
                <a:gd fmla="*/ 8 w 21" name="T2"/>
                <a:gd fmla="*/ 17 h 18" name="T3"/>
                <a:gd fmla="*/ 19 w 21" name="T4"/>
                <a:gd fmla="*/ 9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21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6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gdLst>
                <a:gd fmla="*/ 0 w 5" name="T0"/>
                <a:gd fmla="*/ 5 h 6" name="T1"/>
                <a:gd fmla="*/ 2 w 5" name="T2"/>
                <a:gd fmla="*/ 0 h 6" name="T3"/>
                <a:gd fmla="*/ 5 w 5" name="T4"/>
                <a:gd fmla="*/ 4 h 6" name="T5"/>
                <a:gd fmla="*/ 0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7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gdLst>
                <a:gd fmla="*/ 15 w 16" name="T0"/>
                <a:gd fmla="*/ 5 h 18" name="T1"/>
                <a:gd fmla="*/ 2 w 16" name="T2"/>
                <a:gd fmla="*/ 7 h 18" name="T3"/>
                <a:gd fmla="*/ 11 w 16" name="T4"/>
                <a:gd fmla="*/ 17 h 18" name="T5"/>
                <a:gd fmla="*/ 15 w 16" name="T6"/>
                <a:gd fmla="*/ 5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6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8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gdLst>
                <a:gd fmla="*/ 130 w 130" name="T0"/>
                <a:gd fmla="*/ 9 h 12" name="T1"/>
                <a:gd fmla="*/ 118 w 130" name="T2"/>
                <a:gd fmla="*/ 6 h 12" name="T3"/>
                <a:gd fmla="*/ 75 w 130" name="T4"/>
                <a:gd fmla="*/ 1 h 12" name="T5"/>
                <a:gd fmla="*/ 28 w 130" name="T6"/>
                <a:gd fmla="*/ 2 h 12" name="T7"/>
                <a:gd fmla="*/ 26 w 130" name="T8"/>
                <a:gd fmla="*/ 3 h 12" name="T9"/>
                <a:gd fmla="*/ 7 w 130" name="T10"/>
                <a:gd fmla="*/ 12 h 12" name="T11"/>
                <a:gd fmla="*/ 129 w 130" name="T12"/>
                <a:gd fmla="*/ 12 h 12" name="T13"/>
                <a:gd fmla="*/ 130 w 130" name="T14"/>
                <a:gd fmla="*/ 9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130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9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gdLst>
                <a:gd fmla="*/ 2 w 9" name="T0"/>
                <a:gd fmla="*/ 2 h 9" name="T1"/>
                <a:gd fmla="*/ 8 w 9" name="T2"/>
                <a:gd fmla="*/ 6 h 9" name="T3"/>
                <a:gd fmla="*/ 2 w 9" name="T4"/>
                <a:gd fmla="*/ 2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0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gdLst>
                <a:gd fmla="*/ 2 w 12" name="T0"/>
                <a:gd fmla="*/ 8 h 10" name="T1"/>
                <a:gd fmla="*/ 9 w 12" name="T2"/>
                <a:gd fmla="*/ 9 h 10" name="T3"/>
                <a:gd fmla="*/ 2 w 12" name="T4"/>
                <a:gd fmla="*/ 8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2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1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gdLst>
                <a:gd fmla="*/ 1 w 6" name="T0"/>
                <a:gd fmla="*/ 6 h 7" name="T1"/>
                <a:gd fmla="*/ 5 w 6" name="T2"/>
                <a:gd fmla="*/ 6 h 7" name="T3"/>
                <a:gd fmla="*/ 1 w 6" name="T4"/>
                <a:gd fmla="*/ 6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6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2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gdLst>
                <a:gd fmla="*/ 2 w 7" name="T0"/>
                <a:gd fmla="*/ 7 h 7" name="T1"/>
                <a:gd fmla="*/ 6 w 7" name="T2"/>
                <a:gd fmla="*/ 7 h 7" name="T3"/>
                <a:gd fmla="*/ 6 w 7" name="T4"/>
                <a:gd fmla="*/ 1 h 7" name="T5"/>
                <a:gd fmla="*/ 2 w 7" name="T6"/>
                <a:gd fmla="*/ 7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3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gdLst>
                <a:gd fmla="*/ 1 w 8" name="T0"/>
                <a:gd fmla="*/ 1 h 7" name="T1"/>
                <a:gd fmla="*/ 6 w 8" name="T2"/>
                <a:gd fmla="*/ 5 h 7" name="T3"/>
                <a:gd fmla="*/ 1 w 8" name="T4"/>
                <a:gd fmla="*/ 1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8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4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gdLst>
                <a:gd fmla="*/ 1 w 5" name="T0"/>
                <a:gd fmla="*/ 5 h 6" name="T1"/>
                <a:gd fmla="*/ 2 w 5" name="T2"/>
                <a:gd fmla="*/ 6 h 6" name="T3"/>
                <a:gd fmla="*/ 5 w 5" name="T4"/>
                <a:gd fmla="*/ 1 h 6" name="T5"/>
                <a:gd fmla="*/ 1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5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gdLst>
                <a:gd fmla="*/ 1 w 6" name="T0"/>
                <a:gd fmla="*/ 6 h 6" name="T1"/>
                <a:gd fmla="*/ 3 w 6" name="T2"/>
                <a:gd fmla="*/ 0 h 6" name="T3"/>
                <a:gd fmla="*/ 0 w 6" name="T4"/>
                <a:gd fmla="*/ 1 h 6" name="T5"/>
                <a:gd fmla="*/ 1 w 6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6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gdLst>
                <a:gd fmla="*/ 0 w 12" name="T0"/>
                <a:gd fmla="*/ 7 h 11" name="T1"/>
                <a:gd fmla="*/ 2 w 12" name="T2"/>
                <a:gd fmla="*/ 11 h 11" name="T3"/>
                <a:gd fmla="*/ 0 w 12" name="T4"/>
                <a:gd fmla="*/ 7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12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7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gdLst>
                <a:gd fmla="*/ 1 w 6" name="T0"/>
                <a:gd fmla="*/ 4 h 6" name="T1"/>
                <a:gd fmla="*/ 6 w 6" name="T2"/>
                <a:gd fmla="*/ 2 h 6" name="T3"/>
                <a:gd fmla="*/ 1 w 6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8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gdLst>
                <a:gd fmla="*/ 0 w 6" name="T0"/>
                <a:gd fmla="*/ 2 h 10" name="T1"/>
                <a:gd fmla="*/ 0 w 6" name="T2"/>
                <a:gd fmla="*/ 6 h 10" name="T3"/>
                <a:gd fmla="*/ 0 w 6" name="T4"/>
                <a:gd fmla="*/ 2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6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9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gdLst>
                <a:gd fmla="*/ 1 w 6" name="T0"/>
                <a:gd fmla="*/ 2 h 6" name="T1"/>
                <a:gd fmla="*/ 1 w 6" name="T2"/>
                <a:gd fmla="*/ 5 h 6" name="T3"/>
                <a:gd fmla="*/ 6 w 6" name="T4"/>
                <a:gd fmla="*/ 4 h 6" name="T5"/>
                <a:gd fmla="*/ 1 w 6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0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gdLst>
                <a:gd fmla="*/ 1 w 7" name="T0"/>
                <a:gd fmla="*/ 5 h 7" name="T1"/>
                <a:gd fmla="*/ 6 w 7" name="T2"/>
                <a:gd fmla="*/ 5 h 7" name="T3"/>
                <a:gd fmla="*/ 1 w 7" name="T4"/>
                <a:gd fmla="*/ 5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1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gdLst>
                <a:gd fmla="*/ 1 w 8" name="T0"/>
                <a:gd fmla="*/ 4 h 5" name="T1"/>
                <a:gd fmla="*/ 8 w 8" name="T2"/>
                <a:gd fmla="*/ 4 h 5" name="T3"/>
                <a:gd fmla="*/ 1 w 8" name="T4"/>
                <a:gd fmla="*/ 4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8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2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gdLst>
                <a:gd fmla="*/ 1 w 4" name="T0"/>
                <a:gd fmla="*/ 3 h 4" name="T1"/>
                <a:gd fmla="*/ 4 w 4" name="T2"/>
                <a:gd fmla="*/ 1 h 4" name="T3"/>
                <a:gd fmla="*/ 1 w 4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3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gdLst>
                <a:gd fmla="*/ 2 w 2" name="T0"/>
                <a:gd fmla="*/ 2 h 2" name="T1"/>
                <a:gd fmla="*/ 1 w 2" name="T2"/>
                <a:gd fmla="*/ 0 h 2" name="T3"/>
                <a:gd fmla="*/ 2 w 2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4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gdLst>
                <a:gd fmla="*/ 1 w 18" name="T0"/>
                <a:gd fmla="*/ 11 h 17" name="T1"/>
                <a:gd fmla="*/ 7 w 18" name="T2"/>
                <a:gd fmla="*/ 17 h 17" name="T3"/>
                <a:gd fmla="*/ 15 w 18" name="T4"/>
                <a:gd fmla="*/ 15 h 17" name="T5"/>
                <a:gd fmla="*/ 16 w 18" name="T6"/>
                <a:gd fmla="*/ 4 h 17" name="T7"/>
                <a:gd fmla="*/ 3 w 18" name="T8"/>
                <a:gd fmla="*/ 4 h 17" name="T9"/>
                <a:gd fmla="*/ 1 w 18" name="T10"/>
                <a:gd fmla="*/ 11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18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5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gdLst>
                <a:gd fmla="*/ 0 w 48" name="T0"/>
                <a:gd fmla="*/ 17 h 35" name="T1"/>
                <a:gd fmla="*/ 6 w 48" name="T2"/>
                <a:gd fmla="*/ 27 h 35" name="T3"/>
                <a:gd fmla="*/ 12 w 48" name="T4"/>
                <a:gd fmla="*/ 30 h 35" name="T5"/>
                <a:gd fmla="*/ 10 w 48" name="T6"/>
                <a:gd fmla="*/ 23 h 35" name="T7"/>
                <a:gd fmla="*/ 18 w 48" name="T8"/>
                <a:gd fmla="*/ 29 h 35" name="T9"/>
                <a:gd fmla="*/ 19 w 48" name="T10"/>
                <a:gd fmla="*/ 28 h 35" name="T11"/>
                <a:gd fmla="*/ 19 w 48" name="T12"/>
                <a:gd fmla="*/ 22 h 35" name="T13"/>
                <a:gd fmla="*/ 21 w 48" name="T14"/>
                <a:gd fmla="*/ 23 h 35" name="T15"/>
                <a:gd fmla="*/ 22 w 48" name="T16"/>
                <a:gd fmla="*/ 20 h 35" name="T17"/>
                <a:gd fmla="*/ 24 w 48" name="T18"/>
                <a:gd fmla="*/ 21 h 35" name="T19"/>
                <a:gd fmla="*/ 25 w 48" name="T20"/>
                <a:gd fmla="*/ 18 h 35" name="T21"/>
                <a:gd fmla="*/ 26 w 48" name="T22"/>
                <a:gd fmla="*/ 20 h 35" name="T23"/>
                <a:gd fmla="*/ 28 w 48" name="T24"/>
                <a:gd fmla="*/ 19 h 35" name="T25"/>
                <a:gd fmla="*/ 29 w 48" name="T26"/>
                <a:gd fmla="*/ 25 h 35" name="T27"/>
                <a:gd fmla="*/ 31 w 48" name="T28"/>
                <a:gd fmla="*/ 22 h 35" name="T29"/>
                <a:gd fmla="*/ 33 w 48" name="T30"/>
                <a:gd fmla="*/ 31 h 35" name="T31"/>
                <a:gd fmla="*/ 39 w 48" name="T32"/>
                <a:gd fmla="*/ 28 h 35" name="T33"/>
                <a:gd fmla="*/ 39 w 48" name="T34"/>
                <a:gd fmla="*/ 31 h 35" name="T35"/>
                <a:gd fmla="*/ 46 w 48" name="T36"/>
                <a:gd fmla="*/ 15 h 35" name="T37"/>
                <a:gd fmla="*/ 36 w 48" name="T38"/>
                <a:gd fmla="*/ 20 h 35" name="T39"/>
                <a:gd fmla="*/ 33 w 48" name="T40"/>
                <a:gd fmla="*/ 9 h 35" name="T41"/>
                <a:gd fmla="*/ 31 w 48" name="T42"/>
                <a:gd fmla="*/ 9 h 35" name="T43"/>
                <a:gd fmla="*/ 26 w 48" name="T44"/>
                <a:gd fmla="*/ 0 h 35" name="T45"/>
                <a:gd fmla="*/ 21 w 48" name="T46"/>
                <a:gd fmla="*/ 9 h 35" name="T47"/>
                <a:gd fmla="*/ 17 w 48" name="T48"/>
                <a:gd fmla="*/ 5 h 35" name="T49"/>
                <a:gd fmla="*/ 13 w 48" name="T50"/>
                <a:gd fmla="*/ 19 h 35" name="T51"/>
                <a:gd fmla="*/ 0 w 48" name="T52"/>
                <a:gd fmla="*/ 17 h 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5" w="48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英伦元素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506" name="组合 505"/>
          <p:cNvGrpSpPr/>
          <p:nvPr/>
        </p:nvGrpSpPr>
        <p:grpSpPr>
          <a:xfrm>
            <a:off x="1576371" y="1101904"/>
            <a:ext cx="8961282" cy="4006004"/>
            <a:chOff x="1177855" y="1000305"/>
            <a:chExt cx="9548201" cy="4268378"/>
          </a:xfrm>
        </p:grpSpPr>
        <p:grpSp>
          <p:nvGrpSpPr>
            <p:cNvPr id="504" name="组合 503"/>
            <p:cNvGrpSpPr/>
            <p:nvPr/>
          </p:nvGrpSpPr>
          <p:grpSpPr>
            <a:xfrm>
              <a:off x="1177855" y="1111101"/>
              <a:ext cx="9297321" cy="3965919"/>
              <a:chOff x="258434" y="1309075"/>
              <a:chExt cx="9886070" cy="4409145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8434" y="1492555"/>
                <a:ext cx="3978016" cy="2617704"/>
              </a:xfrm>
              <a:prstGeom prst="rect">
                <a:avLst/>
              </a:prstGeom>
            </p:spPr>
          </p:pic>
          <p:grpSp>
            <p:nvGrpSpPr>
              <p:cNvPr id="348" name="组合 347"/>
              <p:cNvGrpSpPr/>
              <p:nvPr/>
            </p:nvGrpSpPr>
            <p:grpSpPr>
              <a:xfrm>
                <a:off x="4452115" y="1492555"/>
                <a:ext cx="1257948" cy="1068836"/>
                <a:chOff x="3932238" y="1941513"/>
                <a:chExt cx="1668463" cy="1417637"/>
              </a:xfrm>
            </p:grpSpPr>
            <p:grpSp>
              <p:nvGrpSpPr>
                <p:cNvPr id="13" name="Group 205"/>
                <p:cNvGrpSpPr/>
                <p:nvPr/>
              </p:nvGrpSpPr>
              <p:grpSpPr>
                <a:xfrm>
                  <a:off x="3932238" y="2116138"/>
                  <a:ext cx="1668463" cy="1016000"/>
                  <a:chOff x="2477" y="1333"/>
                  <a:chExt cx="1051" cy="640"/>
                </a:xfrm>
                <a:solidFill>
                  <a:srgbClr val="1E2B58"/>
                </a:solidFill>
              </p:grpSpPr>
              <p:sp>
                <p:nvSpPr>
                  <p:cNvPr id="148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2907" y="1333"/>
                    <a:ext cx="179" cy="97"/>
                  </a:xfrm>
                  <a:custGeom>
                    <a:gdLst>
                      <a:gd fmla="*/ 44 w 75" name="T0"/>
                      <a:gd fmla="*/ 0 h 41" name="T1"/>
                      <a:gd fmla="*/ 46 w 75" name="T2"/>
                      <a:gd fmla="*/ 27 h 41" name="T3"/>
                      <a:gd fmla="*/ 63 w 75" name="T4"/>
                      <a:gd fmla="*/ 30 h 41" name="T5"/>
                      <a:gd fmla="*/ 67 w 75" name="T6"/>
                      <a:gd fmla="*/ 30 h 41" name="T7"/>
                      <a:gd fmla="*/ 74 w 75" name="T8"/>
                      <a:gd fmla="*/ 31 h 41" name="T9"/>
                      <a:gd fmla="*/ 74 w 75" name="T10"/>
                      <a:gd fmla="*/ 41 h 41" name="T11"/>
                      <a:gd fmla="*/ 57 w 75" name="T12"/>
                      <a:gd fmla="*/ 40 h 41" name="T13"/>
                      <a:gd fmla="*/ 46 w 75" name="T14"/>
                      <a:gd fmla="*/ 39 h 41" name="T15"/>
                      <a:gd fmla="*/ 39 w 75" name="T16"/>
                      <a:gd fmla="*/ 39 h 41" name="T17"/>
                      <a:gd fmla="*/ 32 w 75" name="T18"/>
                      <a:gd fmla="*/ 40 h 41" name="T19"/>
                      <a:gd fmla="*/ 8 w 75" name="T20"/>
                      <a:gd fmla="*/ 39 h 41" name="T21"/>
                      <a:gd fmla="*/ 1 w 75" name="T22"/>
                      <a:gd fmla="*/ 40 h 41" name="T23"/>
                      <a:gd fmla="*/ 2 w 75" name="T24"/>
                      <a:gd fmla="*/ 30 h 41" name="T25"/>
                      <a:gd fmla="*/ 34 w 75" name="T26"/>
                      <a:gd fmla="*/ 28 h 41" name="T27"/>
                      <a:gd fmla="*/ 36 w 75" name="T28"/>
                      <a:gd fmla="*/ 0 h 41" name="T29"/>
                      <a:gd fmla="*/ 44 w 75" name="T30"/>
                      <a:gd fmla="*/ 0 h 41" name="T31"/>
                      <a:gd fmla="*/ 27 w 75" name="T32"/>
                      <a:gd fmla="*/ 34 h 41" name="T33"/>
                      <a:gd fmla="*/ 26 w 75" name="T34"/>
                      <a:gd fmla="*/ 35 h 41" name="T35"/>
                      <a:gd fmla="*/ 18 w 75" name="T36"/>
                      <a:gd fmla="*/ 35 h 41" name="T37"/>
                      <a:gd fmla="*/ 51 w 75" name="T38"/>
                      <a:gd fmla="*/ 36 h 41" name="T39"/>
                      <a:gd fmla="*/ 62 w 75" name="T40"/>
                      <a:gd fmla="*/ 36 h 41" name="T41"/>
                      <a:gd fmla="*/ 27 w 75" name="T42"/>
                      <a:gd fmla="*/ 34 h 41" name="T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b="b" l="0" r="r" t="0"/>
                    <a:pathLst>
                      <a:path h="41" w="75">
                        <a:moveTo>
                          <a:pt x="44" y="0"/>
                        </a:moveTo>
                        <a:cubicBezTo>
                          <a:pt x="47" y="7"/>
                          <a:pt x="45" y="19"/>
                          <a:pt x="46" y="27"/>
                        </a:cubicBezTo>
                        <a:cubicBezTo>
                          <a:pt x="51" y="29"/>
                          <a:pt x="57" y="29"/>
                          <a:pt x="63" y="30"/>
                        </a:cubicBezTo>
                        <a:cubicBezTo>
                          <a:pt x="64" y="30"/>
                          <a:pt x="65" y="30"/>
                          <a:pt x="67" y="30"/>
                        </a:cubicBezTo>
                        <a:cubicBezTo>
                          <a:pt x="69" y="30"/>
                          <a:pt x="72" y="29"/>
                          <a:pt x="74" y="31"/>
                        </a:cubicBezTo>
                        <a:cubicBezTo>
                          <a:pt x="75" y="33"/>
                          <a:pt x="75" y="38"/>
                          <a:pt x="74" y="41"/>
                        </a:cubicBezTo>
                        <a:cubicBezTo>
                          <a:pt x="69" y="40"/>
                          <a:pt x="63" y="40"/>
                          <a:pt x="57" y="40"/>
                        </a:cubicBezTo>
                        <a:cubicBezTo>
                          <a:pt x="53" y="40"/>
                          <a:pt x="49" y="39"/>
                          <a:pt x="46" y="39"/>
                        </a:cubicBezTo>
                        <a:cubicBezTo>
                          <a:pt x="43" y="39"/>
                          <a:pt x="41" y="39"/>
                          <a:pt x="39" y="39"/>
                        </a:cubicBezTo>
                        <a:cubicBezTo>
                          <a:pt x="36" y="39"/>
                          <a:pt x="34" y="40"/>
                          <a:pt x="32" y="40"/>
                        </a:cubicBezTo>
                        <a:cubicBezTo>
                          <a:pt x="24" y="39"/>
                          <a:pt x="16" y="38"/>
                          <a:pt x="8" y="39"/>
                        </a:cubicBezTo>
                        <a:cubicBezTo>
                          <a:pt x="6" y="39"/>
                          <a:pt x="4" y="41"/>
                          <a:pt x="1" y="40"/>
                        </a:cubicBezTo>
                        <a:cubicBezTo>
                          <a:pt x="0" y="37"/>
                          <a:pt x="0" y="31"/>
                          <a:pt x="2" y="30"/>
                        </a:cubicBezTo>
                        <a:cubicBezTo>
                          <a:pt x="13" y="29"/>
                          <a:pt x="24" y="29"/>
                          <a:pt x="34" y="28"/>
                        </a:cubicBezTo>
                        <a:cubicBezTo>
                          <a:pt x="35" y="19"/>
                          <a:pt x="34" y="8"/>
                          <a:pt x="36" y="0"/>
                        </a:cubicBezTo>
                        <a:cubicBezTo>
                          <a:pt x="37" y="0"/>
                          <a:pt x="42" y="0"/>
                          <a:pt x="44" y="0"/>
                        </a:cubicBezTo>
                        <a:close/>
                        <a:moveTo>
                          <a:pt x="27" y="34"/>
                        </a:moveTo>
                        <a:cubicBezTo>
                          <a:pt x="27" y="34"/>
                          <a:pt x="26" y="35"/>
                          <a:pt x="26" y="35"/>
                        </a:cubicBezTo>
                        <a:cubicBezTo>
                          <a:pt x="24" y="34"/>
                          <a:pt x="20" y="34"/>
                          <a:pt x="18" y="35"/>
                        </a:cubicBezTo>
                        <a:cubicBezTo>
                          <a:pt x="28" y="36"/>
                          <a:pt x="40" y="36"/>
                          <a:pt x="51" y="36"/>
                        </a:cubicBezTo>
                        <a:cubicBezTo>
                          <a:pt x="54" y="36"/>
                          <a:pt x="59" y="37"/>
                          <a:pt x="62" y="36"/>
                        </a:cubicBezTo>
                        <a:cubicBezTo>
                          <a:pt x="50" y="35"/>
                          <a:pt x="39" y="34"/>
                          <a:pt x="27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49" name="Freeform 6"/>
                  <p:cNvSpPr/>
                  <p:nvPr/>
                </p:nvSpPr>
                <p:spPr bwMode="auto">
                  <a:xfrm>
                    <a:off x="2912" y="1333"/>
                    <a:ext cx="79" cy="69"/>
                  </a:xfrm>
                  <a:custGeom>
                    <a:gdLst>
                      <a:gd fmla="*/ 30 w 33" name="T0"/>
                      <a:gd fmla="*/ 0 h 29" name="T1"/>
                      <a:gd fmla="*/ 31 w 33" name="T2"/>
                      <a:gd fmla="*/ 12 h 29" name="T3"/>
                      <a:gd fmla="*/ 30 w 33" name="T4"/>
                      <a:gd fmla="*/ 26 h 29" name="T5"/>
                      <a:gd fmla="*/ 14 w 33" name="T6"/>
                      <a:gd fmla="*/ 27 h 29" name="T7"/>
                      <a:gd fmla="*/ 1 w 33" name="T8"/>
                      <a:gd fmla="*/ 28 h 29" name="T9"/>
                      <a:gd fmla="*/ 6 w 33" name="T10"/>
                      <a:gd fmla="*/ 14 h 29" name="T11"/>
                      <a:gd fmla="*/ 17 w 33" name="T12"/>
                      <a:gd fmla="*/ 3 h 29" name="T13"/>
                      <a:gd fmla="*/ 24 w 33" name="T14"/>
                      <a:gd fmla="*/ 1 h 29" name="T15"/>
                      <a:gd fmla="*/ 30 w 33" name="T16"/>
                      <a:gd fmla="*/ 0 h 29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8" w="33">
                        <a:moveTo>
                          <a:pt x="30" y="0"/>
                        </a:moveTo>
                        <a:cubicBezTo>
                          <a:pt x="33" y="3"/>
                          <a:pt x="31" y="8"/>
                          <a:pt x="31" y="12"/>
                        </a:cubicBezTo>
                        <a:cubicBezTo>
                          <a:pt x="31" y="17"/>
                          <a:pt x="32" y="22"/>
                          <a:pt x="30" y="26"/>
                        </a:cubicBezTo>
                        <a:cubicBezTo>
                          <a:pt x="24" y="26"/>
                          <a:pt x="19" y="26"/>
                          <a:pt x="14" y="27"/>
                        </a:cubicBezTo>
                        <a:cubicBezTo>
                          <a:pt x="9" y="27"/>
                          <a:pt x="5" y="29"/>
                          <a:pt x="1" y="28"/>
                        </a:cubicBezTo>
                        <a:cubicBezTo>
                          <a:pt x="0" y="23"/>
                          <a:pt x="4" y="18"/>
                          <a:pt x="6" y="14"/>
                        </a:cubicBezTo>
                        <a:cubicBezTo>
                          <a:pt x="9" y="10"/>
                          <a:pt x="12" y="6"/>
                          <a:pt x="17" y="3"/>
                        </a:cubicBezTo>
                        <a:cubicBezTo>
                          <a:pt x="19" y="3"/>
                          <a:pt x="21" y="2"/>
                          <a:pt x="24" y="1"/>
                        </a:cubicBezTo>
                        <a:cubicBezTo>
                          <a:pt x="25" y="1"/>
                          <a:pt x="28" y="1"/>
                          <a:pt x="3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50" name="Freeform 7"/>
                  <p:cNvSpPr/>
                  <p:nvPr/>
                </p:nvSpPr>
                <p:spPr bwMode="auto">
                  <a:xfrm>
                    <a:off x="3019" y="1333"/>
                    <a:ext cx="62" cy="66"/>
                  </a:xfrm>
                  <a:custGeom>
                    <a:gdLst>
                      <a:gd fmla="*/ 26 w 26" name="T0"/>
                      <a:gd fmla="*/ 28 h 28" name="T1"/>
                      <a:gd fmla="*/ 24 w 26" name="T2"/>
                      <a:gd fmla="*/ 28 h 28" name="T3"/>
                      <a:gd fmla="*/ 22 w 26" name="T4"/>
                      <a:gd fmla="*/ 24 h 28" name="T5"/>
                      <a:gd fmla="*/ 21 w 26" name="T6"/>
                      <a:gd fmla="*/ 27 h 28" name="T7"/>
                      <a:gd fmla="*/ 18 w 26" name="T8"/>
                      <a:gd fmla="*/ 23 h 28" name="T9"/>
                      <a:gd fmla="*/ 17 w 26" name="T10"/>
                      <a:gd fmla="*/ 27 h 28" name="T11"/>
                      <a:gd fmla="*/ 16 w 26" name="T12"/>
                      <a:gd fmla="*/ 25 h 28" name="T13"/>
                      <a:gd fmla="*/ 14 w 26" name="T14"/>
                      <a:gd fmla="*/ 27 h 28" name="T15"/>
                      <a:gd fmla="*/ 12 w 26" name="T16"/>
                      <a:gd fmla="*/ 26 h 28" name="T17"/>
                      <a:gd fmla="*/ 11 w 26" name="T18"/>
                      <a:gd fmla="*/ 27 h 28" name="T19"/>
                      <a:gd fmla="*/ 9 w 26" name="T20"/>
                      <a:gd fmla="*/ 26 h 28" name="T21"/>
                      <a:gd fmla="*/ 5 w 26" name="T22"/>
                      <a:gd fmla="*/ 26 h 28" name="T23"/>
                      <a:gd fmla="*/ 1 w 26" name="T24"/>
                      <a:gd fmla="*/ 11 h 28" name="T25"/>
                      <a:gd fmla="*/ 1 w 26" name="T26"/>
                      <a:gd fmla="*/ 1 h 28" name="T27"/>
                      <a:gd fmla="*/ 6 w 26" name="T28"/>
                      <a:gd fmla="*/ 2 h 28" name="T29"/>
                      <a:gd fmla="*/ 16 w 26" name="T30"/>
                      <a:gd fmla="*/ 7 h 28" name="T31"/>
                      <a:gd fmla="*/ 26 w 26" name="T32"/>
                      <a:gd fmla="*/ 27 h 28" name="T33"/>
                      <a:gd fmla="*/ 26 w 26" name="T34"/>
                      <a:gd fmla="*/ 28 h 28" name="T3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b="b" l="0" r="r" t="0"/>
                    <a:pathLst>
                      <a:path h="28" w="26">
                        <a:moveTo>
                          <a:pt x="26" y="28"/>
                        </a:moveTo>
                        <a:cubicBezTo>
                          <a:pt x="26" y="28"/>
                          <a:pt x="25" y="28"/>
                          <a:pt x="24" y="28"/>
                        </a:cubicBezTo>
                        <a:cubicBezTo>
                          <a:pt x="23" y="28"/>
                          <a:pt x="23" y="25"/>
                          <a:pt x="22" y="24"/>
                        </a:cubicBezTo>
                        <a:cubicBezTo>
                          <a:pt x="21" y="25"/>
                          <a:pt x="22" y="26"/>
                          <a:pt x="21" y="27"/>
                        </a:cubicBezTo>
                        <a:cubicBezTo>
                          <a:pt x="19" y="26"/>
                          <a:pt x="20" y="24"/>
                          <a:pt x="18" y="23"/>
                        </a:cubicBezTo>
                        <a:cubicBezTo>
                          <a:pt x="18" y="24"/>
                          <a:pt x="19" y="27"/>
                          <a:pt x="17" y="27"/>
                        </a:cubicBezTo>
                        <a:cubicBezTo>
                          <a:pt x="16" y="27"/>
                          <a:pt x="16" y="26"/>
                          <a:pt x="16" y="25"/>
                        </a:cubicBezTo>
                        <a:cubicBezTo>
                          <a:pt x="15" y="25"/>
                          <a:pt x="15" y="27"/>
                          <a:pt x="14" y="27"/>
                        </a:cubicBezTo>
                        <a:cubicBezTo>
                          <a:pt x="13" y="27"/>
                          <a:pt x="13" y="26"/>
                          <a:pt x="12" y="26"/>
                        </a:cubicBezTo>
                        <a:cubicBezTo>
                          <a:pt x="12" y="26"/>
                          <a:pt x="12" y="27"/>
                          <a:pt x="11" y="27"/>
                        </a:cubicBezTo>
                        <a:cubicBezTo>
                          <a:pt x="10" y="27"/>
                          <a:pt x="9" y="27"/>
                          <a:pt x="9" y="26"/>
                        </a:cubicBezTo>
                        <a:cubicBezTo>
                          <a:pt x="8" y="27"/>
                          <a:pt x="6" y="27"/>
                          <a:pt x="5" y="26"/>
                        </a:cubicBezTo>
                        <a:cubicBezTo>
                          <a:pt x="1" y="24"/>
                          <a:pt x="1" y="17"/>
                          <a:pt x="1" y="11"/>
                        </a:cubicBezTo>
                        <a:cubicBezTo>
                          <a:pt x="1" y="8"/>
                          <a:pt x="0" y="4"/>
                          <a:pt x="1" y="1"/>
                        </a:cubicBezTo>
                        <a:cubicBezTo>
                          <a:pt x="2" y="0"/>
                          <a:pt x="4" y="1"/>
                          <a:pt x="6" y="2"/>
                        </a:cubicBezTo>
                        <a:cubicBezTo>
                          <a:pt x="11" y="3"/>
                          <a:pt x="12" y="5"/>
                          <a:pt x="16" y="7"/>
                        </a:cubicBezTo>
                        <a:cubicBezTo>
                          <a:pt x="21" y="12"/>
                          <a:pt x="25" y="19"/>
                          <a:pt x="26" y="27"/>
                        </a:cubicBezTo>
                        <a:cubicBezTo>
                          <a:pt x="26" y="27"/>
                          <a:pt x="26" y="28"/>
                          <a:pt x="26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51" name="Freeform 8"/>
                  <p:cNvSpPr/>
                  <p:nvPr/>
                </p:nvSpPr>
                <p:spPr bwMode="auto">
                  <a:xfrm>
                    <a:off x="2912" y="1433"/>
                    <a:ext cx="126" cy="69"/>
                  </a:xfrm>
                  <a:custGeom>
                    <a:gdLst>
                      <a:gd fmla="*/ 48 w 53" name="T0"/>
                      <a:gd fmla="*/ 2 h 29" name="T1"/>
                      <a:gd fmla="*/ 48 w 53" name="T2"/>
                      <a:gd fmla="*/ 4 h 29" name="T3"/>
                      <a:gd fmla="*/ 53 w 53" name="T4"/>
                      <a:gd fmla="*/ 2 h 29" name="T5"/>
                      <a:gd fmla="*/ 37 w 53" name="T6"/>
                      <a:gd fmla="*/ 15 h 29" name="T7"/>
                      <a:gd fmla="*/ 30 w 53" name="T8"/>
                      <a:gd fmla="*/ 15 h 29" name="T9"/>
                      <a:gd fmla="*/ 32 w 53" name="T10"/>
                      <a:gd fmla="*/ 17 h 29" name="T11"/>
                      <a:gd fmla="*/ 29 w 53" name="T12"/>
                      <a:gd fmla="*/ 19 h 29" name="T13"/>
                      <a:gd fmla="*/ 22 w 53" name="T14"/>
                      <a:gd fmla="*/ 17 h 29" name="T15"/>
                      <a:gd fmla="*/ 28 w 53" name="T16"/>
                      <a:gd fmla="*/ 22 h 29" name="T17"/>
                      <a:gd fmla="*/ 19 w 53" name="T18"/>
                      <a:gd fmla="*/ 21 h 29" name="T19"/>
                      <a:gd fmla="*/ 22 w 53" name="T20"/>
                      <a:gd fmla="*/ 24 h 29" name="T21"/>
                      <a:gd fmla="*/ 28 w 53" name="T22"/>
                      <a:gd fmla="*/ 26 h 29" name="T23"/>
                      <a:gd fmla="*/ 20 w 53" name="T24"/>
                      <a:gd fmla="*/ 26 h 29" name="T25"/>
                      <a:gd fmla="*/ 0 w 53" name="T26"/>
                      <a:gd fmla="*/ 2 h 29" name="T27"/>
                      <a:gd fmla="*/ 18 w 53" name="T28"/>
                      <a:gd fmla="*/ 0 h 29" name="T29"/>
                      <a:gd fmla="*/ 30 w 53" name="T30"/>
                      <a:gd fmla="*/ 1 h 29" name="T31"/>
                      <a:gd fmla="*/ 48 w 53" name="T32"/>
                      <a:gd fmla="*/ 2 h 29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28" w="52">
                        <a:moveTo>
                          <a:pt x="48" y="2"/>
                        </a:moveTo>
                        <a:cubicBezTo>
                          <a:pt x="49" y="2"/>
                          <a:pt x="48" y="4"/>
                          <a:pt x="48" y="4"/>
                        </a:cubicBezTo>
                        <a:cubicBezTo>
                          <a:pt x="49" y="3"/>
                          <a:pt x="51" y="0"/>
                          <a:pt x="53" y="2"/>
                        </a:cubicBezTo>
                        <a:cubicBezTo>
                          <a:pt x="51" y="10"/>
                          <a:pt x="45" y="14"/>
                          <a:pt x="37" y="15"/>
                        </a:cubicBezTo>
                        <a:cubicBezTo>
                          <a:pt x="35" y="15"/>
                          <a:pt x="32" y="14"/>
                          <a:pt x="30" y="15"/>
                        </a:cubicBezTo>
                        <a:cubicBezTo>
                          <a:pt x="30" y="16"/>
                          <a:pt x="31" y="16"/>
                          <a:pt x="32" y="17"/>
                        </a:cubicBezTo>
                        <a:cubicBezTo>
                          <a:pt x="31" y="18"/>
                          <a:pt x="30" y="19"/>
                          <a:pt x="29" y="19"/>
                        </a:cubicBezTo>
                        <a:cubicBezTo>
                          <a:pt x="27" y="18"/>
                          <a:pt x="25" y="18"/>
                          <a:pt x="22" y="17"/>
                        </a:cubicBezTo>
                        <a:cubicBezTo>
                          <a:pt x="23" y="19"/>
                          <a:pt x="28" y="19"/>
                          <a:pt x="28" y="22"/>
                        </a:cubicBezTo>
                        <a:cubicBezTo>
                          <a:pt x="25" y="23"/>
                          <a:pt x="22" y="22"/>
                          <a:pt x="19" y="21"/>
                        </a:cubicBezTo>
                        <a:cubicBezTo>
                          <a:pt x="19" y="23"/>
                          <a:pt x="22" y="22"/>
                          <a:pt x="22" y="24"/>
                        </a:cubicBezTo>
                        <a:cubicBezTo>
                          <a:pt x="24" y="24"/>
                          <a:pt x="28" y="25"/>
                          <a:pt x="28" y="26"/>
                        </a:cubicBezTo>
                        <a:cubicBezTo>
                          <a:pt x="28" y="29"/>
                          <a:pt x="23" y="25"/>
                          <a:pt x="20" y="26"/>
                        </a:cubicBezTo>
                        <a:cubicBezTo>
                          <a:pt x="11" y="20"/>
                          <a:pt x="2" y="14"/>
                          <a:pt x="0" y="2"/>
                        </a:cubicBezTo>
                        <a:cubicBezTo>
                          <a:pt x="6" y="1"/>
                          <a:pt x="12" y="0"/>
                          <a:pt x="18" y="0"/>
                        </a:cubicBezTo>
                        <a:cubicBezTo>
                          <a:pt x="22" y="0"/>
                          <a:pt x="26" y="1"/>
                          <a:pt x="30" y="1"/>
                        </a:cubicBezTo>
                        <a:cubicBezTo>
                          <a:pt x="36" y="1"/>
                          <a:pt x="42" y="0"/>
                          <a:pt x="4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52" name="Freeform 9"/>
                  <p:cNvSpPr/>
                  <p:nvPr/>
                </p:nvSpPr>
                <p:spPr bwMode="auto">
                  <a:xfrm>
                    <a:off x="3010" y="1435"/>
                    <a:ext cx="42" cy="48"/>
                  </a:xfrm>
                  <a:custGeom>
                    <a:gdLst>
                      <a:gd fmla="*/ 18 w 18" name="T0"/>
                      <a:gd fmla="*/ 2 h 20" name="T1"/>
                      <a:gd fmla="*/ 11 w 18" name="T2"/>
                      <a:gd fmla="*/ 13 h 20" name="T3"/>
                      <a:gd fmla="*/ 7 w 18" name="T4"/>
                      <a:gd fmla="*/ 16 h 20" name="T5"/>
                      <a:gd fmla="*/ 0 w 18" name="T6"/>
                      <a:gd fmla="*/ 16 h 20" name="T7"/>
                      <a:gd fmla="*/ 9 w 18" name="T8"/>
                      <a:gd fmla="*/ 9 h 20" name="T9"/>
                      <a:gd fmla="*/ 14 w 18" name="T10"/>
                      <a:gd fmla="*/ 1 h 20" name="T11"/>
                      <a:gd fmla="*/ 18 w 18" name="T12"/>
                      <a:gd fmla="*/ 2 h 20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0" w="18">
                        <a:moveTo>
                          <a:pt x="18" y="2"/>
                        </a:moveTo>
                        <a:cubicBezTo>
                          <a:pt x="18" y="6"/>
                          <a:pt x="14" y="10"/>
                          <a:pt x="11" y="13"/>
                        </a:cubicBezTo>
                        <a:cubicBezTo>
                          <a:pt x="10" y="14"/>
                          <a:pt x="9" y="14"/>
                          <a:pt x="7" y="16"/>
                        </a:cubicBezTo>
                        <a:cubicBezTo>
                          <a:pt x="4" y="17"/>
                          <a:pt x="1" y="20"/>
                          <a:pt x="0" y="16"/>
                        </a:cubicBezTo>
                        <a:cubicBezTo>
                          <a:pt x="3" y="13"/>
                          <a:pt x="7" y="12"/>
                          <a:pt x="9" y="9"/>
                        </a:cubicBezTo>
                        <a:cubicBezTo>
                          <a:pt x="11" y="7"/>
                          <a:pt x="12" y="4"/>
                          <a:pt x="14" y="1"/>
                        </a:cubicBezTo>
                        <a:cubicBezTo>
                          <a:pt x="15" y="1"/>
                          <a:pt x="17" y="0"/>
                          <a:pt x="1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53" name="Freeform 10"/>
                  <p:cNvSpPr/>
                  <p:nvPr/>
                </p:nvSpPr>
                <p:spPr bwMode="auto">
                  <a:xfrm>
                    <a:off x="3014" y="1435"/>
                    <a:ext cx="60" cy="55"/>
                  </a:xfrm>
                  <a:custGeom>
                    <a:gdLst>
                      <a:gd fmla="*/ 23 w 25" name="T0"/>
                      <a:gd fmla="*/ 1 h 23" name="T1"/>
                      <a:gd fmla="*/ 22 w 25" name="T2"/>
                      <a:gd fmla="*/ 9 h 23" name="T3"/>
                      <a:gd fmla="*/ 8 w 25" name="T4"/>
                      <a:gd fmla="*/ 21 h 23" name="T5"/>
                      <a:gd fmla="*/ 0 w 25" name="T6"/>
                      <a:gd fmla="*/ 21 h 23" name="T7"/>
                      <a:gd fmla="*/ 4 w 25" name="T8"/>
                      <a:gd fmla="*/ 18 h 23" name="T9"/>
                      <a:gd fmla="*/ 14 w 25" name="T10"/>
                      <a:gd fmla="*/ 11 h 23" name="T11"/>
                      <a:gd fmla="*/ 16 w 25" name="T12"/>
                      <a:gd fmla="*/ 9 h 23" name="T13"/>
                      <a:gd fmla="*/ 23 w 25" name="T14"/>
                      <a:gd fmla="*/ 1 h 23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3" w="25">
                        <a:moveTo>
                          <a:pt x="23" y="1"/>
                        </a:moveTo>
                        <a:cubicBezTo>
                          <a:pt x="25" y="3"/>
                          <a:pt x="22" y="6"/>
                          <a:pt x="22" y="9"/>
                        </a:cubicBezTo>
                        <a:cubicBezTo>
                          <a:pt x="17" y="12"/>
                          <a:pt x="14" y="19"/>
                          <a:pt x="8" y="21"/>
                        </a:cubicBezTo>
                        <a:cubicBezTo>
                          <a:pt x="6" y="21"/>
                          <a:pt x="1" y="23"/>
                          <a:pt x="0" y="21"/>
                        </a:cubicBezTo>
                        <a:cubicBezTo>
                          <a:pt x="0" y="19"/>
                          <a:pt x="3" y="19"/>
                          <a:pt x="4" y="18"/>
                        </a:cubicBezTo>
                        <a:cubicBezTo>
                          <a:pt x="7" y="17"/>
                          <a:pt x="11" y="14"/>
                          <a:pt x="14" y="11"/>
                        </a:cubicBezTo>
                        <a:cubicBezTo>
                          <a:pt x="14" y="11"/>
                          <a:pt x="15" y="10"/>
                          <a:pt x="16" y="9"/>
                        </a:cubicBezTo>
                        <a:cubicBezTo>
                          <a:pt x="18" y="6"/>
                          <a:pt x="18" y="0"/>
                          <a:pt x="2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54" name="Freeform 11"/>
                  <p:cNvSpPr/>
                  <p:nvPr/>
                </p:nvSpPr>
                <p:spPr bwMode="auto">
                  <a:xfrm>
                    <a:off x="3014" y="1435"/>
                    <a:ext cx="69" cy="67"/>
                  </a:xfrm>
                  <a:custGeom>
                    <a:gdLst>
                      <a:gd fmla="*/ 29 w 29" name="T0"/>
                      <a:gd fmla="*/ 2 h 28" name="T1"/>
                      <a:gd fmla="*/ 19 w 29" name="T2"/>
                      <a:gd fmla="*/ 19 h 28" name="T3"/>
                      <a:gd fmla="*/ 15 w 29" name="T4"/>
                      <a:gd fmla="*/ 21 h 28" name="T5"/>
                      <a:gd fmla="*/ 10 w 29" name="T6"/>
                      <a:gd fmla="*/ 24 h 28" name="T7"/>
                      <a:gd fmla="*/ 1 w 29" name="T8"/>
                      <a:gd fmla="*/ 27 h 28" name="T9"/>
                      <a:gd fmla="*/ 4 w 29" name="T10"/>
                      <a:gd fmla="*/ 24 h 28" name="T11"/>
                      <a:gd fmla="*/ 7 w 29" name="T12"/>
                      <a:gd fmla="*/ 22 h 28" name="T13"/>
                      <a:gd fmla="*/ 22 w 29" name="T14"/>
                      <a:gd fmla="*/ 10 h 28" name="T15"/>
                      <a:gd fmla="*/ 24 w 29" name="T16"/>
                      <a:gd fmla="*/ 5 h 28" name="T17"/>
                      <a:gd fmla="*/ 29 w 29" name="T18"/>
                      <a:gd fmla="*/ 2 h 28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28" w="28">
                        <a:moveTo>
                          <a:pt x="29" y="2"/>
                        </a:moveTo>
                        <a:cubicBezTo>
                          <a:pt x="28" y="10"/>
                          <a:pt x="23" y="14"/>
                          <a:pt x="19" y="19"/>
                        </a:cubicBezTo>
                        <a:cubicBezTo>
                          <a:pt x="17" y="19"/>
                          <a:pt x="16" y="20"/>
                          <a:pt x="15" y="21"/>
                        </a:cubicBezTo>
                        <a:cubicBezTo>
                          <a:pt x="13" y="22"/>
                          <a:pt x="11" y="22"/>
                          <a:pt x="10" y="24"/>
                        </a:cubicBezTo>
                        <a:cubicBezTo>
                          <a:pt x="6" y="24"/>
                          <a:pt x="4" y="28"/>
                          <a:pt x="1" y="27"/>
                        </a:cubicBezTo>
                        <a:cubicBezTo>
                          <a:pt x="0" y="24"/>
                          <a:pt x="3" y="24"/>
                          <a:pt x="4" y="24"/>
                        </a:cubicBezTo>
                        <a:cubicBezTo>
                          <a:pt x="5" y="23"/>
                          <a:pt x="6" y="23"/>
                          <a:pt x="7" y="22"/>
                        </a:cubicBezTo>
                        <a:cubicBezTo>
                          <a:pt x="12" y="20"/>
                          <a:pt x="19" y="16"/>
                          <a:pt x="22" y="10"/>
                        </a:cubicBezTo>
                        <a:cubicBezTo>
                          <a:pt x="23" y="9"/>
                          <a:pt x="24" y="7"/>
                          <a:pt x="24" y="5"/>
                        </a:cubicBezTo>
                        <a:cubicBezTo>
                          <a:pt x="25" y="3"/>
                          <a:pt x="26" y="0"/>
                          <a:pt x="29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55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2839" y="1452"/>
                    <a:ext cx="40" cy="33"/>
                  </a:xfrm>
                  <a:custGeom>
                    <a:gdLst>
                      <a:gd fmla="*/ 11 w 17" name="T0"/>
                      <a:gd fmla="*/ 1 h 14" name="T1"/>
                      <a:gd fmla="*/ 6 w 17" name="T2"/>
                      <a:gd fmla="*/ 13 h 14" name="T3"/>
                      <a:gd fmla="*/ 1 w 17" name="T4"/>
                      <a:gd fmla="*/ 4 h 14" name="T5"/>
                      <a:gd fmla="*/ 11 w 17" name="T6"/>
                      <a:gd fmla="*/ 1 h 14" name="T7"/>
                      <a:gd fmla="*/ 6 w 17" name="T8"/>
                      <a:gd fmla="*/ 8 h 14" name="T9"/>
                      <a:gd fmla="*/ 8 w 17" name="T10"/>
                      <a:gd fmla="*/ 10 h 14" name="T11"/>
                      <a:gd fmla="*/ 10 w 17" name="T12"/>
                      <a:gd fmla="*/ 8 h 14" name="T13"/>
                      <a:gd fmla="*/ 6 w 17" name="T14"/>
                      <a:gd fmla="*/ 8 h 1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4" w="17">
                        <a:moveTo>
                          <a:pt x="11" y="1"/>
                        </a:moveTo>
                        <a:cubicBezTo>
                          <a:pt x="17" y="4"/>
                          <a:pt x="14" y="14"/>
                          <a:pt x="6" y="13"/>
                        </a:cubicBezTo>
                        <a:cubicBezTo>
                          <a:pt x="2" y="12"/>
                          <a:pt x="0" y="8"/>
                          <a:pt x="1" y="4"/>
                        </a:cubicBezTo>
                        <a:cubicBezTo>
                          <a:pt x="2" y="0"/>
                          <a:pt x="6" y="1"/>
                          <a:pt x="11" y="1"/>
                        </a:cubicBezTo>
                        <a:close/>
                        <a:moveTo>
                          <a:pt x="6" y="8"/>
                        </a:moveTo>
                        <a:cubicBezTo>
                          <a:pt x="6" y="9"/>
                          <a:pt x="7" y="9"/>
                          <a:pt x="8" y="10"/>
                        </a:cubicBezTo>
                        <a:cubicBezTo>
                          <a:pt x="9" y="10"/>
                          <a:pt x="10" y="9"/>
                          <a:pt x="10" y="8"/>
                        </a:cubicBezTo>
                        <a:cubicBezTo>
                          <a:pt x="8" y="8"/>
                          <a:pt x="7" y="9"/>
                          <a:pt x="6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2877" y="1456"/>
                    <a:ext cx="35" cy="31"/>
                  </a:xfrm>
                  <a:custGeom>
                    <a:gdLst>
                      <a:gd fmla="*/ 6 w 15" name="T0"/>
                      <a:gd fmla="*/ 0 h 13" name="T1"/>
                      <a:gd fmla="*/ 13 w 15" name="T2"/>
                      <a:gd fmla="*/ 8 h 13" name="T3"/>
                      <a:gd fmla="*/ 8 w 15" name="T4"/>
                      <a:gd fmla="*/ 13 h 13" name="T5"/>
                      <a:gd fmla="*/ 0 w 15" name="T6"/>
                      <a:gd fmla="*/ 8 h 13" name="T7"/>
                      <a:gd fmla="*/ 6 w 15" name="T8"/>
                      <a:gd fmla="*/ 0 h 13" name="T9"/>
                      <a:gd fmla="*/ 4 w 15" name="T10"/>
                      <a:gd fmla="*/ 9 h 13" name="T11"/>
                      <a:gd fmla="*/ 9 w 15" name="T12"/>
                      <a:gd fmla="*/ 7 h 13" name="T13"/>
                      <a:gd fmla="*/ 6 w 15" name="T14"/>
                      <a:gd fmla="*/ 8 h 13" name="T15"/>
                      <a:gd fmla="*/ 4 w 15" name="T16"/>
                      <a:gd fmla="*/ 7 h 13" name="T17"/>
                      <a:gd fmla="*/ 4 w 15" name="T18"/>
                      <a:gd fmla="*/ 9 h 13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3" w="15">
                        <a:moveTo>
                          <a:pt x="6" y="0"/>
                        </a:moveTo>
                        <a:cubicBezTo>
                          <a:pt x="10" y="0"/>
                          <a:pt x="15" y="4"/>
                          <a:pt x="13" y="8"/>
                        </a:cubicBezTo>
                        <a:cubicBezTo>
                          <a:pt x="12" y="10"/>
                          <a:pt x="10" y="12"/>
                          <a:pt x="8" y="13"/>
                        </a:cubicBezTo>
                        <a:cubicBezTo>
                          <a:pt x="5" y="13"/>
                          <a:pt x="1" y="11"/>
                          <a:pt x="0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lose/>
                        <a:moveTo>
                          <a:pt x="4" y="9"/>
                        </a:moveTo>
                        <a:cubicBezTo>
                          <a:pt x="6" y="11"/>
                          <a:pt x="10" y="10"/>
                          <a:pt x="9" y="7"/>
                        </a:cubicBezTo>
                        <a:cubicBezTo>
                          <a:pt x="8" y="7"/>
                          <a:pt x="7" y="8"/>
                          <a:pt x="6" y="8"/>
                        </a:cubicBezTo>
                        <a:cubicBezTo>
                          <a:pt x="5" y="8"/>
                          <a:pt x="5" y="7"/>
                          <a:pt x="4" y="7"/>
                        </a:cubicBezTo>
                        <a:cubicBezTo>
                          <a:pt x="4" y="8"/>
                          <a:pt x="4" y="8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126" y="1456"/>
                    <a:ext cx="43" cy="41"/>
                  </a:xfrm>
                  <a:custGeom>
                    <a:gdLst>
                      <a:gd fmla="*/ 7 w 18" name="T0"/>
                      <a:gd fmla="*/ 0 h 17" name="T1"/>
                      <a:gd fmla="*/ 14 w 18" name="T2"/>
                      <a:gd fmla="*/ 3 h 17" name="T3"/>
                      <a:gd fmla="*/ 4 w 18" name="T4"/>
                      <a:gd fmla="*/ 13 h 17" name="T5"/>
                      <a:gd fmla="*/ 4 w 18" name="T6"/>
                      <a:gd fmla="*/ 2 h 17" name="T7"/>
                      <a:gd fmla="*/ 7 w 18" name="T8"/>
                      <a:gd fmla="*/ 0 h 17" name="T9"/>
                      <a:gd fmla="*/ 4 w 18" name="T10"/>
                      <a:gd fmla="*/ 8 h 17" name="T11"/>
                      <a:gd fmla="*/ 11 w 18" name="T12"/>
                      <a:gd fmla="*/ 8 h 17" name="T13"/>
                      <a:gd fmla="*/ 11 w 18" name="T14"/>
                      <a:gd fmla="*/ 8 h 17" name="T15"/>
                      <a:gd fmla="*/ 4 w 18" name="T16"/>
                      <a:gd fmla="*/ 8 h 1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" w="18">
                        <a:moveTo>
                          <a:pt x="7" y="0"/>
                        </a:moveTo>
                        <a:cubicBezTo>
                          <a:pt x="10" y="0"/>
                          <a:pt x="13" y="1"/>
                          <a:pt x="14" y="3"/>
                        </a:cubicBezTo>
                        <a:cubicBezTo>
                          <a:pt x="18" y="8"/>
                          <a:pt x="11" y="17"/>
                          <a:pt x="4" y="13"/>
                        </a:cubicBezTo>
                        <a:cubicBezTo>
                          <a:pt x="1" y="11"/>
                          <a:pt x="0" y="4"/>
                          <a:pt x="4" y="2"/>
                        </a:cubicBezTo>
                        <a:cubicBezTo>
                          <a:pt x="5" y="1"/>
                          <a:pt x="6" y="1"/>
                          <a:pt x="7" y="0"/>
                        </a:cubicBezTo>
                        <a:close/>
                        <a:moveTo>
                          <a:pt x="4" y="8"/>
                        </a:moveTo>
                        <a:cubicBezTo>
                          <a:pt x="4" y="13"/>
                          <a:pt x="11" y="13"/>
                          <a:pt x="11" y="8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9" y="9"/>
                          <a:pt x="6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3088" y="1456"/>
                    <a:ext cx="38" cy="34"/>
                  </a:xfrm>
                  <a:custGeom>
                    <a:gdLst>
                      <a:gd fmla="*/ 7 w 16" name="T0"/>
                      <a:gd fmla="*/ 1 h 14" name="T1"/>
                      <a:gd fmla="*/ 15 w 16" name="T2"/>
                      <a:gd fmla="*/ 9 h 14" name="T3"/>
                      <a:gd fmla="*/ 8 w 16" name="T4"/>
                      <a:gd fmla="*/ 14 h 14" name="T5"/>
                      <a:gd fmla="*/ 7 w 16" name="T6"/>
                      <a:gd fmla="*/ 1 h 14" name="T7"/>
                      <a:gd fmla="*/ 11 w 16" name="T8"/>
                      <a:gd fmla="*/ 8 h 14" name="T9"/>
                      <a:gd fmla="*/ 6 w 16" name="T10"/>
                      <a:gd fmla="*/ 8 h 14" name="T11"/>
                      <a:gd fmla="*/ 11 w 16" name="T12"/>
                      <a:gd fmla="*/ 8 h 14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4" w="16">
                        <a:moveTo>
                          <a:pt x="7" y="1"/>
                        </a:moveTo>
                        <a:cubicBezTo>
                          <a:pt x="12" y="0"/>
                          <a:pt x="16" y="4"/>
                          <a:pt x="15" y="9"/>
                        </a:cubicBezTo>
                        <a:cubicBezTo>
                          <a:pt x="15" y="12"/>
                          <a:pt x="11" y="14"/>
                          <a:pt x="8" y="14"/>
                        </a:cubicBezTo>
                        <a:cubicBezTo>
                          <a:pt x="3" y="13"/>
                          <a:pt x="0" y="3"/>
                          <a:pt x="7" y="1"/>
                        </a:cubicBezTo>
                        <a:close/>
                        <a:moveTo>
                          <a:pt x="11" y="8"/>
                        </a:moveTo>
                        <a:cubicBezTo>
                          <a:pt x="10" y="9"/>
                          <a:pt x="8" y="8"/>
                          <a:pt x="6" y="8"/>
                        </a:cubicBezTo>
                        <a:cubicBezTo>
                          <a:pt x="5" y="12"/>
                          <a:pt x="12" y="12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2793" y="1464"/>
                    <a:ext cx="41" cy="33"/>
                  </a:xfrm>
                  <a:custGeom>
                    <a:gdLst>
                      <a:gd fmla="*/ 10 w 17" name="T0"/>
                      <a:gd fmla="*/ 0 h 14" name="T1"/>
                      <a:gd fmla="*/ 16 w 17" name="T2"/>
                      <a:gd fmla="*/ 3 h 14" name="T3"/>
                      <a:gd fmla="*/ 16 w 17" name="T4"/>
                      <a:gd fmla="*/ 9 h 14" name="T5"/>
                      <a:gd fmla="*/ 5 w 17" name="T6"/>
                      <a:gd fmla="*/ 12 h 14" name="T7"/>
                      <a:gd fmla="*/ 10 w 17" name="T8"/>
                      <a:gd fmla="*/ 0 h 14" name="T9"/>
                      <a:gd fmla="*/ 10 w 17" name="T10"/>
                      <a:gd fmla="*/ 8 h 14" name="T11"/>
                      <a:gd fmla="*/ 7 w 17" name="T12"/>
                      <a:gd fmla="*/ 8 h 14" name="T13"/>
                      <a:gd fmla="*/ 13 w 17" name="T14"/>
                      <a:gd fmla="*/ 7 h 14" name="T15"/>
                      <a:gd fmla="*/ 10 w 17" name="T16"/>
                      <a:gd fmla="*/ 8 h 14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4" w="17">
                        <a:moveTo>
                          <a:pt x="10" y="0"/>
                        </a:moveTo>
                        <a:cubicBezTo>
                          <a:pt x="12" y="0"/>
                          <a:pt x="15" y="2"/>
                          <a:pt x="16" y="3"/>
                        </a:cubicBezTo>
                        <a:cubicBezTo>
                          <a:pt x="17" y="5"/>
                          <a:pt x="17" y="8"/>
                          <a:pt x="16" y="9"/>
                        </a:cubicBezTo>
                        <a:cubicBezTo>
                          <a:pt x="15" y="13"/>
                          <a:pt x="8" y="14"/>
                          <a:pt x="5" y="12"/>
                        </a:cubicBezTo>
                        <a:cubicBezTo>
                          <a:pt x="0" y="8"/>
                          <a:pt x="4" y="0"/>
                          <a:pt x="10" y="0"/>
                        </a:cubicBezTo>
                        <a:close/>
                        <a:moveTo>
                          <a:pt x="10" y="8"/>
                        </a:moveTo>
                        <a:cubicBezTo>
                          <a:pt x="9" y="9"/>
                          <a:pt x="8" y="7"/>
                          <a:pt x="7" y="8"/>
                        </a:cubicBezTo>
                        <a:cubicBezTo>
                          <a:pt x="6" y="12"/>
                          <a:pt x="13" y="11"/>
                          <a:pt x="13" y="7"/>
                        </a:cubicBezTo>
                        <a:cubicBezTo>
                          <a:pt x="12" y="7"/>
                          <a:pt x="12" y="8"/>
                          <a:pt x="1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3162" y="1464"/>
                    <a:ext cx="35" cy="40"/>
                  </a:xfrm>
                  <a:custGeom>
                    <a:gdLst>
                      <a:gd fmla="*/ 15 w 15" name="T0"/>
                      <a:gd fmla="*/ 6 h 17" name="T1"/>
                      <a:gd fmla="*/ 6 w 15" name="T2"/>
                      <a:gd fmla="*/ 14 h 17" name="T3"/>
                      <a:gd fmla="*/ 3 w 15" name="T4"/>
                      <a:gd fmla="*/ 13 h 17" name="T5"/>
                      <a:gd fmla="*/ 3 w 15" name="T6"/>
                      <a:gd fmla="*/ 4 h 17" name="T7"/>
                      <a:gd fmla="*/ 15 w 15" name="T8"/>
                      <a:gd fmla="*/ 6 h 17" name="T9"/>
                      <a:gd fmla="*/ 11 w 15" name="T10"/>
                      <a:gd fmla="*/ 10 h 17" name="T11"/>
                      <a:gd fmla="*/ 5 w 15" name="T12"/>
                      <a:gd fmla="*/ 8 h 17" name="T13"/>
                      <a:gd fmla="*/ 11 w 15" name="T14"/>
                      <a:gd fmla="*/ 10 h 17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7" w="15">
                        <a:moveTo>
                          <a:pt x="15" y="6"/>
                        </a:moveTo>
                        <a:cubicBezTo>
                          <a:pt x="15" y="12"/>
                          <a:pt x="12" y="17"/>
                          <a:pt x="6" y="14"/>
                        </a:cubicBezTo>
                        <a:cubicBezTo>
                          <a:pt x="5" y="14"/>
                          <a:pt x="3" y="13"/>
                          <a:pt x="3" y="13"/>
                        </a:cubicBezTo>
                        <a:cubicBezTo>
                          <a:pt x="0" y="11"/>
                          <a:pt x="1" y="6"/>
                          <a:pt x="3" y="4"/>
                        </a:cubicBezTo>
                        <a:cubicBezTo>
                          <a:pt x="7" y="0"/>
                          <a:pt x="12" y="2"/>
                          <a:pt x="15" y="6"/>
                        </a:cubicBezTo>
                        <a:close/>
                        <a:moveTo>
                          <a:pt x="11" y="10"/>
                        </a:moveTo>
                        <a:cubicBezTo>
                          <a:pt x="9" y="11"/>
                          <a:pt x="6" y="10"/>
                          <a:pt x="5" y="8"/>
                        </a:cubicBezTo>
                        <a:cubicBezTo>
                          <a:pt x="3" y="11"/>
                          <a:pt x="10" y="15"/>
                          <a:pt x="1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3281" y="1471"/>
                    <a:ext cx="35" cy="38"/>
                  </a:xfrm>
                  <a:custGeom>
                    <a:gdLst>
                      <a:gd fmla="*/ 6 w 15" name="T0"/>
                      <a:gd fmla="*/ 1 h 16" name="T1"/>
                      <a:gd fmla="*/ 14 w 15" name="T2"/>
                      <a:gd fmla="*/ 9 h 16" name="T3"/>
                      <a:gd fmla="*/ 9 w 15" name="T4"/>
                      <a:gd fmla="*/ 14 h 16" name="T5"/>
                      <a:gd fmla="*/ 0 w 15" name="T6"/>
                      <a:gd fmla="*/ 7 h 16" name="T7"/>
                      <a:gd fmla="*/ 6 w 15" name="T8"/>
                      <a:gd fmla="*/ 1 h 16" name="T9"/>
                      <a:gd fmla="*/ 4 w 15" name="T10"/>
                      <a:gd fmla="*/ 8 h 16" name="T11"/>
                      <a:gd fmla="*/ 9 w 15" name="T12"/>
                      <a:gd fmla="*/ 11 h 16" name="T13"/>
                      <a:gd fmla="*/ 9 w 15" name="T14"/>
                      <a:gd fmla="*/ 8 h 16" name="T15"/>
                      <a:gd fmla="*/ 4 w 15" name="T16"/>
                      <a:gd fmla="*/ 8 h 16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6" w="15">
                        <a:moveTo>
                          <a:pt x="6" y="1"/>
                        </a:moveTo>
                        <a:cubicBezTo>
                          <a:pt x="11" y="0"/>
                          <a:pt x="15" y="4"/>
                          <a:pt x="14" y="9"/>
                        </a:cubicBezTo>
                        <a:cubicBezTo>
                          <a:pt x="14" y="11"/>
                          <a:pt x="11" y="14"/>
                          <a:pt x="9" y="14"/>
                        </a:cubicBezTo>
                        <a:cubicBezTo>
                          <a:pt x="4" y="16"/>
                          <a:pt x="0" y="11"/>
                          <a:pt x="0" y="7"/>
                        </a:cubicBezTo>
                        <a:cubicBezTo>
                          <a:pt x="0" y="3"/>
                          <a:pt x="3" y="1"/>
                          <a:pt x="6" y="1"/>
                        </a:cubicBezTo>
                        <a:close/>
                        <a:moveTo>
                          <a:pt x="4" y="8"/>
                        </a:moveTo>
                        <a:cubicBezTo>
                          <a:pt x="3" y="10"/>
                          <a:pt x="6" y="12"/>
                          <a:pt x="9" y="11"/>
                        </a:cubicBezTo>
                        <a:cubicBezTo>
                          <a:pt x="9" y="10"/>
                          <a:pt x="10" y="8"/>
                          <a:pt x="9" y="8"/>
                        </a:cubicBezTo>
                        <a:cubicBezTo>
                          <a:pt x="8" y="9"/>
                          <a:pt x="6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3062" y="1471"/>
                    <a:ext cx="33" cy="35"/>
                  </a:xfrm>
                  <a:custGeom>
                    <a:gdLst>
                      <a:gd fmla="*/ 11 w 14" name="T0"/>
                      <a:gd fmla="*/ 2 h 15" name="T1"/>
                      <a:gd fmla="*/ 13 w 14" name="T2"/>
                      <a:gd fmla="*/ 7 h 15" name="T3"/>
                      <a:gd fmla="*/ 4 w 14" name="T4"/>
                      <a:gd fmla="*/ 13 h 15" name="T5"/>
                      <a:gd fmla="*/ 3 w 14" name="T6"/>
                      <a:gd fmla="*/ 3 h 15" name="T7"/>
                      <a:gd fmla="*/ 11 w 14" name="T8"/>
                      <a:gd fmla="*/ 2 h 15" name="T9"/>
                      <a:gd fmla="*/ 7 w 14" name="T10"/>
                      <a:gd fmla="*/ 8 h 15" name="T11"/>
                      <a:gd fmla="*/ 4 w 14" name="T12"/>
                      <a:gd fmla="*/ 7 h 15" name="T13"/>
                      <a:gd fmla="*/ 10 w 14" name="T14"/>
                      <a:gd fmla="*/ 7 h 15" name="T15"/>
                      <a:gd fmla="*/ 7 w 14" name="T16"/>
                      <a:gd fmla="*/ 8 h 15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5" w="14">
                        <a:moveTo>
                          <a:pt x="11" y="2"/>
                        </a:moveTo>
                        <a:cubicBezTo>
                          <a:pt x="11" y="5"/>
                          <a:pt x="13" y="5"/>
                          <a:pt x="13" y="7"/>
                        </a:cubicBezTo>
                        <a:cubicBezTo>
                          <a:pt x="14" y="12"/>
                          <a:pt x="9" y="15"/>
                          <a:pt x="4" y="13"/>
                        </a:cubicBezTo>
                        <a:cubicBezTo>
                          <a:pt x="1" y="11"/>
                          <a:pt x="0" y="5"/>
                          <a:pt x="3" y="3"/>
                        </a:cubicBezTo>
                        <a:cubicBezTo>
                          <a:pt x="5" y="1"/>
                          <a:pt x="9" y="0"/>
                          <a:pt x="11" y="2"/>
                        </a:cubicBezTo>
                        <a:close/>
                        <a:moveTo>
                          <a:pt x="7" y="8"/>
                        </a:moveTo>
                        <a:cubicBezTo>
                          <a:pt x="6" y="8"/>
                          <a:pt x="5" y="7"/>
                          <a:pt x="4" y="7"/>
                        </a:cubicBezTo>
                        <a:cubicBezTo>
                          <a:pt x="4" y="12"/>
                          <a:pt x="10" y="12"/>
                          <a:pt x="10" y="7"/>
                        </a:cubicBezTo>
                        <a:cubicBezTo>
                          <a:pt x="9" y="7"/>
                          <a:pt x="8" y="8"/>
                          <a:pt x="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3240" y="1471"/>
                    <a:ext cx="36" cy="35"/>
                  </a:xfrm>
                  <a:custGeom>
                    <a:gdLst>
                      <a:gd fmla="*/ 6 w 15" name="T0"/>
                      <a:gd fmla="*/ 14 h 15" name="T1"/>
                      <a:gd fmla="*/ 4 w 15" name="T2"/>
                      <a:gd fmla="*/ 2 h 15" name="T3"/>
                      <a:gd fmla="*/ 14 w 15" name="T4"/>
                      <a:gd fmla="*/ 9 h 15" name="T5"/>
                      <a:gd fmla="*/ 6 w 15" name="T6"/>
                      <a:gd fmla="*/ 14 h 15" name="T7"/>
                      <a:gd fmla="*/ 6 w 15" name="T8"/>
                      <a:gd fmla="*/ 9 h 15" name="T9"/>
                      <a:gd fmla="*/ 10 w 15" name="T10"/>
                      <a:gd fmla="*/ 9 h 15" name="T11"/>
                      <a:gd fmla="*/ 6 w 15" name="T12"/>
                      <a:gd fmla="*/ 9 h 1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5" w="15">
                        <a:moveTo>
                          <a:pt x="6" y="14"/>
                        </a:moveTo>
                        <a:cubicBezTo>
                          <a:pt x="2" y="13"/>
                          <a:pt x="0" y="6"/>
                          <a:pt x="4" y="2"/>
                        </a:cubicBezTo>
                        <a:cubicBezTo>
                          <a:pt x="9" y="0"/>
                          <a:pt x="15" y="3"/>
                          <a:pt x="14" y="9"/>
                        </a:cubicBezTo>
                        <a:cubicBezTo>
                          <a:pt x="14" y="12"/>
                          <a:pt x="11" y="15"/>
                          <a:pt x="6" y="14"/>
                        </a:cubicBezTo>
                        <a:close/>
                        <a:moveTo>
                          <a:pt x="6" y="9"/>
                        </a:moveTo>
                        <a:cubicBezTo>
                          <a:pt x="5" y="11"/>
                          <a:pt x="10" y="12"/>
                          <a:pt x="10" y="9"/>
                        </a:cubicBezTo>
                        <a:cubicBezTo>
                          <a:pt x="9" y="9"/>
                          <a:pt x="7" y="8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3323" y="1471"/>
                    <a:ext cx="45" cy="47"/>
                  </a:xfrm>
                  <a:custGeom>
                    <a:gdLst>
                      <a:gd fmla="*/ 13 w 19" name="T0"/>
                      <a:gd fmla="*/ 3 h 20" name="T1"/>
                      <a:gd fmla="*/ 5 w 19" name="T2"/>
                      <a:gd fmla="*/ 16 h 20" name="T3"/>
                      <a:gd fmla="*/ 1 w 19" name="T4"/>
                      <a:gd fmla="*/ 9 h 20" name="T5"/>
                      <a:gd fmla="*/ 13 w 19" name="T6"/>
                      <a:gd fmla="*/ 3 h 20" name="T7"/>
                      <a:gd fmla="*/ 5 w 19" name="T8"/>
                      <a:gd fmla="*/ 12 h 20" name="T9"/>
                      <a:gd fmla="*/ 10 w 19" name="T10"/>
                      <a:gd fmla="*/ 12 h 20" name="T11"/>
                      <a:gd fmla="*/ 5 w 19" name="T12"/>
                      <a:gd fmla="*/ 10 h 20" name="T13"/>
                      <a:gd fmla="*/ 5 w 19" name="T14"/>
                      <a:gd fmla="*/ 12 h 20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0" w="19">
                        <a:moveTo>
                          <a:pt x="13" y="3"/>
                        </a:moveTo>
                        <a:cubicBezTo>
                          <a:pt x="19" y="9"/>
                          <a:pt x="13" y="20"/>
                          <a:pt x="5" y="16"/>
                        </a:cubicBezTo>
                        <a:cubicBezTo>
                          <a:pt x="3" y="15"/>
                          <a:pt x="1" y="12"/>
                          <a:pt x="1" y="9"/>
                        </a:cubicBezTo>
                        <a:cubicBezTo>
                          <a:pt x="0" y="4"/>
                          <a:pt x="7" y="0"/>
                          <a:pt x="13" y="3"/>
                        </a:cubicBezTo>
                        <a:close/>
                        <a:moveTo>
                          <a:pt x="5" y="12"/>
                        </a:moveTo>
                        <a:cubicBezTo>
                          <a:pt x="6" y="13"/>
                          <a:pt x="10" y="13"/>
                          <a:pt x="10" y="12"/>
                        </a:cubicBezTo>
                        <a:cubicBezTo>
                          <a:pt x="8" y="11"/>
                          <a:pt x="7" y="11"/>
                          <a:pt x="5" y="10"/>
                        </a:cubicBezTo>
                        <a:cubicBezTo>
                          <a:pt x="5" y="10"/>
                          <a:pt x="5" y="11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2905" y="1476"/>
                    <a:ext cx="36" cy="30"/>
                  </a:xfrm>
                  <a:custGeom>
                    <a:gdLst>
                      <a:gd fmla="*/ 5 w 15" name="T0"/>
                      <a:gd fmla="*/ 1 h 13" name="T1"/>
                      <a:gd fmla="*/ 10 w 15" name="T2"/>
                      <a:gd fmla="*/ 1 h 13" name="T3"/>
                      <a:gd fmla="*/ 5 w 15" name="T4"/>
                      <a:gd fmla="*/ 12 h 13" name="T5"/>
                      <a:gd fmla="*/ 0 w 15" name="T6"/>
                      <a:gd fmla="*/ 7 h 13" name="T7"/>
                      <a:gd fmla="*/ 3 w 15" name="T8"/>
                      <a:gd fmla="*/ 2 h 13" name="T9"/>
                      <a:gd fmla="*/ 5 w 15" name="T10"/>
                      <a:gd fmla="*/ 1 h 13" name="T11"/>
                      <a:gd fmla="*/ 9 w 15" name="T12"/>
                      <a:gd fmla="*/ 6 h 13" name="T13"/>
                      <a:gd fmla="*/ 4 w 15" name="T14"/>
                      <a:gd fmla="*/ 8 h 13" name="T15"/>
                      <a:gd fmla="*/ 10 w 15" name="T16"/>
                      <a:gd fmla="*/ 6 h 13" name="T17"/>
                      <a:gd fmla="*/ 9 w 15" name="T18"/>
                      <a:gd fmla="*/ 6 h 13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3" w="15">
                        <a:moveTo>
                          <a:pt x="5" y="1"/>
                        </a:moveTo>
                        <a:cubicBezTo>
                          <a:pt x="6" y="0"/>
                          <a:pt x="8" y="2"/>
                          <a:pt x="10" y="1"/>
                        </a:cubicBezTo>
                        <a:cubicBezTo>
                          <a:pt x="15" y="5"/>
                          <a:pt x="11" y="13"/>
                          <a:pt x="5" y="12"/>
                        </a:cubicBezTo>
                        <a:cubicBezTo>
                          <a:pt x="3" y="12"/>
                          <a:pt x="0" y="9"/>
                          <a:pt x="0" y="7"/>
                        </a:cubicBezTo>
                        <a:cubicBezTo>
                          <a:pt x="0" y="4"/>
                          <a:pt x="2" y="4"/>
                          <a:pt x="3" y="2"/>
                        </a:cubicBezTo>
                        <a:cubicBezTo>
                          <a:pt x="3" y="1"/>
                          <a:pt x="4" y="1"/>
                          <a:pt x="5" y="1"/>
                        </a:cubicBezTo>
                        <a:close/>
                        <a:moveTo>
                          <a:pt x="9" y="6"/>
                        </a:moveTo>
                        <a:cubicBezTo>
                          <a:pt x="8" y="7"/>
                          <a:pt x="4" y="6"/>
                          <a:pt x="4" y="8"/>
                        </a:cubicBezTo>
                        <a:cubicBezTo>
                          <a:pt x="6" y="11"/>
                          <a:pt x="9" y="9"/>
                          <a:pt x="10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2981" y="1466"/>
                    <a:ext cx="41" cy="36"/>
                  </a:xfrm>
                  <a:custGeom>
                    <a:gdLst>
                      <a:gd fmla="*/ 3 w 17" name="T0"/>
                      <a:gd fmla="*/ 15 h 15" name="T1"/>
                      <a:gd fmla="*/ 3 w 17" name="T2"/>
                      <a:gd fmla="*/ 6 h 15" name="T3"/>
                      <a:gd fmla="*/ 11 w 17" name="T4"/>
                      <a:gd fmla="*/ 15 h 15" name="T5"/>
                      <a:gd fmla="*/ 3 w 17" name="T6"/>
                      <a:gd fmla="*/ 15 h 15" name="T7"/>
                      <a:gd fmla="*/ 4 w 17" name="T8"/>
                      <a:gd fmla="*/ 11 h 15" name="T9"/>
                      <a:gd fmla="*/ 8 w 17" name="T10"/>
                      <a:gd fmla="*/ 14 h 15" name="T11"/>
                      <a:gd fmla="*/ 10 w 17" name="T12"/>
                      <a:gd fmla="*/ 10 h 15" name="T13"/>
                      <a:gd fmla="*/ 4 w 17" name="T14"/>
                      <a:gd fmla="*/ 11 h 1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5" w="17">
                        <a:moveTo>
                          <a:pt x="3" y="15"/>
                        </a:moveTo>
                        <a:cubicBezTo>
                          <a:pt x="1" y="14"/>
                          <a:pt x="0" y="8"/>
                          <a:pt x="3" y="6"/>
                        </a:cubicBezTo>
                        <a:cubicBezTo>
                          <a:pt x="8" y="0"/>
                          <a:pt x="17" y="10"/>
                          <a:pt x="11" y="15"/>
                        </a:cubicBezTo>
                        <a:cubicBezTo>
                          <a:pt x="9" y="15"/>
                          <a:pt x="6" y="15"/>
                          <a:pt x="3" y="15"/>
                        </a:cubicBezTo>
                        <a:close/>
                        <a:moveTo>
                          <a:pt x="4" y="11"/>
                        </a:moveTo>
                        <a:cubicBezTo>
                          <a:pt x="5" y="12"/>
                          <a:pt x="6" y="13"/>
                          <a:pt x="8" y="14"/>
                        </a:cubicBezTo>
                        <a:cubicBezTo>
                          <a:pt x="9" y="13"/>
                          <a:pt x="10" y="12"/>
                          <a:pt x="10" y="10"/>
                        </a:cubicBezTo>
                        <a:cubicBezTo>
                          <a:pt x="8" y="11"/>
                          <a:pt x="6" y="11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2701" y="1473"/>
                    <a:ext cx="38" cy="38"/>
                  </a:xfrm>
                  <a:custGeom>
                    <a:gdLst>
                      <a:gd fmla="*/ 9 w 16" name="T0"/>
                      <a:gd fmla="*/ 15 h 16" name="T1"/>
                      <a:gd fmla="*/ 2 w 16" name="T2"/>
                      <a:gd fmla="*/ 5 h 16" name="T3"/>
                      <a:gd fmla="*/ 14 w 16" name="T4"/>
                      <a:gd fmla="*/ 5 h 16" name="T5"/>
                      <a:gd fmla="*/ 9 w 16" name="T6"/>
                      <a:gd fmla="*/ 15 h 16" name="T7"/>
                      <a:gd fmla="*/ 11 w 16" name="T8"/>
                      <a:gd fmla="*/ 9 h 16" name="T9"/>
                      <a:gd fmla="*/ 5 w 16" name="T10"/>
                      <a:gd fmla="*/ 8 h 16" name="T11"/>
                      <a:gd fmla="*/ 11 w 16" name="T12"/>
                      <a:gd fmla="*/ 9 h 1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6" w="16">
                        <a:moveTo>
                          <a:pt x="9" y="15"/>
                        </a:moveTo>
                        <a:cubicBezTo>
                          <a:pt x="3" y="16"/>
                          <a:pt x="0" y="10"/>
                          <a:pt x="2" y="5"/>
                        </a:cubicBezTo>
                        <a:cubicBezTo>
                          <a:pt x="5" y="0"/>
                          <a:pt x="13" y="1"/>
                          <a:pt x="14" y="5"/>
                        </a:cubicBezTo>
                        <a:cubicBezTo>
                          <a:pt x="16" y="9"/>
                          <a:pt x="13" y="15"/>
                          <a:pt x="9" y="15"/>
                        </a:cubicBezTo>
                        <a:close/>
                        <a:moveTo>
                          <a:pt x="11" y="9"/>
                        </a:moveTo>
                        <a:cubicBezTo>
                          <a:pt x="9" y="10"/>
                          <a:pt x="7" y="9"/>
                          <a:pt x="5" y="8"/>
                        </a:cubicBezTo>
                        <a:cubicBezTo>
                          <a:pt x="4" y="12"/>
                          <a:pt x="12" y="15"/>
                          <a:pt x="1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8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2755" y="1476"/>
                    <a:ext cx="38" cy="35"/>
                  </a:xfrm>
                  <a:custGeom>
                    <a:gdLst>
                      <a:gd fmla="*/ 14 w 16" name="T0"/>
                      <a:gd fmla="*/ 4 h 15" name="T1"/>
                      <a:gd fmla="*/ 7 w 16" name="T2"/>
                      <a:gd fmla="*/ 14 h 15" name="T3"/>
                      <a:gd fmla="*/ 1 w 16" name="T4"/>
                      <a:gd fmla="*/ 6 h 15" name="T5"/>
                      <a:gd fmla="*/ 5 w 16" name="T6"/>
                      <a:gd fmla="*/ 1 h 15" name="T7"/>
                      <a:gd fmla="*/ 14 w 16" name="T8"/>
                      <a:gd fmla="*/ 4 h 15" name="T9"/>
                      <a:gd fmla="*/ 11 w 16" name="T10"/>
                      <a:gd fmla="*/ 8 h 15" name="T11"/>
                      <a:gd fmla="*/ 5 w 16" name="T12"/>
                      <a:gd fmla="*/ 7 h 15" name="T13"/>
                      <a:gd fmla="*/ 11 w 16" name="T14"/>
                      <a:gd fmla="*/ 8 h 1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5" w="16">
                        <a:moveTo>
                          <a:pt x="14" y="4"/>
                        </a:moveTo>
                        <a:cubicBezTo>
                          <a:pt x="16" y="9"/>
                          <a:pt x="12" y="15"/>
                          <a:pt x="7" y="14"/>
                        </a:cubicBezTo>
                        <a:cubicBezTo>
                          <a:pt x="4" y="14"/>
                          <a:pt x="0" y="10"/>
                          <a:pt x="1" y="6"/>
                        </a:cubicBezTo>
                        <a:cubicBezTo>
                          <a:pt x="1" y="5"/>
                          <a:pt x="5" y="2"/>
                          <a:pt x="5" y="1"/>
                        </a:cubicBezTo>
                        <a:cubicBezTo>
                          <a:pt x="8" y="0"/>
                          <a:pt x="12" y="2"/>
                          <a:pt x="14" y="4"/>
                        </a:cubicBezTo>
                        <a:close/>
                        <a:moveTo>
                          <a:pt x="11" y="8"/>
                        </a:moveTo>
                        <a:cubicBezTo>
                          <a:pt x="9" y="9"/>
                          <a:pt x="6" y="8"/>
                          <a:pt x="5" y="7"/>
                        </a:cubicBezTo>
                        <a:cubicBezTo>
                          <a:pt x="4" y="12"/>
                          <a:pt x="12" y="13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69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2667" y="1478"/>
                    <a:ext cx="31" cy="33"/>
                  </a:xfrm>
                  <a:custGeom>
                    <a:gdLst>
                      <a:gd fmla="*/ 5 w 13" name="T0"/>
                      <a:gd fmla="*/ 0 h 14" name="T1"/>
                      <a:gd fmla="*/ 13 w 13" name="T2"/>
                      <a:gd fmla="*/ 5 h 14" name="T3"/>
                      <a:gd fmla="*/ 6 w 13" name="T4"/>
                      <a:gd fmla="*/ 13 h 14" name="T5"/>
                      <a:gd fmla="*/ 1 w 13" name="T6"/>
                      <a:gd fmla="*/ 11 h 14" name="T7"/>
                      <a:gd fmla="*/ 0 w 13" name="T8"/>
                      <a:gd fmla="*/ 5 h 14" name="T9"/>
                      <a:gd fmla="*/ 5 w 13" name="T10"/>
                      <a:gd fmla="*/ 0 h 14" name="T11"/>
                      <a:gd fmla="*/ 4 w 13" name="T12"/>
                      <a:gd fmla="*/ 10 h 14" name="T13"/>
                      <a:gd fmla="*/ 8 w 13" name="T14"/>
                      <a:gd fmla="*/ 10 h 14" name="T15"/>
                      <a:gd fmla="*/ 10 w 13" name="T16"/>
                      <a:gd fmla="*/ 7 h 14" name="T17"/>
                      <a:gd fmla="*/ 4 w 13" name="T18"/>
                      <a:gd fmla="*/ 7 h 14" name="T19"/>
                      <a:gd fmla="*/ 4 w 13" name="T20"/>
                      <a:gd fmla="*/ 10 h 1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14" w="13">
                        <a:moveTo>
                          <a:pt x="5" y="0"/>
                        </a:moveTo>
                        <a:cubicBezTo>
                          <a:pt x="9" y="0"/>
                          <a:pt x="13" y="2"/>
                          <a:pt x="13" y="5"/>
                        </a:cubicBezTo>
                        <a:cubicBezTo>
                          <a:pt x="13" y="8"/>
                          <a:pt x="10" y="14"/>
                          <a:pt x="6" y="13"/>
                        </a:cubicBezTo>
                        <a:cubicBezTo>
                          <a:pt x="6" y="13"/>
                          <a:pt x="2" y="11"/>
                          <a:pt x="1" y="11"/>
                        </a:cubicBezTo>
                        <a:cubicBezTo>
                          <a:pt x="1" y="11"/>
                          <a:pt x="0" y="7"/>
                          <a:pt x="0" y="5"/>
                        </a:cubicBezTo>
                        <a:cubicBezTo>
                          <a:pt x="0" y="3"/>
                          <a:pt x="2" y="1"/>
                          <a:pt x="5" y="0"/>
                        </a:cubicBezTo>
                        <a:close/>
                        <a:moveTo>
                          <a:pt x="4" y="10"/>
                        </a:moveTo>
                        <a:cubicBezTo>
                          <a:pt x="5" y="11"/>
                          <a:pt x="6" y="10"/>
                          <a:pt x="8" y="10"/>
                        </a:cubicBezTo>
                        <a:cubicBezTo>
                          <a:pt x="9" y="9"/>
                          <a:pt x="10" y="9"/>
                          <a:pt x="10" y="7"/>
                        </a:cubicBezTo>
                        <a:cubicBezTo>
                          <a:pt x="9" y="7"/>
                          <a:pt x="5" y="8"/>
                          <a:pt x="4" y="7"/>
                        </a:cubicBezTo>
                        <a:cubicBezTo>
                          <a:pt x="4" y="8"/>
                          <a:pt x="4" y="9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70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2625" y="1480"/>
                    <a:ext cx="40" cy="36"/>
                  </a:xfrm>
                  <a:custGeom>
                    <a:gdLst>
                      <a:gd fmla="*/ 7 w 17" name="T0"/>
                      <a:gd fmla="*/ 1 h 15" name="T1"/>
                      <a:gd fmla="*/ 11 w 17" name="T2"/>
                      <a:gd fmla="*/ 1 h 15" name="T3"/>
                      <a:gd fmla="*/ 15 w 17" name="T4"/>
                      <a:gd fmla="*/ 11 h 15" name="T5"/>
                      <a:gd fmla="*/ 9 w 17" name="T6"/>
                      <a:gd fmla="*/ 14 h 15" name="T7"/>
                      <a:gd fmla="*/ 4 w 17" name="T8"/>
                      <a:gd fmla="*/ 14 h 15" name="T9"/>
                      <a:gd fmla="*/ 3 w 17" name="T10"/>
                      <a:gd fmla="*/ 2 h 15" name="T11"/>
                      <a:gd fmla="*/ 7 w 17" name="T12"/>
                      <a:gd fmla="*/ 1 h 15" name="T13"/>
                      <a:gd fmla="*/ 11 w 17" name="T14"/>
                      <a:gd fmla="*/ 8 h 15" name="T15"/>
                      <a:gd fmla="*/ 5 w 17" name="T16"/>
                      <a:gd fmla="*/ 7 h 15" name="T17"/>
                      <a:gd fmla="*/ 11 w 17" name="T18"/>
                      <a:gd fmla="*/ 8 h 1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5" w="17">
                        <a:moveTo>
                          <a:pt x="7" y="1"/>
                        </a:moveTo>
                        <a:cubicBezTo>
                          <a:pt x="8" y="1"/>
                          <a:pt x="10" y="0"/>
                          <a:pt x="11" y="1"/>
                        </a:cubicBezTo>
                        <a:cubicBezTo>
                          <a:pt x="13" y="1"/>
                          <a:pt x="17" y="8"/>
                          <a:pt x="15" y="11"/>
                        </a:cubicBezTo>
                        <a:cubicBezTo>
                          <a:pt x="15" y="12"/>
                          <a:pt x="11" y="14"/>
                          <a:pt x="9" y="14"/>
                        </a:cubicBezTo>
                        <a:cubicBezTo>
                          <a:pt x="8" y="15"/>
                          <a:pt x="5" y="14"/>
                          <a:pt x="4" y="14"/>
                        </a:cubicBezTo>
                        <a:cubicBezTo>
                          <a:pt x="0" y="12"/>
                          <a:pt x="0" y="5"/>
                          <a:pt x="3" y="2"/>
                        </a:cubicBezTo>
                        <a:cubicBezTo>
                          <a:pt x="4" y="2"/>
                          <a:pt x="5" y="1"/>
                          <a:pt x="7" y="1"/>
                        </a:cubicBezTo>
                        <a:close/>
                        <a:moveTo>
                          <a:pt x="11" y="8"/>
                        </a:moveTo>
                        <a:cubicBezTo>
                          <a:pt x="9" y="9"/>
                          <a:pt x="6" y="9"/>
                          <a:pt x="5" y="7"/>
                        </a:cubicBezTo>
                        <a:cubicBezTo>
                          <a:pt x="3" y="12"/>
                          <a:pt x="13" y="13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71" name="Freeform 28"/>
                  <p:cNvSpPr>
                    <a:spLocks noEditPoints="1"/>
                  </p:cNvSpPr>
                  <p:nvPr/>
                </p:nvSpPr>
                <p:spPr bwMode="auto">
                  <a:xfrm>
                    <a:off x="3207" y="1485"/>
                    <a:ext cx="36" cy="36"/>
                  </a:xfrm>
                  <a:custGeom>
                    <a:gdLst>
                      <a:gd fmla="*/ 7 w 15" name="T0"/>
                      <a:gd fmla="*/ 0 h 15" name="T1"/>
                      <a:gd fmla="*/ 13 w 15" name="T2"/>
                      <a:gd fmla="*/ 2 h 15" name="T3"/>
                      <a:gd fmla="*/ 13 w 15" name="T4"/>
                      <a:gd fmla="*/ 5 h 15" name="T5"/>
                      <a:gd fmla="*/ 15 w 15" name="T6"/>
                      <a:gd fmla="*/ 7 h 15" name="T7"/>
                      <a:gd fmla="*/ 5 w 15" name="T8"/>
                      <a:gd fmla="*/ 13 h 15" name="T9"/>
                      <a:gd fmla="*/ 7 w 15" name="T10"/>
                      <a:gd fmla="*/ 0 h 15" name="T11"/>
                      <a:gd fmla="*/ 11 w 15" name="T12"/>
                      <a:gd fmla="*/ 8 h 15" name="T13"/>
                      <a:gd fmla="*/ 5 w 15" name="T14"/>
                      <a:gd fmla="*/ 7 h 15" name="T15"/>
                      <a:gd fmla="*/ 11 w 15" name="T16"/>
                      <a:gd fmla="*/ 8 h 15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5" w="15">
                        <a:moveTo>
                          <a:pt x="7" y="0"/>
                        </a:moveTo>
                        <a:cubicBezTo>
                          <a:pt x="9" y="0"/>
                          <a:pt x="12" y="0"/>
                          <a:pt x="13" y="2"/>
                        </a:cubicBezTo>
                        <a:cubicBezTo>
                          <a:pt x="13" y="2"/>
                          <a:pt x="13" y="3"/>
                          <a:pt x="13" y="5"/>
                        </a:cubicBezTo>
                        <a:cubicBezTo>
                          <a:pt x="14" y="6"/>
                          <a:pt x="15" y="7"/>
                          <a:pt x="15" y="7"/>
                        </a:cubicBezTo>
                        <a:cubicBezTo>
                          <a:pt x="15" y="12"/>
                          <a:pt x="9" y="15"/>
                          <a:pt x="5" y="13"/>
                        </a:cubicBezTo>
                        <a:cubicBezTo>
                          <a:pt x="0" y="11"/>
                          <a:pt x="0" y="1"/>
                          <a:pt x="7" y="0"/>
                        </a:cubicBezTo>
                        <a:close/>
                        <a:moveTo>
                          <a:pt x="11" y="8"/>
                        </a:moveTo>
                        <a:cubicBezTo>
                          <a:pt x="9" y="10"/>
                          <a:pt x="6" y="8"/>
                          <a:pt x="5" y="7"/>
                        </a:cubicBezTo>
                        <a:cubicBezTo>
                          <a:pt x="3" y="11"/>
                          <a:pt x="10" y="12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72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3366" y="1485"/>
                    <a:ext cx="38" cy="45"/>
                  </a:xfrm>
                  <a:custGeom>
                    <a:gdLst>
                      <a:gd fmla="*/ 15 w 16" name="T0"/>
                      <a:gd fmla="*/ 5 h 19" name="T1"/>
                      <a:gd fmla="*/ 2 w 16" name="T2"/>
                      <a:gd fmla="*/ 14 h 19" name="T3"/>
                      <a:gd fmla="*/ 2 w 16" name="T4"/>
                      <a:gd fmla="*/ 5 h 19" name="T5"/>
                      <a:gd fmla="*/ 15 w 16" name="T6"/>
                      <a:gd fmla="*/ 5 h 19" name="T7"/>
                      <a:gd fmla="*/ 10 w 16" name="T8"/>
                      <a:gd fmla="*/ 10 h 19" name="T9"/>
                      <a:gd fmla="*/ 4 w 16" name="T10"/>
                      <a:gd fmla="*/ 9 h 19" name="T11"/>
                      <a:gd fmla="*/ 10 w 16" name="T12"/>
                      <a:gd fmla="*/ 10 h 19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9" w="16">
                        <a:moveTo>
                          <a:pt x="15" y="5"/>
                        </a:moveTo>
                        <a:cubicBezTo>
                          <a:pt x="16" y="14"/>
                          <a:pt x="8" y="19"/>
                          <a:pt x="2" y="14"/>
                        </a:cubicBezTo>
                        <a:cubicBezTo>
                          <a:pt x="1" y="11"/>
                          <a:pt x="0" y="7"/>
                          <a:pt x="2" y="5"/>
                        </a:cubicBezTo>
                        <a:cubicBezTo>
                          <a:pt x="5" y="0"/>
                          <a:pt x="12" y="1"/>
                          <a:pt x="15" y="5"/>
                        </a:cubicBezTo>
                        <a:close/>
                        <a:moveTo>
                          <a:pt x="10" y="10"/>
                        </a:moveTo>
                        <a:cubicBezTo>
                          <a:pt x="8" y="10"/>
                          <a:pt x="6" y="10"/>
                          <a:pt x="4" y="9"/>
                        </a:cubicBezTo>
                        <a:cubicBezTo>
                          <a:pt x="4" y="13"/>
                          <a:pt x="10" y="14"/>
                          <a:pt x="1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73" name="Freeform 30"/>
                  <p:cNvSpPr>
                    <a:spLocks noEditPoints="1"/>
                  </p:cNvSpPr>
                  <p:nvPr/>
                </p:nvSpPr>
                <p:spPr bwMode="auto">
                  <a:xfrm>
                    <a:off x="2584" y="1483"/>
                    <a:ext cx="38" cy="40"/>
                  </a:xfrm>
                  <a:custGeom>
                    <a:gdLst>
                      <a:gd fmla="*/ 11 w 16" name="T0"/>
                      <a:gd fmla="*/ 17 h 17" name="T1"/>
                      <a:gd fmla="*/ 6 w 16" name="T2"/>
                      <a:gd fmla="*/ 17 h 17" name="T3"/>
                      <a:gd fmla="*/ 1 w 16" name="T4"/>
                      <a:gd fmla="*/ 11 h 17" name="T5"/>
                      <a:gd fmla="*/ 13 w 16" name="T6"/>
                      <a:gd fmla="*/ 4 h 17" name="T7"/>
                      <a:gd fmla="*/ 15 w 16" name="T8"/>
                      <a:gd fmla="*/ 13 h 17" name="T9"/>
                      <a:gd fmla="*/ 11 w 16" name="T10"/>
                      <a:gd fmla="*/ 17 h 17" name="T11"/>
                      <a:gd fmla="*/ 6 w 16" name="T12"/>
                      <a:gd fmla="*/ 13 h 17" name="T13"/>
                      <a:gd fmla="*/ 11 w 16" name="T14"/>
                      <a:gd fmla="*/ 13 h 17" name="T15"/>
                      <a:gd fmla="*/ 12 w 16" name="T16"/>
                      <a:gd fmla="*/ 10 h 17" name="T17"/>
                      <a:gd fmla="*/ 9 w 16" name="T18"/>
                      <a:gd fmla="*/ 11 h 17" name="T19"/>
                      <a:gd fmla="*/ 5 w 16" name="T20"/>
                      <a:gd fmla="*/ 10 h 17" name="T21"/>
                      <a:gd fmla="*/ 6 w 16" name="T22"/>
                      <a:gd fmla="*/ 13 h 17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7" w="16">
                        <a:moveTo>
                          <a:pt x="11" y="17"/>
                        </a:moveTo>
                        <a:cubicBezTo>
                          <a:pt x="9" y="17"/>
                          <a:pt x="7" y="17"/>
                          <a:pt x="6" y="17"/>
                        </a:cubicBezTo>
                        <a:cubicBezTo>
                          <a:pt x="4" y="16"/>
                          <a:pt x="1" y="14"/>
                          <a:pt x="1" y="11"/>
                        </a:cubicBezTo>
                        <a:cubicBezTo>
                          <a:pt x="0" y="5"/>
                          <a:pt x="9" y="0"/>
                          <a:pt x="13" y="4"/>
                        </a:cubicBezTo>
                        <a:cubicBezTo>
                          <a:pt x="15" y="6"/>
                          <a:pt x="16" y="10"/>
                          <a:pt x="15" y="13"/>
                        </a:cubicBezTo>
                        <a:cubicBezTo>
                          <a:pt x="15" y="15"/>
                          <a:pt x="12" y="16"/>
                          <a:pt x="11" y="17"/>
                        </a:cubicBezTo>
                        <a:close/>
                        <a:moveTo>
                          <a:pt x="6" y="13"/>
                        </a:moveTo>
                        <a:cubicBezTo>
                          <a:pt x="8" y="13"/>
                          <a:pt x="10" y="14"/>
                          <a:pt x="11" y="13"/>
                        </a:cubicBezTo>
                        <a:cubicBezTo>
                          <a:pt x="11" y="12"/>
                          <a:pt x="12" y="11"/>
                          <a:pt x="12" y="10"/>
                        </a:cubicBezTo>
                        <a:cubicBezTo>
                          <a:pt x="11" y="10"/>
                          <a:pt x="10" y="11"/>
                          <a:pt x="9" y="11"/>
                        </a:cubicBezTo>
                        <a:cubicBezTo>
                          <a:pt x="8" y="11"/>
                          <a:pt x="7" y="10"/>
                          <a:pt x="5" y="10"/>
                        </a:cubicBezTo>
                        <a:cubicBezTo>
                          <a:pt x="5" y="11"/>
                          <a:pt x="6" y="12"/>
                          <a:pt x="6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74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3190" y="1490"/>
                    <a:ext cx="112" cy="216"/>
                  </a:xfrm>
                  <a:custGeom>
                    <a:gdLst>
                      <a:gd fmla="*/ 6 w 47" name="T0"/>
                      <a:gd fmla="*/ 0 h 91" name="T1"/>
                      <a:gd fmla="*/ 6 w 47" name="T2"/>
                      <a:gd fmla="*/ 7 h 91" name="T3"/>
                      <a:gd fmla="*/ 10 w 47" name="T4"/>
                      <a:gd fmla="*/ 13 h 91" name="T5"/>
                      <a:gd fmla="*/ 19 w 47" name="T6"/>
                      <a:gd fmla="*/ 14 h 91" name="T7"/>
                      <a:gd fmla="*/ 32 w 47" name="T8"/>
                      <a:gd fmla="*/ 25 h 91" name="T9"/>
                      <a:gd fmla="*/ 32 w 47" name="T10"/>
                      <a:gd fmla="*/ 34 h 91" name="T11"/>
                      <a:gd fmla="*/ 38 w 47" name="T12"/>
                      <a:gd fmla="*/ 39 h 91" name="T13"/>
                      <a:gd fmla="*/ 40 w 47" name="T14"/>
                      <a:gd fmla="*/ 50 h 91" name="T15"/>
                      <a:gd fmla="*/ 42 w 47" name="T16"/>
                      <a:gd fmla="*/ 56 h 91" name="T17"/>
                      <a:gd fmla="*/ 40 w 47" name="T18"/>
                      <a:gd fmla="*/ 70 h 91" name="T19"/>
                      <a:gd fmla="*/ 42 w 47" name="T20"/>
                      <a:gd fmla="*/ 73 h 91" name="T21"/>
                      <a:gd fmla="*/ 40 w 47" name="T22"/>
                      <a:gd fmla="*/ 71 h 91" name="T23"/>
                      <a:gd fmla="*/ 39 w 47" name="T24"/>
                      <a:gd fmla="*/ 75 h 91" name="T25"/>
                      <a:gd fmla="*/ 32 w 47" name="T26"/>
                      <a:gd fmla="*/ 87 h 91" name="T27"/>
                      <a:gd fmla="*/ 37 w 47" name="T28"/>
                      <a:gd fmla="*/ 65 h 91" name="T29"/>
                      <a:gd fmla="*/ 32 w 47" name="T30"/>
                      <a:gd fmla="*/ 79 h 91" name="T31"/>
                      <a:gd fmla="*/ 27 w 47" name="T32"/>
                      <a:gd fmla="*/ 85 h 91" name="T33"/>
                      <a:gd fmla="*/ 31 w 47" name="T34"/>
                      <a:gd fmla="*/ 72 h 91" name="T35"/>
                      <a:gd fmla="*/ 20 w 47" name="T36"/>
                      <a:gd fmla="*/ 89 h 91" name="T37"/>
                      <a:gd fmla="*/ 23 w 47" name="T38"/>
                      <a:gd fmla="*/ 80 h 91" name="T39"/>
                      <a:gd fmla="*/ 15 w 47" name="T40"/>
                      <a:gd fmla="*/ 90 h 91" name="T41"/>
                      <a:gd fmla="*/ 16 w 47" name="T42"/>
                      <a:gd fmla="*/ 87 h 91" name="T43"/>
                      <a:gd fmla="*/ 8 w 47" name="T44"/>
                      <a:gd fmla="*/ 90 h 91" name="T45"/>
                      <a:gd fmla="*/ 14 w 47" name="T46"/>
                      <a:gd fmla="*/ 83 h 91" name="T47"/>
                      <a:gd fmla="*/ 19 w 47" name="T48"/>
                      <a:gd fmla="*/ 75 h 91" name="T49"/>
                      <a:gd fmla="*/ 24 w 47" name="T50"/>
                      <a:gd fmla="*/ 49 h 91" name="T51"/>
                      <a:gd fmla="*/ 17 w 47" name="T52"/>
                      <a:gd fmla="*/ 27 h 91" name="T53"/>
                      <a:gd fmla="*/ 0 w 47" name="T54"/>
                      <a:gd fmla="*/ 8 h 91" name="T55"/>
                      <a:gd fmla="*/ 6 w 47" name="T56"/>
                      <a:gd fmla="*/ 0 h 91" name="T57"/>
                      <a:gd fmla="*/ 31 w 47" name="T58"/>
                      <a:gd fmla="*/ 72 h 91" name="T59"/>
                      <a:gd fmla="*/ 31 w 47" name="T60"/>
                      <a:gd fmla="*/ 70 h 91" name="T61"/>
                      <a:gd fmla="*/ 31 w 47" name="T62"/>
                      <a:gd fmla="*/ 72 h 91" name="T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b="b" l="0" r="r" t="0"/>
                    <a:pathLst>
                      <a:path h="91" w="47">
                        <a:moveTo>
                          <a:pt x="6" y="0"/>
                        </a:moveTo>
                        <a:cubicBezTo>
                          <a:pt x="7" y="2"/>
                          <a:pt x="6" y="5"/>
                          <a:pt x="6" y="7"/>
                        </a:cubicBezTo>
                        <a:cubicBezTo>
                          <a:pt x="7" y="10"/>
                          <a:pt x="9" y="12"/>
                          <a:pt x="10" y="13"/>
                        </a:cubicBezTo>
                        <a:cubicBezTo>
                          <a:pt x="13" y="15"/>
                          <a:pt x="16" y="13"/>
                          <a:pt x="19" y="14"/>
                        </a:cubicBezTo>
                        <a:cubicBezTo>
                          <a:pt x="18" y="22"/>
                          <a:pt x="24" y="27"/>
                          <a:pt x="32" y="25"/>
                        </a:cubicBezTo>
                        <a:cubicBezTo>
                          <a:pt x="32" y="28"/>
                          <a:pt x="31" y="31"/>
                          <a:pt x="32" y="34"/>
                        </a:cubicBezTo>
                        <a:cubicBezTo>
                          <a:pt x="34" y="36"/>
                          <a:pt x="35" y="38"/>
                          <a:pt x="38" y="39"/>
                        </a:cubicBezTo>
                        <a:cubicBezTo>
                          <a:pt x="37" y="44"/>
                          <a:pt x="37" y="48"/>
                          <a:pt x="40" y="50"/>
                        </a:cubicBezTo>
                        <a:cubicBezTo>
                          <a:pt x="42" y="51"/>
                          <a:pt x="47" y="54"/>
                          <a:pt x="42" y="56"/>
                        </a:cubicBezTo>
                        <a:cubicBezTo>
                          <a:pt x="38" y="58"/>
                          <a:pt x="39" y="65"/>
                          <a:pt x="40" y="70"/>
                        </a:cubicBezTo>
                        <a:cubicBezTo>
                          <a:pt x="41" y="70"/>
                          <a:pt x="43" y="71"/>
                          <a:pt x="42" y="73"/>
                        </a:cubicBezTo>
                        <a:cubicBezTo>
                          <a:pt x="41" y="73"/>
                          <a:pt x="40" y="72"/>
                          <a:pt x="40" y="71"/>
                        </a:cubicBezTo>
                        <a:cubicBezTo>
                          <a:pt x="39" y="72"/>
                          <a:pt x="39" y="73"/>
                          <a:pt x="39" y="75"/>
                        </a:cubicBezTo>
                        <a:cubicBezTo>
                          <a:pt x="35" y="77"/>
                          <a:pt x="36" y="85"/>
                          <a:pt x="32" y="87"/>
                        </a:cubicBezTo>
                        <a:cubicBezTo>
                          <a:pt x="33" y="80"/>
                          <a:pt x="37" y="73"/>
                          <a:pt x="37" y="65"/>
                        </a:cubicBezTo>
                        <a:cubicBezTo>
                          <a:pt x="35" y="70"/>
                          <a:pt x="34" y="75"/>
                          <a:pt x="32" y="79"/>
                        </a:cubicBezTo>
                        <a:cubicBezTo>
                          <a:pt x="31" y="82"/>
                          <a:pt x="30" y="85"/>
                          <a:pt x="27" y="85"/>
                        </a:cubicBezTo>
                        <a:cubicBezTo>
                          <a:pt x="28" y="80"/>
                          <a:pt x="31" y="78"/>
                          <a:pt x="31" y="72"/>
                        </a:cubicBezTo>
                        <a:cubicBezTo>
                          <a:pt x="27" y="78"/>
                          <a:pt x="26" y="85"/>
                          <a:pt x="20" y="89"/>
                        </a:cubicBezTo>
                        <a:cubicBezTo>
                          <a:pt x="20" y="85"/>
                          <a:pt x="23" y="83"/>
                          <a:pt x="23" y="80"/>
                        </a:cubicBezTo>
                        <a:cubicBezTo>
                          <a:pt x="20" y="82"/>
                          <a:pt x="20" y="88"/>
                          <a:pt x="15" y="90"/>
                        </a:cubicBezTo>
                        <a:cubicBezTo>
                          <a:pt x="14" y="88"/>
                          <a:pt x="16" y="87"/>
                          <a:pt x="16" y="87"/>
                        </a:cubicBezTo>
                        <a:cubicBezTo>
                          <a:pt x="14" y="87"/>
                          <a:pt x="12" y="91"/>
                          <a:pt x="8" y="90"/>
                        </a:cubicBezTo>
                        <a:cubicBezTo>
                          <a:pt x="10" y="87"/>
                          <a:pt x="12" y="85"/>
                          <a:pt x="14" y="83"/>
                        </a:cubicBezTo>
                        <a:cubicBezTo>
                          <a:pt x="16" y="80"/>
                          <a:pt x="18" y="77"/>
                          <a:pt x="19" y="75"/>
                        </a:cubicBezTo>
                        <a:cubicBezTo>
                          <a:pt x="22" y="67"/>
                          <a:pt x="25" y="58"/>
                          <a:pt x="24" y="49"/>
                        </a:cubicBezTo>
                        <a:cubicBezTo>
                          <a:pt x="24" y="41"/>
                          <a:pt x="21" y="33"/>
                          <a:pt x="17" y="27"/>
                        </a:cubicBezTo>
                        <a:cubicBezTo>
                          <a:pt x="12" y="20"/>
                          <a:pt x="5" y="14"/>
                          <a:pt x="0" y="8"/>
                        </a:cubicBezTo>
                        <a:cubicBezTo>
                          <a:pt x="2" y="6"/>
                          <a:pt x="3" y="1"/>
                          <a:pt x="6" y="0"/>
                        </a:cubicBezTo>
                        <a:close/>
                        <a:moveTo>
                          <a:pt x="31" y="72"/>
                        </a:moveTo>
                        <a:cubicBezTo>
                          <a:pt x="31" y="71"/>
                          <a:pt x="32" y="70"/>
                          <a:pt x="31" y="70"/>
                        </a:cubicBezTo>
                        <a:cubicBezTo>
                          <a:pt x="31" y="70"/>
                          <a:pt x="30" y="71"/>
                          <a:pt x="31" y="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75" name="Freeform 32"/>
                  <p:cNvSpPr/>
                  <p:nvPr/>
                </p:nvSpPr>
                <p:spPr bwMode="auto">
                  <a:xfrm>
                    <a:off x="2874" y="1487"/>
                    <a:ext cx="14" cy="19"/>
                  </a:xfrm>
                  <a:custGeom>
                    <a:gdLst>
                      <a:gd fmla="*/ 6 w 6" name="T0"/>
                      <a:gd fmla="*/ 4 h 8" name="T1"/>
                      <a:gd fmla="*/ 2 w 6" name="T2"/>
                      <a:gd fmla="*/ 8 h 8" name="T3"/>
                      <a:gd fmla="*/ 0 w 6" name="T4"/>
                      <a:gd fmla="*/ 3 h 8" name="T5"/>
                      <a:gd fmla="*/ 6 w 6" name="T6"/>
                      <a:gd fmla="*/ 4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6">
                        <a:moveTo>
                          <a:pt x="6" y="4"/>
                        </a:moveTo>
                        <a:cubicBezTo>
                          <a:pt x="6" y="6"/>
                          <a:pt x="5" y="8"/>
                          <a:pt x="2" y="8"/>
                        </a:cubicBezTo>
                        <a:cubicBezTo>
                          <a:pt x="2" y="6"/>
                          <a:pt x="0" y="4"/>
                          <a:pt x="0" y="3"/>
                        </a:cubicBezTo>
                        <a:cubicBezTo>
                          <a:pt x="1" y="0"/>
                          <a:pt x="5" y="2"/>
                          <a:pt x="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76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3083" y="1490"/>
                    <a:ext cx="53" cy="38"/>
                  </a:xfrm>
                  <a:custGeom>
                    <a:gdLst>
                      <a:gd fmla="*/ 22 w 22" name="T0"/>
                      <a:gd fmla="*/ 3 h 16" name="T1"/>
                      <a:gd fmla="*/ 17 w 22" name="T2"/>
                      <a:gd fmla="*/ 7 h 16" name="T3"/>
                      <a:gd fmla="*/ 16 w 22" name="T4"/>
                      <a:gd fmla="*/ 5 h 16" name="T5"/>
                      <a:gd fmla="*/ 16 w 22" name="T6"/>
                      <a:gd fmla="*/ 8 h 16" name="T7"/>
                      <a:gd fmla="*/ 13 w 22" name="T8"/>
                      <a:gd fmla="*/ 9 h 16" name="T9"/>
                      <a:gd fmla="*/ 11 w 22" name="T10"/>
                      <a:gd fmla="*/ 8 h 16" name="T11"/>
                      <a:gd fmla="*/ 9 w 22" name="T12"/>
                      <a:gd fmla="*/ 11 h 16" name="T13"/>
                      <a:gd fmla="*/ 7 w 22" name="T14"/>
                      <a:gd fmla="*/ 11 h 16" name="T15"/>
                      <a:gd fmla="*/ 2 w 22" name="T16"/>
                      <a:gd fmla="*/ 16 h 16" name="T17"/>
                      <a:gd fmla="*/ 0 w 22" name="T18"/>
                      <a:gd fmla="*/ 11 h 16" name="T19"/>
                      <a:gd fmla="*/ 5 w 22" name="T20"/>
                      <a:gd fmla="*/ 7 h 16" name="T21"/>
                      <a:gd fmla="*/ 6 w 22" name="T22"/>
                      <a:gd fmla="*/ 8 h 16" name="T23"/>
                      <a:gd fmla="*/ 6 w 22" name="T24"/>
                      <a:gd fmla="*/ 6 h 16" name="T25"/>
                      <a:gd fmla="*/ 10 w 22" name="T26"/>
                      <a:gd fmla="*/ 5 h 16" name="T27"/>
                      <a:gd fmla="*/ 11 w 22" name="T28"/>
                      <a:gd fmla="*/ 3 h 16" name="T29"/>
                      <a:gd fmla="*/ 16 w 22" name="T30"/>
                      <a:gd fmla="*/ 5 h 16" name="T31"/>
                      <a:gd fmla="*/ 16 w 22" name="T32"/>
                      <a:gd fmla="*/ 2 h 16" name="T33"/>
                      <a:gd fmla="*/ 22 w 22" name="T34"/>
                      <a:gd fmla="*/ 3 h 16" name="T35"/>
                      <a:gd fmla="*/ 7 w 22" name="T36"/>
                      <a:gd fmla="*/ 10 h 16" name="T37"/>
                      <a:gd fmla="*/ 7 w 22" name="T38"/>
                      <a:gd fmla="*/ 10 h 16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16" w="22">
                        <a:moveTo>
                          <a:pt x="22" y="3"/>
                        </a:moveTo>
                        <a:cubicBezTo>
                          <a:pt x="22" y="6"/>
                          <a:pt x="20" y="8"/>
                          <a:pt x="17" y="7"/>
                        </a:cubicBezTo>
                        <a:cubicBezTo>
                          <a:pt x="17" y="7"/>
                          <a:pt x="17" y="6"/>
                          <a:pt x="16" y="5"/>
                        </a:cubicBezTo>
                        <a:cubicBezTo>
                          <a:pt x="15" y="6"/>
                          <a:pt x="16" y="7"/>
                          <a:pt x="16" y="8"/>
                        </a:cubicBezTo>
                        <a:cubicBezTo>
                          <a:pt x="14" y="8"/>
                          <a:pt x="14" y="9"/>
                          <a:pt x="13" y="9"/>
                        </a:cubicBezTo>
                        <a:cubicBezTo>
                          <a:pt x="12" y="9"/>
                          <a:pt x="11" y="9"/>
                          <a:pt x="11" y="8"/>
                        </a:cubicBezTo>
                        <a:cubicBezTo>
                          <a:pt x="11" y="9"/>
                          <a:pt x="11" y="11"/>
                          <a:pt x="9" y="11"/>
                        </a:cubicBezTo>
                        <a:cubicBezTo>
                          <a:pt x="8" y="11"/>
                          <a:pt x="8" y="11"/>
                          <a:pt x="7" y="11"/>
                        </a:cubicBezTo>
                        <a:cubicBezTo>
                          <a:pt x="6" y="14"/>
                          <a:pt x="4" y="15"/>
                          <a:pt x="2" y="16"/>
                        </a:cubicBezTo>
                        <a:cubicBezTo>
                          <a:pt x="1" y="15"/>
                          <a:pt x="0" y="13"/>
                          <a:pt x="0" y="11"/>
                        </a:cubicBezTo>
                        <a:cubicBezTo>
                          <a:pt x="1" y="10"/>
                          <a:pt x="2" y="7"/>
                          <a:pt x="5" y="7"/>
                        </a:cubicBezTo>
                        <a:cubicBezTo>
                          <a:pt x="5" y="7"/>
                          <a:pt x="6" y="8"/>
                          <a:pt x="6" y="8"/>
                        </a:cubicBezTo>
                        <a:cubicBezTo>
                          <a:pt x="7" y="7"/>
                          <a:pt x="6" y="6"/>
                          <a:pt x="6" y="6"/>
                        </a:cubicBezTo>
                        <a:cubicBezTo>
                          <a:pt x="7" y="5"/>
                          <a:pt x="10" y="4"/>
                          <a:pt x="10" y="5"/>
                        </a:cubicBezTo>
                        <a:cubicBezTo>
                          <a:pt x="11" y="5"/>
                          <a:pt x="10" y="4"/>
                          <a:pt x="11" y="3"/>
                        </a:cubicBezTo>
                        <a:cubicBezTo>
                          <a:pt x="13" y="2"/>
                          <a:pt x="16" y="2"/>
                          <a:pt x="16" y="5"/>
                        </a:cubicBezTo>
                        <a:cubicBezTo>
                          <a:pt x="17" y="4"/>
                          <a:pt x="16" y="3"/>
                          <a:pt x="16" y="2"/>
                        </a:cubicBezTo>
                        <a:cubicBezTo>
                          <a:pt x="17" y="0"/>
                          <a:pt x="21" y="1"/>
                          <a:pt x="22" y="3"/>
                        </a:cubicBezTo>
                        <a:close/>
                        <a:moveTo>
                          <a:pt x="7" y="10"/>
                        </a:moveTo>
                        <a:cubicBezTo>
                          <a:pt x="7" y="8"/>
                          <a:pt x="6" y="9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77" name="Freeform 34"/>
                  <p:cNvSpPr/>
                  <p:nvPr/>
                </p:nvSpPr>
                <p:spPr bwMode="auto">
                  <a:xfrm>
                    <a:off x="2886" y="1499"/>
                    <a:ext cx="19" cy="19"/>
                  </a:xfrm>
                  <a:custGeom>
                    <a:gdLst>
                      <a:gd fmla="*/ 2 w 8" name="T0"/>
                      <a:gd fmla="*/ 0 h 8" name="T1"/>
                      <a:gd fmla="*/ 7 w 8" name="T2"/>
                      <a:gd fmla="*/ 3 h 8" name="T3"/>
                      <a:gd fmla="*/ 5 w 8" name="T4"/>
                      <a:gd fmla="*/ 8 h 8" name="T5"/>
                      <a:gd fmla="*/ 2 w 8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8">
                        <a:moveTo>
                          <a:pt x="2" y="0"/>
                        </a:moveTo>
                        <a:cubicBezTo>
                          <a:pt x="5" y="0"/>
                          <a:pt x="6" y="2"/>
                          <a:pt x="7" y="3"/>
                        </a:cubicBezTo>
                        <a:cubicBezTo>
                          <a:pt x="8" y="5"/>
                          <a:pt x="6" y="8"/>
                          <a:pt x="5" y="8"/>
                        </a:cubicBezTo>
                        <a:cubicBezTo>
                          <a:pt x="1" y="8"/>
                          <a:pt x="0" y="3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78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3402" y="1504"/>
                    <a:ext cx="43" cy="41"/>
                  </a:xfrm>
                  <a:custGeom>
                    <a:gdLst>
                      <a:gd fmla="*/ 8 w 18" name="T0"/>
                      <a:gd fmla="*/ 1 h 17" name="T1"/>
                      <a:gd fmla="*/ 17 w 18" name="T2"/>
                      <a:gd fmla="*/ 9 h 17" name="T3"/>
                      <a:gd fmla="*/ 6 w 18" name="T4"/>
                      <a:gd fmla="*/ 15 h 17" name="T5"/>
                      <a:gd fmla="*/ 8 w 18" name="T6"/>
                      <a:gd fmla="*/ 1 h 17" name="T7"/>
                      <a:gd fmla="*/ 10 w 18" name="T8"/>
                      <a:gd fmla="*/ 12 h 17" name="T9"/>
                      <a:gd fmla="*/ 12 w 18" name="T10"/>
                      <a:gd fmla="*/ 10 h 17" name="T11"/>
                      <a:gd fmla="*/ 9 w 18" name="T12"/>
                      <a:gd fmla="*/ 10 h 17" name="T13"/>
                      <a:gd fmla="*/ 6 w 18" name="T14"/>
                      <a:gd fmla="*/ 7 h 17" name="T15"/>
                      <a:gd fmla="*/ 10 w 18" name="T16"/>
                      <a:gd fmla="*/ 12 h 1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" w="18">
                        <a:moveTo>
                          <a:pt x="8" y="1"/>
                        </a:moveTo>
                        <a:cubicBezTo>
                          <a:pt x="14" y="0"/>
                          <a:pt x="18" y="4"/>
                          <a:pt x="17" y="9"/>
                        </a:cubicBezTo>
                        <a:cubicBezTo>
                          <a:pt x="16" y="14"/>
                          <a:pt x="11" y="17"/>
                          <a:pt x="6" y="15"/>
                        </a:cubicBezTo>
                        <a:cubicBezTo>
                          <a:pt x="0" y="12"/>
                          <a:pt x="2" y="2"/>
                          <a:pt x="8" y="1"/>
                        </a:cubicBezTo>
                        <a:close/>
                        <a:moveTo>
                          <a:pt x="10" y="12"/>
                        </a:moveTo>
                        <a:cubicBezTo>
                          <a:pt x="11" y="11"/>
                          <a:pt x="12" y="11"/>
                          <a:pt x="12" y="10"/>
                        </a:cubicBezTo>
                        <a:cubicBezTo>
                          <a:pt x="11" y="9"/>
                          <a:pt x="10" y="10"/>
                          <a:pt x="9" y="10"/>
                        </a:cubicBezTo>
                        <a:cubicBezTo>
                          <a:pt x="8" y="9"/>
                          <a:pt x="8" y="7"/>
                          <a:pt x="6" y="7"/>
                        </a:cubicBezTo>
                        <a:cubicBezTo>
                          <a:pt x="5" y="10"/>
                          <a:pt x="8" y="11"/>
                          <a:pt x="10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79" name="Freeform 36"/>
                  <p:cNvSpPr>
                    <a:spLocks noEditPoints="1"/>
                  </p:cNvSpPr>
                  <p:nvPr/>
                </p:nvSpPr>
                <p:spPr bwMode="auto">
                  <a:xfrm>
                    <a:off x="2720" y="1509"/>
                    <a:ext cx="38" cy="38"/>
                  </a:xfrm>
                  <a:custGeom>
                    <a:gdLst>
                      <a:gd fmla="*/ 8 w 16" name="T0"/>
                      <a:gd fmla="*/ 0 h 16" name="T1"/>
                      <a:gd fmla="*/ 15 w 16" name="T2"/>
                      <a:gd fmla="*/ 9 h 16" name="T3"/>
                      <a:gd fmla="*/ 1 w 16" name="T4"/>
                      <a:gd fmla="*/ 5 h 16" name="T5"/>
                      <a:gd fmla="*/ 8 w 16" name="T6"/>
                      <a:gd fmla="*/ 0 h 16" name="T7"/>
                      <a:gd fmla="*/ 11 w 16" name="T8"/>
                      <a:gd fmla="*/ 6 h 16" name="T9"/>
                      <a:gd fmla="*/ 5 w 16" name="T10"/>
                      <a:gd fmla="*/ 6 h 16" name="T11"/>
                      <a:gd fmla="*/ 11 w 16" name="T12"/>
                      <a:gd fmla="*/ 6 h 1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6" w="16">
                        <a:moveTo>
                          <a:pt x="8" y="0"/>
                        </a:moveTo>
                        <a:cubicBezTo>
                          <a:pt x="12" y="0"/>
                          <a:pt x="16" y="3"/>
                          <a:pt x="15" y="9"/>
                        </a:cubicBezTo>
                        <a:cubicBezTo>
                          <a:pt x="11" y="16"/>
                          <a:pt x="0" y="13"/>
                          <a:pt x="1" y="5"/>
                        </a:cubicBezTo>
                        <a:cubicBezTo>
                          <a:pt x="2" y="2"/>
                          <a:pt x="4" y="0"/>
                          <a:pt x="8" y="0"/>
                        </a:cubicBezTo>
                        <a:close/>
                        <a:moveTo>
                          <a:pt x="11" y="6"/>
                        </a:moveTo>
                        <a:cubicBezTo>
                          <a:pt x="10" y="8"/>
                          <a:pt x="7" y="8"/>
                          <a:pt x="5" y="6"/>
                        </a:cubicBezTo>
                        <a:cubicBezTo>
                          <a:pt x="3" y="11"/>
                          <a:pt x="13" y="12"/>
                          <a:pt x="1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80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2984" y="1506"/>
                    <a:ext cx="33" cy="34"/>
                  </a:xfrm>
                  <a:custGeom>
                    <a:gdLst>
                      <a:gd fmla="*/ 4 w 14" name="T0"/>
                      <a:gd fmla="*/ 1 h 14" name="T1"/>
                      <a:gd fmla="*/ 12 w 14" name="T2"/>
                      <a:gd fmla="*/ 5 h 14" name="T3"/>
                      <a:gd fmla="*/ 1 w 14" name="T4"/>
                      <a:gd fmla="*/ 5 h 14" name="T5"/>
                      <a:gd fmla="*/ 4 w 14" name="T6"/>
                      <a:gd fmla="*/ 1 h 14" name="T7"/>
                      <a:gd fmla="*/ 3 w 14" name="T8"/>
                      <a:gd fmla="*/ 6 h 14" name="T9"/>
                      <a:gd fmla="*/ 10 w 14" name="T10"/>
                      <a:gd fmla="*/ 6 h 14" name="T11"/>
                      <a:gd fmla="*/ 3 w 14" name="T12"/>
                      <a:gd fmla="*/ 6 h 14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4" w="14">
                        <a:moveTo>
                          <a:pt x="4" y="1"/>
                        </a:moveTo>
                        <a:cubicBezTo>
                          <a:pt x="9" y="0"/>
                          <a:pt x="12" y="2"/>
                          <a:pt x="12" y="5"/>
                        </a:cubicBezTo>
                        <a:cubicBezTo>
                          <a:pt x="14" y="13"/>
                          <a:pt x="0" y="14"/>
                          <a:pt x="1" y="5"/>
                        </a:cubicBezTo>
                        <a:cubicBezTo>
                          <a:pt x="1" y="3"/>
                          <a:pt x="2" y="2"/>
                          <a:pt x="4" y="1"/>
                        </a:cubicBezTo>
                        <a:close/>
                        <a:moveTo>
                          <a:pt x="3" y="6"/>
                        </a:moveTo>
                        <a:cubicBezTo>
                          <a:pt x="3" y="10"/>
                          <a:pt x="10" y="10"/>
                          <a:pt x="10" y="6"/>
                        </a:cubicBezTo>
                        <a:cubicBezTo>
                          <a:pt x="7" y="7"/>
                          <a:pt x="5" y="6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81" name="Freeform 38"/>
                  <p:cNvSpPr>
                    <a:spLocks noEditPoints="1"/>
                  </p:cNvSpPr>
                  <p:nvPr/>
                </p:nvSpPr>
                <p:spPr bwMode="auto">
                  <a:xfrm>
                    <a:off x="2546" y="1506"/>
                    <a:ext cx="41" cy="41"/>
                  </a:xfrm>
                  <a:custGeom>
                    <a:gdLst>
                      <a:gd fmla="*/ 16 w 17" name="T0"/>
                      <a:gd fmla="*/ 10 h 17" name="T1"/>
                      <a:gd fmla="*/ 6 w 17" name="T2"/>
                      <a:gd fmla="*/ 16 h 17" name="T3"/>
                      <a:gd fmla="*/ 1 w 17" name="T4"/>
                      <a:gd fmla="*/ 11 h 17" name="T5"/>
                      <a:gd fmla="*/ 9 w 17" name="T6"/>
                      <a:gd fmla="*/ 1 h 17" name="T7"/>
                      <a:gd fmla="*/ 16 w 17" name="T8"/>
                      <a:gd fmla="*/ 10 h 17" name="T9"/>
                      <a:gd fmla="*/ 9 w 17" name="T10"/>
                      <a:gd fmla="*/ 10 h 17" name="T11"/>
                      <a:gd fmla="*/ 5 w 17" name="T12"/>
                      <a:gd fmla="*/ 9 h 17" name="T13"/>
                      <a:gd fmla="*/ 12 w 17" name="T14"/>
                      <a:gd fmla="*/ 8 h 17" name="T15"/>
                      <a:gd fmla="*/ 9 w 17" name="T16"/>
                      <a:gd fmla="*/ 10 h 17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" w="17">
                        <a:moveTo>
                          <a:pt x="16" y="10"/>
                        </a:moveTo>
                        <a:cubicBezTo>
                          <a:pt x="14" y="14"/>
                          <a:pt x="10" y="17"/>
                          <a:pt x="6" y="16"/>
                        </a:cubicBezTo>
                        <a:cubicBezTo>
                          <a:pt x="4" y="15"/>
                          <a:pt x="2" y="13"/>
                          <a:pt x="1" y="11"/>
                        </a:cubicBezTo>
                        <a:cubicBezTo>
                          <a:pt x="0" y="5"/>
                          <a:pt x="5" y="2"/>
                          <a:pt x="9" y="1"/>
                        </a:cubicBezTo>
                        <a:cubicBezTo>
                          <a:pt x="12" y="0"/>
                          <a:pt x="17" y="5"/>
                          <a:pt x="16" y="10"/>
                        </a:cubicBezTo>
                        <a:close/>
                        <a:moveTo>
                          <a:pt x="9" y="10"/>
                        </a:moveTo>
                        <a:cubicBezTo>
                          <a:pt x="8" y="10"/>
                          <a:pt x="6" y="10"/>
                          <a:pt x="5" y="9"/>
                        </a:cubicBezTo>
                        <a:cubicBezTo>
                          <a:pt x="5" y="16"/>
                          <a:pt x="16" y="13"/>
                          <a:pt x="12" y="8"/>
                        </a:cubicBezTo>
                        <a:cubicBezTo>
                          <a:pt x="12" y="9"/>
                          <a:pt x="10" y="10"/>
                          <a:pt x="9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82" name="Freeform 39"/>
                  <p:cNvSpPr/>
                  <p:nvPr/>
                </p:nvSpPr>
                <p:spPr bwMode="auto">
                  <a:xfrm>
                    <a:off x="2808" y="1509"/>
                    <a:ext cx="16" cy="17"/>
                  </a:xfrm>
                  <a:custGeom>
                    <a:gdLst>
                      <a:gd fmla="*/ 5 w 7" name="T0"/>
                      <a:gd fmla="*/ 0 h 7" name="T1"/>
                      <a:gd fmla="*/ 3 w 7" name="T2"/>
                      <a:gd fmla="*/ 7 h 7" name="T3"/>
                      <a:gd fmla="*/ 5 w 7" name="T4"/>
                      <a:gd fmla="*/ 0 h 7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7" w="7">
                        <a:moveTo>
                          <a:pt x="5" y="0"/>
                        </a:moveTo>
                        <a:cubicBezTo>
                          <a:pt x="7" y="3"/>
                          <a:pt x="5" y="6"/>
                          <a:pt x="3" y="7"/>
                        </a:cubicBezTo>
                        <a:cubicBezTo>
                          <a:pt x="0" y="5"/>
                          <a:pt x="1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83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3269" y="1509"/>
                    <a:ext cx="223" cy="293"/>
                  </a:xfrm>
                  <a:custGeom>
                    <a:gdLst>
                      <a:gd fmla="*/ 59 w 94" name="T0"/>
                      <a:gd fmla="*/ 123 h 123" name="T1"/>
                      <a:gd fmla="*/ 68 w 94" name="T2"/>
                      <a:gd fmla="*/ 109 h 123" name="T3"/>
                      <a:gd fmla="*/ 79 w 94" name="T4"/>
                      <a:gd fmla="*/ 95 h 123" name="T5"/>
                      <a:gd fmla="*/ 86 w 94" name="T6"/>
                      <a:gd fmla="*/ 76 h 123" name="T7"/>
                      <a:gd fmla="*/ 77 w 94" name="T8"/>
                      <a:gd fmla="*/ 39 h 123" name="T9"/>
                      <a:gd fmla="*/ 68 w 94" name="T10"/>
                      <a:gd fmla="*/ 30 h 123" name="T11"/>
                      <a:gd fmla="*/ 54 w 94" name="T12"/>
                      <a:gd fmla="*/ 20 h 123" name="T13"/>
                      <a:gd fmla="*/ 32 w 94" name="T14"/>
                      <a:gd fmla="*/ 14 h 123" name="T15"/>
                      <a:gd fmla="*/ 24 w 94" name="T16"/>
                      <a:gd fmla="*/ 19 h 123" name="T17"/>
                      <a:gd fmla="*/ 31 w 94" name="T18"/>
                      <a:gd fmla="*/ 29 h 123" name="T19"/>
                      <a:gd fmla="*/ 41 w 94" name="T20"/>
                      <a:gd fmla="*/ 49 h 123" name="T21"/>
                      <a:gd fmla="*/ 39 w 94" name="T22"/>
                      <a:gd fmla="*/ 92 h 123" name="T23"/>
                      <a:gd fmla="*/ 34 w 94" name="T24"/>
                      <a:gd fmla="*/ 102 h 123" name="T25"/>
                      <a:gd fmla="*/ 25 w 94" name="T26"/>
                      <a:gd fmla="*/ 109 h 123" name="T27"/>
                      <a:gd fmla="*/ 32 w 94" name="T28"/>
                      <a:gd fmla="*/ 90 h 123" name="T29"/>
                      <a:gd fmla="*/ 35 w 94" name="T30"/>
                      <a:gd fmla="*/ 78 h 123" name="T31"/>
                      <a:gd fmla="*/ 33 w 94" name="T32"/>
                      <a:gd fmla="*/ 47 h 123" name="T33"/>
                      <a:gd fmla="*/ 22 w 94" name="T34"/>
                      <a:gd fmla="*/ 28 h 123" name="T35"/>
                      <a:gd fmla="*/ 8 w 94" name="T36"/>
                      <a:gd fmla="*/ 29 h 123" name="T37"/>
                      <a:gd fmla="*/ 10 w 94" name="T38"/>
                      <a:gd fmla="*/ 14 h 123" name="T39"/>
                      <a:gd fmla="*/ 3 w 94" name="T40"/>
                      <a:gd fmla="*/ 5 h 123" name="T41"/>
                      <a:gd fmla="*/ 17 w 94" name="T42"/>
                      <a:gd fmla="*/ 2 h 123" name="T43"/>
                      <a:gd fmla="*/ 42 w 94" name="T44"/>
                      <a:gd fmla="*/ 6 h 123" name="T45"/>
                      <a:gd fmla="*/ 46 w 94" name="T46"/>
                      <a:gd fmla="*/ 8 h 123" name="T47"/>
                      <a:gd fmla="*/ 64 w 94" name="T48"/>
                      <a:gd fmla="*/ 17 h 123" name="T49"/>
                      <a:gd fmla="*/ 87 w 94" name="T50"/>
                      <a:gd fmla="*/ 42 h 123" name="T51"/>
                      <a:gd fmla="*/ 92 w 94" name="T52"/>
                      <a:gd fmla="*/ 55 h 123" name="T53"/>
                      <a:gd fmla="*/ 94 w 94" name="T54"/>
                      <a:gd fmla="*/ 70 h 123" name="T55"/>
                      <a:gd fmla="*/ 84 w 94" name="T56"/>
                      <a:gd fmla="*/ 99 h 123" name="T57"/>
                      <a:gd fmla="*/ 70 w 94" name="T58"/>
                      <a:gd fmla="*/ 118 h 123" name="T59"/>
                      <a:gd fmla="*/ 7 w 94" name="T60"/>
                      <a:gd fmla="*/ 27 h 123" name="T61"/>
                      <a:gd fmla="*/ 8 w 94" name="T62"/>
                      <a:gd fmla="*/ 23 h 123" name="T63"/>
                      <a:gd fmla="*/ 7 w 94" name="T64"/>
                      <a:gd fmla="*/ 27 h 123" name="T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b="b" l="0" r="r" t="0"/>
                    <a:pathLst>
                      <a:path h="123" w="94">
                        <a:moveTo>
                          <a:pt x="66" y="117"/>
                        </a:moveTo>
                        <a:cubicBezTo>
                          <a:pt x="64" y="119"/>
                          <a:pt x="63" y="123"/>
                          <a:pt x="59" y="123"/>
                        </a:cubicBezTo>
                        <a:cubicBezTo>
                          <a:pt x="59" y="119"/>
                          <a:pt x="62" y="117"/>
                          <a:pt x="64" y="115"/>
                        </a:cubicBezTo>
                        <a:cubicBezTo>
                          <a:pt x="66" y="113"/>
                          <a:pt x="67" y="111"/>
                          <a:pt x="68" y="109"/>
                        </a:cubicBezTo>
                        <a:cubicBezTo>
                          <a:pt x="71" y="106"/>
                          <a:pt x="74" y="103"/>
                          <a:pt x="76" y="100"/>
                        </a:cubicBezTo>
                        <a:cubicBezTo>
                          <a:pt x="77" y="98"/>
                          <a:pt x="78" y="97"/>
                          <a:pt x="79" y="95"/>
                        </a:cubicBezTo>
                        <a:cubicBezTo>
                          <a:pt x="81" y="92"/>
                          <a:pt x="82" y="89"/>
                          <a:pt x="84" y="84"/>
                        </a:cubicBezTo>
                        <a:cubicBezTo>
                          <a:pt x="84" y="81"/>
                          <a:pt x="85" y="78"/>
                          <a:pt x="86" y="76"/>
                        </a:cubicBezTo>
                        <a:cubicBezTo>
                          <a:pt x="87" y="65"/>
                          <a:pt x="85" y="55"/>
                          <a:pt x="82" y="47"/>
                        </a:cubicBezTo>
                        <a:cubicBezTo>
                          <a:pt x="81" y="45"/>
                          <a:pt x="79" y="42"/>
                          <a:pt x="77" y="39"/>
                        </a:cubicBezTo>
                        <a:cubicBezTo>
                          <a:pt x="77" y="39"/>
                          <a:pt x="77" y="38"/>
                          <a:pt x="76" y="38"/>
                        </a:cubicBezTo>
                        <a:cubicBezTo>
                          <a:pt x="74" y="34"/>
                          <a:pt x="71" y="31"/>
                          <a:pt x="68" y="30"/>
                        </a:cubicBezTo>
                        <a:cubicBezTo>
                          <a:pt x="69" y="29"/>
                          <a:pt x="68" y="29"/>
                          <a:pt x="68" y="28"/>
                        </a:cubicBezTo>
                        <a:cubicBezTo>
                          <a:pt x="63" y="26"/>
                          <a:pt x="59" y="22"/>
                          <a:pt x="54" y="20"/>
                        </a:cubicBezTo>
                        <a:cubicBezTo>
                          <a:pt x="52" y="19"/>
                          <a:pt x="50" y="19"/>
                          <a:pt x="48" y="18"/>
                        </a:cubicBezTo>
                        <a:cubicBezTo>
                          <a:pt x="43" y="16"/>
                          <a:pt x="38" y="15"/>
                          <a:pt x="32" y="14"/>
                        </a:cubicBezTo>
                        <a:cubicBezTo>
                          <a:pt x="27" y="13"/>
                          <a:pt x="22" y="11"/>
                          <a:pt x="16" y="11"/>
                        </a:cubicBezTo>
                        <a:cubicBezTo>
                          <a:pt x="19" y="14"/>
                          <a:pt x="20" y="17"/>
                          <a:pt x="24" y="19"/>
                        </a:cubicBezTo>
                        <a:cubicBezTo>
                          <a:pt x="24" y="23"/>
                          <a:pt x="28" y="23"/>
                          <a:pt x="30" y="26"/>
                        </a:cubicBezTo>
                        <a:cubicBezTo>
                          <a:pt x="30" y="27"/>
                          <a:pt x="30" y="28"/>
                          <a:pt x="31" y="29"/>
                        </a:cubicBezTo>
                        <a:cubicBezTo>
                          <a:pt x="32" y="30"/>
                          <a:pt x="33" y="32"/>
                          <a:pt x="34" y="33"/>
                        </a:cubicBezTo>
                        <a:cubicBezTo>
                          <a:pt x="37" y="38"/>
                          <a:pt x="39" y="43"/>
                          <a:pt x="41" y="49"/>
                        </a:cubicBezTo>
                        <a:cubicBezTo>
                          <a:pt x="43" y="57"/>
                          <a:pt x="45" y="66"/>
                          <a:pt x="43" y="76"/>
                        </a:cubicBezTo>
                        <a:cubicBezTo>
                          <a:pt x="43" y="81"/>
                          <a:pt x="41" y="87"/>
                          <a:pt x="39" y="92"/>
                        </a:cubicBezTo>
                        <a:cubicBezTo>
                          <a:pt x="38" y="93"/>
                          <a:pt x="37" y="94"/>
                          <a:pt x="37" y="95"/>
                        </a:cubicBezTo>
                        <a:cubicBezTo>
                          <a:pt x="36" y="97"/>
                          <a:pt x="35" y="100"/>
                          <a:pt x="34" y="102"/>
                        </a:cubicBezTo>
                        <a:cubicBezTo>
                          <a:pt x="33" y="104"/>
                          <a:pt x="31" y="105"/>
                          <a:pt x="31" y="107"/>
                        </a:cubicBezTo>
                        <a:cubicBezTo>
                          <a:pt x="28" y="107"/>
                          <a:pt x="28" y="110"/>
                          <a:pt x="25" y="109"/>
                        </a:cubicBezTo>
                        <a:cubicBezTo>
                          <a:pt x="24" y="106"/>
                          <a:pt x="27" y="102"/>
                          <a:pt x="28" y="99"/>
                        </a:cubicBezTo>
                        <a:cubicBezTo>
                          <a:pt x="29" y="96"/>
                          <a:pt x="31" y="93"/>
                          <a:pt x="32" y="90"/>
                        </a:cubicBezTo>
                        <a:cubicBezTo>
                          <a:pt x="33" y="89"/>
                          <a:pt x="33" y="87"/>
                          <a:pt x="33" y="86"/>
                        </a:cubicBezTo>
                        <a:cubicBezTo>
                          <a:pt x="34" y="83"/>
                          <a:pt x="35" y="81"/>
                          <a:pt x="35" y="78"/>
                        </a:cubicBezTo>
                        <a:cubicBezTo>
                          <a:pt x="37" y="69"/>
                          <a:pt x="37" y="60"/>
                          <a:pt x="35" y="52"/>
                        </a:cubicBezTo>
                        <a:cubicBezTo>
                          <a:pt x="34" y="51"/>
                          <a:pt x="33" y="49"/>
                          <a:pt x="33" y="47"/>
                        </a:cubicBezTo>
                        <a:cubicBezTo>
                          <a:pt x="32" y="46"/>
                          <a:pt x="32" y="44"/>
                          <a:pt x="31" y="42"/>
                        </a:cubicBezTo>
                        <a:cubicBezTo>
                          <a:pt x="29" y="37"/>
                          <a:pt x="25" y="32"/>
                          <a:pt x="22" y="28"/>
                        </a:cubicBezTo>
                        <a:cubicBezTo>
                          <a:pt x="19" y="24"/>
                          <a:pt x="17" y="19"/>
                          <a:pt x="12" y="16"/>
                        </a:cubicBezTo>
                        <a:cubicBezTo>
                          <a:pt x="16" y="21"/>
                          <a:pt x="14" y="28"/>
                          <a:pt x="8" y="29"/>
                        </a:cubicBezTo>
                        <a:cubicBezTo>
                          <a:pt x="4" y="29"/>
                          <a:pt x="1" y="26"/>
                          <a:pt x="1" y="23"/>
                        </a:cubicBezTo>
                        <a:cubicBezTo>
                          <a:pt x="0" y="17"/>
                          <a:pt x="5" y="15"/>
                          <a:pt x="10" y="14"/>
                        </a:cubicBezTo>
                        <a:cubicBezTo>
                          <a:pt x="10" y="11"/>
                          <a:pt x="6" y="10"/>
                          <a:pt x="5" y="7"/>
                        </a:cubicBezTo>
                        <a:cubicBezTo>
                          <a:pt x="4" y="7"/>
                          <a:pt x="4" y="6"/>
                          <a:pt x="3" y="5"/>
                        </a:cubicBezTo>
                        <a:cubicBezTo>
                          <a:pt x="3" y="4"/>
                          <a:pt x="1" y="4"/>
                          <a:pt x="1" y="2"/>
                        </a:cubicBezTo>
                        <a:cubicBezTo>
                          <a:pt x="5" y="0"/>
                          <a:pt x="11" y="2"/>
                          <a:pt x="17" y="2"/>
                        </a:cubicBezTo>
                        <a:cubicBezTo>
                          <a:pt x="20" y="3"/>
                          <a:pt x="23" y="2"/>
                          <a:pt x="26" y="2"/>
                        </a:cubicBezTo>
                        <a:cubicBezTo>
                          <a:pt x="31" y="3"/>
                          <a:pt x="37" y="6"/>
                          <a:pt x="42" y="6"/>
                        </a:cubicBezTo>
                        <a:cubicBezTo>
                          <a:pt x="43" y="7"/>
                          <a:pt x="44" y="7"/>
                          <a:pt x="45" y="8"/>
                        </a:cubicBezTo>
                        <a:cubicBezTo>
                          <a:pt x="45" y="8"/>
                          <a:pt x="46" y="8"/>
                          <a:pt x="46" y="8"/>
                        </a:cubicBezTo>
                        <a:cubicBezTo>
                          <a:pt x="49" y="10"/>
                          <a:pt x="54" y="11"/>
                          <a:pt x="58" y="12"/>
                        </a:cubicBezTo>
                        <a:cubicBezTo>
                          <a:pt x="60" y="14"/>
                          <a:pt x="62" y="15"/>
                          <a:pt x="64" y="17"/>
                        </a:cubicBezTo>
                        <a:cubicBezTo>
                          <a:pt x="69" y="19"/>
                          <a:pt x="73" y="22"/>
                          <a:pt x="77" y="26"/>
                        </a:cubicBezTo>
                        <a:cubicBezTo>
                          <a:pt x="81" y="30"/>
                          <a:pt x="83" y="36"/>
                          <a:pt x="87" y="42"/>
                        </a:cubicBezTo>
                        <a:cubicBezTo>
                          <a:pt x="87" y="43"/>
                          <a:pt x="88" y="43"/>
                          <a:pt x="89" y="44"/>
                        </a:cubicBezTo>
                        <a:cubicBezTo>
                          <a:pt x="90" y="47"/>
                          <a:pt x="91" y="51"/>
                          <a:pt x="92" y="55"/>
                        </a:cubicBezTo>
                        <a:cubicBezTo>
                          <a:pt x="92" y="57"/>
                          <a:pt x="92" y="58"/>
                          <a:pt x="93" y="60"/>
                        </a:cubicBezTo>
                        <a:cubicBezTo>
                          <a:pt x="93" y="63"/>
                          <a:pt x="94" y="67"/>
                          <a:pt x="94" y="70"/>
                        </a:cubicBezTo>
                        <a:cubicBezTo>
                          <a:pt x="93" y="78"/>
                          <a:pt x="92" y="85"/>
                          <a:pt x="88" y="91"/>
                        </a:cubicBezTo>
                        <a:cubicBezTo>
                          <a:pt x="87" y="93"/>
                          <a:pt x="85" y="96"/>
                          <a:pt x="84" y="99"/>
                        </a:cubicBezTo>
                        <a:cubicBezTo>
                          <a:pt x="81" y="104"/>
                          <a:pt x="79" y="107"/>
                          <a:pt x="76" y="111"/>
                        </a:cubicBezTo>
                        <a:cubicBezTo>
                          <a:pt x="74" y="113"/>
                          <a:pt x="71" y="117"/>
                          <a:pt x="70" y="118"/>
                        </a:cubicBezTo>
                        <a:cubicBezTo>
                          <a:pt x="69" y="118"/>
                          <a:pt x="67" y="118"/>
                          <a:pt x="66" y="117"/>
                        </a:cubicBezTo>
                        <a:close/>
                        <a:moveTo>
                          <a:pt x="7" y="27"/>
                        </a:moveTo>
                        <a:cubicBezTo>
                          <a:pt x="9" y="26"/>
                          <a:pt x="11" y="25"/>
                          <a:pt x="10" y="22"/>
                        </a:cubicBezTo>
                        <a:cubicBezTo>
                          <a:pt x="9" y="22"/>
                          <a:pt x="9" y="23"/>
                          <a:pt x="8" y="23"/>
                        </a:cubicBezTo>
                        <a:cubicBezTo>
                          <a:pt x="6" y="24"/>
                          <a:pt x="5" y="23"/>
                          <a:pt x="3" y="22"/>
                        </a:cubicBezTo>
                        <a:cubicBezTo>
                          <a:pt x="3" y="24"/>
                          <a:pt x="5" y="26"/>
                          <a:pt x="7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84" name="Freeform 41"/>
                  <p:cNvSpPr>
                    <a:spLocks noEditPoints="1"/>
                  </p:cNvSpPr>
                  <p:nvPr/>
                </p:nvSpPr>
                <p:spPr bwMode="auto">
                  <a:xfrm>
                    <a:off x="2874" y="1506"/>
                    <a:ext cx="64" cy="229"/>
                  </a:xfrm>
                  <a:custGeom>
                    <a:gdLst>
                      <a:gd fmla="*/ 19 w 27" name="T0"/>
                      <a:gd fmla="*/ 83 h 96" name="T1"/>
                      <a:gd fmla="*/ 26 w 27" name="T2"/>
                      <a:gd fmla="*/ 91 h 96" name="T3"/>
                      <a:gd fmla="*/ 18 w 27" name="T4"/>
                      <a:gd fmla="*/ 87 h 96" name="T5"/>
                      <a:gd fmla="*/ 14 w 27" name="T6"/>
                      <a:gd fmla="*/ 83 h 96" name="T7"/>
                      <a:gd fmla="*/ 17 w 27" name="T8"/>
                      <a:gd fmla="*/ 79 h 96" name="T9"/>
                      <a:gd fmla="*/ 22 w 27" name="T10"/>
                      <a:gd fmla="*/ 60 h 96" name="T11"/>
                      <a:gd fmla="*/ 21 w 27" name="T12"/>
                      <a:gd fmla="*/ 49 h 96" name="T13"/>
                      <a:gd fmla="*/ 20 w 27" name="T14"/>
                      <a:gd fmla="*/ 42 h 96" name="T15"/>
                      <a:gd fmla="*/ 12 w 27" name="T16"/>
                      <a:gd fmla="*/ 22 h 96" name="T17"/>
                      <a:gd fmla="*/ 4 w 27" name="T18"/>
                      <a:gd fmla="*/ 13 h 96" name="T19"/>
                      <a:gd fmla="*/ 0 w 27" name="T20"/>
                      <a:gd fmla="*/ 8 h 96" name="T21"/>
                      <a:gd fmla="*/ 10 w 27" name="T22"/>
                      <a:gd fmla="*/ 15 h 96" name="T23"/>
                      <a:gd fmla="*/ 13 w 27" name="T24"/>
                      <a:gd fmla="*/ 19 h 96" name="T25"/>
                      <a:gd fmla="*/ 21 w 27" name="T26"/>
                      <a:gd fmla="*/ 31 h 96" name="T27"/>
                      <a:gd fmla="*/ 0 w 27" name="T28"/>
                      <a:gd fmla="*/ 4 h 96" name="T29"/>
                      <a:gd fmla="*/ 9 w 27" name="T30"/>
                      <a:gd fmla="*/ 8 h 96" name="T31"/>
                      <a:gd fmla="*/ 25 w 27" name="T32"/>
                      <a:gd fmla="*/ 35 h 96" name="T33"/>
                      <a:gd fmla="*/ 26 w 27" name="T34"/>
                      <a:gd fmla="*/ 43 h 96" name="T35"/>
                      <a:gd fmla="*/ 26 w 27" name="T36"/>
                      <a:gd fmla="*/ 49 h 96" name="T37"/>
                      <a:gd fmla="*/ 24 w 27" name="T38"/>
                      <a:gd fmla="*/ 71 h 96" name="T39"/>
                      <a:gd fmla="*/ 19 w 27" name="T40"/>
                      <a:gd fmla="*/ 83 h 96" name="T41"/>
                      <a:gd fmla="*/ 23 w 27" name="T42"/>
                      <a:gd fmla="*/ 37 h 96" name="T43"/>
                      <a:gd fmla="*/ 20 w 27" name="T44"/>
                      <a:gd fmla="*/ 31 h 96" name="T45"/>
                      <a:gd fmla="*/ 23 w 27" name="T46"/>
                      <a:gd fmla="*/ 37 h 96" name="T4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b="b" l="0" r="r" t="0"/>
                    <a:pathLst>
                      <a:path h="96" w="27">
                        <a:moveTo>
                          <a:pt x="19" y="83"/>
                        </a:moveTo>
                        <a:cubicBezTo>
                          <a:pt x="21" y="86"/>
                          <a:pt x="24" y="88"/>
                          <a:pt x="26" y="91"/>
                        </a:cubicBezTo>
                        <a:cubicBezTo>
                          <a:pt x="23" y="96"/>
                          <a:pt x="21" y="90"/>
                          <a:pt x="18" y="87"/>
                        </a:cubicBezTo>
                        <a:cubicBezTo>
                          <a:pt x="17" y="86"/>
                          <a:pt x="14" y="85"/>
                          <a:pt x="14" y="83"/>
                        </a:cubicBezTo>
                        <a:cubicBezTo>
                          <a:pt x="14" y="81"/>
                          <a:pt x="16" y="80"/>
                          <a:pt x="17" y="79"/>
                        </a:cubicBezTo>
                        <a:cubicBezTo>
                          <a:pt x="19" y="75"/>
                          <a:pt x="21" y="66"/>
                          <a:pt x="22" y="60"/>
                        </a:cubicBezTo>
                        <a:cubicBezTo>
                          <a:pt x="22" y="56"/>
                          <a:pt x="21" y="53"/>
                          <a:pt x="21" y="49"/>
                        </a:cubicBezTo>
                        <a:cubicBezTo>
                          <a:pt x="21" y="46"/>
                          <a:pt x="21" y="44"/>
                          <a:pt x="20" y="42"/>
                        </a:cubicBezTo>
                        <a:cubicBezTo>
                          <a:pt x="18" y="34"/>
                          <a:pt x="16" y="29"/>
                          <a:pt x="12" y="22"/>
                        </a:cubicBezTo>
                        <a:cubicBezTo>
                          <a:pt x="9" y="19"/>
                          <a:pt x="7" y="16"/>
                          <a:pt x="4" y="13"/>
                        </a:cubicBezTo>
                        <a:cubicBezTo>
                          <a:pt x="3" y="12"/>
                          <a:pt x="0" y="11"/>
                          <a:pt x="0" y="8"/>
                        </a:cubicBezTo>
                        <a:cubicBezTo>
                          <a:pt x="5" y="8"/>
                          <a:pt x="7" y="12"/>
                          <a:pt x="10" y="15"/>
                        </a:cubicBezTo>
                        <a:cubicBezTo>
                          <a:pt x="11" y="16"/>
                          <a:pt x="12" y="18"/>
                          <a:pt x="13" y="19"/>
                        </a:cubicBezTo>
                        <a:cubicBezTo>
                          <a:pt x="16" y="23"/>
                          <a:pt x="18" y="27"/>
                          <a:pt x="21" y="31"/>
                        </a:cubicBezTo>
                        <a:cubicBezTo>
                          <a:pt x="17" y="19"/>
                          <a:pt x="9" y="11"/>
                          <a:pt x="0" y="4"/>
                        </a:cubicBezTo>
                        <a:cubicBezTo>
                          <a:pt x="2" y="0"/>
                          <a:pt x="7" y="6"/>
                          <a:pt x="9" y="8"/>
                        </a:cubicBezTo>
                        <a:cubicBezTo>
                          <a:pt x="16" y="15"/>
                          <a:pt x="23" y="24"/>
                          <a:pt x="25" y="35"/>
                        </a:cubicBezTo>
                        <a:cubicBezTo>
                          <a:pt x="26" y="38"/>
                          <a:pt x="26" y="41"/>
                          <a:pt x="26" y="43"/>
                        </a:cubicBezTo>
                        <a:cubicBezTo>
                          <a:pt x="25" y="45"/>
                          <a:pt x="26" y="47"/>
                          <a:pt x="26" y="49"/>
                        </a:cubicBezTo>
                        <a:cubicBezTo>
                          <a:pt x="27" y="57"/>
                          <a:pt x="25" y="64"/>
                          <a:pt x="24" y="71"/>
                        </a:cubicBezTo>
                        <a:cubicBezTo>
                          <a:pt x="23" y="76"/>
                          <a:pt x="22" y="80"/>
                          <a:pt x="19" y="83"/>
                        </a:cubicBezTo>
                        <a:close/>
                        <a:moveTo>
                          <a:pt x="23" y="37"/>
                        </a:moveTo>
                        <a:cubicBezTo>
                          <a:pt x="22" y="35"/>
                          <a:pt x="22" y="32"/>
                          <a:pt x="20" y="31"/>
                        </a:cubicBezTo>
                        <a:cubicBezTo>
                          <a:pt x="21" y="33"/>
                          <a:pt x="21" y="36"/>
                          <a:pt x="23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85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3240" y="1509"/>
                    <a:ext cx="36" cy="43"/>
                  </a:xfrm>
                  <a:custGeom>
                    <a:gdLst>
                      <a:gd fmla="*/ 13 w 15" name="T0"/>
                      <a:gd fmla="*/ 6 h 18" name="T1"/>
                      <a:gd fmla="*/ 0 w 15" name="T2"/>
                      <a:gd fmla="*/ 9 h 18" name="T3"/>
                      <a:gd fmla="*/ 4 w 15" name="T4"/>
                      <a:gd fmla="*/ 2 h 18" name="T5"/>
                      <a:gd fmla="*/ 13 w 15" name="T6"/>
                      <a:gd fmla="*/ 6 h 18" name="T7"/>
                      <a:gd fmla="*/ 10 w 15" name="T8"/>
                      <a:gd fmla="*/ 9 h 18" name="T9"/>
                      <a:gd fmla="*/ 4 w 15" name="T10"/>
                      <a:gd fmla="*/ 9 h 18" name="T11"/>
                      <a:gd fmla="*/ 10 w 15" name="T12"/>
                      <a:gd fmla="*/ 9 h 18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8" w="15">
                        <a:moveTo>
                          <a:pt x="13" y="6"/>
                        </a:moveTo>
                        <a:cubicBezTo>
                          <a:pt x="15" y="18"/>
                          <a:pt x="1" y="17"/>
                          <a:pt x="0" y="9"/>
                        </a:cubicBezTo>
                        <a:cubicBezTo>
                          <a:pt x="0" y="7"/>
                          <a:pt x="1" y="3"/>
                          <a:pt x="4" y="2"/>
                        </a:cubicBezTo>
                        <a:cubicBezTo>
                          <a:pt x="8" y="0"/>
                          <a:pt x="12" y="3"/>
                          <a:pt x="13" y="6"/>
                        </a:cubicBezTo>
                        <a:close/>
                        <a:moveTo>
                          <a:pt x="10" y="9"/>
                        </a:moveTo>
                        <a:cubicBezTo>
                          <a:pt x="8" y="11"/>
                          <a:pt x="6" y="10"/>
                          <a:pt x="4" y="9"/>
                        </a:cubicBezTo>
                        <a:cubicBezTo>
                          <a:pt x="2" y="13"/>
                          <a:pt x="11" y="15"/>
                          <a:pt x="10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86" name="Freeform 43"/>
                  <p:cNvSpPr/>
                  <p:nvPr/>
                </p:nvSpPr>
                <p:spPr bwMode="auto">
                  <a:xfrm>
                    <a:off x="2900" y="1514"/>
                    <a:ext cx="19" cy="16"/>
                  </a:xfrm>
                  <a:custGeom>
                    <a:gdLst>
                      <a:gd fmla="*/ 4 w 8" name="T0"/>
                      <a:gd fmla="*/ 7 h 7" name="T1"/>
                      <a:gd fmla="*/ 3 w 8" name="T2"/>
                      <a:gd fmla="*/ 0 h 7" name="T3"/>
                      <a:gd fmla="*/ 4 w 8" name="T4"/>
                      <a:gd fmla="*/ 7 h 7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7" w="8">
                        <a:moveTo>
                          <a:pt x="4" y="7"/>
                        </a:moveTo>
                        <a:cubicBezTo>
                          <a:pt x="0" y="6"/>
                          <a:pt x="0" y="0"/>
                          <a:pt x="3" y="0"/>
                        </a:cubicBezTo>
                        <a:cubicBezTo>
                          <a:pt x="6" y="0"/>
                          <a:pt x="8" y="7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87" name="Freeform 44"/>
                  <p:cNvSpPr/>
                  <p:nvPr/>
                </p:nvSpPr>
                <p:spPr bwMode="auto">
                  <a:xfrm>
                    <a:off x="3138" y="1514"/>
                    <a:ext cx="83" cy="240"/>
                  </a:xfrm>
                  <a:custGeom>
                    <a:gdLst>
                      <a:gd fmla="*/ 5 w 35" name="T0"/>
                      <a:gd fmla="*/ 0 h 101" name="T1"/>
                      <a:gd fmla="*/ 5 w 35" name="T2"/>
                      <a:gd fmla="*/ 0 h 101" name="T3"/>
                      <a:gd fmla="*/ 17 w 35" name="T4"/>
                      <a:gd fmla="*/ 8 h 101" name="T5"/>
                      <a:gd fmla="*/ 33 w 35" name="T6"/>
                      <a:gd fmla="*/ 36 h 101" name="T7"/>
                      <a:gd fmla="*/ 27 w 35" name="T8"/>
                      <a:gd fmla="*/ 67 h 101" name="T9"/>
                      <a:gd fmla="*/ 14 w 35" name="T10"/>
                      <a:gd fmla="*/ 84 h 101" name="T11"/>
                      <a:gd fmla="*/ 8 w 35" name="T12"/>
                      <a:gd fmla="*/ 89 h 101" name="T13"/>
                      <a:gd fmla="*/ 12 w 35" name="T14"/>
                      <a:gd fmla="*/ 100 h 101" name="T15"/>
                      <a:gd fmla="*/ 9 w 35" name="T16"/>
                      <a:gd fmla="*/ 101 h 101" name="T17"/>
                      <a:gd fmla="*/ 6 w 35" name="T18"/>
                      <a:gd fmla="*/ 95 h 101" name="T19"/>
                      <a:gd fmla="*/ 4 w 35" name="T20"/>
                      <a:gd fmla="*/ 92 h 101" name="T21"/>
                      <a:gd fmla="*/ 6 w 35" name="T22"/>
                      <a:gd fmla="*/ 84 h 101" name="T23"/>
                      <a:gd fmla="*/ 10 w 35" name="T24"/>
                      <a:gd fmla="*/ 82 h 101" name="T25"/>
                      <a:gd fmla="*/ 18 w 35" name="T26"/>
                      <a:gd fmla="*/ 73 h 101" name="T27"/>
                      <a:gd fmla="*/ 23 w 35" name="T28"/>
                      <a:gd fmla="*/ 64 h 101" name="T29"/>
                      <a:gd fmla="*/ 26 w 35" name="T30"/>
                      <a:gd fmla="*/ 45 h 101" name="T31"/>
                      <a:gd fmla="*/ 25 w 35" name="T32"/>
                      <a:gd fmla="*/ 35 h 101" name="T33"/>
                      <a:gd fmla="*/ 11 w 35" name="T34"/>
                      <a:gd fmla="*/ 12 h 101" name="T35"/>
                      <a:gd fmla="*/ 3 w 35" name="T36"/>
                      <a:gd fmla="*/ 7 h 101" name="T37"/>
                      <a:gd fmla="*/ 1 w 35" name="T38"/>
                      <a:gd fmla="*/ 3 h 101" name="T39"/>
                      <a:gd fmla="*/ 10 w 35" name="T40"/>
                      <a:gd fmla="*/ 8 h 101" name="T41"/>
                      <a:gd fmla="*/ 23 w 35" name="T42"/>
                      <a:gd fmla="*/ 23 h 101" name="T43"/>
                      <a:gd fmla="*/ 30 w 35" name="T44"/>
                      <a:gd fmla="*/ 49 h 101" name="T45"/>
                      <a:gd fmla="*/ 23 w 35" name="T46"/>
                      <a:gd fmla="*/ 21 h 101" name="T47"/>
                      <a:gd fmla="*/ 17 w 35" name="T48"/>
                      <a:gd fmla="*/ 12 h 101" name="T49"/>
                      <a:gd fmla="*/ 4 w 35" name="T50"/>
                      <a:gd fmla="*/ 1 h 101" name="T51"/>
                      <a:gd fmla="*/ 5 w 35" name="T52"/>
                      <a:gd fmla="*/ 0 h 101" name="T5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b="b" l="0" r="r" t="0"/>
                    <a:pathLst>
                      <a:path h="100" w="35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9" y="3"/>
                          <a:pt x="13" y="5"/>
                          <a:pt x="17" y="8"/>
                        </a:cubicBezTo>
                        <a:cubicBezTo>
                          <a:pt x="24" y="14"/>
                          <a:pt x="31" y="26"/>
                          <a:pt x="33" y="36"/>
                        </a:cubicBezTo>
                        <a:cubicBezTo>
                          <a:pt x="35" y="47"/>
                          <a:pt x="32" y="59"/>
                          <a:pt x="27" y="67"/>
                        </a:cubicBezTo>
                        <a:cubicBezTo>
                          <a:pt x="24" y="74"/>
                          <a:pt x="19" y="79"/>
                          <a:pt x="14" y="84"/>
                        </a:cubicBezTo>
                        <a:cubicBezTo>
                          <a:pt x="12" y="86"/>
                          <a:pt x="11" y="87"/>
                          <a:pt x="8" y="89"/>
                        </a:cubicBezTo>
                        <a:cubicBezTo>
                          <a:pt x="9" y="93"/>
                          <a:pt x="12" y="96"/>
                          <a:pt x="12" y="100"/>
                        </a:cubicBezTo>
                        <a:cubicBezTo>
                          <a:pt x="11" y="101"/>
                          <a:pt x="9" y="101"/>
                          <a:pt x="9" y="101"/>
                        </a:cubicBezTo>
                        <a:cubicBezTo>
                          <a:pt x="7" y="100"/>
                          <a:pt x="7" y="97"/>
                          <a:pt x="6" y="95"/>
                        </a:cubicBezTo>
                        <a:cubicBezTo>
                          <a:pt x="6" y="94"/>
                          <a:pt x="5" y="93"/>
                          <a:pt x="4" y="92"/>
                        </a:cubicBezTo>
                        <a:cubicBezTo>
                          <a:pt x="3" y="88"/>
                          <a:pt x="4" y="87"/>
                          <a:pt x="6" y="84"/>
                        </a:cubicBezTo>
                        <a:cubicBezTo>
                          <a:pt x="8" y="83"/>
                          <a:pt x="9" y="83"/>
                          <a:pt x="10" y="82"/>
                        </a:cubicBezTo>
                        <a:cubicBezTo>
                          <a:pt x="13" y="79"/>
                          <a:pt x="15" y="75"/>
                          <a:pt x="18" y="73"/>
                        </a:cubicBezTo>
                        <a:cubicBezTo>
                          <a:pt x="20" y="70"/>
                          <a:pt x="21" y="67"/>
                          <a:pt x="23" y="64"/>
                        </a:cubicBezTo>
                        <a:cubicBezTo>
                          <a:pt x="25" y="59"/>
                          <a:pt x="27" y="52"/>
                          <a:pt x="26" y="45"/>
                        </a:cubicBezTo>
                        <a:cubicBezTo>
                          <a:pt x="26" y="41"/>
                          <a:pt x="26" y="37"/>
                          <a:pt x="25" y="35"/>
                        </a:cubicBezTo>
                        <a:cubicBezTo>
                          <a:pt x="23" y="26"/>
                          <a:pt x="16" y="18"/>
                          <a:pt x="11" y="12"/>
                        </a:cubicBezTo>
                        <a:cubicBezTo>
                          <a:pt x="8" y="10"/>
                          <a:pt x="6" y="9"/>
                          <a:pt x="3" y="7"/>
                        </a:cubicBezTo>
                        <a:cubicBezTo>
                          <a:pt x="2" y="7"/>
                          <a:pt x="0" y="6"/>
                          <a:pt x="1" y="3"/>
                        </a:cubicBezTo>
                        <a:cubicBezTo>
                          <a:pt x="4" y="3"/>
                          <a:pt x="7" y="6"/>
                          <a:pt x="10" y="8"/>
                        </a:cubicBezTo>
                        <a:cubicBezTo>
                          <a:pt x="15" y="12"/>
                          <a:pt x="19" y="17"/>
                          <a:pt x="23" y="23"/>
                        </a:cubicBezTo>
                        <a:cubicBezTo>
                          <a:pt x="28" y="30"/>
                          <a:pt x="30" y="39"/>
                          <a:pt x="30" y="49"/>
                        </a:cubicBezTo>
                        <a:cubicBezTo>
                          <a:pt x="32" y="38"/>
                          <a:pt x="28" y="29"/>
                          <a:pt x="23" y="21"/>
                        </a:cubicBezTo>
                        <a:cubicBezTo>
                          <a:pt x="21" y="18"/>
                          <a:pt x="19" y="14"/>
                          <a:pt x="17" y="12"/>
                        </a:cubicBezTo>
                        <a:cubicBezTo>
                          <a:pt x="13" y="8"/>
                          <a:pt x="8" y="5"/>
                          <a:pt x="4" y="1"/>
                        </a:cubicBezTo>
                        <a:cubicBezTo>
                          <a:pt x="4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88" name="Freeform 45"/>
                  <p:cNvSpPr/>
                  <p:nvPr/>
                </p:nvSpPr>
                <p:spPr bwMode="auto">
                  <a:xfrm>
                    <a:off x="2513" y="1516"/>
                    <a:ext cx="195" cy="271"/>
                  </a:xfrm>
                  <a:custGeom>
                    <a:gdLst>
                      <a:gd fmla="*/ 73 w 82" name="T0"/>
                      <a:gd fmla="*/ 105 h 114" name="T1"/>
                      <a:gd fmla="*/ 67 w 82" name="T2"/>
                      <a:gd fmla="*/ 104 h 114" name="T3"/>
                      <a:gd fmla="*/ 61 w 82" name="T4"/>
                      <a:gd fmla="*/ 102 h 114" name="T5"/>
                      <a:gd fmla="*/ 56 w 82" name="T6"/>
                      <a:gd fmla="*/ 93 h 114" name="T7"/>
                      <a:gd fmla="*/ 52 w 82" name="T8"/>
                      <a:gd fmla="*/ 72 h 114" name="T9"/>
                      <a:gd fmla="*/ 56 w 82" name="T10"/>
                      <a:gd fmla="*/ 33 h 114" name="T11"/>
                      <a:gd fmla="*/ 62 w 82" name="T12"/>
                      <a:gd fmla="*/ 22 h 114" name="T13"/>
                      <a:gd fmla="*/ 72 w 82" name="T14"/>
                      <a:gd fmla="*/ 7 h 114" name="T15"/>
                      <a:gd fmla="*/ 62 w 82" name="T16"/>
                      <a:gd fmla="*/ 8 h 114" name="T17"/>
                      <a:gd fmla="*/ 52 w 82" name="T18"/>
                      <a:gd fmla="*/ 9 h 114" name="T19"/>
                      <a:gd fmla="*/ 35 w 82" name="T20"/>
                      <a:gd fmla="*/ 16 h 114" name="T21"/>
                      <a:gd fmla="*/ 30 w 82" name="T22"/>
                      <a:gd fmla="*/ 19 h 114" name="T23"/>
                      <a:gd fmla="*/ 14 w 82" name="T24"/>
                      <a:gd fmla="*/ 39 h 114" name="T25"/>
                      <a:gd fmla="*/ 8 w 82" name="T26"/>
                      <a:gd fmla="*/ 76 h 114" name="T27"/>
                      <a:gd fmla="*/ 10 w 82" name="T28"/>
                      <a:gd fmla="*/ 84 h 114" name="T29"/>
                      <a:gd fmla="*/ 18 w 82" name="T30"/>
                      <a:gd fmla="*/ 105 h 114" name="T31"/>
                      <a:gd fmla="*/ 20 w 82" name="T32"/>
                      <a:gd fmla="*/ 108 h 114" name="T33"/>
                      <a:gd fmla="*/ 16 w 82" name="T34"/>
                      <a:gd fmla="*/ 114 h 114" name="T35"/>
                      <a:gd fmla="*/ 6 w 82" name="T36"/>
                      <a:gd fmla="*/ 94 h 114" name="T37"/>
                      <a:gd fmla="*/ 4 w 82" name="T38"/>
                      <a:gd fmla="*/ 87 h 114" name="T39"/>
                      <a:gd fmla="*/ 3 w 82" name="T40"/>
                      <a:gd fmla="*/ 79 h 114" name="T41"/>
                      <a:gd fmla="*/ 10 w 82" name="T42"/>
                      <a:gd fmla="*/ 37 h 114" name="T43"/>
                      <a:gd fmla="*/ 22 w 82" name="T44"/>
                      <a:gd fmla="*/ 19 h 114" name="T45"/>
                      <a:gd fmla="*/ 22 w 82" name="T46"/>
                      <a:gd fmla="*/ 17 h 114" name="T47"/>
                      <a:gd fmla="*/ 24 w 82" name="T48"/>
                      <a:gd fmla="*/ 17 h 114" name="T49"/>
                      <a:gd fmla="*/ 68 w 82" name="T50"/>
                      <a:gd fmla="*/ 0 h 114" name="T51"/>
                      <a:gd fmla="*/ 76 w 82" name="T52"/>
                      <a:gd fmla="*/ 1 h 114" name="T53"/>
                      <a:gd fmla="*/ 82 w 82" name="T54"/>
                      <a:gd fmla="*/ 2 h 114" name="T55"/>
                      <a:gd fmla="*/ 79 w 82" name="T56"/>
                      <a:gd fmla="*/ 8 h 114" name="T57"/>
                      <a:gd fmla="*/ 75 w 82" name="T58"/>
                      <a:gd fmla="*/ 13 h 114" name="T59"/>
                      <a:gd fmla="*/ 68 w 82" name="T60"/>
                      <a:gd fmla="*/ 24 h 114" name="T61"/>
                      <a:gd fmla="*/ 61 w 82" name="T62"/>
                      <a:gd fmla="*/ 48 h 114" name="T63"/>
                      <a:gd fmla="*/ 60 w 82" name="T64"/>
                      <a:gd fmla="*/ 69 h 114" name="T65"/>
                      <a:gd fmla="*/ 61 w 82" name="T66"/>
                      <a:gd fmla="*/ 72 h 114" name="T67"/>
                      <a:gd fmla="*/ 61 w 82" name="T68"/>
                      <a:gd fmla="*/ 78 h 114" name="T69"/>
                      <a:gd fmla="*/ 63 w 82" name="T70"/>
                      <a:gd fmla="*/ 83 h 114" name="T71"/>
                      <a:gd fmla="*/ 69 w 82" name="T72"/>
                      <a:gd fmla="*/ 98 h 114" name="T73"/>
                      <a:gd fmla="*/ 73 w 82" name="T74"/>
                      <a:gd fmla="*/ 105 h 114" name="T7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114" w="82">
                        <a:moveTo>
                          <a:pt x="73" y="105"/>
                        </a:moveTo>
                        <a:cubicBezTo>
                          <a:pt x="71" y="105"/>
                          <a:pt x="69" y="104"/>
                          <a:pt x="67" y="104"/>
                        </a:cubicBezTo>
                        <a:cubicBezTo>
                          <a:pt x="65" y="103"/>
                          <a:pt x="63" y="103"/>
                          <a:pt x="61" y="102"/>
                        </a:cubicBezTo>
                        <a:cubicBezTo>
                          <a:pt x="59" y="101"/>
                          <a:pt x="57" y="96"/>
                          <a:pt x="56" y="93"/>
                        </a:cubicBezTo>
                        <a:cubicBezTo>
                          <a:pt x="54" y="86"/>
                          <a:pt x="53" y="81"/>
                          <a:pt x="52" y="72"/>
                        </a:cubicBezTo>
                        <a:cubicBezTo>
                          <a:pt x="50" y="59"/>
                          <a:pt x="52" y="44"/>
                          <a:pt x="56" y="33"/>
                        </a:cubicBezTo>
                        <a:cubicBezTo>
                          <a:pt x="58" y="29"/>
                          <a:pt x="60" y="25"/>
                          <a:pt x="62" y="22"/>
                        </a:cubicBezTo>
                        <a:cubicBezTo>
                          <a:pt x="66" y="16"/>
                          <a:pt x="69" y="12"/>
                          <a:pt x="72" y="7"/>
                        </a:cubicBezTo>
                        <a:cubicBezTo>
                          <a:pt x="69" y="5"/>
                          <a:pt x="65" y="7"/>
                          <a:pt x="62" y="8"/>
                        </a:cubicBezTo>
                        <a:cubicBezTo>
                          <a:pt x="58" y="8"/>
                          <a:pt x="55" y="8"/>
                          <a:pt x="52" y="9"/>
                        </a:cubicBezTo>
                        <a:cubicBezTo>
                          <a:pt x="46" y="10"/>
                          <a:pt x="39" y="13"/>
                          <a:pt x="35" y="16"/>
                        </a:cubicBezTo>
                        <a:cubicBezTo>
                          <a:pt x="33" y="18"/>
                          <a:pt x="32" y="19"/>
                          <a:pt x="30" y="19"/>
                        </a:cubicBezTo>
                        <a:cubicBezTo>
                          <a:pt x="24" y="25"/>
                          <a:pt x="19" y="32"/>
                          <a:pt x="14" y="39"/>
                        </a:cubicBezTo>
                        <a:cubicBezTo>
                          <a:pt x="10" y="50"/>
                          <a:pt x="6" y="62"/>
                          <a:pt x="8" y="76"/>
                        </a:cubicBezTo>
                        <a:cubicBezTo>
                          <a:pt x="8" y="78"/>
                          <a:pt x="9" y="81"/>
                          <a:pt x="10" y="84"/>
                        </a:cubicBezTo>
                        <a:cubicBezTo>
                          <a:pt x="12" y="91"/>
                          <a:pt x="15" y="99"/>
                          <a:pt x="18" y="105"/>
                        </a:cubicBezTo>
                        <a:cubicBezTo>
                          <a:pt x="19" y="106"/>
                          <a:pt x="20" y="107"/>
                          <a:pt x="20" y="108"/>
                        </a:cubicBezTo>
                        <a:cubicBezTo>
                          <a:pt x="20" y="110"/>
                          <a:pt x="18" y="112"/>
                          <a:pt x="16" y="114"/>
                        </a:cubicBezTo>
                        <a:cubicBezTo>
                          <a:pt x="12" y="109"/>
                          <a:pt x="9" y="101"/>
                          <a:pt x="6" y="94"/>
                        </a:cubicBezTo>
                        <a:cubicBezTo>
                          <a:pt x="5" y="92"/>
                          <a:pt x="4" y="89"/>
                          <a:pt x="4" y="87"/>
                        </a:cubicBezTo>
                        <a:cubicBezTo>
                          <a:pt x="3" y="84"/>
                          <a:pt x="3" y="81"/>
                          <a:pt x="3" y="79"/>
                        </a:cubicBezTo>
                        <a:cubicBezTo>
                          <a:pt x="0" y="66"/>
                          <a:pt x="2" y="47"/>
                          <a:pt x="10" y="37"/>
                        </a:cubicBezTo>
                        <a:cubicBezTo>
                          <a:pt x="12" y="29"/>
                          <a:pt x="17" y="24"/>
                          <a:pt x="22" y="19"/>
                        </a:cubicBezTo>
                        <a:cubicBezTo>
                          <a:pt x="22" y="19"/>
                          <a:pt x="22" y="18"/>
                          <a:pt x="22" y="17"/>
                        </a:cubicBezTo>
                        <a:cubicBezTo>
                          <a:pt x="23" y="18"/>
                          <a:pt x="23" y="17"/>
                          <a:pt x="24" y="17"/>
                        </a:cubicBezTo>
                        <a:cubicBezTo>
                          <a:pt x="34" y="7"/>
                          <a:pt x="51" y="2"/>
                          <a:pt x="68" y="0"/>
                        </a:cubicBezTo>
                        <a:cubicBezTo>
                          <a:pt x="70" y="0"/>
                          <a:pt x="74" y="1"/>
                          <a:pt x="76" y="1"/>
                        </a:cubicBezTo>
                        <a:cubicBezTo>
                          <a:pt x="79" y="1"/>
                          <a:pt x="81" y="0"/>
                          <a:pt x="82" y="2"/>
                        </a:cubicBezTo>
                        <a:cubicBezTo>
                          <a:pt x="82" y="3"/>
                          <a:pt x="80" y="6"/>
                          <a:pt x="79" y="8"/>
                        </a:cubicBezTo>
                        <a:cubicBezTo>
                          <a:pt x="77" y="10"/>
                          <a:pt x="76" y="12"/>
                          <a:pt x="75" y="13"/>
                        </a:cubicBezTo>
                        <a:cubicBezTo>
                          <a:pt x="73" y="17"/>
                          <a:pt x="70" y="21"/>
                          <a:pt x="68" y="24"/>
                        </a:cubicBezTo>
                        <a:cubicBezTo>
                          <a:pt x="65" y="31"/>
                          <a:pt x="63" y="38"/>
                          <a:pt x="61" y="48"/>
                        </a:cubicBezTo>
                        <a:cubicBezTo>
                          <a:pt x="60" y="54"/>
                          <a:pt x="59" y="62"/>
                          <a:pt x="60" y="69"/>
                        </a:cubicBezTo>
                        <a:cubicBezTo>
                          <a:pt x="60" y="70"/>
                          <a:pt x="60" y="71"/>
                          <a:pt x="61" y="72"/>
                        </a:cubicBezTo>
                        <a:cubicBezTo>
                          <a:pt x="61" y="74"/>
                          <a:pt x="61" y="76"/>
                          <a:pt x="61" y="78"/>
                        </a:cubicBezTo>
                        <a:cubicBezTo>
                          <a:pt x="61" y="80"/>
                          <a:pt x="62" y="81"/>
                          <a:pt x="63" y="83"/>
                        </a:cubicBezTo>
                        <a:cubicBezTo>
                          <a:pt x="64" y="88"/>
                          <a:pt x="66" y="94"/>
                          <a:pt x="69" y="98"/>
                        </a:cubicBezTo>
                        <a:cubicBezTo>
                          <a:pt x="71" y="100"/>
                          <a:pt x="73" y="102"/>
                          <a:pt x="73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89" name="Freeform 46"/>
                  <p:cNvSpPr/>
                  <p:nvPr/>
                </p:nvSpPr>
                <p:spPr bwMode="auto">
                  <a:xfrm>
                    <a:off x="2789" y="1516"/>
                    <a:ext cx="23" cy="21"/>
                  </a:xfrm>
                  <a:custGeom>
                    <a:gdLst>
                      <a:gd fmla="*/ 5 w 10" name="T0"/>
                      <a:gd fmla="*/ 9 h 9" name="T1"/>
                      <a:gd fmla="*/ 8 w 10" name="T2"/>
                      <a:gd fmla="*/ 1 h 9" name="T3"/>
                      <a:gd fmla="*/ 5 w 10" name="T4"/>
                      <a:gd fmla="*/ 9 h 9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9" w="10">
                        <a:moveTo>
                          <a:pt x="5" y="9"/>
                        </a:moveTo>
                        <a:cubicBezTo>
                          <a:pt x="0" y="7"/>
                          <a:pt x="4" y="0"/>
                          <a:pt x="8" y="1"/>
                        </a:cubicBezTo>
                        <a:cubicBezTo>
                          <a:pt x="10" y="4"/>
                          <a:pt x="8" y="8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90" name="Freeform 47"/>
                  <p:cNvSpPr/>
                  <p:nvPr/>
                </p:nvSpPr>
                <p:spPr bwMode="auto">
                  <a:xfrm>
                    <a:off x="3064" y="1518"/>
                    <a:ext cx="24" cy="22"/>
                  </a:xfrm>
                  <a:custGeom>
                    <a:gdLst>
                      <a:gd fmla="*/ 6 w 10" name="T0"/>
                      <a:gd fmla="*/ 0 h 9" name="T1"/>
                      <a:gd fmla="*/ 5 w 10" name="T2"/>
                      <a:gd fmla="*/ 9 h 9" name="T3"/>
                      <a:gd fmla="*/ 6 w 10" name="T4"/>
                      <a:gd fmla="*/ 0 h 9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9" w="10">
                        <a:moveTo>
                          <a:pt x="6" y="0"/>
                        </a:moveTo>
                        <a:cubicBezTo>
                          <a:pt x="10" y="2"/>
                          <a:pt x="8" y="8"/>
                          <a:pt x="5" y="9"/>
                        </a:cubicBezTo>
                        <a:cubicBezTo>
                          <a:pt x="0" y="7"/>
                          <a:pt x="3" y="2"/>
                          <a:pt x="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91" name="Freeform 48"/>
                  <p:cNvSpPr/>
                  <p:nvPr/>
                </p:nvSpPr>
                <p:spPr bwMode="auto">
                  <a:xfrm>
                    <a:off x="2912" y="1516"/>
                    <a:ext cx="24" cy="29"/>
                  </a:xfrm>
                  <a:custGeom>
                    <a:gdLst>
                      <a:gd fmla="*/ 4 w 10" name="T0"/>
                      <a:gd fmla="*/ 12 h 12" name="T1"/>
                      <a:gd fmla="*/ 0 w 10" name="T2"/>
                      <a:gd fmla="*/ 8 h 12" name="T3"/>
                      <a:gd fmla="*/ 4 w 10" name="T4"/>
                      <a:gd fmla="*/ 12 h 12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12" w="10">
                        <a:moveTo>
                          <a:pt x="4" y="12"/>
                        </a:moveTo>
                        <a:cubicBezTo>
                          <a:pt x="2" y="11"/>
                          <a:pt x="1" y="10"/>
                          <a:pt x="0" y="8"/>
                        </a:cubicBezTo>
                        <a:cubicBezTo>
                          <a:pt x="2" y="0"/>
                          <a:pt x="10" y="10"/>
                          <a:pt x="4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92" name="Freeform 49"/>
                  <p:cNvSpPr/>
                  <p:nvPr/>
                </p:nvSpPr>
                <p:spPr bwMode="auto">
                  <a:xfrm>
                    <a:off x="2705" y="1530"/>
                    <a:ext cx="20" cy="12"/>
                  </a:xfrm>
                  <a:custGeom>
                    <a:gdLst>
                      <a:gd fmla="*/ 5 w 8" name="T0"/>
                      <a:gd fmla="*/ 0 h 5" name="T1"/>
                      <a:gd fmla="*/ 7 w 8" name="T2"/>
                      <a:gd fmla="*/ 5 h 5" name="T3"/>
                      <a:gd fmla="*/ 0 w 8" name="T4"/>
                      <a:gd fmla="*/ 4 h 5" name="T5"/>
                      <a:gd fmla="*/ 5 w 8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8">
                        <a:moveTo>
                          <a:pt x="5" y="0"/>
                        </a:moveTo>
                        <a:cubicBezTo>
                          <a:pt x="6" y="2"/>
                          <a:pt x="8" y="3"/>
                          <a:pt x="7" y="5"/>
                        </a:cubicBezTo>
                        <a:cubicBezTo>
                          <a:pt x="5" y="4"/>
                          <a:pt x="2" y="5"/>
                          <a:pt x="0" y="4"/>
                        </a:cubicBezTo>
                        <a:cubicBezTo>
                          <a:pt x="1" y="1"/>
                          <a:pt x="2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93" name="Freeform 50"/>
                  <p:cNvSpPr/>
                  <p:nvPr/>
                </p:nvSpPr>
                <p:spPr bwMode="auto">
                  <a:xfrm>
                    <a:off x="3273" y="1530"/>
                    <a:ext cx="15" cy="15"/>
                  </a:xfrm>
                  <a:custGeom>
                    <a:gdLst>
                      <a:gd fmla="*/ 2 w 6" name="T0"/>
                      <a:gd fmla="*/ 0 h 6" name="T1"/>
                      <a:gd fmla="*/ 6 w 6" name="T2"/>
                      <a:gd fmla="*/ 3 h 6" name="T3"/>
                      <a:gd fmla="*/ 0 w 6" name="T4"/>
                      <a:gd fmla="*/ 6 h 6" name="T5"/>
                      <a:gd fmla="*/ 2 w 6" name="T6"/>
                      <a:gd fmla="*/ 0 h 6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6" w="6">
                        <a:moveTo>
                          <a:pt x="2" y="0"/>
                        </a:moveTo>
                        <a:cubicBezTo>
                          <a:pt x="4" y="1"/>
                          <a:pt x="5" y="2"/>
                          <a:pt x="6" y="3"/>
                        </a:cubicBezTo>
                        <a:cubicBezTo>
                          <a:pt x="5" y="5"/>
                          <a:pt x="3" y="5"/>
                          <a:pt x="0" y="6"/>
                        </a:cubicBezTo>
                        <a:cubicBezTo>
                          <a:pt x="0" y="4"/>
                          <a:pt x="1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94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3440" y="1530"/>
                    <a:ext cx="38" cy="36"/>
                  </a:xfrm>
                  <a:custGeom>
                    <a:gdLst>
                      <a:gd fmla="*/ 6 w 16" name="T0"/>
                      <a:gd fmla="*/ 1 h 15" name="T1"/>
                      <a:gd fmla="*/ 15 w 16" name="T2"/>
                      <a:gd fmla="*/ 6 h 15" name="T3"/>
                      <a:gd fmla="*/ 6 w 16" name="T4"/>
                      <a:gd fmla="*/ 14 h 15" name="T5"/>
                      <a:gd fmla="*/ 0 w 16" name="T6"/>
                      <a:gd fmla="*/ 8 h 15" name="T7"/>
                      <a:gd fmla="*/ 6 w 16" name="T8"/>
                      <a:gd fmla="*/ 1 h 15" name="T9"/>
                      <a:gd fmla="*/ 5 w 16" name="T10"/>
                      <a:gd fmla="*/ 7 h 15" name="T11"/>
                      <a:gd fmla="*/ 10 w 16" name="T12"/>
                      <a:gd fmla="*/ 9 h 15" name="T13"/>
                      <a:gd fmla="*/ 5 w 16" name="T14"/>
                      <a:gd fmla="*/ 7 h 1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5" w="16">
                        <a:moveTo>
                          <a:pt x="6" y="1"/>
                        </a:moveTo>
                        <a:cubicBezTo>
                          <a:pt x="10" y="0"/>
                          <a:pt x="14" y="3"/>
                          <a:pt x="15" y="6"/>
                        </a:cubicBezTo>
                        <a:cubicBezTo>
                          <a:pt x="16" y="11"/>
                          <a:pt x="11" y="15"/>
                          <a:pt x="6" y="14"/>
                        </a:cubicBezTo>
                        <a:cubicBezTo>
                          <a:pt x="4" y="14"/>
                          <a:pt x="1" y="11"/>
                          <a:pt x="0" y="8"/>
                        </a:cubicBezTo>
                        <a:cubicBezTo>
                          <a:pt x="0" y="4"/>
                          <a:pt x="3" y="2"/>
                          <a:pt x="6" y="1"/>
                        </a:cubicBezTo>
                        <a:close/>
                        <a:moveTo>
                          <a:pt x="5" y="7"/>
                        </a:moveTo>
                        <a:cubicBezTo>
                          <a:pt x="3" y="10"/>
                          <a:pt x="9" y="14"/>
                          <a:pt x="10" y="9"/>
                        </a:cubicBezTo>
                        <a:cubicBezTo>
                          <a:pt x="8" y="8"/>
                          <a:pt x="6" y="8"/>
                          <a:pt x="5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95" name="Freeform 52"/>
                  <p:cNvSpPr/>
                  <p:nvPr/>
                </p:nvSpPr>
                <p:spPr bwMode="auto">
                  <a:xfrm>
                    <a:off x="2784" y="1533"/>
                    <a:ext cx="14" cy="19"/>
                  </a:xfrm>
                  <a:custGeom>
                    <a:gdLst>
                      <a:gd fmla="*/ 6 w 6" name="T0"/>
                      <a:gd fmla="*/ 4 h 8" name="T1"/>
                      <a:gd fmla="*/ 3 w 6" name="T2"/>
                      <a:gd fmla="*/ 8 h 8" name="T3"/>
                      <a:gd fmla="*/ 0 w 6" name="T4"/>
                      <a:gd fmla="*/ 4 h 8" name="T5"/>
                      <a:gd fmla="*/ 4 w 6" name="T6"/>
                      <a:gd fmla="*/ 0 h 8" name="T7"/>
                      <a:gd fmla="*/ 6 w 6" name="T8"/>
                      <a:gd fmla="*/ 4 h 8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8" w="6">
                        <a:moveTo>
                          <a:pt x="6" y="4"/>
                        </a:moveTo>
                        <a:cubicBezTo>
                          <a:pt x="5" y="5"/>
                          <a:pt x="4" y="7"/>
                          <a:pt x="3" y="8"/>
                        </a:cubicBezTo>
                        <a:cubicBezTo>
                          <a:pt x="1" y="7"/>
                          <a:pt x="0" y="6"/>
                          <a:pt x="0" y="4"/>
                        </a:cubicBezTo>
                        <a:cubicBezTo>
                          <a:pt x="0" y="3"/>
                          <a:pt x="3" y="0"/>
                          <a:pt x="4" y="0"/>
                        </a:cubicBezTo>
                        <a:cubicBezTo>
                          <a:pt x="5" y="0"/>
                          <a:pt x="5" y="2"/>
                          <a:pt x="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96" name="Freeform 53"/>
                  <p:cNvSpPr/>
                  <p:nvPr/>
                </p:nvSpPr>
                <p:spPr bwMode="auto">
                  <a:xfrm>
                    <a:off x="3057" y="1535"/>
                    <a:ext cx="17" cy="19"/>
                  </a:xfrm>
                  <a:custGeom>
                    <a:gdLst>
                      <a:gd fmla="*/ 3 w 7" name="T0"/>
                      <a:gd fmla="*/ 0 h 8" name="T1"/>
                      <a:gd fmla="*/ 7 w 7" name="T2"/>
                      <a:gd fmla="*/ 4 h 8" name="T3"/>
                      <a:gd fmla="*/ 4 w 7" name="T4"/>
                      <a:gd fmla="*/ 8 h 8" name="T5"/>
                      <a:gd fmla="*/ 1 w 7" name="T6"/>
                      <a:gd fmla="*/ 4 h 8" name="T7"/>
                      <a:gd fmla="*/ 3 w 7" name="T8"/>
                      <a:gd fmla="*/ 0 h 8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8" w="7">
                        <a:moveTo>
                          <a:pt x="3" y="0"/>
                        </a:moveTo>
                        <a:cubicBezTo>
                          <a:pt x="5" y="0"/>
                          <a:pt x="7" y="2"/>
                          <a:pt x="7" y="4"/>
                        </a:cubicBezTo>
                        <a:cubicBezTo>
                          <a:pt x="6" y="6"/>
                          <a:pt x="5" y="8"/>
                          <a:pt x="4" y="8"/>
                        </a:cubicBezTo>
                        <a:cubicBezTo>
                          <a:pt x="3" y="8"/>
                          <a:pt x="1" y="6"/>
                          <a:pt x="1" y="4"/>
                        </a:cubicBezTo>
                        <a:cubicBezTo>
                          <a:pt x="0" y="2"/>
                          <a:pt x="3" y="1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97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2520" y="1537"/>
                    <a:ext cx="36" cy="39"/>
                  </a:xfrm>
                  <a:custGeom>
                    <a:gdLst>
                      <a:gd fmla="*/ 9 w 15" name="T0"/>
                      <a:gd fmla="*/ 0 h 16" name="T1"/>
                      <a:gd fmla="*/ 15 w 15" name="T2"/>
                      <a:gd fmla="*/ 7 h 16" name="T3"/>
                      <a:gd fmla="*/ 6 w 15" name="T4"/>
                      <a:gd fmla="*/ 15 h 16" name="T5"/>
                      <a:gd fmla="*/ 1 w 15" name="T6"/>
                      <a:gd fmla="*/ 12 h 16" name="T7"/>
                      <a:gd fmla="*/ 1 w 15" name="T8"/>
                      <a:gd fmla="*/ 4 h 16" name="T9"/>
                      <a:gd fmla="*/ 9 w 15" name="T10"/>
                      <a:gd fmla="*/ 0 h 16" name="T11"/>
                      <a:gd fmla="*/ 4 w 15" name="T12"/>
                      <a:gd fmla="*/ 8 h 16" name="T13"/>
                      <a:gd fmla="*/ 11 w 15" name="T14"/>
                      <a:gd fmla="*/ 8 h 16" name="T15"/>
                      <a:gd fmla="*/ 10 w 15" name="T16"/>
                      <a:gd fmla="*/ 7 h 16" name="T17"/>
                      <a:gd fmla="*/ 4 w 15" name="T18"/>
                      <a:gd fmla="*/ 8 h 16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6" w="15">
                        <a:moveTo>
                          <a:pt x="9" y="0"/>
                        </a:moveTo>
                        <a:cubicBezTo>
                          <a:pt x="11" y="3"/>
                          <a:pt x="14" y="4"/>
                          <a:pt x="15" y="7"/>
                        </a:cubicBezTo>
                        <a:cubicBezTo>
                          <a:pt x="15" y="11"/>
                          <a:pt x="11" y="16"/>
                          <a:pt x="6" y="15"/>
                        </a:cubicBezTo>
                        <a:cubicBezTo>
                          <a:pt x="5" y="15"/>
                          <a:pt x="2" y="14"/>
                          <a:pt x="1" y="12"/>
                        </a:cubicBezTo>
                        <a:cubicBezTo>
                          <a:pt x="0" y="10"/>
                          <a:pt x="0" y="6"/>
                          <a:pt x="1" y="4"/>
                        </a:cubicBezTo>
                        <a:cubicBezTo>
                          <a:pt x="2" y="1"/>
                          <a:pt x="5" y="0"/>
                          <a:pt x="9" y="0"/>
                        </a:cubicBezTo>
                        <a:close/>
                        <a:moveTo>
                          <a:pt x="4" y="8"/>
                        </a:moveTo>
                        <a:cubicBezTo>
                          <a:pt x="4" y="13"/>
                          <a:pt x="11" y="12"/>
                          <a:pt x="11" y="8"/>
                        </a:cubicBezTo>
                        <a:cubicBezTo>
                          <a:pt x="11" y="8"/>
                          <a:pt x="11" y="8"/>
                          <a:pt x="10" y="7"/>
                        </a:cubicBezTo>
                        <a:cubicBezTo>
                          <a:pt x="9" y="9"/>
                          <a:pt x="6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98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2984" y="1533"/>
                    <a:ext cx="28" cy="33"/>
                  </a:xfrm>
                  <a:custGeom>
                    <a:gdLst>
                      <a:gd fmla="*/ 12 w 12" name="T0"/>
                      <a:gd fmla="*/ 7 h 14" name="T1"/>
                      <a:gd fmla="*/ 9 w 12" name="T2"/>
                      <a:gd fmla="*/ 13 h 14" name="T3"/>
                      <a:gd fmla="*/ 3 w 12" name="T4"/>
                      <a:gd fmla="*/ 13 h 14" name="T5"/>
                      <a:gd fmla="*/ 0 w 12" name="T6"/>
                      <a:gd fmla="*/ 8 h 14" name="T7"/>
                      <a:gd fmla="*/ 12 w 12" name="T8"/>
                      <a:gd fmla="*/ 7 h 14" name="T9"/>
                      <a:gd fmla="*/ 3 w 12" name="T10"/>
                      <a:gd fmla="*/ 8 h 14" name="T11"/>
                      <a:gd fmla="*/ 6 w 12" name="T12"/>
                      <a:gd fmla="*/ 12 h 14" name="T13"/>
                      <a:gd fmla="*/ 9 w 12" name="T14"/>
                      <a:gd fmla="*/ 7 h 14" name="T15"/>
                      <a:gd fmla="*/ 3 w 12" name="T16"/>
                      <a:gd fmla="*/ 8 h 14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4" w="12">
                        <a:moveTo>
                          <a:pt x="12" y="7"/>
                        </a:moveTo>
                        <a:cubicBezTo>
                          <a:pt x="12" y="10"/>
                          <a:pt x="11" y="13"/>
                          <a:pt x="9" y="13"/>
                        </a:cubicBezTo>
                        <a:cubicBezTo>
                          <a:pt x="7" y="14"/>
                          <a:pt x="4" y="13"/>
                          <a:pt x="3" y="13"/>
                        </a:cubicBezTo>
                        <a:cubicBezTo>
                          <a:pt x="1" y="12"/>
                          <a:pt x="0" y="10"/>
                          <a:pt x="0" y="8"/>
                        </a:cubicBezTo>
                        <a:cubicBezTo>
                          <a:pt x="0" y="2"/>
                          <a:pt x="10" y="0"/>
                          <a:pt x="12" y="7"/>
                        </a:cubicBezTo>
                        <a:close/>
                        <a:moveTo>
                          <a:pt x="3" y="8"/>
                        </a:moveTo>
                        <a:cubicBezTo>
                          <a:pt x="3" y="11"/>
                          <a:pt x="4" y="11"/>
                          <a:pt x="6" y="12"/>
                        </a:cubicBezTo>
                        <a:cubicBezTo>
                          <a:pt x="8" y="12"/>
                          <a:pt x="10" y="10"/>
                          <a:pt x="9" y="7"/>
                        </a:cubicBezTo>
                        <a:cubicBezTo>
                          <a:pt x="8" y="9"/>
                          <a:pt x="5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199" name="Freeform 56"/>
                  <p:cNvSpPr/>
                  <p:nvPr/>
                </p:nvSpPr>
                <p:spPr bwMode="auto">
                  <a:xfrm>
                    <a:off x="3440" y="1537"/>
                    <a:ext cx="2" cy="3"/>
                  </a:xfrm>
                  <a:custGeom>
                    <a:gdLst>
                      <a:gd fmla="*/ 0 w 1" name="T0"/>
                      <a:gd fmla="*/ 0 h 1" name="T1"/>
                      <a:gd fmla="*/ 0 w 1" name="T2"/>
                      <a:gd fmla="*/ 1 h 1" name="T3"/>
                      <a:gd fmla="*/ 0 w 1" name="T4"/>
                      <a:gd fmla="*/ 1 h 1" name="T5"/>
                      <a:gd fmla="*/ 0 w 1" name="T6"/>
                      <a:gd fmla="*/ 0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1">
                        <a:moveTo>
                          <a:pt x="0" y="0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00" name="Freeform 57"/>
                  <p:cNvSpPr/>
                  <p:nvPr/>
                </p:nvSpPr>
                <p:spPr bwMode="auto">
                  <a:xfrm>
                    <a:off x="2658" y="1540"/>
                    <a:ext cx="9" cy="7"/>
                  </a:xfrm>
                  <a:custGeom>
                    <a:gdLst>
                      <a:gd fmla="*/ 4 w 4" name="T0"/>
                      <a:gd fmla="*/ 2 h 3" name="T1"/>
                      <a:gd fmla="*/ 1 w 4" name="T2"/>
                      <a:gd fmla="*/ 1 h 3" name="T3"/>
                      <a:gd fmla="*/ 4 w 4" name="T4"/>
                      <a:gd fmla="*/ 2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4">
                        <a:moveTo>
                          <a:pt x="4" y="2"/>
                        </a:moveTo>
                        <a:cubicBezTo>
                          <a:pt x="2" y="3"/>
                          <a:pt x="0" y="3"/>
                          <a:pt x="1" y="1"/>
                        </a:cubicBezTo>
                        <a:cubicBezTo>
                          <a:pt x="2" y="1"/>
                          <a:pt x="4" y="0"/>
                          <a:pt x="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01" name="Freeform 58"/>
                  <p:cNvSpPr/>
                  <p:nvPr/>
                </p:nvSpPr>
                <p:spPr bwMode="auto">
                  <a:xfrm>
                    <a:off x="2922" y="1542"/>
                    <a:ext cx="16" cy="22"/>
                  </a:xfrm>
                  <a:custGeom>
                    <a:gdLst>
                      <a:gd fmla="*/ 4 w 7" name="T0"/>
                      <a:gd fmla="*/ 0 h 9" name="T1"/>
                      <a:gd fmla="*/ 7 w 7" name="T2"/>
                      <a:gd fmla="*/ 4 h 9" name="T3"/>
                      <a:gd fmla="*/ 4 w 7" name="T4"/>
                      <a:gd fmla="*/ 9 h 9" name="T5"/>
                      <a:gd fmla="*/ 0 w 7" name="T6"/>
                      <a:gd fmla="*/ 3 h 9" name="T7"/>
                      <a:gd fmla="*/ 4 w 7" name="T8"/>
                      <a:gd fmla="*/ 0 h 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9" w="7">
                        <a:moveTo>
                          <a:pt x="4" y="0"/>
                        </a:moveTo>
                        <a:cubicBezTo>
                          <a:pt x="5" y="1"/>
                          <a:pt x="7" y="2"/>
                          <a:pt x="7" y="4"/>
                        </a:cubicBezTo>
                        <a:cubicBezTo>
                          <a:pt x="7" y="6"/>
                          <a:pt x="6" y="9"/>
                          <a:pt x="4" y="9"/>
                        </a:cubicBezTo>
                        <a:cubicBezTo>
                          <a:pt x="3" y="9"/>
                          <a:pt x="0" y="4"/>
                          <a:pt x="0" y="3"/>
                        </a:cubicBezTo>
                        <a:cubicBezTo>
                          <a:pt x="1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02" name="Freeform 59"/>
                  <p:cNvSpPr/>
                  <p:nvPr/>
                </p:nvSpPr>
                <p:spPr bwMode="auto">
                  <a:xfrm>
                    <a:off x="3333" y="1542"/>
                    <a:ext cx="9" cy="7"/>
                  </a:xfrm>
                  <a:custGeom>
                    <a:gdLst>
                      <a:gd fmla="*/ 4 w 4" name="T0"/>
                      <a:gd fmla="*/ 1 h 3" name="T1"/>
                      <a:gd fmla="*/ 3 w 4" name="T2"/>
                      <a:gd fmla="*/ 3 h 3" name="T3"/>
                      <a:gd fmla="*/ 0 w 4" name="T4"/>
                      <a:gd fmla="*/ 1 h 3" name="T5"/>
                      <a:gd fmla="*/ 4 w 4" name="T6"/>
                      <a:gd fmla="*/ 1 h 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" w="4">
                        <a:moveTo>
                          <a:pt x="4" y="1"/>
                        </a:moveTo>
                        <a:cubicBezTo>
                          <a:pt x="4" y="2"/>
                          <a:pt x="4" y="3"/>
                          <a:pt x="3" y="3"/>
                        </a:cubicBezTo>
                        <a:cubicBezTo>
                          <a:pt x="2" y="2"/>
                          <a:pt x="0" y="2"/>
                          <a:pt x="0" y="1"/>
                        </a:cubicBezTo>
                        <a:cubicBezTo>
                          <a:pt x="1" y="0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03" name="Freeform 60"/>
                  <p:cNvSpPr/>
                  <p:nvPr/>
                </p:nvSpPr>
                <p:spPr bwMode="auto">
                  <a:xfrm>
                    <a:off x="2648" y="1542"/>
                    <a:ext cx="8" cy="5"/>
                  </a:xfrm>
                  <a:custGeom>
                    <a:gdLst>
                      <a:gd fmla="*/ 3 w 3" name="T0"/>
                      <a:gd fmla="*/ 1 h 2" name="T1"/>
                      <a:gd fmla="*/ 0 w 3" name="T2"/>
                      <a:gd fmla="*/ 2 h 2" name="T3"/>
                      <a:gd fmla="*/ 3 w 3" name="T4"/>
                      <a:gd fmla="*/ 1 h 2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2" w="3">
                        <a:moveTo>
                          <a:pt x="3" y="1"/>
                        </a:moveTo>
                        <a:cubicBezTo>
                          <a:pt x="3" y="2"/>
                          <a:pt x="1" y="2"/>
                          <a:pt x="0" y="2"/>
                        </a:cubicBezTo>
                        <a:cubicBezTo>
                          <a:pt x="0" y="0"/>
                          <a:pt x="2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04" name="Freeform 61"/>
                  <p:cNvSpPr>
                    <a:spLocks noEditPoints="1"/>
                  </p:cNvSpPr>
                  <p:nvPr/>
                </p:nvSpPr>
                <p:spPr bwMode="auto">
                  <a:xfrm>
                    <a:off x="2696" y="1542"/>
                    <a:ext cx="36" cy="34"/>
                  </a:xfrm>
                  <a:custGeom>
                    <a:gdLst>
                      <a:gd fmla="*/ 11 w 15" name="T0"/>
                      <a:gd fmla="*/ 13 h 14" name="T1"/>
                      <a:gd fmla="*/ 3 w 15" name="T2"/>
                      <a:gd fmla="*/ 3 h 14" name="T3"/>
                      <a:gd fmla="*/ 15 w 15" name="T4"/>
                      <a:gd fmla="*/ 5 h 14" name="T5"/>
                      <a:gd fmla="*/ 14 w 15" name="T6"/>
                      <a:gd fmla="*/ 10 h 14" name="T7"/>
                      <a:gd fmla="*/ 11 w 15" name="T8"/>
                      <a:gd fmla="*/ 13 h 14" name="T9"/>
                      <a:gd fmla="*/ 5 w 15" name="T10"/>
                      <a:gd fmla="*/ 6 h 14" name="T11"/>
                      <a:gd fmla="*/ 12 w 15" name="T12"/>
                      <a:gd fmla="*/ 6 h 14" name="T13"/>
                      <a:gd fmla="*/ 5 w 15" name="T14"/>
                      <a:gd fmla="*/ 6 h 1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4" w="15">
                        <a:moveTo>
                          <a:pt x="11" y="13"/>
                        </a:moveTo>
                        <a:cubicBezTo>
                          <a:pt x="4" y="14"/>
                          <a:pt x="0" y="9"/>
                          <a:pt x="3" y="3"/>
                        </a:cubicBezTo>
                        <a:cubicBezTo>
                          <a:pt x="6" y="0"/>
                          <a:pt x="13" y="1"/>
                          <a:pt x="15" y="5"/>
                        </a:cubicBezTo>
                        <a:cubicBezTo>
                          <a:pt x="15" y="7"/>
                          <a:pt x="15" y="9"/>
                          <a:pt x="14" y="10"/>
                        </a:cubicBezTo>
                        <a:cubicBezTo>
                          <a:pt x="13" y="11"/>
                          <a:pt x="11" y="12"/>
                          <a:pt x="11" y="13"/>
                        </a:cubicBezTo>
                        <a:close/>
                        <a:moveTo>
                          <a:pt x="5" y="6"/>
                        </a:moveTo>
                        <a:cubicBezTo>
                          <a:pt x="4" y="12"/>
                          <a:pt x="13" y="11"/>
                          <a:pt x="12" y="6"/>
                        </a:cubicBezTo>
                        <a:cubicBezTo>
                          <a:pt x="10" y="8"/>
                          <a:pt x="8" y="8"/>
                          <a:pt x="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05" name="Freeform 62"/>
                  <p:cNvSpPr/>
                  <p:nvPr/>
                </p:nvSpPr>
                <p:spPr bwMode="auto">
                  <a:xfrm>
                    <a:off x="2772" y="1547"/>
                    <a:ext cx="17" cy="24"/>
                  </a:xfrm>
                  <a:custGeom>
                    <a:gdLst>
                      <a:gd fmla="*/ 0 w 7" name="T0"/>
                      <a:gd fmla="*/ 7 h 10" name="T1"/>
                      <a:gd fmla="*/ 4 w 7" name="T2"/>
                      <a:gd fmla="*/ 0 h 10" name="T3"/>
                      <a:gd fmla="*/ 3 w 7" name="T4"/>
                      <a:gd fmla="*/ 10 h 10" name="T5"/>
                      <a:gd fmla="*/ 0 w 7" name="T6"/>
                      <a:gd fmla="*/ 7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7">
                        <a:moveTo>
                          <a:pt x="0" y="7"/>
                        </a:moveTo>
                        <a:cubicBezTo>
                          <a:pt x="1" y="5"/>
                          <a:pt x="1" y="0"/>
                          <a:pt x="4" y="0"/>
                        </a:cubicBezTo>
                        <a:cubicBezTo>
                          <a:pt x="7" y="1"/>
                          <a:pt x="6" y="10"/>
                          <a:pt x="3" y="10"/>
                        </a:cubicBezTo>
                        <a:cubicBezTo>
                          <a:pt x="1" y="10"/>
                          <a:pt x="1" y="8"/>
                          <a:pt x="0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06" name="Freeform 63"/>
                  <p:cNvSpPr/>
                  <p:nvPr/>
                </p:nvSpPr>
                <p:spPr bwMode="auto">
                  <a:xfrm>
                    <a:off x="2660" y="1549"/>
                    <a:ext cx="3" cy="3"/>
                  </a:xfrm>
                  <a:custGeom>
                    <a:gdLst>
                      <a:gd fmla="*/ 0 w 1" name="T0"/>
                      <a:gd fmla="*/ 0 h 1" name="T1"/>
                      <a:gd fmla="*/ 1 w 1" name="T2"/>
                      <a:gd fmla="*/ 0 h 1" name="T3"/>
                      <a:gd fmla="*/ 0 w 1" name="T4"/>
                      <a:gd fmla="*/ 1 h 1" name="T5"/>
                      <a:gd fmla="*/ 0 w 1" name="T6"/>
                      <a:gd fmla="*/ 0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07" name="Freeform 64"/>
                  <p:cNvSpPr/>
                  <p:nvPr/>
                </p:nvSpPr>
                <p:spPr bwMode="auto">
                  <a:xfrm>
                    <a:off x="2620" y="1549"/>
                    <a:ext cx="7" cy="3"/>
                  </a:xfrm>
                  <a:custGeom>
                    <a:gdLst>
                      <a:gd fmla="*/ 2 w 3" name="T0"/>
                      <a:gd fmla="*/ 0 h 1" name="T1"/>
                      <a:gd fmla="*/ 3 w 3" name="T2"/>
                      <a:gd fmla="*/ 1 h 1" name="T3"/>
                      <a:gd fmla="*/ 1 w 3" name="T4"/>
                      <a:gd fmla="*/ 1 h 1" name="T5"/>
                      <a:gd fmla="*/ 2 w 3" name="T6"/>
                      <a:gd fmla="*/ 0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3">
                        <a:moveTo>
                          <a:pt x="2" y="0"/>
                        </a:move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0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08" name="Freeform 65"/>
                  <p:cNvSpPr/>
                  <p:nvPr/>
                </p:nvSpPr>
                <p:spPr bwMode="auto">
                  <a:xfrm>
                    <a:off x="3330" y="1547"/>
                    <a:ext cx="15" cy="9"/>
                  </a:xfrm>
                  <a:custGeom>
                    <a:gdLst>
                      <a:gd fmla="*/ 6 w 6" name="T0"/>
                      <a:gd fmla="*/ 3 h 4" name="T1"/>
                      <a:gd fmla="*/ 0 w 6" name="T2"/>
                      <a:gd fmla="*/ 2 h 4" name="T3"/>
                      <a:gd fmla="*/ 6 w 6" name="T4"/>
                      <a:gd fmla="*/ 3 h 4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4" w="6">
                        <a:moveTo>
                          <a:pt x="6" y="3"/>
                        </a:moveTo>
                        <a:cubicBezTo>
                          <a:pt x="5" y="4"/>
                          <a:pt x="1" y="4"/>
                          <a:pt x="0" y="2"/>
                        </a:cubicBezTo>
                        <a:cubicBezTo>
                          <a:pt x="2" y="1"/>
                          <a:pt x="6" y="0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09" name="Freeform 66"/>
                  <p:cNvSpPr/>
                  <p:nvPr/>
                </p:nvSpPr>
                <p:spPr bwMode="auto">
                  <a:xfrm>
                    <a:off x="3050" y="1549"/>
                    <a:ext cx="17" cy="22"/>
                  </a:xfrm>
                  <a:custGeom>
                    <a:gdLst>
                      <a:gd fmla="*/ 4 w 7" name="T0"/>
                      <a:gd fmla="*/ 9 h 9" name="T1"/>
                      <a:gd fmla="*/ 0 w 7" name="T2"/>
                      <a:gd fmla="*/ 7 h 9" name="T3"/>
                      <a:gd fmla="*/ 4 w 7" name="T4"/>
                      <a:gd fmla="*/ 1 h 9" name="T5"/>
                      <a:gd fmla="*/ 4 w 7" name="T6"/>
                      <a:gd fmla="*/ 9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7">
                        <a:moveTo>
                          <a:pt x="4" y="9"/>
                        </a:moveTo>
                        <a:cubicBezTo>
                          <a:pt x="2" y="9"/>
                          <a:pt x="2" y="7"/>
                          <a:pt x="0" y="7"/>
                        </a:cubicBezTo>
                        <a:cubicBezTo>
                          <a:pt x="0" y="3"/>
                          <a:pt x="1" y="0"/>
                          <a:pt x="4" y="1"/>
                        </a:cubicBezTo>
                        <a:cubicBezTo>
                          <a:pt x="7" y="2"/>
                          <a:pt x="5" y="7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10" name="Freeform 67"/>
                  <p:cNvSpPr/>
                  <p:nvPr/>
                </p:nvSpPr>
                <p:spPr bwMode="auto">
                  <a:xfrm>
                    <a:off x="2934" y="1561"/>
                    <a:ext cx="16" cy="22"/>
                  </a:xfrm>
                  <a:custGeom>
                    <a:gdLst>
                      <a:gd fmla="*/ 2 w 7" name="T0"/>
                      <a:gd fmla="*/ 9 h 9" name="T1"/>
                      <a:gd fmla="*/ 0 w 7" name="T2"/>
                      <a:gd fmla="*/ 3 h 9" name="T3"/>
                      <a:gd fmla="*/ 4 w 7" name="T4"/>
                      <a:gd fmla="*/ 0 h 9" name="T5"/>
                      <a:gd fmla="*/ 2 w 7" name="T6"/>
                      <a:gd fmla="*/ 9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7">
                        <a:moveTo>
                          <a:pt x="2" y="9"/>
                        </a:moveTo>
                        <a:cubicBezTo>
                          <a:pt x="1" y="7"/>
                          <a:pt x="0" y="6"/>
                          <a:pt x="0" y="3"/>
                        </a:cubicBezTo>
                        <a:cubicBezTo>
                          <a:pt x="1" y="2"/>
                          <a:pt x="2" y="0"/>
                          <a:pt x="4" y="0"/>
                        </a:cubicBezTo>
                        <a:cubicBezTo>
                          <a:pt x="7" y="3"/>
                          <a:pt x="6" y="8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11" name="Freeform 68"/>
                  <p:cNvSpPr/>
                  <p:nvPr/>
                </p:nvSpPr>
                <p:spPr bwMode="auto">
                  <a:xfrm>
                    <a:off x="3304" y="1566"/>
                    <a:ext cx="12" cy="12"/>
                  </a:xfrm>
                  <a:custGeom>
                    <a:gdLst>
                      <a:gd fmla="*/ 1 w 5" name="T0"/>
                      <a:gd fmla="*/ 0 h 5" name="T1"/>
                      <a:gd fmla="*/ 5 w 5" name="T2"/>
                      <a:gd fmla="*/ 5 h 5" name="T3"/>
                      <a:gd fmla="*/ 0 w 5" name="T4"/>
                      <a:gd fmla="*/ 3 h 5" name="T5"/>
                      <a:gd fmla="*/ 1 w 5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5">
                        <a:moveTo>
                          <a:pt x="1" y="0"/>
                        </a:moveTo>
                        <a:cubicBezTo>
                          <a:pt x="3" y="1"/>
                          <a:pt x="4" y="2"/>
                          <a:pt x="5" y="5"/>
                        </a:cubicBezTo>
                        <a:cubicBezTo>
                          <a:pt x="3" y="5"/>
                          <a:pt x="1" y="4"/>
                          <a:pt x="0" y="3"/>
                        </a:cubicBezTo>
                        <a:cubicBezTo>
                          <a:pt x="0" y="2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12" name="Freeform 69"/>
                  <p:cNvSpPr>
                    <a:spLocks noEditPoints="1"/>
                  </p:cNvSpPr>
                  <p:nvPr/>
                </p:nvSpPr>
                <p:spPr bwMode="auto">
                  <a:xfrm>
                    <a:off x="3464" y="1559"/>
                    <a:ext cx="42" cy="47"/>
                  </a:xfrm>
                  <a:custGeom>
                    <a:gdLst>
                      <a:gd fmla="*/ 15 w 18" name="T0"/>
                      <a:gd fmla="*/ 5 h 20" name="T1"/>
                      <a:gd fmla="*/ 17 w 18" name="T2"/>
                      <a:gd fmla="*/ 11 h 20" name="T3"/>
                      <a:gd fmla="*/ 5 w 18" name="T4"/>
                      <a:gd fmla="*/ 16 h 20" name="T5"/>
                      <a:gd fmla="*/ 15 w 18" name="T6"/>
                      <a:gd fmla="*/ 5 h 20" name="T7"/>
                      <a:gd fmla="*/ 7 w 18" name="T8"/>
                      <a:gd fmla="*/ 10 h 20" name="T9"/>
                      <a:gd fmla="*/ 12 w 18" name="T10"/>
                      <a:gd fmla="*/ 11 h 20" name="T11"/>
                      <a:gd fmla="*/ 7 w 18" name="T12"/>
                      <a:gd fmla="*/ 10 h 20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0" w="18">
                        <a:moveTo>
                          <a:pt x="15" y="5"/>
                        </a:moveTo>
                        <a:cubicBezTo>
                          <a:pt x="16" y="7"/>
                          <a:pt x="18" y="8"/>
                          <a:pt x="17" y="11"/>
                        </a:cubicBezTo>
                        <a:cubicBezTo>
                          <a:pt x="17" y="16"/>
                          <a:pt x="9" y="20"/>
                          <a:pt x="5" y="16"/>
                        </a:cubicBezTo>
                        <a:cubicBezTo>
                          <a:pt x="0" y="11"/>
                          <a:pt x="5" y="0"/>
                          <a:pt x="15" y="5"/>
                        </a:cubicBezTo>
                        <a:close/>
                        <a:moveTo>
                          <a:pt x="7" y="10"/>
                        </a:moveTo>
                        <a:cubicBezTo>
                          <a:pt x="6" y="15"/>
                          <a:pt x="13" y="16"/>
                          <a:pt x="12" y="11"/>
                        </a:cubicBezTo>
                        <a:cubicBezTo>
                          <a:pt x="10" y="12"/>
                          <a:pt x="8" y="10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13" name="Freeform 70"/>
                  <p:cNvSpPr/>
                  <p:nvPr/>
                </p:nvSpPr>
                <p:spPr bwMode="auto">
                  <a:xfrm>
                    <a:off x="2760" y="1568"/>
                    <a:ext cx="19" cy="24"/>
                  </a:xfrm>
                  <a:custGeom>
                    <a:gdLst>
                      <a:gd fmla="*/ 5 w 8" name="T0"/>
                      <a:gd fmla="*/ 10 h 10" name="T1"/>
                      <a:gd fmla="*/ 3 w 8" name="T2"/>
                      <a:gd fmla="*/ 1 h 10" name="T3"/>
                      <a:gd fmla="*/ 6 w 8" name="T4"/>
                      <a:gd fmla="*/ 2 h 10" name="T5"/>
                      <a:gd fmla="*/ 5 w 8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8">
                        <a:moveTo>
                          <a:pt x="5" y="10"/>
                        </a:moveTo>
                        <a:cubicBezTo>
                          <a:pt x="0" y="9"/>
                          <a:pt x="0" y="4"/>
                          <a:pt x="3" y="1"/>
                        </a:cubicBezTo>
                        <a:cubicBezTo>
                          <a:pt x="4" y="0"/>
                          <a:pt x="5" y="1"/>
                          <a:pt x="6" y="2"/>
                        </a:cubicBezTo>
                        <a:cubicBezTo>
                          <a:pt x="8" y="4"/>
                          <a:pt x="6" y="7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14" name="Freeform 71"/>
                  <p:cNvSpPr/>
                  <p:nvPr/>
                </p:nvSpPr>
                <p:spPr bwMode="auto">
                  <a:xfrm>
                    <a:off x="3045" y="1571"/>
                    <a:ext cx="15" cy="16"/>
                  </a:xfrm>
                  <a:custGeom>
                    <a:gdLst>
                      <a:gd fmla="*/ 4 w 6" name="T0"/>
                      <a:gd fmla="*/ 7 h 7" name="T1"/>
                      <a:gd fmla="*/ 0 w 6" name="T2"/>
                      <a:gd fmla="*/ 5 h 7" name="T3"/>
                      <a:gd fmla="*/ 2 w 6" name="T4"/>
                      <a:gd fmla="*/ 0 h 7" name="T5"/>
                      <a:gd fmla="*/ 4 w 6" name="T6"/>
                      <a:gd fmla="*/ 7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6">
                        <a:moveTo>
                          <a:pt x="4" y="7"/>
                        </a:moveTo>
                        <a:cubicBezTo>
                          <a:pt x="2" y="7"/>
                          <a:pt x="1" y="6"/>
                          <a:pt x="0" y="5"/>
                        </a:cubicBezTo>
                        <a:cubicBezTo>
                          <a:pt x="0" y="3"/>
                          <a:pt x="1" y="1"/>
                          <a:pt x="2" y="0"/>
                        </a:cubicBezTo>
                        <a:cubicBezTo>
                          <a:pt x="6" y="0"/>
                          <a:pt x="5" y="4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15" name="Freeform 72"/>
                  <p:cNvSpPr>
                    <a:spLocks noEditPoints="1"/>
                  </p:cNvSpPr>
                  <p:nvPr/>
                </p:nvSpPr>
                <p:spPr bwMode="auto">
                  <a:xfrm>
                    <a:off x="2981" y="1568"/>
                    <a:ext cx="31" cy="34"/>
                  </a:xfrm>
                  <a:custGeom>
                    <a:gdLst>
                      <a:gd fmla="*/ 3 w 13" name="T0"/>
                      <a:gd fmla="*/ 2 h 14" name="T1"/>
                      <a:gd fmla="*/ 13 w 13" name="T2"/>
                      <a:gd fmla="*/ 7 h 14" name="T3"/>
                      <a:gd fmla="*/ 4 w 13" name="T4"/>
                      <a:gd fmla="*/ 12 h 14" name="T5"/>
                      <a:gd fmla="*/ 3 w 13" name="T6"/>
                      <a:gd fmla="*/ 2 h 14" name="T7"/>
                      <a:gd fmla="*/ 9 w 13" name="T8"/>
                      <a:gd fmla="*/ 10 h 14" name="T9"/>
                      <a:gd fmla="*/ 10 w 13" name="T10"/>
                      <a:gd fmla="*/ 7 h 14" name="T11"/>
                      <a:gd fmla="*/ 4 w 13" name="T12"/>
                      <a:gd fmla="*/ 6 h 14" name="T13"/>
                      <a:gd fmla="*/ 9 w 13" name="T14"/>
                      <a:gd fmla="*/ 10 h 1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4" w="13">
                        <a:moveTo>
                          <a:pt x="3" y="2"/>
                        </a:moveTo>
                        <a:cubicBezTo>
                          <a:pt x="8" y="0"/>
                          <a:pt x="13" y="2"/>
                          <a:pt x="13" y="7"/>
                        </a:cubicBezTo>
                        <a:cubicBezTo>
                          <a:pt x="13" y="10"/>
                          <a:pt x="9" y="14"/>
                          <a:pt x="4" y="12"/>
                        </a:cubicBezTo>
                        <a:cubicBezTo>
                          <a:pt x="2" y="10"/>
                          <a:pt x="0" y="5"/>
                          <a:pt x="3" y="2"/>
                        </a:cubicBezTo>
                        <a:close/>
                        <a:moveTo>
                          <a:pt x="9" y="10"/>
                        </a:moveTo>
                        <a:cubicBezTo>
                          <a:pt x="9" y="9"/>
                          <a:pt x="10" y="9"/>
                          <a:pt x="10" y="7"/>
                        </a:cubicBezTo>
                        <a:cubicBezTo>
                          <a:pt x="8" y="7"/>
                          <a:pt x="5" y="8"/>
                          <a:pt x="4" y="6"/>
                        </a:cubicBezTo>
                        <a:cubicBezTo>
                          <a:pt x="4" y="9"/>
                          <a:pt x="6" y="10"/>
                          <a:pt x="9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16" name="Freeform 73"/>
                  <p:cNvSpPr>
                    <a:spLocks noEditPoints="1"/>
                  </p:cNvSpPr>
                  <p:nvPr/>
                </p:nvSpPr>
                <p:spPr bwMode="auto">
                  <a:xfrm>
                    <a:off x="2494" y="1573"/>
                    <a:ext cx="38" cy="38"/>
                  </a:xfrm>
                  <a:custGeom>
                    <a:gdLst>
                      <a:gd fmla="*/ 6 w 16" name="T0"/>
                      <a:gd fmla="*/ 3 h 16" name="T1"/>
                      <a:gd fmla="*/ 16 w 16" name="T2"/>
                      <a:gd fmla="*/ 8 h 16" name="T3"/>
                      <a:gd fmla="*/ 14 w 16" name="T4"/>
                      <a:gd fmla="*/ 14 h 16" name="T5"/>
                      <a:gd fmla="*/ 10 w 16" name="T6"/>
                      <a:gd fmla="*/ 16 h 16" name="T7"/>
                      <a:gd fmla="*/ 2 w 16" name="T8"/>
                      <a:gd fmla="*/ 12 h 16" name="T9"/>
                      <a:gd fmla="*/ 6 w 16" name="T10"/>
                      <a:gd fmla="*/ 3 h 16" name="T11"/>
                      <a:gd fmla="*/ 11 w 16" name="T12"/>
                      <a:gd fmla="*/ 11 h 16" name="T13"/>
                      <a:gd fmla="*/ 11 w 16" name="T14"/>
                      <a:gd fmla="*/ 10 h 16" name="T15"/>
                      <a:gd fmla="*/ 6 w 16" name="T16"/>
                      <a:gd fmla="*/ 7 h 16" name="T17"/>
                      <a:gd fmla="*/ 11 w 16" name="T18"/>
                      <a:gd fmla="*/ 11 h 16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6" w="16">
                        <a:moveTo>
                          <a:pt x="6" y="3"/>
                        </a:moveTo>
                        <a:cubicBezTo>
                          <a:pt x="9" y="0"/>
                          <a:pt x="15" y="4"/>
                          <a:pt x="16" y="8"/>
                        </a:cubicBezTo>
                        <a:cubicBezTo>
                          <a:pt x="16" y="10"/>
                          <a:pt x="14" y="12"/>
                          <a:pt x="14" y="14"/>
                        </a:cubicBezTo>
                        <a:cubicBezTo>
                          <a:pt x="12" y="15"/>
                          <a:pt x="11" y="16"/>
                          <a:pt x="10" y="16"/>
                        </a:cubicBezTo>
                        <a:cubicBezTo>
                          <a:pt x="7" y="16"/>
                          <a:pt x="3" y="14"/>
                          <a:pt x="2" y="12"/>
                        </a:cubicBezTo>
                        <a:cubicBezTo>
                          <a:pt x="0" y="8"/>
                          <a:pt x="5" y="6"/>
                          <a:pt x="6" y="3"/>
                        </a:cubicBezTo>
                        <a:close/>
                        <a:moveTo>
                          <a:pt x="11" y="11"/>
                        </a:moveTo>
                        <a:cubicBezTo>
                          <a:pt x="11" y="11"/>
                          <a:pt x="11" y="11"/>
                          <a:pt x="11" y="10"/>
                        </a:cubicBezTo>
                        <a:cubicBezTo>
                          <a:pt x="8" y="11"/>
                          <a:pt x="8" y="8"/>
                          <a:pt x="6" y="7"/>
                        </a:cubicBezTo>
                        <a:cubicBezTo>
                          <a:pt x="3" y="11"/>
                          <a:pt x="10" y="15"/>
                          <a:pt x="11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17" name="Freeform 74"/>
                  <p:cNvSpPr>
                    <a:spLocks noEditPoints="1"/>
                  </p:cNvSpPr>
                  <p:nvPr/>
                </p:nvSpPr>
                <p:spPr bwMode="auto">
                  <a:xfrm>
                    <a:off x="3281" y="1576"/>
                    <a:ext cx="40" cy="35"/>
                  </a:xfrm>
                  <a:custGeom>
                    <a:gdLst>
                      <a:gd fmla="*/ 7 w 17" name="T0"/>
                      <a:gd fmla="*/ 2 h 15" name="T1"/>
                      <a:gd fmla="*/ 8 w 17" name="T2"/>
                      <a:gd fmla="*/ 14 h 15" name="T3"/>
                      <a:gd fmla="*/ 3 w 17" name="T4"/>
                      <a:gd fmla="*/ 4 h 15" name="T5"/>
                      <a:gd fmla="*/ 7 w 17" name="T6"/>
                      <a:gd fmla="*/ 2 h 15" name="T7"/>
                      <a:gd fmla="*/ 9 w 17" name="T8"/>
                      <a:gd fmla="*/ 11 h 15" name="T9"/>
                      <a:gd fmla="*/ 11 w 17" name="T10"/>
                      <a:gd fmla="*/ 9 h 15" name="T11"/>
                      <a:gd fmla="*/ 5 w 17" name="T12"/>
                      <a:gd fmla="*/ 8 h 15" name="T13"/>
                      <a:gd fmla="*/ 9 w 17" name="T14"/>
                      <a:gd fmla="*/ 11 h 1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5" w="17">
                        <a:moveTo>
                          <a:pt x="7" y="2"/>
                        </a:moveTo>
                        <a:cubicBezTo>
                          <a:pt x="17" y="0"/>
                          <a:pt x="16" y="15"/>
                          <a:pt x="8" y="14"/>
                        </a:cubicBezTo>
                        <a:cubicBezTo>
                          <a:pt x="3" y="14"/>
                          <a:pt x="0" y="8"/>
                          <a:pt x="3" y="4"/>
                        </a:cubicBezTo>
                        <a:cubicBezTo>
                          <a:pt x="4" y="3"/>
                          <a:pt x="5" y="2"/>
                          <a:pt x="7" y="2"/>
                        </a:cubicBezTo>
                        <a:close/>
                        <a:moveTo>
                          <a:pt x="9" y="11"/>
                        </a:moveTo>
                        <a:cubicBezTo>
                          <a:pt x="10" y="11"/>
                          <a:pt x="11" y="9"/>
                          <a:pt x="11" y="9"/>
                        </a:cubicBezTo>
                        <a:cubicBezTo>
                          <a:pt x="8" y="9"/>
                          <a:pt x="6" y="9"/>
                          <a:pt x="5" y="8"/>
                        </a:cubicBezTo>
                        <a:cubicBezTo>
                          <a:pt x="5" y="11"/>
                          <a:pt x="7" y="11"/>
                          <a:pt x="9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18" name="Freeform 75"/>
                  <p:cNvSpPr/>
                  <p:nvPr/>
                </p:nvSpPr>
                <p:spPr bwMode="auto">
                  <a:xfrm>
                    <a:off x="2936" y="1578"/>
                    <a:ext cx="19" cy="24"/>
                  </a:xfrm>
                  <a:custGeom>
                    <a:gdLst>
                      <a:gd fmla="*/ 6 w 8" name="T0"/>
                      <a:gd fmla="*/ 1 h 10" name="T1"/>
                      <a:gd fmla="*/ 2 w 8" name="T2"/>
                      <a:gd fmla="*/ 10 h 10" name="T3"/>
                      <a:gd fmla="*/ 6 w 8" name="T4"/>
                      <a:gd fmla="*/ 1 h 10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10" w="8">
                        <a:moveTo>
                          <a:pt x="6" y="1"/>
                        </a:moveTo>
                        <a:cubicBezTo>
                          <a:pt x="8" y="5"/>
                          <a:pt x="8" y="10"/>
                          <a:pt x="2" y="10"/>
                        </a:cubicBezTo>
                        <a:cubicBezTo>
                          <a:pt x="1" y="7"/>
                          <a:pt x="0" y="0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19" name="Freeform 76"/>
                  <p:cNvSpPr>
                    <a:spLocks noEditPoints="1"/>
                  </p:cNvSpPr>
                  <p:nvPr/>
                </p:nvSpPr>
                <p:spPr bwMode="auto">
                  <a:xfrm>
                    <a:off x="2679" y="1583"/>
                    <a:ext cx="38" cy="38"/>
                  </a:xfrm>
                  <a:custGeom>
                    <a:gdLst>
                      <a:gd fmla="*/ 13 w 16" name="T0"/>
                      <a:gd fmla="*/ 12 h 16" name="T1"/>
                      <a:gd fmla="*/ 3 w 16" name="T2"/>
                      <a:gd fmla="*/ 3 h 16" name="T3"/>
                      <a:gd fmla="*/ 10 w 16" name="T4"/>
                      <a:gd fmla="*/ 0 h 16" name="T5"/>
                      <a:gd fmla="*/ 16 w 16" name="T6"/>
                      <a:gd fmla="*/ 6 h 16" name="T7"/>
                      <a:gd fmla="*/ 13 w 16" name="T8"/>
                      <a:gd fmla="*/ 12 h 16" name="T9"/>
                      <a:gd fmla="*/ 7 w 16" name="T10"/>
                      <a:gd fmla="*/ 8 h 16" name="T11"/>
                      <a:gd fmla="*/ 5 w 16" name="T12"/>
                      <a:gd fmla="*/ 7 h 16" name="T13"/>
                      <a:gd fmla="*/ 8 w 16" name="T14"/>
                      <a:gd fmla="*/ 11 h 16" name="T15"/>
                      <a:gd fmla="*/ 12 w 16" name="T16"/>
                      <a:gd fmla="*/ 6 h 16" name="T17"/>
                      <a:gd fmla="*/ 7 w 16" name="T18"/>
                      <a:gd fmla="*/ 8 h 16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6" w="16">
                        <a:moveTo>
                          <a:pt x="13" y="12"/>
                        </a:moveTo>
                        <a:cubicBezTo>
                          <a:pt x="7" y="16"/>
                          <a:pt x="0" y="10"/>
                          <a:pt x="3" y="3"/>
                        </a:cubicBezTo>
                        <a:cubicBezTo>
                          <a:pt x="4" y="1"/>
                          <a:pt x="8" y="0"/>
                          <a:pt x="10" y="0"/>
                        </a:cubicBezTo>
                        <a:cubicBezTo>
                          <a:pt x="13" y="0"/>
                          <a:pt x="15" y="3"/>
                          <a:pt x="16" y="6"/>
                        </a:cubicBezTo>
                        <a:cubicBezTo>
                          <a:pt x="16" y="9"/>
                          <a:pt x="14" y="10"/>
                          <a:pt x="13" y="12"/>
                        </a:cubicBezTo>
                        <a:close/>
                        <a:moveTo>
                          <a:pt x="7" y="8"/>
                        </a:moveTo>
                        <a:cubicBezTo>
                          <a:pt x="7" y="7"/>
                          <a:pt x="6" y="6"/>
                          <a:pt x="5" y="7"/>
                        </a:cubicBezTo>
                        <a:cubicBezTo>
                          <a:pt x="5" y="9"/>
                          <a:pt x="6" y="10"/>
                          <a:pt x="8" y="11"/>
                        </a:cubicBezTo>
                        <a:cubicBezTo>
                          <a:pt x="11" y="11"/>
                          <a:pt x="14" y="9"/>
                          <a:pt x="12" y="6"/>
                        </a:cubicBezTo>
                        <a:cubicBezTo>
                          <a:pt x="11" y="7"/>
                          <a:pt x="10" y="8"/>
                          <a:pt x="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20" name="Freeform 77"/>
                  <p:cNvSpPr/>
                  <p:nvPr/>
                </p:nvSpPr>
                <p:spPr bwMode="auto">
                  <a:xfrm>
                    <a:off x="2565" y="1585"/>
                    <a:ext cx="7" cy="7"/>
                  </a:xfrm>
                  <a:custGeom>
                    <a:gdLst>
                      <a:gd fmla="*/ 0 w 3" name="T0"/>
                      <a:gd fmla="*/ 3 h 3" name="T1"/>
                      <a:gd fmla="*/ 3 w 3" name="T2"/>
                      <a:gd fmla="*/ 0 h 3" name="T3"/>
                      <a:gd fmla="*/ 0 w 3" name="T4"/>
                      <a:gd fmla="*/ 3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3">
                        <a:moveTo>
                          <a:pt x="0" y="3"/>
                        </a:move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3" y="2"/>
                          <a:pt x="2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21" name="Freeform 78"/>
                  <p:cNvSpPr/>
                  <p:nvPr/>
                </p:nvSpPr>
                <p:spPr bwMode="auto">
                  <a:xfrm>
                    <a:off x="3041" y="1585"/>
                    <a:ext cx="16" cy="21"/>
                  </a:xfrm>
                  <a:custGeom>
                    <a:gdLst>
                      <a:gd fmla="*/ 5 w 7" name="T0"/>
                      <a:gd fmla="*/ 9 h 9" name="T1"/>
                      <a:gd fmla="*/ 1 w 7" name="T2"/>
                      <a:gd fmla="*/ 6 h 9" name="T3"/>
                      <a:gd fmla="*/ 2 w 7" name="T4"/>
                      <a:gd fmla="*/ 1 h 9" name="T5"/>
                      <a:gd fmla="*/ 5 w 7" name="T6"/>
                      <a:gd fmla="*/ 9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7">
                        <a:moveTo>
                          <a:pt x="5" y="9"/>
                        </a:moveTo>
                        <a:cubicBezTo>
                          <a:pt x="3" y="9"/>
                          <a:pt x="1" y="8"/>
                          <a:pt x="1" y="6"/>
                        </a:cubicBezTo>
                        <a:cubicBezTo>
                          <a:pt x="0" y="5"/>
                          <a:pt x="1" y="1"/>
                          <a:pt x="2" y="1"/>
                        </a:cubicBezTo>
                        <a:cubicBezTo>
                          <a:pt x="5" y="0"/>
                          <a:pt x="7" y="5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22" name="Freeform 79"/>
                  <p:cNvSpPr/>
                  <p:nvPr/>
                </p:nvSpPr>
                <p:spPr bwMode="auto">
                  <a:xfrm>
                    <a:off x="2755" y="1590"/>
                    <a:ext cx="17" cy="28"/>
                  </a:xfrm>
                  <a:custGeom>
                    <a:gdLst>
                      <a:gd fmla="*/ 5 w 7" name="T0"/>
                      <a:gd fmla="*/ 12 h 12" name="T1"/>
                      <a:gd fmla="*/ 0 w 7" name="T2"/>
                      <a:gd fmla="*/ 9 h 12" name="T3"/>
                      <a:gd fmla="*/ 2 w 7" name="T4"/>
                      <a:gd fmla="*/ 0 h 12" name="T5"/>
                      <a:gd fmla="*/ 5 w 7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5" y="12"/>
                        </a:moveTo>
                        <a:cubicBezTo>
                          <a:pt x="3" y="12"/>
                          <a:pt x="2" y="10"/>
                          <a:pt x="0" y="9"/>
                        </a:cubicBezTo>
                        <a:cubicBezTo>
                          <a:pt x="1" y="6"/>
                          <a:pt x="1" y="3"/>
                          <a:pt x="2" y="0"/>
                        </a:cubicBezTo>
                        <a:cubicBezTo>
                          <a:pt x="7" y="2"/>
                          <a:pt x="7" y="8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23" name="Freeform 80"/>
                  <p:cNvSpPr/>
                  <p:nvPr/>
                </p:nvSpPr>
                <p:spPr bwMode="auto">
                  <a:xfrm>
                    <a:off x="2938" y="1602"/>
                    <a:ext cx="17" cy="19"/>
                  </a:xfrm>
                  <a:custGeom>
                    <a:gdLst>
                      <a:gd fmla="*/ 6 w 7" name="T0"/>
                      <a:gd fmla="*/ 0 h 8" name="T1"/>
                      <a:gd fmla="*/ 7 w 7" name="T2"/>
                      <a:gd fmla="*/ 5 h 8" name="T3"/>
                      <a:gd fmla="*/ 2 w 7" name="T4"/>
                      <a:gd fmla="*/ 8 h 8" name="T5"/>
                      <a:gd fmla="*/ 6 w 7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7">
                        <a:moveTo>
                          <a:pt x="6" y="0"/>
                        </a:moveTo>
                        <a:cubicBezTo>
                          <a:pt x="7" y="1"/>
                          <a:pt x="7" y="3"/>
                          <a:pt x="7" y="5"/>
                        </a:cubicBezTo>
                        <a:cubicBezTo>
                          <a:pt x="6" y="7"/>
                          <a:pt x="4" y="8"/>
                          <a:pt x="2" y="8"/>
                        </a:cubicBezTo>
                        <a:cubicBezTo>
                          <a:pt x="0" y="4"/>
                          <a:pt x="2" y="0"/>
                          <a:pt x="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24" name="Freeform 81"/>
                  <p:cNvSpPr>
                    <a:spLocks noEditPoints="1"/>
                  </p:cNvSpPr>
                  <p:nvPr/>
                </p:nvSpPr>
                <p:spPr bwMode="auto">
                  <a:xfrm>
                    <a:off x="2979" y="1602"/>
                    <a:ext cx="38" cy="38"/>
                  </a:xfrm>
                  <a:custGeom>
                    <a:gdLst>
                      <a:gd fmla="*/ 7 w 16" name="T0"/>
                      <a:gd fmla="*/ 1 h 16" name="T1"/>
                      <a:gd fmla="*/ 15 w 16" name="T2"/>
                      <a:gd fmla="*/ 8 h 16" name="T3"/>
                      <a:gd fmla="*/ 3 w 16" name="T4"/>
                      <a:gd fmla="*/ 4 h 16" name="T5"/>
                      <a:gd fmla="*/ 7 w 16" name="T6"/>
                      <a:gd fmla="*/ 1 h 16" name="T7"/>
                      <a:gd fmla="*/ 6 w 16" name="T8"/>
                      <a:gd fmla="*/ 8 h 16" name="T9"/>
                      <a:gd fmla="*/ 13 w 16" name="T10"/>
                      <a:gd fmla="*/ 9 h 16" name="T11"/>
                      <a:gd fmla="*/ 13 w 16" name="T12"/>
                      <a:gd fmla="*/ 6 h 16" name="T13"/>
                      <a:gd fmla="*/ 12 w 16" name="T14"/>
                      <a:gd fmla="*/ 6 h 16" name="T15"/>
                      <a:gd fmla="*/ 6 w 16" name="T16"/>
                      <a:gd fmla="*/ 8 h 16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6" w="16">
                        <a:moveTo>
                          <a:pt x="7" y="1"/>
                        </a:moveTo>
                        <a:cubicBezTo>
                          <a:pt x="12" y="0"/>
                          <a:pt x="16" y="4"/>
                          <a:pt x="15" y="8"/>
                        </a:cubicBezTo>
                        <a:cubicBezTo>
                          <a:pt x="15" y="16"/>
                          <a:pt x="0" y="14"/>
                          <a:pt x="3" y="4"/>
                        </a:cubicBezTo>
                        <a:cubicBezTo>
                          <a:pt x="4" y="3"/>
                          <a:pt x="5" y="2"/>
                          <a:pt x="7" y="1"/>
                        </a:cubicBezTo>
                        <a:close/>
                        <a:moveTo>
                          <a:pt x="6" y="8"/>
                        </a:moveTo>
                        <a:cubicBezTo>
                          <a:pt x="5" y="12"/>
                          <a:pt x="11" y="11"/>
                          <a:pt x="13" y="9"/>
                        </a:cubicBezTo>
                        <a:cubicBezTo>
                          <a:pt x="12" y="8"/>
                          <a:pt x="13" y="7"/>
                          <a:pt x="13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1" y="9"/>
                          <a:pt x="7" y="9"/>
                          <a:pt x="6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25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3487" y="1599"/>
                    <a:ext cx="34" cy="38"/>
                  </a:xfrm>
                  <a:custGeom>
                    <a:gdLst>
                      <a:gd fmla="*/ 14 w 14" name="T0"/>
                      <a:gd fmla="*/ 6 h 16" name="T1"/>
                      <a:gd fmla="*/ 11 w 14" name="T2"/>
                      <a:gd fmla="*/ 15 h 16" name="T3"/>
                      <a:gd fmla="*/ 2 w 14" name="T4"/>
                      <a:gd fmla="*/ 13 h 16" name="T5"/>
                      <a:gd fmla="*/ 1 w 14" name="T6"/>
                      <a:gd fmla="*/ 7 h 16" name="T7"/>
                      <a:gd fmla="*/ 14 w 14" name="T8"/>
                      <a:gd fmla="*/ 6 h 16" name="T9"/>
                      <a:gd fmla="*/ 4 w 14" name="T10"/>
                      <a:gd fmla="*/ 9 h 16" name="T11"/>
                      <a:gd fmla="*/ 10 w 14" name="T12"/>
                      <a:gd fmla="*/ 10 h 16" name="T13"/>
                      <a:gd fmla="*/ 4 w 14" name="T14"/>
                      <a:gd fmla="*/ 9 h 16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6" w="14">
                        <a:moveTo>
                          <a:pt x="14" y="6"/>
                        </a:moveTo>
                        <a:cubicBezTo>
                          <a:pt x="14" y="9"/>
                          <a:pt x="14" y="13"/>
                          <a:pt x="11" y="15"/>
                        </a:cubicBezTo>
                        <a:cubicBezTo>
                          <a:pt x="8" y="16"/>
                          <a:pt x="4" y="15"/>
                          <a:pt x="2" y="13"/>
                        </a:cubicBezTo>
                        <a:cubicBezTo>
                          <a:pt x="1" y="11"/>
                          <a:pt x="0" y="8"/>
                          <a:pt x="1" y="7"/>
                        </a:cubicBezTo>
                        <a:cubicBezTo>
                          <a:pt x="2" y="2"/>
                          <a:pt x="12" y="0"/>
                          <a:pt x="14" y="6"/>
                        </a:cubicBezTo>
                        <a:close/>
                        <a:moveTo>
                          <a:pt x="4" y="9"/>
                        </a:moveTo>
                        <a:cubicBezTo>
                          <a:pt x="4" y="12"/>
                          <a:pt x="9" y="14"/>
                          <a:pt x="10" y="10"/>
                        </a:cubicBezTo>
                        <a:cubicBezTo>
                          <a:pt x="8" y="11"/>
                          <a:pt x="5" y="9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26" name="Freeform 83"/>
                  <p:cNvSpPr/>
                  <p:nvPr/>
                </p:nvSpPr>
                <p:spPr bwMode="auto">
                  <a:xfrm>
                    <a:off x="3038" y="1604"/>
                    <a:ext cx="17" cy="50"/>
                  </a:xfrm>
                  <a:custGeom>
                    <a:gdLst>
                      <a:gd fmla="*/ 5 w 7" name="T0"/>
                      <a:gd fmla="*/ 7 h 21" name="T1"/>
                      <a:gd fmla="*/ 3 w 7" name="T2"/>
                      <a:gd fmla="*/ 7 h 21" name="T3"/>
                      <a:gd fmla="*/ 5 w 7" name="T4"/>
                      <a:gd fmla="*/ 14 h 21" name="T5"/>
                      <a:gd fmla="*/ 7 w 7" name="T6"/>
                      <a:gd fmla="*/ 19 h 21" name="T7"/>
                      <a:gd fmla="*/ 2 w 7" name="T8"/>
                      <a:gd fmla="*/ 13 h 21" name="T9"/>
                      <a:gd fmla="*/ 2 w 7" name="T10"/>
                      <a:gd fmla="*/ 7 h 21" name="T11"/>
                      <a:gd fmla="*/ 1 w 7" name="T12"/>
                      <a:gd fmla="*/ 5 h 21" name="T13"/>
                      <a:gd fmla="*/ 1 w 7" name="T14"/>
                      <a:gd fmla="*/ 0 h 21" name="T15"/>
                      <a:gd fmla="*/ 5 w 7" name="T16"/>
                      <a:gd fmla="*/ 7 h 21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1" w="7">
                        <a:moveTo>
                          <a:pt x="5" y="7"/>
                        </a:moveTo>
                        <a:cubicBezTo>
                          <a:pt x="5" y="7"/>
                          <a:pt x="4" y="7"/>
                          <a:pt x="3" y="7"/>
                        </a:cubicBezTo>
                        <a:cubicBezTo>
                          <a:pt x="5" y="8"/>
                          <a:pt x="7" y="12"/>
                          <a:pt x="5" y="14"/>
                        </a:cubicBezTo>
                        <a:cubicBezTo>
                          <a:pt x="6" y="15"/>
                          <a:pt x="6" y="17"/>
                          <a:pt x="7" y="19"/>
                        </a:cubicBezTo>
                        <a:cubicBezTo>
                          <a:pt x="3" y="21"/>
                          <a:pt x="0" y="17"/>
                          <a:pt x="2" y="13"/>
                        </a:cubicBezTo>
                        <a:cubicBezTo>
                          <a:pt x="1" y="11"/>
                          <a:pt x="0" y="8"/>
                          <a:pt x="2" y="7"/>
                        </a:cubicBezTo>
                        <a:cubicBezTo>
                          <a:pt x="2" y="6"/>
                          <a:pt x="1" y="5"/>
                          <a:pt x="1" y="5"/>
                        </a:cubicBezTo>
                        <a:cubicBezTo>
                          <a:pt x="1" y="3"/>
                          <a:pt x="1" y="1"/>
                          <a:pt x="1" y="0"/>
                        </a:cubicBezTo>
                        <a:cubicBezTo>
                          <a:pt x="5" y="1"/>
                          <a:pt x="7" y="3"/>
                          <a:pt x="5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27" name="Freeform 84"/>
                  <p:cNvSpPr>
                    <a:spLocks noEditPoints="1"/>
                  </p:cNvSpPr>
                  <p:nvPr/>
                </p:nvSpPr>
                <p:spPr bwMode="auto">
                  <a:xfrm>
                    <a:off x="2482" y="1614"/>
                    <a:ext cx="36" cy="38"/>
                  </a:xfrm>
                  <a:custGeom>
                    <a:gdLst>
                      <a:gd fmla="*/ 6 w 15" name="T0"/>
                      <a:gd fmla="*/ 1 h 16" name="T1"/>
                      <a:gd fmla="*/ 14 w 15" name="T2"/>
                      <a:gd fmla="*/ 3 h 16" name="T3"/>
                      <a:gd fmla="*/ 14 w 15" name="T4"/>
                      <a:gd fmla="*/ 11 h 16" name="T5"/>
                      <a:gd fmla="*/ 1 w 15" name="T6"/>
                      <a:gd fmla="*/ 11 h 16" name="T7"/>
                      <a:gd fmla="*/ 1 w 15" name="T8"/>
                      <a:gd fmla="*/ 3 h 16" name="T9"/>
                      <a:gd fmla="*/ 6 w 15" name="T10"/>
                      <a:gd fmla="*/ 1 h 16" name="T11"/>
                      <a:gd fmla="*/ 11 w 15" name="T12"/>
                      <a:gd fmla="*/ 8 h 16" name="T13"/>
                      <a:gd fmla="*/ 7 w 15" name="T14"/>
                      <a:gd fmla="*/ 9 h 16" name="T15"/>
                      <a:gd fmla="*/ 4 w 15" name="T16"/>
                      <a:gd fmla="*/ 7 h 16" name="T17"/>
                      <a:gd fmla="*/ 11 w 15" name="T18"/>
                      <a:gd fmla="*/ 8 h 16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6" w="15">
                        <a:moveTo>
                          <a:pt x="6" y="1"/>
                        </a:moveTo>
                        <a:cubicBezTo>
                          <a:pt x="10" y="0"/>
                          <a:pt x="13" y="1"/>
                          <a:pt x="14" y="3"/>
                        </a:cubicBezTo>
                        <a:cubicBezTo>
                          <a:pt x="15" y="6"/>
                          <a:pt x="14" y="10"/>
                          <a:pt x="14" y="11"/>
                        </a:cubicBezTo>
                        <a:cubicBezTo>
                          <a:pt x="12" y="16"/>
                          <a:pt x="3" y="16"/>
                          <a:pt x="1" y="11"/>
                        </a:cubicBezTo>
                        <a:cubicBezTo>
                          <a:pt x="0" y="8"/>
                          <a:pt x="1" y="4"/>
                          <a:pt x="1" y="3"/>
                        </a:cubicBezTo>
                        <a:cubicBezTo>
                          <a:pt x="2" y="2"/>
                          <a:pt x="4" y="1"/>
                          <a:pt x="6" y="1"/>
                        </a:cubicBezTo>
                        <a:close/>
                        <a:moveTo>
                          <a:pt x="11" y="8"/>
                        </a:moveTo>
                        <a:cubicBezTo>
                          <a:pt x="9" y="8"/>
                          <a:pt x="9" y="9"/>
                          <a:pt x="7" y="9"/>
                        </a:cubicBezTo>
                        <a:cubicBezTo>
                          <a:pt x="6" y="9"/>
                          <a:pt x="6" y="7"/>
                          <a:pt x="4" y="7"/>
                        </a:cubicBezTo>
                        <a:cubicBezTo>
                          <a:pt x="2" y="12"/>
                          <a:pt x="12" y="13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28" name="Freeform 85"/>
                  <p:cNvSpPr/>
                  <p:nvPr/>
                </p:nvSpPr>
                <p:spPr bwMode="auto">
                  <a:xfrm>
                    <a:off x="2753" y="1614"/>
                    <a:ext cx="21" cy="26"/>
                  </a:xfrm>
                  <a:custGeom>
                    <a:gdLst>
                      <a:gd fmla="*/ 7 w 9" name="T0"/>
                      <a:gd fmla="*/ 10 h 11" name="T1"/>
                      <a:gd fmla="*/ 2 w 9" name="T2"/>
                      <a:gd fmla="*/ 10 h 11" name="T3"/>
                      <a:gd fmla="*/ 1 w 9" name="T4"/>
                      <a:gd fmla="*/ 3 h 11" name="T5"/>
                      <a:gd fmla="*/ 7 w 9" name="T6"/>
                      <a:gd fmla="*/ 10 h 1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1" w="9">
                        <a:moveTo>
                          <a:pt x="7" y="10"/>
                        </a:moveTo>
                        <a:cubicBezTo>
                          <a:pt x="5" y="11"/>
                          <a:pt x="3" y="11"/>
                          <a:pt x="2" y="10"/>
                        </a:cubicBezTo>
                        <a:cubicBezTo>
                          <a:pt x="1" y="9"/>
                          <a:pt x="0" y="5"/>
                          <a:pt x="1" y="3"/>
                        </a:cubicBezTo>
                        <a:cubicBezTo>
                          <a:pt x="3" y="0"/>
                          <a:pt x="9" y="6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29" name="Freeform 86"/>
                  <p:cNvSpPr/>
                  <p:nvPr/>
                </p:nvSpPr>
                <p:spPr bwMode="auto">
                  <a:xfrm>
                    <a:off x="2941" y="1618"/>
                    <a:ext cx="16" cy="22"/>
                  </a:xfrm>
                  <a:custGeom>
                    <a:gdLst>
                      <a:gd fmla="*/ 6 w 7" name="T0"/>
                      <a:gd fmla="*/ 0 h 9" name="T1"/>
                      <a:gd fmla="*/ 1 w 7" name="T2"/>
                      <a:gd fmla="*/ 8 h 9" name="T3"/>
                      <a:gd fmla="*/ 1 w 7" name="T4"/>
                      <a:gd fmla="*/ 2 h 9" name="T5"/>
                      <a:gd fmla="*/ 6 w 7" name="T6"/>
                      <a:gd fmla="*/ 0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7">
                        <a:moveTo>
                          <a:pt x="6" y="0"/>
                        </a:moveTo>
                        <a:cubicBezTo>
                          <a:pt x="7" y="4"/>
                          <a:pt x="5" y="9"/>
                          <a:pt x="1" y="8"/>
                        </a:cubicBezTo>
                        <a:cubicBezTo>
                          <a:pt x="0" y="7"/>
                          <a:pt x="0" y="4"/>
                          <a:pt x="1" y="2"/>
                        </a:cubicBezTo>
                        <a:cubicBezTo>
                          <a:pt x="3" y="2"/>
                          <a:pt x="4" y="0"/>
                          <a:pt x="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30" name="Freeform 87"/>
                  <p:cNvSpPr>
                    <a:spLocks noEditPoints="1"/>
                  </p:cNvSpPr>
                  <p:nvPr/>
                </p:nvSpPr>
                <p:spPr bwMode="auto">
                  <a:xfrm>
                    <a:off x="2670" y="1621"/>
                    <a:ext cx="43" cy="47"/>
                  </a:xfrm>
                  <a:custGeom>
                    <a:gdLst>
                      <a:gd fmla="*/ 10 w 18" name="T0"/>
                      <a:gd fmla="*/ 2 h 20" name="T1"/>
                      <a:gd fmla="*/ 18 w 18" name="T2"/>
                      <a:gd fmla="*/ 9 h 20" name="T3"/>
                      <a:gd fmla="*/ 15 w 18" name="T4"/>
                      <a:gd fmla="*/ 13 h 20" name="T5"/>
                      <a:gd fmla="*/ 10 w 18" name="T6"/>
                      <a:gd fmla="*/ 2 h 20" name="T7"/>
                      <a:gd fmla="*/ 11 w 18" name="T8"/>
                      <a:gd fmla="*/ 9 h 20" name="T9"/>
                      <a:gd fmla="*/ 8 w 18" name="T10"/>
                      <a:gd fmla="*/ 8 h 20" name="T11"/>
                      <a:gd fmla="*/ 14 w 18" name="T12"/>
                      <a:gd fmla="*/ 10 h 20" name="T13"/>
                      <a:gd fmla="*/ 15 w 18" name="T14"/>
                      <a:gd fmla="*/ 7 h 20" name="T15"/>
                      <a:gd fmla="*/ 13 w 18" name="T16"/>
                      <a:gd fmla="*/ 6 h 20" name="T17"/>
                      <a:gd fmla="*/ 11 w 18" name="T18"/>
                      <a:gd fmla="*/ 9 h 20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20" w="18">
                        <a:moveTo>
                          <a:pt x="10" y="2"/>
                        </a:moveTo>
                        <a:cubicBezTo>
                          <a:pt x="14" y="0"/>
                          <a:pt x="18" y="4"/>
                          <a:pt x="18" y="9"/>
                        </a:cubicBezTo>
                        <a:cubicBezTo>
                          <a:pt x="17" y="11"/>
                          <a:pt x="16" y="11"/>
                          <a:pt x="15" y="13"/>
                        </a:cubicBezTo>
                        <a:cubicBezTo>
                          <a:pt x="7" y="20"/>
                          <a:pt x="0" y="4"/>
                          <a:pt x="10" y="2"/>
                        </a:cubicBezTo>
                        <a:close/>
                        <a:moveTo>
                          <a:pt x="11" y="9"/>
                        </a:moveTo>
                        <a:cubicBezTo>
                          <a:pt x="9" y="9"/>
                          <a:pt x="9" y="8"/>
                          <a:pt x="8" y="8"/>
                        </a:cubicBezTo>
                        <a:cubicBezTo>
                          <a:pt x="8" y="11"/>
                          <a:pt x="12" y="12"/>
                          <a:pt x="14" y="10"/>
                        </a:cubicBezTo>
                        <a:cubicBezTo>
                          <a:pt x="14" y="9"/>
                          <a:pt x="15" y="8"/>
                          <a:pt x="15" y="7"/>
                        </a:cubicBezTo>
                        <a:cubicBezTo>
                          <a:pt x="14" y="7"/>
                          <a:pt x="14" y="6"/>
                          <a:pt x="13" y="6"/>
                        </a:cubicBezTo>
                        <a:cubicBezTo>
                          <a:pt x="13" y="7"/>
                          <a:pt x="12" y="8"/>
                          <a:pt x="1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31" name="Freeform 88"/>
                  <p:cNvSpPr>
                    <a:spLocks noEditPoints="1"/>
                  </p:cNvSpPr>
                  <p:nvPr/>
                </p:nvSpPr>
                <p:spPr bwMode="auto">
                  <a:xfrm>
                    <a:off x="3285" y="1626"/>
                    <a:ext cx="38" cy="38"/>
                  </a:xfrm>
                  <a:custGeom>
                    <a:gdLst>
                      <a:gd fmla="*/ 6 w 16" name="T0"/>
                      <a:gd fmla="*/ 0 h 16" name="T1"/>
                      <a:gd fmla="*/ 13 w 16" name="T2"/>
                      <a:gd fmla="*/ 4 h 16" name="T3"/>
                      <a:gd fmla="*/ 4 w 16" name="T4"/>
                      <a:gd fmla="*/ 12 h 16" name="T5"/>
                      <a:gd fmla="*/ 6 w 16" name="T6"/>
                      <a:gd fmla="*/ 0 h 16" name="T7"/>
                      <a:gd fmla="*/ 7 w 16" name="T8"/>
                      <a:gd fmla="*/ 9 h 16" name="T9"/>
                      <a:gd fmla="*/ 5 w 16" name="T10"/>
                      <a:gd fmla="*/ 8 h 16" name="T11"/>
                      <a:gd fmla="*/ 11 w 16" name="T12"/>
                      <a:gd fmla="*/ 7 h 16" name="T13"/>
                      <a:gd fmla="*/ 7 w 16" name="T14"/>
                      <a:gd fmla="*/ 9 h 16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6" w="16">
                        <a:moveTo>
                          <a:pt x="6" y="0"/>
                        </a:moveTo>
                        <a:cubicBezTo>
                          <a:pt x="9" y="0"/>
                          <a:pt x="13" y="2"/>
                          <a:pt x="13" y="4"/>
                        </a:cubicBezTo>
                        <a:cubicBezTo>
                          <a:pt x="16" y="10"/>
                          <a:pt x="9" y="16"/>
                          <a:pt x="4" y="12"/>
                        </a:cubicBezTo>
                        <a:cubicBezTo>
                          <a:pt x="0" y="10"/>
                          <a:pt x="0" y="1"/>
                          <a:pt x="6" y="0"/>
                        </a:cubicBezTo>
                        <a:close/>
                        <a:moveTo>
                          <a:pt x="7" y="9"/>
                        </a:moveTo>
                        <a:cubicBezTo>
                          <a:pt x="6" y="9"/>
                          <a:pt x="6" y="8"/>
                          <a:pt x="5" y="8"/>
                        </a:cubicBezTo>
                        <a:cubicBezTo>
                          <a:pt x="5" y="12"/>
                          <a:pt x="11" y="12"/>
                          <a:pt x="11" y="7"/>
                        </a:cubicBezTo>
                        <a:cubicBezTo>
                          <a:pt x="9" y="7"/>
                          <a:pt x="9" y="9"/>
                          <a:pt x="7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32" name="Freeform 89"/>
                  <p:cNvSpPr/>
                  <p:nvPr/>
                </p:nvSpPr>
                <p:spPr bwMode="auto">
                  <a:xfrm>
                    <a:off x="2938" y="1635"/>
                    <a:ext cx="17" cy="17"/>
                  </a:xfrm>
                  <a:custGeom>
                    <a:gdLst>
                      <a:gd fmla="*/ 7 w 7" name="T0"/>
                      <a:gd fmla="*/ 2 h 7" name="T1"/>
                      <a:gd fmla="*/ 2 w 7" name="T2"/>
                      <a:gd fmla="*/ 7 h 7" name="T3"/>
                      <a:gd fmla="*/ 7 w 7" name="T4"/>
                      <a:gd fmla="*/ 2 h 7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7" w="7">
                        <a:moveTo>
                          <a:pt x="7" y="2"/>
                        </a:moveTo>
                        <a:cubicBezTo>
                          <a:pt x="7" y="6"/>
                          <a:pt x="5" y="7"/>
                          <a:pt x="2" y="7"/>
                        </a:cubicBezTo>
                        <a:cubicBezTo>
                          <a:pt x="0" y="4"/>
                          <a:pt x="4" y="0"/>
                          <a:pt x="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33" name="Freeform 90"/>
                  <p:cNvSpPr>
                    <a:spLocks noEditPoints="1"/>
                  </p:cNvSpPr>
                  <p:nvPr/>
                </p:nvSpPr>
                <p:spPr bwMode="auto">
                  <a:xfrm>
                    <a:off x="2979" y="1637"/>
                    <a:ext cx="33" cy="36"/>
                  </a:xfrm>
                  <a:custGeom>
                    <a:gdLst>
                      <a:gd fmla="*/ 11 w 14" name="T0"/>
                      <a:gd fmla="*/ 13 h 15" name="T1"/>
                      <a:gd fmla="*/ 2 w 14" name="T2"/>
                      <a:gd fmla="*/ 10 h 15" name="T3"/>
                      <a:gd fmla="*/ 1 w 14" name="T4"/>
                      <a:gd fmla="*/ 8 h 15" name="T5"/>
                      <a:gd fmla="*/ 10 w 14" name="T6"/>
                      <a:gd fmla="*/ 2 h 15" name="T7"/>
                      <a:gd fmla="*/ 11 w 14" name="T8"/>
                      <a:gd fmla="*/ 13 h 15" name="T9"/>
                      <a:gd fmla="*/ 10 w 14" name="T10"/>
                      <a:gd fmla="*/ 6 h 15" name="T11"/>
                      <a:gd fmla="*/ 3 w 14" name="T12"/>
                      <a:gd fmla="*/ 7 h 15" name="T13"/>
                      <a:gd fmla="*/ 11 w 14" name="T14"/>
                      <a:gd fmla="*/ 6 h 15" name="T15"/>
                      <a:gd fmla="*/ 10 w 14" name="T16"/>
                      <a:gd fmla="*/ 6 h 15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5" w="14">
                        <a:moveTo>
                          <a:pt x="11" y="13"/>
                        </a:moveTo>
                        <a:cubicBezTo>
                          <a:pt x="7" y="15"/>
                          <a:pt x="4" y="13"/>
                          <a:pt x="2" y="10"/>
                        </a:cubicBezTo>
                        <a:cubicBezTo>
                          <a:pt x="1" y="9"/>
                          <a:pt x="1" y="9"/>
                          <a:pt x="1" y="8"/>
                        </a:cubicBezTo>
                        <a:cubicBezTo>
                          <a:pt x="0" y="3"/>
                          <a:pt x="5" y="0"/>
                          <a:pt x="10" y="2"/>
                        </a:cubicBezTo>
                        <a:cubicBezTo>
                          <a:pt x="14" y="3"/>
                          <a:pt x="14" y="10"/>
                          <a:pt x="11" y="13"/>
                        </a:cubicBezTo>
                        <a:close/>
                        <a:moveTo>
                          <a:pt x="10" y="6"/>
                        </a:moveTo>
                        <a:cubicBezTo>
                          <a:pt x="9" y="10"/>
                          <a:pt x="5" y="8"/>
                          <a:pt x="3" y="7"/>
                        </a:cubicBezTo>
                        <a:cubicBezTo>
                          <a:pt x="3" y="13"/>
                          <a:pt x="13" y="12"/>
                          <a:pt x="11" y="6"/>
                        </a:cubicBezTo>
                        <a:cubicBezTo>
                          <a:pt x="11" y="6"/>
                          <a:pt x="10" y="6"/>
                          <a:pt x="10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34" name="Freeform 91"/>
                  <p:cNvSpPr>
                    <a:spLocks noEditPoints="1"/>
                  </p:cNvSpPr>
                  <p:nvPr/>
                </p:nvSpPr>
                <p:spPr bwMode="auto">
                  <a:xfrm>
                    <a:off x="3492" y="1637"/>
                    <a:ext cx="36" cy="38"/>
                  </a:xfrm>
                  <a:custGeom>
                    <a:gdLst>
                      <a:gd fmla="*/ 5 w 15" name="T0"/>
                      <a:gd fmla="*/ 16 h 16" name="T1"/>
                      <a:gd fmla="*/ 1 w 15" name="T2"/>
                      <a:gd fmla="*/ 6 h 16" name="T3"/>
                      <a:gd fmla="*/ 13 w 15" name="T4"/>
                      <a:gd fmla="*/ 4 h 16" name="T5"/>
                      <a:gd fmla="*/ 14 w 15" name="T6"/>
                      <a:gd fmla="*/ 11 h 16" name="T7"/>
                      <a:gd fmla="*/ 5 w 15" name="T8"/>
                      <a:gd fmla="*/ 16 h 16" name="T9"/>
                      <a:gd fmla="*/ 10 w 15" name="T10"/>
                      <a:gd fmla="*/ 10 h 16" name="T11"/>
                      <a:gd fmla="*/ 5 w 15" name="T12"/>
                      <a:gd fmla="*/ 9 h 16" name="T13"/>
                      <a:gd fmla="*/ 10 w 15" name="T14"/>
                      <a:gd fmla="*/ 10 h 16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6" w="15">
                        <a:moveTo>
                          <a:pt x="5" y="16"/>
                        </a:moveTo>
                        <a:cubicBezTo>
                          <a:pt x="3" y="14"/>
                          <a:pt x="0" y="10"/>
                          <a:pt x="1" y="6"/>
                        </a:cubicBezTo>
                        <a:cubicBezTo>
                          <a:pt x="2" y="2"/>
                          <a:pt x="10" y="0"/>
                          <a:pt x="13" y="4"/>
                        </a:cubicBezTo>
                        <a:cubicBezTo>
                          <a:pt x="14" y="5"/>
                          <a:pt x="15" y="10"/>
                          <a:pt x="14" y="11"/>
                        </a:cubicBezTo>
                        <a:cubicBezTo>
                          <a:pt x="14" y="15"/>
                          <a:pt x="10" y="16"/>
                          <a:pt x="5" y="16"/>
                        </a:cubicBezTo>
                        <a:close/>
                        <a:moveTo>
                          <a:pt x="10" y="10"/>
                        </a:moveTo>
                        <a:cubicBezTo>
                          <a:pt x="8" y="11"/>
                          <a:pt x="6" y="11"/>
                          <a:pt x="5" y="9"/>
                        </a:cubicBezTo>
                        <a:cubicBezTo>
                          <a:pt x="4" y="12"/>
                          <a:pt x="9" y="13"/>
                          <a:pt x="1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35" name="Freeform 92"/>
                  <p:cNvSpPr/>
                  <p:nvPr/>
                </p:nvSpPr>
                <p:spPr bwMode="auto">
                  <a:xfrm>
                    <a:off x="2758" y="1642"/>
                    <a:ext cx="19" cy="22"/>
                  </a:xfrm>
                  <a:custGeom>
                    <a:gdLst>
                      <a:gd fmla="*/ 8 w 8" name="T0"/>
                      <a:gd fmla="*/ 7 h 9" name="T1"/>
                      <a:gd fmla="*/ 2 w 8" name="T2"/>
                      <a:gd fmla="*/ 6 h 9" name="T3"/>
                      <a:gd fmla="*/ 1 w 8" name="T4"/>
                      <a:gd fmla="*/ 1 h 9" name="T5"/>
                      <a:gd fmla="*/ 8 w 8" name="T6"/>
                      <a:gd fmla="*/ 7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8">
                        <a:moveTo>
                          <a:pt x="8" y="7"/>
                        </a:moveTo>
                        <a:cubicBezTo>
                          <a:pt x="7" y="9"/>
                          <a:pt x="3" y="7"/>
                          <a:pt x="2" y="6"/>
                        </a:cubicBezTo>
                        <a:cubicBezTo>
                          <a:pt x="2" y="4"/>
                          <a:pt x="0" y="2"/>
                          <a:pt x="1" y="1"/>
                        </a:cubicBezTo>
                        <a:cubicBezTo>
                          <a:pt x="5" y="0"/>
                          <a:pt x="8" y="3"/>
                          <a:pt x="8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36" name="Freeform 93"/>
                  <p:cNvSpPr/>
                  <p:nvPr/>
                </p:nvSpPr>
                <p:spPr bwMode="auto">
                  <a:xfrm>
                    <a:off x="3043" y="1649"/>
                    <a:ext cx="21" cy="38"/>
                  </a:xfrm>
                  <a:custGeom>
                    <a:gdLst>
                      <a:gd fmla="*/ 6 w 9" name="T0"/>
                      <a:gd fmla="*/ 5 h 16" name="T1"/>
                      <a:gd fmla="*/ 4 w 9" name="T2"/>
                      <a:gd fmla="*/ 6 h 16" name="T3"/>
                      <a:gd fmla="*/ 7 w 9" name="T4"/>
                      <a:gd fmla="*/ 10 h 16" name="T5"/>
                      <a:gd fmla="*/ 4 w 9" name="T6"/>
                      <a:gd fmla="*/ 10 h 16" name="T7"/>
                      <a:gd fmla="*/ 8 w 9" name="T8"/>
                      <a:gd fmla="*/ 16 h 16" name="T9"/>
                      <a:gd fmla="*/ 4 w 9" name="T10"/>
                      <a:gd fmla="*/ 10 h 16" name="T11"/>
                      <a:gd fmla="*/ 3 w 9" name="T12"/>
                      <a:gd fmla="*/ 5 h 16" name="T13"/>
                      <a:gd fmla="*/ 0 w 9" name="T14"/>
                      <a:gd fmla="*/ 2 h 16" name="T15"/>
                      <a:gd fmla="*/ 5 w 9" name="T16"/>
                      <a:gd fmla="*/ 3 h 16" name="T17"/>
                      <a:gd fmla="*/ 6 w 9" name="T18"/>
                      <a:gd fmla="*/ 5 h 16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6" w="9">
                        <a:moveTo>
                          <a:pt x="6" y="5"/>
                        </a:moveTo>
                        <a:cubicBezTo>
                          <a:pt x="5" y="5"/>
                          <a:pt x="4" y="6"/>
                          <a:pt x="4" y="6"/>
                        </a:cubicBezTo>
                        <a:cubicBezTo>
                          <a:pt x="5" y="7"/>
                          <a:pt x="7" y="8"/>
                          <a:pt x="7" y="10"/>
                        </a:cubicBezTo>
                        <a:cubicBezTo>
                          <a:pt x="6" y="10"/>
                          <a:pt x="5" y="10"/>
                          <a:pt x="4" y="10"/>
                        </a:cubicBezTo>
                        <a:cubicBezTo>
                          <a:pt x="6" y="11"/>
                          <a:pt x="9" y="13"/>
                          <a:pt x="8" y="16"/>
                        </a:cubicBezTo>
                        <a:cubicBezTo>
                          <a:pt x="4" y="16"/>
                          <a:pt x="1" y="12"/>
                          <a:pt x="4" y="10"/>
                        </a:cubicBezTo>
                        <a:cubicBezTo>
                          <a:pt x="2" y="10"/>
                          <a:pt x="0" y="7"/>
                          <a:pt x="3" y="5"/>
                        </a:cubicBezTo>
                        <a:cubicBezTo>
                          <a:pt x="2" y="5"/>
                          <a:pt x="0" y="4"/>
                          <a:pt x="0" y="2"/>
                        </a:cubicBezTo>
                        <a:cubicBezTo>
                          <a:pt x="1" y="0"/>
                          <a:pt x="4" y="2"/>
                          <a:pt x="5" y="3"/>
                        </a:cubicBezTo>
                        <a:cubicBezTo>
                          <a:pt x="5" y="3"/>
                          <a:pt x="5" y="4"/>
                          <a:pt x="6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37" name="Freeform 94"/>
                  <p:cNvSpPr/>
                  <p:nvPr/>
                </p:nvSpPr>
                <p:spPr bwMode="auto">
                  <a:xfrm>
                    <a:off x="2938" y="1652"/>
                    <a:ext cx="17" cy="16"/>
                  </a:xfrm>
                  <a:custGeom>
                    <a:gdLst>
                      <a:gd fmla="*/ 6 w 7" name="T0"/>
                      <a:gd fmla="*/ 1 h 7" name="T1"/>
                      <a:gd fmla="*/ 0 w 7" name="T2"/>
                      <a:gd fmla="*/ 6 h 7" name="T3"/>
                      <a:gd fmla="*/ 1 w 7" name="T4"/>
                      <a:gd fmla="*/ 2 h 7" name="T5"/>
                      <a:gd fmla="*/ 6 w 7" name="T6"/>
                      <a:gd fmla="*/ 1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7">
                        <a:moveTo>
                          <a:pt x="6" y="1"/>
                        </a:moveTo>
                        <a:cubicBezTo>
                          <a:pt x="7" y="5"/>
                          <a:pt x="3" y="7"/>
                          <a:pt x="0" y="6"/>
                        </a:cubicBezTo>
                        <a:cubicBezTo>
                          <a:pt x="0" y="4"/>
                          <a:pt x="1" y="3"/>
                          <a:pt x="1" y="2"/>
                        </a:cubicBezTo>
                        <a:cubicBezTo>
                          <a:pt x="3" y="1"/>
                          <a:pt x="4" y="0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38" name="Freeform 95"/>
                  <p:cNvSpPr>
                    <a:spLocks noEditPoints="1"/>
                  </p:cNvSpPr>
                  <p:nvPr/>
                </p:nvSpPr>
                <p:spPr bwMode="auto">
                  <a:xfrm>
                    <a:off x="2477" y="1652"/>
                    <a:ext cx="34" cy="40"/>
                  </a:xfrm>
                  <a:custGeom>
                    <a:gdLst>
                      <a:gd fmla="*/ 0 w 14" name="T0"/>
                      <a:gd fmla="*/ 11 h 17" name="T1"/>
                      <a:gd fmla="*/ 1 w 14" name="T2"/>
                      <a:gd fmla="*/ 4 h 17" name="T3"/>
                      <a:gd fmla="*/ 13 w 14" name="T4"/>
                      <a:gd fmla="*/ 5 h 17" name="T5"/>
                      <a:gd fmla="*/ 12 w 14" name="T6"/>
                      <a:gd fmla="*/ 14 h 17" name="T7"/>
                      <a:gd fmla="*/ 0 w 14" name="T8"/>
                      <a:gd fmla="*/ 11 h 17" name="T9"/>
                      <a:gd fmla="*/ 7 w 14" name="T10"/>
                      <a:gd fmla="*/ 10 h 17" name="T11"/>
                      <a:gd fmla="*/ 3 w 14" name="T12"/>
                      <a:gd fmla="*/ 8 h 17" name="T13"/>
                      <a:gd fmla="*/ 10 w 14" name="T14"/>
                      <a:gd fmla="*/ 7 h 17" name="T15"/>
                      <a:gd fmla="*/ 10 w 14" name="T16"/>
                      <a:gd fmla="*/ 7 h 17" name="T17"/>
                      <a:gd fmla="*/ 7 w 14" name="T18"/>
                      <a:gd fmla="*/ 10 h 17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7" w="14">
                        <a:moveTo>
                          <a:pt x="0" y="11"/>
                        </a:moveTo>
                        <a:cubicBezTo>
                          <a:pt x="0" y="8"/>
                          <a:pt x="0" y="6"/>
                          <a:pt x="1" y="4"/>
                        </a:cubicBezTo>
                        <a:cubicBezTo>
                          <a:pt x="4" y="0"/>
                          <a:pt x="12" y="1"/>
                          <a:pt x="13" y="5"/>
                        </a:cubicBezTo>
                        <a:cubicBezTo>
                          <a:pt x="14" y="8"/>
                          <a:pt x="14" y="13"/>
                          <a:pt x="12" y="14"/>
                        </a:cubicBezTo>
                        <a:cubicBezTo>
                          <a:pt x="8" y="17"/>
                          <a:pt x="1" y="15"/>
                          <a:pt x="0" y="11"/>
                        </a:cubicBezTo>
                        <a:close/>
                        <a:moveTo>
                          <a:pt x="7" y="10"/>
                        </a:moveTo>
                        <a:cubicBezTo>
                          <a:pt x="5" y="10"/>
                          <a:pt x="5" y="9"/>
                          <a:pt x="3" y="8"/>
                        </a:cubicBezTo>
                        <a:cubicBezTo>
                          <a:pt x="2" y="14"/>
                          <a:pt x="13" y="13"/>
                          <a:pt x="10" y="7"/>
                        </a:cubicBezTo>
                        <a:cubicBezTo>
                          <a:pt x="10" y="7"/>
                          <a:pt x="10" y="7"/>
                          <a:pt x="10" y="7"/>
                        </a:cubicBezTo>
                        <a:cubicBezTo>
                          <a:pt x="9" y="8"/>
                          <a:pt x="9" y="10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39" name="Freeform 96"/>
                  <p:cNvSpPr/>
                  <p:nvPr/>
                </p:nvSpPr>
                <p:spPr bwMode="auto">
                  <a:xfrm>
                    <a:off x="3010" y="1661"/>
                    <a:ext cx="7" cy="14"/>
                  </a:xfrm>
                  <a:custGeom>
                    <a:gdLst>
                      <a:gd fmla="*/ 2 w 3" name="T0"/>
                      <a:gd fmla="*/ 0 h 6" name="T1"/>
                      <a:gd fmla="*/ 2 w 3" name="T2"/>
                      <a:gd fmla="*/ 0 h 6" name="T3"/>
                      <a:gd fmla="*/ 2 w 3" name="T4"/>
                      <a:gd fmla="*/ 6 h 6" name="T5"/>
                      <a:gd fmla="*/ 0 w 3" name="T6"/>
                      <a:gd fmla="*/ 5 h 6" name="T7"/>
                      <a:gd fmla="*/ 2 w 3" name="T8"/>
                      <a:gd fmla="*/ 0 h 6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6" w="3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2"/>
                          <a:pt x="2" y="4"/>
                          <a:pt x="2" y="6"/>
                        </a:cubicBezTo>
                        <a:cubicBezTo>
                          <a:pt x="1" y="6"/>
                          <a:pt x="1" y="5"/>
                          <a:pt x="0" y="5"/>
                        </a:cubicBezTo>
                        <a:cubicBezTo>
                          <a:pt x="0" y="3"/>
                          <a:pt x="1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40" name="Freeform 97"/>
                  <p:cNvSpPr/>
                  <p:nvPr/>
                </p:nvSpPr>
                <p:spPr bwMode="auto">
                  <a:xfrm>
                    <a:off x="3309" y="1664"/>
                    <a:ext cx="5" cy="2"/>
                  </a:xfrm>
                  <a:custGeom>
                    <a:gdLst>
                      <a:gd fmla="*/ 2 w 2" name="T0"/>
                      <a:gd fmla="*/ 0 h 1" name="T1"/>
                      <a:gd fmla="*/ 2 w 2" name="T2"/>
                      <a:gd fmla="*/ 1 h 1" name="T3"/>
                      <a:gd fmla="*/ 0 w 2" name="T4"/>
                      <a:gd fmla="*/ 0 h 1" name="T5"/>
                      <a:gd fmla="*/ 2 w 2" name="T6"/>
                      <a:gd fmla="*/ 0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2">
                        <a:moveTo>
                          <a:pt x="2" y="0"/>
                        </a:move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41" name="Freeform 98"/>
                  <p:cNvSpPr/>
                  <p:nvPr/>
                </p:nvSpPr>
                <p:spPr bwMode="auto">
                  <a:xfrm>
                    <a:off x="2767" y="1661"/>
                    <a:ext cx="17" cy="17"/>
                  </a:xfrm>
                  <a:custGeom>
                    <a:gdLst>
                      <a:gd fmla="*/ 7 w 7" name="T0"/>
                      <a:gd fmla="*/ 5 h 7" name="T1"/>
                      <a:gd fmla="*/ 0 w 7" name="T2"/>
                      <a:gd fmla="*/ 2 h 7" name="T3"/>
                      <a:gd fmla="*/ 7 w 7" name="T4"/>
                      <a:gd fmla="*/ 5 h 7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7" w="7">
                        <a:moveTo>
                          <a:pt x="7" y="5"/>
                        </a:moveTo>
                        <a:cubicBezTo>
                          <a:pt x="4" y="7"/>
                          <a:pt x="0" y="6"/>
                          <a:pt x="0" y="2"/>
                        </a:cubicBezTo>
                        <a:cubicBezTo>
                          <a:pt x="3" y="0"/>
                          <a:pt x="7" y="2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42" name="Freeform 99"/>
                  <p:cNvSpPr>
                    <a:spLocks noEditPoints="1"/>
                  </p:cNvSpPr>
                  <p:nvPr/>
                </p:nvSpPr>
                <p:spPr bwMode="auto">
                  <a:xfrm>
                    <a:off x="2696" y="1666"/>
                    <a:ext cx="38" cy="36"/>
                  </a:xfrm>
                  <a:custGeom>
                    <a:gdLst>
                      <a:gd fmla="*/ 5 w 16" name="T0"/>
                      <a:gd fmla="*/ 1 h 15" name="T1"/>
                      <a:gd fmla="*/ 12 w 16" name="T2"/>
                      <a:gd fmla="*/ 11 h 15" name="T3"/>
                      <a:gd fmla="*/ 1 w 16" name="T4"/>
                      <a:gd fmla="*/ 5 h 15" name="T5"/>
                      <a:gd fmla="*/ 5 w 16" name="T6"/>
                      <a:gd fmla="*/ 1 h 15" name="T7"/>
                      <a:gd fmla="*/ 10 w 16" name="T8"/>
                      <a:gd fmla="*/ 5 h 15" name="T9"/>
                      <a:gd fmla="*/ 4 w 16" name="T10"/>
                      <a:gd fmla="*/ 8 h 15" name="T11"/>
                      <a:gd fmla="*/ 10 w 16" name="T12"/>
                      <a:gd fmla="*/ 10 h 15" name="T13"/>
                      <a:gd fmla="*/ 10 w 16" name="T14"/>
                      <a:gd fmla="*/ 5 h 1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5" w="16">
                        <a:moveTo>
                          <a:pt x="5" y="1"/>
                        </a:moveTo>
                        <a:cubicBezTo>
                          <a:pt x="11" y="0"/>
                          <a:pt x="16" y="6"/>
                          <a:pt x="12" y="11"/>
                        </a:cubicBezTo>
                        <a:cubicBezTo>
                          <a:pt x="8" y="15"/>
                          <a:pt x="0" y="12"/>
                          <a:pt x="1" y="5"/>
                        </a:cubicBezTo>
                        <a:cubicBezTo>
                          <a:pt x="1" y="3"/>
                          <a:pt x="2" y="1"/>
                          <a:pt x="5" y="1"/>
                        </a:cubicBezTo>
                        <a:close/>
                        <a:moveTo>
                          <a:pt x="10" y="5"/>
                        </a:moveTo>
                        <a:cubicBezTo>
                          <a:pt x="9" y="7"/>
                          <a:pt x="6" y="8"/>
                          <a:pt x="4" y="8"/>
                        </a:cubicBezTo>
                        <a:cubicBezTo>
                          <a:pt x="4" y="11"/>
                          <a:pt x="7" y="10"/>
                          <a:pt x="10" y="10"/>
                        </a:cubicBezTo>
                        <a:cubicBezTo>
                          <a:pt x="11" y="9"/>
                          <a:pt x="11" y="6"/>
                          <a:pt x="1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43" name="Freeform 100"/>
                  <p:cNvSpPr>
                    <a:spLocks noEditPoints="1"/>
                  </p:cNvSpPr>
                  <p:nvPr/>
                </p:nvSpPr>
                <p:spPr bwMode="auto">
                  <a:xfrm>
                    <a:off x="3281" y="1666"/>
                    <a:ext cx="30" cy="33"/>
                  </a:xfrm>
                  <a:custGeom>
                    <a:gdLst>
                      <a:gd fmla="*/ 5 w 13" name="T0"/>
                      <a:gd fmla="*/ 1 h 14" name="T1"/>
                      <a:gd fmla="*/ 12 w 13" name="T2"/>
                      <a:gd fmla="*/ 4 h 14" name="T3"/>
                      <a:gd fmla="*/ 12 w 13" name="T4"/>
                      <a:gd fmla="*/ 9 h 14" name="T5"/>
                      <a:gd fmla="*/ 1 w 13" name="T6"/>
                      <a:gd fmla="*/ 7 h 14" name="T7"/>
                      <a:gd fmla="*/ 5 w 13" name="T8"/>
                      <a:gd fmla="*/ 1 h 14" name="T9"/>
                      <a:gd fmla="*/ 4 w 13" name="T10"/>
                      <a:gd fmla="*/ 7 h 14" name="T11"/>
                      <a:gd fmla="*/ 6 w 13" name="T12"/>
                      <a:gd fmla="*/ 10 h 14" name="T13"/>
                      <a:gd fmla="*/ 9 w 13" name="T14"/>
                      <a:gd fmla="*/ 8 h 14" name="T15"/>
                      <a:gd fmla="*/ 4 w 13" name="T16"/>
                      <a:gd fmla="*/ 7 h 14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4" w="13">
                        <a:moveTo>
                          <a:pt x="5" y="1"/>
                        </a:moveTo>
                        <a:cubicBezTo>
                          <a:pt x="8" y="0"/>
                          <a:pt x="11" y="2"/>
                          <a:pt x="12" y="4"/>
                        </a:cubicBezTo>
                        <a:cubicBezTo>
                          <a:pt x="12" y="6"/>
                          <a:pt x="13" y="8"/>
                          <a:pt x="12" y="9"/>
                        </a:cubicBezTo>
                        <a:cubicBezTo>
                          <a:pt x="10" y="14"/>
                          <a:pt x="2" y="12"/>
                          <a:pt x="1" y="7"/>
                        </a:cubicBezTo>
                        <a:cubicBezTo>
                          <a:pt x="0" y="4"/>
                          <a:pt x="3" y="2"/>
                          <a:pt x="5" y="1"/>
                        </a:cubicBezTo>
                        <a:close/>
                        <a:moveTo>
                          <a:pt x="4" y="7"/>
                        </a:moveTo>
                        <a:cubicBezTo>
                          <a:pt x="4" y="8"/>
                          <a:pt x="5" y="9"/>
                          <a:pt x="6" y="10"/>
                        </a:cubicBezTo>
                        <a:cubicBezTo>
                          <a:pt x="8" y="10"/>
                          <a:pt x="9" y="9"/>
                          <a:pt x="9" y="8"/>
                        </a:cubicBezTo>
                        <a:cubicBezTo>
                          <a:pt x="8" y="7"/>
                          <a:pt x="5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44" name="Freeform 101"/>
                  <p:cNvSpPr/>
                  <p:nvPr/>
                </p:nvSpPr>
                <p:spPr bwMode="auto">
                  <a:xfrm>
                    <a:off x="2936" y="1666"/>
                    <a:ext cx="14" cy="17"/>
                  </a:xfrm>
                  <a:custGeom>
                    <a:gdLst>
                      <a:gd fmla="*/ 6 w 6" name="T0"/>
                      <a:gd fmla="*/ 1 h 7" name="T1"/>
                      <a:gd fmla="*/ 0 w 6" name="T2"/>
                      <a:gd fmla="*/ 6 h 7" name="T3"/>
                      <a:gd fmla="*/ 1 w 6" name="T4"/>
                      <a:gd fmla="*/ 2 h 7" name="T5"/>
                      <a:gd fmla="*/ 6 w 6" name="T6"/>
                      <a:gd fmla="*/ 1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6">
                        <a:moveTo>
                          <a:pt x="6" y="1"/>
                        </a:moveTo>
                        <a:cubicBezTo>
                          <a:pt x="6" y="4"/>
                          <a:pt x="4" y="7"/>
                          <a:pt x="0" y="6"/>
                        </a:cubicBezTo>
                        <a:cubicBezTo>
                          <a:pt x="0" y="5"/>
                          <a:pt x="0" y="3"/>
                          <a:pt x="1" y="2"/>
                        </a:cubicBezTo>
                        <a:cubicBezTo>
                          <a:pt x="2" y="1"/>
                          <a:pt x="4" y="0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45" name="Freeform 102"/>
                  <p:cNvSpPr/>
                  <p:nvPr/>
                </p:nvSpPr>
                <p:spPr bwMode="auto">
                  <a:xfrm>
                    <a:off x="2777" y="1675"/>
                    <a:ext cx="16" cy="20"/>
                  </a:xfrm>
                  <a:custGeom>
                    <a:gdLst>
                      <a:gd fmla="*/ 1 w 7" name="T0"/>
                      <a:gd fmla="*/ 1 h 8" name="T1"/>
                      <a:gd fmla="*/ 7 w 7" name="T2"/>
                      <a:gd fmla="*/ 5 h 8" name="T3"/>
                      <a:gd fmla="*/ 0 w 7" name="T4"/>
                      <a:gd fmla="*/ 3 h 8" name="T5"/>
                      <a:gd fmla="*/ 1 w 7" name="T6"/>
                      <a:gd fmla="*/ 1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7">
                        <a:moveTo>
                          <a:pt x="1" y="1"/>
                        </a:moveTo>
                        <a:cubicBezTo>
                          <a:pt x="3" y="0"/>
                          <a:pt x="7" y="3"/>
                          <a:pt x="7" y="5"/>
                        </a:cubicBezTo>
                        <a:cubicBezTo>
                          <a:pt x="6" y="8"/>
                          <a:pt x="0" y="6"/>
                          <a:pt x="0" y="3"/>
                        </a:cubicBezTo>
                        <a:cubicBezTo>
                          <a:pt x="0" y="2"/>
                          <a:pt x="0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46" name="Freeform 103"/>
                  <p:cNvSpPr/>
                  <p:nvPr/>
                </p:nvSpPr>
                <p:spPr bwMode="auto">
                  <a:xfrm>
                    <a:off x="2931" y="1680"/>
                    <a:ext cx="14" cy="15"/>
                  </a:xfrm>
                  <a:custGeom>
                    <a:gdLst>
                      <a:gd fmla="*/ 6 w 6" name="T0"/>
                      <a:gd fmla="*/ 1 h 6" name="T1"/>
                      <a:gd fmla="*/ 5 w 6" name="T2"/>
                      <a:gd fmla="*/ 5 h 6" name="T3"/>
                      <a:gd fmla="*/ 1 w 6" name="T4"/>
                      <a:gd fmla="*/ 5 h 6" name="T5"/>
                      <a:gd fmla="*/ 6 w 6" name="T6"/>
                      <a:gd fmla="*/ 1 h 6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6" w="6">
                        <a:moveTo>
                          <a:pt x="6" y="1"/>
                        </a:moveTo>
                        <a:cubicBezTo>
                          <a:pt x="6" y="2"/>
                          <a:pt x="5" y="4"/>
                          <a:pt x="5" y="5"/>
                        </a:cubicBezTo>
                        <a:cubicBezTo>
                          <a:pt x="4" y="5"/>
                          <a:pt x="2" y="6"/>
                          <a:pt x="1" y="5"/>
                        </a:cubicBezTo>
                        <a:cubicBezTo>
                          <a:pt x="0" y="2"/>
                          <a:pt x="3" y="0"/>
                          <a:pt x="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47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3490" y="1683"/>
                    <a:ext cx="38" cy="38"/>
                  </a:xfrm>
                  <a:custGeom>
                    <a:gdLst>
                      <a:gd fmla="*/ 6 w 16" name="T0"/>
                      <a:gd fmla="*/ 1 h 16" name="T1"/>
                      <a:gd fmla="*/ 14 w 16" name="T2"/>
                      <a:gd fmla="*/ 4 h 16" name="T3"/>
                      <a:gd fmla="*/ 10 w 16" name="T4"/>
                      <a:gd fmla="*/ 15 h 16" name="T5"/>
                      <a:gd fmla="*/ 2 w 16" name="T6"/>
                      <a:gd fmla="*/ 4 h 16" name="T7"/>
                      <a:gd fmla="*/ 6 w 16" name="T8"/>
                      <a:gd fmla="*/ 1 h 16" name="T9"/>
                      <a:gd fmla="*/ 9 w 16" name="T10"/>
                      <a:gd fmla="*/ 11 h 16" name="T11"/>
                      <a:gd fmla="*/ 11 w 16" name="T12"/>
                      <a:gd fmla="*/ 9 h 16" name="T13"/>
                      <a:gd fmla="*/ 5 w 16" name="T14"/>
                      <a:gd fmla="*/ 8 h 16" name="T15"/>
                      <a:gd fmla="*/ 9 w 16" name="T16"/>
                      <a:gd fmla="*/ 11 h 16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6" w="16">
                        <a:moveTo>
                          <a:pt x="6" y="1"/>
                        </a:moveTo>
                        <a:cubicBezTo>
                          <a:pt x="10" y="0"/>
                          <a:pt x="14" y="2"/>
                          <a:pt x="14" y="4"/>
                        </a:cubicBezTo>
                        <a:cubicBezTo>
                          <a:pt x="16" y="9"/>
                          <a:pt x="12" y="14"/>
                          <a:pt x="10" y="15"/>
                        </a:cubicBezTo>
                        <a:cubicBezTo>
                          <a:pt x="4" y="16"/>
                          <a:pt x="0" y="8"/>
                          <a:pt x="2" y="4"/>
                        </a:cubicBezTo>
                        <a:cubicBezTo>
                          <a:pt x="3" y="2"/>
                          <a:pt x="4" y="1"/>
                          <a:pt x="6" y="1"/>
                        </a:cubicBezTo>
                        <a:close/>
                        <a:moveTo>
                          <a:pt x="9" y="11"/>
                        </a:moveTo>
                        <a:cubicBezTo>
                          <a:pt x="10" y="11"/>
                          <a:pt x="11" y="10"/>
                          <a:pt x="11" y="9"/>
                        </a:cubicBezTo>
                        <a:cubicBezTo>
                          <a:pt x="9" y="9"/>
                          <a:pt x="7" y="9"/>
                          <a:pt x="5" y="8"/>
                        </a:cubicBezTo>
                        <a:cubicBezTo>
                          <a:pt x="5" y="10"/>
                          <a:pt x="8" y="11"/>
                          <a:pt x="9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48" name="Freeform 105"/>
                  <p:cNvSpPr/>
                  <p:nvPr/>
                </p:nvSpPr>
                <p:spPr bwMode="auto">
                  <a:xfrm>
                    <a:off x="3041" y="1687"/>
                    <a:ext cx="23" cy="27"/>
                  </a:xfrm>
                  <a:custGeom>
                    <a:gdLst>
                      <a:gd fmla="*/ 8 w 10" name="T0"/>
                      <a:gd fmla="*/ 4 h 11" name="T1"/>
                      <a:gd fmla="*/ 7 w 10" name="T2"/>
                      <a:gd fmla="*/ 6 h 11" name="T3"/>
                      <a:gd fmla="*/ 6 w 10" name="T4"/>
                      <a:gd fmla="*/ 7 h 11" name="T5"/>
                      <a:gd fmla="*/ 5 w 10" name="T6"/>
                      <a:gd fmla="*/ 6 h 11" name="T7"/>
                      <a:gd fmla="*/ 5 w 10" name="T8"/>
                      <a:gd fmla="*/ 7 h 11" name="T9"/>
                      <a:gd fmla="*/ 4 w 10" name="T10"/>
                      <a:gd fmla="*/ 5 h 11" name="T11"/>
                      <a:gd fmla="*/ 6 w 10" name="T12"/>
                      <a:gd fmla="*/ 3 h 11" name="T13"/>
                      <a:gd fmla="*/ 10 w 10" name="T14"/>
                      <a:gd fmla="*/ 2 h 11" name="T15"/>
                      <a:gd fmla="*/ 8 w 10" name="T16"/>
                      <a:gd fmla="*/ 4 h 11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1" w="10">
                        <a:moveTo>
                          <a:pt x="8" y="4"/>
                        </a:moveTo>
                        <a:cubicBezTo>
                          <a:pt x="7" y="5"/>
                          <a:pt x="8" y="5"/>
                          <a:pt x="7" y="6"/>
                        </a:cubicBezTo>
                        <a:cubicBezTo>
                          <a:pt x="7" y="6"/>
                          <a:pt x="6" y="6"/>
                          <a:pt x="6" y="7"/>
                        </a:cubicBezTo>
                        <a:cubicBezTo>
                          <a:pt x="6" y="7"/>
                          <a:pt x="6" y="6"/>
                          <a:pt x="5" y="6"/>
                        </a:cubicBezTo>
                        <a:cubicBezTo>
                          <a:pt x="4" y="6"/>
                          <a:pt x="5" y="7"/>
                          <a:pt x="5" y="7"/>
                        </a:cubicBezTo>
                        <a:cubicBezTo>
                          <a:pt x="2" y="11"/>
                          <a:pt x="0" y="4"/>
                          <a:pt x="4" y="5"/>
                        </a:cubicBezTo>
                        <a:cubicBezTo>
                          <a:pt x="4" y="4"/>
                          <a:pt x="5" y="3"/>
                          <a:pt x="6" y="3"/>
                        </a:cubicBezTo>
                        <a:cubicBezTo>
                          <a:pt x="4" y="0"/>
                          <a:pt x="9" y="0"/>
                          <a:pt x="10" y="2"/>
                        </a:cubicBezTo>
                        <a:cubicBezTo>
                          <a:pt x="10" y="4"/>
                          <a:pt x="9" y="5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49" name="Freeform 106"/>
                  <p:cNvSpPr/>
                  <p:nvPr/>
                </p:nvSpPr>
                <p:spPr bwMode="auto">
                  <a:xfrm>
                    <a:off x="2786" y="1687"/>
                    <a:ext cx="29" cy="31"/>
                  </a:xfrm>
                  <a:custGeom>
                    <a:gdLst>
                      <a:gd fmla="*/ 5 w 12" name="T0"/>
                      <a:gd fmla="*/ 5 h 13" name="T1"/>
                      <a:gd fmla="*/ 9 w 12" name="T2"/>
                      <a:gd fmla="*/ 9 h 13" name="T3"/>
                      <a:gd fmla="*/ 12 w 12" name="T4"/>
                      <a:gd fmla="*/ 11 h 13" name="T5"/>
                      <a:gd fmla="*/ 7 w 12" name="T6"/>
                      <a:gd fmla="*/ 11 h 13" name="T7"/>
                      <a:gd fmla="*/ 9 w 12" name="T8"/>
                      <a:gd fmla="*/ 9 h 13" name="T9"/>
                      <a:gd fmla="*/ 4 w 12" name="T10"/>
                      <a:gd fmla="*/ 6 h 13" name="T11"/>
                      <a:gd fmla="*/ 0 w 12" name="T12"/>
                      <a:gd fmla="*/ 3 h 13" name="T13"/>
                      <a:gd fmla="*/ 5 w 12" name="T14"/>
                      <a:gd fmla="*/ 5 h 13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3" w="12">
                        <a:moveTo>
                          <a:pt x="5" y="5"/>
                        </a:moveTo>
                        <a:cubicBezTo>
                          <a:pt x="7" y="5"/>
                          <a:pt x="10" y="6"/>
                          <a:pt x="9" y="9"/>
                        </a:cubicBezTo>
                        <a:cubicBezTo>
                          <a:pt x="10" y="9"/>
                          <a:pt x="12" y="9"/>
                          <a:pt x="12" y="11"/>
                        </a:cubicBezTo>
                        <a:cubicBezTo>
                          <a:pt x="11" y="13"/>
                          <a:pt x="8" y="13"/>
                          <a:pt x="7" y="11"/>
                        </a:cubicBezTo>
                        <a:cubicBezTo>
                          <a:pt x="8" y="10"/>
                          <a:pt x="8" y="10"/>
                          <a:pt x="9" y="9"/>
                        </a:cubicBezTo>
                        <a:cubicBezTo>
                          <a:pt x="7" y="11"/>
                          <a:pt x="3" y="9"/>
                          <a:pt x="4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1" y="0"/>
                          <a:pt x="8" y="1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50" name="Freeform 107"/>
                  <p:cNvSpPr>
                    <a:spLocks noEditPoints="1"/>
                  </p:cNvSpPr>
                  <p:nvPr/>
                </p:nvSpPr>
                <p:spPr bwMode="auto">
                  <a:xfrm>
                    <a:off x="2480" y="1692"/>
                    <a:ext cx="33" cy="38"/>
                  </a:xfrm>
                  <a:custGeom>
                    <a:gdLst>
                      <a:gd fmla="*/ 14 w 14" name="T0"/>
                      <a:gd fmla="*/ 10 h 16" name="T1"/>
                      <a:gd fmla="*/ 4 w 14" name="T2"/>
                      <a:gd fmla="*/ 13 h 16" name="T3"/>
                      <a:gd fmla="*/ 3 w 14" name="T4"/>
                      <a:gd fmla="*/ 10 h 16" name="T5"/>
                      <a:gd fmla="*/ 2 w 14" name="T6"/>
                      <a:gd fmla="*/ 3 h 16" name="T7"/>
                      <a:gd fmla="*/ 12 w 14" name="T8"/>
                      <a:gd fmla="*/ 1 h 16" name="T9"/>
                      <a:gd fmla="*/ 14 w 14" name="T10"/>
                      <a:gd fmla="*/ 10 h 16" name="T11"/>
                      <a:gd fmla="*/ 11 w 14" name="T12"/>
                      <a:gd fmla="*/ 8 h 16" name="T13"/>
                      <a:gd fmla="*/ 5 w 14" name="T14"/>
                      <a:gd fmla="*/ 7 h 16" name="T15"/>
                      <a:gd fmla="*/ 9 w 14" name="T16"/>
                      <a:gd fmla="*/ 10 h 16" name="T17"/>
                      <a:gd fmla="*/ 11 w 14" name="T18"/>
                      <a:gd fmla="*/ 8 h 16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6" w="14">
                        <a:moveTo>
                          <a:pt x="14" y="10"/>
                        </a:moveTo>
                        <a:cubicBezTo>
                          <a:pt x="13" y="13"/>
                          <a:pt x="7" y="16"/>
                          <a:pt x="4" y="13"/>
                        </a:cubicBezTo>
                        <a:cubicBezTo>
                          <a:pt x="4" y="13"/>
                          <a:pt x="4" y="11"/>
                          <a:pt x="3" y="10"/>
                        </a:cubicBezTo>
                        <a:cubicBezTo>
                          <a:pt x="2" y="8"/>
                          <a:pt x="0" y="6"/>
                          <a:pt x="2" y="3"/>
                        </a:cubicBezTo>
                        <a:cubicBezTo>
                          <a:pt x="3" y="1"/>
                          <a:pt x="10" y="0"/>
                          <a:pt x="12" y="1"/>
                        </a:cubicBezTo>
                        <a:cubicBezTo>
                          <a:pt x="13" y="3"/>
                          <a:pt x="14" y="7"/>
                          <a:pt x="14" y="10"/>
                        </a:cubicBezTo>
                        <a:close/>
                        <a:moveTo>
                          <a:pt x="11" y="8"/>
                        </a:moveTo>
                        <a:cubicBezTo>
                          <a:pt x="11" y="5"/>
                          <a:pt x="8" y="9"/>
                          <a:pt x="5" y="7"/>
                        </a:cubicBezTo>
                        <a:cubicBezTo>
                          <a:pt x="5" y="10"/>
                          <a:pt x="7" y="10"/>
                          <a:pt x="9" y="10"/>
                        </a:cubicBezTo>
                        <a:cubicBezTo>
                          <a:pt x="10" y="9"/>
                          <a:pt x="11" y="9"/>
                          <a:pt x="11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51" name="Freeform 108"/>
                  <p:cNvSpPr/>
                  <p:nvPr/>
                </p:nvSpPr>
                <p:spPr bwMode="auto">
                  <a:xfrm>
                    <a:off x="2929" y="1695"/>
                    <a:ext cx="12" cy="11"/>
                  </a:xfrm>
                  <a:custGeom>
                    <a:gdLst>
                      <a:gd fmla="*/ 5 w 5" name="T0"/>
                      <a:gd fmla="*/ 0 h 5" name="T1"/>
                      <a:gd fmla="*/ 0 w 5" name="T2"/>
                      <a:gd fmla="*/ 4 h 5" name="T3"/>
                      <a:gd fmla="*/ 1 w 5" name="T4"/>
                      <a:gd fmla="*/ 0 h 5" name="T5"/>
                      <a:gd fmla="*/ 5 w 5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5">
                        <a:moveTo>
                          <a:pt x="5" y="0"/>
                        </a:moveTo>
                        <a:cubicBezTo>
                          <a:pt x="5" y="3"/>
                          <a:pt x="3" y="5"/>
                          <a:pt x="0" y="4"/>
                        </a:cubicBez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2" y="0"/>
                          <a:pt x="4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52" name="Freeform 109"/>
                  <p:cNvSpPr/>
                  <p:nvPr/>
                </p:nvSpPr>
                <p:spPr bwMode="auto">
                  <a:xfrm>
                    <a:off x="2694" y="1697"/>
                    <a:ext cx="11" cy="21"/>
                  </a:xfrm>
                  <a:custGeom>
                    <a:gdLst>
                      <a:gd fmla="*/ 0 w 5" name="T0"/>
                      <a:gd fmla="*/ 0 h 9" name="T1"/>
                      <a:gd fmla="*/ 5 w 5" name="T2"/>
                      <a:gd fmla="*/ 9 h 9" name="T3"/>
                      <a:gd fmla="*/ 0 w 5" name="T4"/>
                      <a:gd fmla="*/ 1 h 9" name="T5"/>
                      <a:gd fmla="*/ 0 w 5" name="T6"/>
                      <a:gd fmla="*/ 0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5">
                        <a:moveTo>
                          <a:pt x="0" y="0"/>
                        </a:moveTo>
                        <a:cubicBezTo>
                          <a:pt x="4" y="1"/>
                          <a:pt x="5" y="5"/>
                          <a:pt x="5" y="9"/>
                        </a:cubicBezTo>
                        <a:cubicBezTo>
                          <a:pt x="2" y="8"/>
                          <a:pt x="2" y="3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53" name="Freeform 110"/>
                  <p:cNvSpPr/>
                  <p:nvPr/>
                </p:nvSpPr>
                <p:spPr bwMode="auto">
                  <a:xfrm>
                    <a:off x="3290" y="1699"/>
                    <a:ext cx="21" cy="24"/>
                  </a:xfrm>
                  <a:custGeom>
                    <a:gdLst>
                      <a:gd fmla="*/ 9 w 9" name="T0"/>
                      <a:gd fmla="*/ 0 h 10" name="T1"/>
                      <a:gd fmla="*/ 5 w 9" name="T2"/>
                      <a:gd fmla="*/ 10 h 10" name="T3"/>
                      <a:gd fmla="*/ 5 w 9" name="T4"/>
                      <a:gd fmla="*/ 5 h 10" name="T5"/>
                      <a:gd fmla="*/ 2 w 9" name="T6"/>
                      <a:gd fmla="*/ 7 h 10" name="T7"/>
                      <a:gd fmla="*/ 2 w 9" name="T8"/>
                      <a:gd fmla="*/ 5 h 10" name="T9"/>
                      <a:gd fmla="*/ 0 w 9" name="T10"/>
                      <a:gd fmla="*/ 4 h 10" name="T11"/>
                      <a:gd fmla="*/ 0 w 9" name="T12"/>
                      <a:gd fmla="*/ 3 h 10" name="T13"/>
                      <a:gd fmla="*/ 1 w 9" name="T14"/>
                      <a:gd fmla="*/ 2 h 10" name="T15"/>
                      <a:gd fmla="*/ 2 w 9" name="T16"/>
                      <a:gd fmla="*/ 4 h 10" name="T17"/>
                      <a:gd fmla="*/ 9 w 9" name="T18"/>
                      <a:gd fmla="*/ 0 h 10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0" w="9">
                        <a:moveTo>
                          <a:pt x="9" y="0"/>
                        </a:moveTo>
                        <a:cubicBezTo>
                          <a:pt x="9" y="5"/>
                          <a:pt x="7" y="8"/>
                          <a:pt x="5" y="10"/>
                        </a:cubicBezTo>
                        <a:cubicBezTo>
                          <a:pt x="4" y="8"/>
                          <a:pt x="5" y="6"/>
                          <a:pt x="5" y="5"/>
                        </a:cubicBezTo>
                        <a:cubicBezTo>
                          <a:pt x="4" y="5"/>
                          <a:pt x="4" y="7"/>
                          <a:pt x="2" y="7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ubicBezTo>
                          <a:pt x="1" y="4"/>
                          <a:pt x="0" y="5"/>
                          <a:pt x="0" y="4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3"/>
                          <a:pt x="2" y="3"/>
                          <a:pt x="2" y="4"/>
                        </a:cubicBezTo>
                        <a:cubicBezTo>
                          <a:pt x="3" y="2"/>
                          <a:pt x="7" y="1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54" name="Freeform 111"/>
                  <p:cNvSpPr/>
                  <p:nvPr/>
                </p:nvSpPr>
                <p:spPr bwMode="auto">
                  <a:xfrm>
                    <a:off x="2713" y="1699"/>
                    <a:ext cx="9" cy="10"/>
                  </a:xfrm>
                  <a:custGeom>
                    <a:gdLst>
                      <a:gd fmla="*/ 4 w 4" name="T0"/>
                      <a:gd fmla="*/ 1 h 4" name="T1"/>
                      <a:gd fmla="*/ 3 w 4" name="T2"/>
                      <a:gd fmla="*/ 4 h 4" name="T3"/>
                      <a:gd fmla="*/ 4 w 4" name="T4"/>
                      <a:gd fmla="*/ 1 h 4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4" w="4">
                        <a:moveTo>
                          <a:pt x="4" y="1"/>
                        </a:moveTo>
                        <a:cubicBezTo>
                          <a:pt x="4" y="3"/>
                          <a:pt x="4" y="3"/>
                          <a:pt x="3" y="4"/>
                        </a:cubicBezTo>
                        <a:cubicBezTo>
                          <a:pt x="0" y="4"/>
                          <a:pt x="2" y="0"/>
                          <a:pt x="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55" name="Freeform 112"/>
                  <p:cNvSpPr/>
                  <p:nvPr/>
                </p:nvSpPr>
                <p:spPr bwMode="auto">
                  <a:xfrm>
                    <a:off x="2705" y="1699"/>
                    <a:ext cx="12" cy="19"/>
                  </a:xfrm>
                  <a:custGeom>
                    <a:gdLst>
                      <a:gd fmla="*/ 3 w 5" name="T0"/>
                      <a:gd fmla="*/ 2 h 8" name="T1"/>
                      <a:gd fmla="*/ 4 w 5" name="T2"/>
                      <a:gd fmla="*/ 8 h 8" name="T3"/>
                      <a:gd fmla="*/ 0 w 5" name="T4"/>
                      <a:gd fmla="*/ 2 h 8" name="T5"/>
                      <a:gd fmla="*/ 3 w 5" name="T6"/>
                      <a:gd fmla="*/ 2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5">
                        <a:moveTo>
                          <a:pt x="3" y="2"/>
                        </a:moveTo>
                        <a:cubicBezTo>
                          <a:pt x="4" y="4"/>
                          <a:pt x="5" y="6"/>
                          <a:pt x="4" y="8"/>
                        </a:cubicBezTo>
                        <a:cubicBezTo>
                          <a:pt x="1" y="7"/>
                          <a:pt x="1" y="4"/>
                          <a:pt x="0" y="2"/>
                        </a:cubicBezTo>
                        <a:cubicBezTo>
                          <a:pt x="1" y="0"/>
                          <a:pt x="3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56" name="Freeform 113"/>
                  <p:cNvSpPr/>
                  <p:nvPr/>
                </p:nvSpPr>
                <p:spPr bwMode="auto">
                  <a:xfrm>
                    <a:off x="3041" y="1704"/>
                    <a:ext cx="2" cy="5"/>
                  </a:xfrm>
                  <a:custGeom>
                    <a:gdLst>
                      <a:gd fmla="*/ 0 w 1" name="T0"/>
                      <a:gd fmla="*/ 0 h 2" name="T1"/>
                      <a:gd fmla="*/ 1 w 1" name="T2"/>
                      <a:gd fmla="*/ 0 h 2" name="T3"/>
                      <a:gd fmla="*/ 1 w 1" name="T4"/>
                      <a:gd fmla="*/ 2 h 2" name="T5"/>
                      <a:gd fmla="*/ 0 w 1" name="T6"/>
                      <a:gd fmla="*/ 0 h 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"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57" name="Freeform 114"/>
                  <p:cNvSpPr/>
                  <p:nvPr/>
                </p:nvSpPr>
                <p:spPr bwMode="auto">
                  <a:xfrm>
                    <a:off x="2929" y="1704"/>
                    <a:ext cx="9" cy="10"/>
                  </a:xfrm>
                  <a:custGeom>
                    <a:gdLst>
                      <a:gd fmla="*/ 3 w 4" name="T0"/>
                      <a:gd fmla="*/ 1 h 4" name="T1"/>
                      <a:gd fmla="*/ 0 w 4" name="T2"/>
                      <a:gd fmla="*/ 1 h 4" name="T3"/>
                      <a:gd fmla="*/ 3 w 4" name="T4"/>
                      <a:gd fmla="*/ 1 h 4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4" w="4">
                        <a:moveTo>
                          <a:pt x="3" y="1"/>
                        </a:moveTo>
                        <a:cubicBezTo>
                          <a:pt x="4" y="4"/>
                          <a:pt x="0" y="4"/>
                          <a:pt x="0" y="1"/>
                        </a:cubicBezTo>
                        <a:cubicBezTo>
                          <a:pt x="1" y="0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58" name="Freeform 115"/>
                  <p:cNvSpPr/>
                  <p:nvPr/>
                </p:nvSpPr>
                <p:spPr bwMode="auto">
                  <a:xfrm>
                    <a:off x="2955" y="1706"/>
                    <a:ext cx="7" cy="8"/>
                  </a:xfrm>
                  <a:custGeom>
                    <a:gdLst>
                      <a:gd fmla="*/ 1 w 3" name="T0"/>
                      <a:gd fmla="*/ 0 h 3" name="T1"/>
                      <a:gd fmla="*/ 1 w 3" name="T2"/>
                      <a:gd fmla="*/ 3 h 3" name="T3"/>
                      <a:gd fmla="*/ 1 w 3" name="T4"/>
                      <a:gd fmla="*/ 0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3">
                        <a:moveTo>
                          <a:pt x="1" y="0"/>
                        </a:moveTo>
                        <a:cubicBezTo>
                          <a:pt x="2" y="0"/>
                          <a:pt x="3" y="3"/>
                          <a:pt x="1" y="3"/>
                        </a:cubicBezTo>
                        <a:cubicBezTo>
                          <a:pt x="0" y="3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59" name="Freeform 116"/>
                  <p:cNvSpPr/>
                  <p:nvPr/>
                </p:nvSpPr>
                <p:spPr bwMode="auto">
                  <a:xfrm>
                    <a:off x="3178" y="1709"/>
                    <a:ext cx="12" cy="9"/>
                  </a:xfrm>
                  <a:custGeom>
                    <a:gdLst>
                      <a:gd fmla="*/ 5 w 5" name="T0"/>
                      <a:gd fmla="*/ 1 h 4" name="T1"/>
                      <a:gd fmla="*/ 1 w 5" name="T2"/>
                      <a:gd fmla="*/ 3 h 4" name="T3"/>
                      <a:gd fmla="*/ 5 w 5" name="T4"/>
                      <a:gd fmla="*/ 1 h 4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4" w="5">
                        <a:moveTo>
                          <a:pt x="5" y="1"/>
                        </a:moveTo>
                        <a:cubicBezTo>
                          <a:pt x="5" y="3"/>
                          <a:pt x="3" y="4"/>
                          <a:pt x="1" y="3"/>
                        </a:cubicBezTo>
                        <a:cubicBezTo>
                          <a:pt x="0" y="1"/>
                          <a:pt x="3" y="0"/>
                          <a:pt x="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60" name="Freeform 117"/>
                  <p:cNvSpPr/>
                  <p:nvPr/>
                </p:nvSpPr>
                <p:spPr bwMode="auto">
                  <a:xfrm>
                    <a:off x="3186" y="1711"/>
                    <a:ext cx="21" cy="22"/>
                  </a:xfrm>
                  <a:custGeom>
                    <a:gdLst>
                      <a:gd fmla="*/ 8 w 9" name="T0"/>
                      <a:gd fmla="*/ 1 h 9" name="T1"/>
                      <a:gd fmla="*/ 6 w 9" name="T2"/>
                      <a:gd fmla="*/ 4 h 9" name="T3"/>
                      <a:gd fmla="*/ 9 w 9" name="T4"/>
                      <a:gd fmla="*/ 5 h 9" name="T5"/>
                      <a:gd fmla="*/ 4 w 9" name="T6"/>
                      <a:gd fmla="*/ 9 h 9" name="T7"/>
                      <a:gd fmla="*/ 4 w 9" name="T8"/>
                      <a:gd fmla="*/ 5 h 9" name="T9"/>
                      <a:gd fmla="*/ 1 w 9" name="T10"/>
                      <a:gd fmla="*/ 8 h 9" name="T11"/>
                      <a:gd fmla="*/ 5 w 9" name="T12"/>
                      <a:gd fmla="*/ 3 h 9" name="T13"/>
                      <a:gd fmla="*/ 8 w 9" name="T14"/>
                      <a:gd fmla="*/ 1 h 9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9" w="9">
                        <a:moveTo>
                          <a:pt x="8" y="1"/>
                        </a:moveTo>
                        <a:cubicBezTo>
                          <a:pt x="8" y="2"/>
                          <a:pt x="7" y="3"/>
                          <a:pt x="6" y="4"/>
                        </a:cubicBezTo>
                        <a:cubicBezTo>
                          <a:pt x="7" y="5"/>
                          <a:pt x="9" y="4"/>
                          <a:pt x="9" y="5"/>
                        </a:cubicBezTo>
                        <a:cubicBezTo>
                          <a:pt x="8" y="7"/>
                          <a:pt x="7" y="9"/>
                          <a:pt x="4" y="9"/>
                        </a:cubicBezTo>
                        <a:cubicBezTo>
                          <a:pt x="4" y="8"/>
                          <a:pt x="4" y="6"/>
                          <a:pt x="4" y="5"/>
                        </a:cubicBezTo>
                        <a:cubicBezTo>
                          <a:pt x="3" y="6"/>
                          <a:pt x="3" y="8"/>
                          <a:pt x="1" y="8"/>
                        </a:cubicBezTo>
                        <a:cubicBezTo>
                          <a:pt x="0" y="5"/>
                          <a:pt x="4" y="4"/>
                          <a:pt x="5" y="3"/>
                        </a:cubicBezTo>
                        <a:cubicBezTo>
                          <a:pt x="5" y="2"/>
                          <a:pt x="6" y="0"/>
                          <a:pt x="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61" name="Freeform 118"/>
                  <p:cNvSpPr/>
                  <p:nvPr/>
                </p:nvSpPr>
                <p:spPr bwMode="auto">
                  <a:xfrm>
                    <a:off x="2812" y="1711"/>
                    <a:ext cx="15" cy="12"/>
                  </a:xfrm>
                  <a:custGeom>
                    <a:gdLst>
                      <a:gd fmla="*/ 2 w 6" name="T0"/>
                      <a:gd fmla="*/ 5 h 5" name="T1"/>
                      <a:gd fmla="*/ 0 w 6" name="T2"/>
                      <a:gd fmla="*/ 4 h 5" name="T3"/>
                      <a:gd fmla="*/ 2 w 6" name="T4"/>
                      <a:gd fmla="*/ 5 h 5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5" w="6">
                        <a:moveTo>
                          <a:pt x="2" y="5"/>
                        </a:moveTo>
                        <a:cubicBezTo>
                          <a:pt x="1" y="5"/>
                          <a:pt x="0" y="5"/>
                          <a:pt x="0" y="4"/>
                        </a:cubicBezTo>
                        <a:cubicBezTo>
                          <a:pt x="0" y="0"/>
                          <a:pt x="6" y="3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62" name="Freeform 119"/>
                  <p:cNvSpPr/>
                  <p:nvPr/>
                </p:nvSpPr>
                <p:spPr bwMode="auto">
                  <a:xfrm>
                    <a:off x="3166" y="1711"/>
                    <a:ext cx="22" cy="22"/>
                  </a:xfrm>
                  <a:custGeom>
                    <a:gdLst>
                      <a:gd fmla="*/ 4 w 9" name="T0"/>
                      <a:gd fmla="*/ 5 h 9" name="T1"/>
                      <a:gd fmla="*/ 2 w 9" name="T2"/>
                      <a:gd fmla="*/ 9 h 9" name="T3"/>
                      <a:gd fmla="*/ 4 w 9" name="T4"/>
                      <a:gd fmla="*/ 5 h 9" name="T5"/>
                      <a:gd fmla="*/ 4 w 9" name="T6"/>
                      <a:gd fmla="*/ 5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9">
                        <a:moveTo>
                          <a:pt x="4" y="5"/>
                        </a:moveTo>
                        <a:cubicBezTo>
                          <a:pt x="4" y="7"/>
                          <a:pt x="3" y="9"/>
                          <a:pt x="2" y="9"/>
                        </a:cubicBezTo>
                        <a:cubicBezTo>
                          <a:pt x="0" y="7"/>
                          <a:pt x="2" y="5"/>
                          <a:pt x="4" y="5"/>
                        </a:cubicBezTo>
                        <a:cubicBezTo>
                          <a:pt x="4" y="0"/>
                          <a:pt x="9" y="5"/>
                          <a:pt x="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63" name="Freeform 120"/>
                  <p:cNvSpPr/>
                  <p:nvPr/>
                </p:nvSpPr>
                <p:spPr bwMode="auto">
                  <a:xfrm>
                    <a:off x="2791" y="1721"/>
                    <a:ext cx="12" cy="14"/>
                  </a:xfrm>
                  <a:custGeom>
                    <a:gdLst>
                      <a:gd fmla="*/ 4 w 5" name="T0"/>
                      <a:gd fmla="*/ 6 h 6" name="T1"/>
                      <a:gd fmla="*/ 0 w 5" name="T2"/>
                      <a:gd fmla="*/ 2 h 6" name="T3"/>
                      <a:gd fmla="*/ 4 w 5" name="T4"/>
                      <a:gd fmla="*/ 6 h 6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6" w="5">
                        <a:moveTo>
                          <a:pt x="4" y="6"/>
                        </a:moveTo>
                        <a:cubicBezTo>
                          <a:pt x="1" y="6"/>
                          <a:pt x="1" y="4"/>
                          <a:pt x="0" y="2"/>
                        </a:cubicBezTo>
                        <a:cubicBezTo>
                          <a:pt x="1" y="0"/>
                          <a:pt x="5" y="5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64" name="Freeform 121"/>
                  <p:cNvSpPr>
                    <a:spLocks noEditPoints="1"/>
                  </p:cNvSpPr>
                  <p:nvPr/>
                </p:nvSpPr>
                <p:spPr bwMode="auto">
                  <a:xfrm>
                    <a:off x="3475" y="1723"/>
                    <a:ext cx="36" cy="38"/>
                  </a:xfrm>
                  <a:custGeom>
                    <a:gdLst>
                      <a:gd fmla="*/ 2 w 15" name="T0"/>
                      <a:gd fmla="*/ 3 h 16" name="T1"/>
                      <a:gd fmla="*/ 13 w 15" name="T2"/>
                      <a:gd fmla="*/ 3 h 16" name="T3"/>
                      <a:gd fmla="*/ 15 w 15" name="T4"/>
                      <a:gd fmla="*/ 8 h 16" name="T5"/>
                      <a:gd fmla="*/ 12 w 15" name="T6"/>
                      <a:gd fmla="*/ 14 h 16" name="T7"/>
                      <a:gd fmla="*/ 4 w 15" name="T8"/>
                      <a:gd fmla="*/ 14 h 16" name="T9"/>
                      <a:gd fmla="*/ 2 w 15" name="T10"/>
                      <a:gd fmla="*/ 3 h 16" name="T11"/>
                      <a:gd fmla="*/ 5 w 15" name="T12"/>
                      <a:gd fmla="*/ 10 h 16" name="T13"/>
                      <a:gd fmla="*/ 11 w 15" name="T14"/>
                      <a:gd fmla="*/ 9 h 16" name="T15"/>
                      <a:gd fmla="*/ 5 w 15" name="T16"/>
                      <a:gd fmla="*/ 7 h 16" name="T17"/>
                      <a:gd fmla="*/ 5 w 15" name="T18"/>
                      <a:gd fmla="*/ 10 h 16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6" w="15">
                        <a:moveTo>
                          <a:pt x="2" y="3"/>
                        </a:moveTo>
                        <a:cubicBezTo>
                          <a:pt x="6" y="0"/>
                          <a:pt x="10" y="0"/>
                          <a:pt x="13" y="3"/>
                        </a:cubicBezTo>
                        <a:cubicBezTo>
                          <a:pt x="14" y="5"/>
                          <a:pt x="15" y="7"/>
                          <a:pt x="15" y="8"/>
                        </a:cubicBezTo>
                        <a:cubicBezTo>
                          <a:pt x="15" y="10"/>
                          <a:pt x="13" y="13"/>
                          <a:pt x="12" y="14"/>
                        </a:cubicBezTo>
                        <a:cubicBezTo>
                          <a:pt x="9" y="16"/>
                          <a:pt x="6" y="16"/>
                          <a:pt x="4" y="14"/>
                        </a:cubicBezTo>
                        <a:cubicBezTo>
                          <a:pt x="1" y="12"/>
                          <a:pt x="0" y="7"/>
                          <a:pt x="2" y="3"/>
                        </a:cubicBezTo>
                        <a:close/>
                        <a:moveTo>
                          <a:pt x="5" y="10"/>
                        </a:moveTo>
                        <a:cubicBezTo>
                          <a:pt x="7" y="11"/>
                          <a:pt x="11" y="13"/>
                          <a:pt x="11" y="9"/>
                        </a:cubicBezTo>
                        <a:cubicBezTo>
                          <a:pt x="8" y="9"/>
                          <a:pt x="7" y="8"/>
                          <a:pt x="5" y="7"/>
                        </a:cubicBezTo>
                        <a:cubicBezTo>
                          <a:pt x="5" y="8"/>
                          <a:pt x="5" y="9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65" name="Freeform 122"/>
                  <p:cNvSpPr/>
                  <p:nvPr/>
                </p:nvSpPr>
                <p:spPr bwMode="auto">
                  <a:xfrm>
                    <a:off x="3205" y="1725"/>
                    <a:ext cx="7" cy="12"/>
                  </a:xfrm>
                  <a:custGeom>
                    <a:gdLst>
                      <a:gd fmla="*/ 3 w 3" name="T0"/>
                      <a:gd fmla="*/ 1 h 5" name="T1"/>
                      <a:gd fmla="*/ 2 w 3" name="T2"/>
                      <a:gd fmla="*/ 5 h 5" name="T3"/>
                      <a:gd fmla="*/ 3 w 3" name="T4"/>
                      <a:gd fmla="*/ 1 h 5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5" w="3">
                        <a:moveTo>
                          <a:pt x="3" y="1"/>
                        </a:moveTo>
                        <a:cubicBezTo>
                          <a:pt x="3" y="3"/>
                          <a:pt x="3" y="5"/>
                          <a:pt x="2" y="5"/>
                        </a:cubicBezTo>
                        <a:cubicBezTo>
                          <a:pt x="0" y="4"/>
                          <a:pt x="1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66" name="Freeform 123"/>
                  <p:cNvSpPr/>
                  <p:nvPr/>
                </p:nvSpPr>
                <p:spPr bwMode="auto">
                  <a:xfrm>
                    <a:off x="2561" y="1725"/>
                    <a:ext cx="7" cy="20"/>
                  </a:xfrm>
                  <a:custGeom>
                    <a:gdLst>
                      <a:gd fmla="*/ 3 w 3" name="T0"/>
                      <a:gd fmla="*/ 8 h 8" name="T1"/>
                      <a:gd fmla="*/ 0 w 3" name="T2"/>
                      <a:gd fmla="*/ 3 h 8" name="T3"/>
                      <a:gd fmla="*/ 3 w 3" name="T4"/>
                      <a:gd fmla="*/ 8 h 8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8" w="3">
                        <a:moveTo>
                          <a:pt x="3" y="8"/>
                        </a:moveTo>
                        <a:cubicBezTo>
                          <a:pt x="1" y="7"/>
                          <a:pt x="1" y="4"/>
                          <a:pt x="0" y="3"/>
                        </a:cubicBezTo>
                        <a:cubicBezTo>
                          <a:pt x="1" y="0"/>
                          <a:pt x="3" y="6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67" name="Freeform 124"/>
                  <p:cNvSpPr>
                    <a:spLocks noEditPoints="1"/>
                  </p:cNvSpPr>
                  <p:nvPr/>
                </p:nvSpPr>
                <p:spPr bwMode="auto">
                  <a:xfrm>
                    <a:off x="2484" y="1730"/>
                    <a:ext cx="41" cy="34"/>
                  </a:xfrm>
                  <a:custGeom>
                    <a:gdLst>
                      <a:gd fmla="*/ 9 w 17" name="T0"/>
                      <a:gd fmla="*/ 1 h 14" name="T1"/>
                      <a:gd fmla="*/ 16 w 17" name="T2"/>
                      <a:gd fmla="*/ 9 h 14" name="T3"/>
                      <a:gd fmla="*/ 10 w 17" name="T4"/>
                      <a:gd fmla="*/ 14 h 14" name="T5"/>
                      <a:gd fmla="*/ 3 w 17" name="T6"/>
                      <a:gd fmla="*/ 4 h 14" name="T7"/>
                      <a:gd fmla="*/ 9 w 17" name="T8"/>
                      <a:gd fmla="*/ 1 h 14" name="T9"/>
                      <a:gd fmla="*/ 10 w 17" name="T10"/>
                      <a:gd fmla="*/ 8 h 14" name="T11"/>
                      <a:gd fmla="*/ 7 w 17" name="T12"/>
                      <a:gd fmla="*/ 8 h 14" name="T13"/>
                      <a:gd fmla="*/ 13 w 17" name="T14"/>
                      <a:gd fmla="*/ 6 h 14" name="T15"/>
                      <a:gd fmla="*/ 12 w 17" name="T16"/>
                      <a:gd fmla="*/ 6 h 14" name="T17"/>
                      <a:gd fmla="*/ 10 w 17" name="T18"/>
                      <a:gd fmla="*/ 8 h 14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4" w="17">
                        <a:moveTo>
                          <a:pt x="9" y="1"/>
                        </a:moveTo>
                        <a:cubicBezTo>
                          <a:pt x="14" y="0"/>
                          <a:pt x="17" y="4"/>
                          <a:pt x="16" y="9"/>
                        </a:cubicBezTo>
                        <a:cubicBezTo>
                          <a:pt x="16" y="11"/>
                          <a:pt x="12" y="13"/>
                          <a:pt x="10" y="14"/>
                        </a:cubicBezTo>
                        <a:cubicBezTo>
                          <a:pt x="6" y="14"/>
                          <a:pt x="0" y="10"/>
                          <a:pt x="3" y="4"/>
                        </a:cubicBezTo>
                        <a:cubicBezTo>
                          <a:pt x="3" y="2"/>
                          <a:pt x="6" y="1"/>
                          <a:pt x="9" y="1"/>
                        </a:cubicBezTo>
                        <a:close/>
                        <a:moveTo>
                          <a:pt x="10" y="8"/>
                        </a:moveTo>
                        <a:cubicBezTo>
                          <a:pt x="9" y="9"/>
                          <a:pt x="8" y="7"/>
                          <a:pt x="7" y="8"/>
                        </a:cubicBezTo>
                        <a:cubicBezTo>
                          <a:pt x="8" y="11"/>
                          <a:pt x="13" y="11"/>
                          <a:pt x="13" y="6"/>
                        </a:cubicBezTo>
                        <a:cubicBezTo>
                          <a:pt x="13" y="6"/>
                          <a:pt x="12" y="6"/>
                          <a:pt x="12" y="6"/>
                        </a:cubicBezTo>
                        <a:cubicBezTo>
                          <a:pt x="11" y="7"/>
                          <a:pt x="11" y="8"/>
                          <a:pt x="1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68" name="Freeform 125"/>
                  <p:cNvSpPr/>
                  <p:nvPr/>
                </p:nvSpPr>
                <p:spPr bwMode="auto">
                  <a:xfrm>
                    <a:off x="2786" y="1733"/>
                    <a:ext cx="10" cy="7"/>
                  </a:xfrm>
                  <a:custGeom>
                    <a:gdLst>
                      <a:gd fmla="*/ 2 w 4" name="T0"/>
                      <a:gd fmla="*/ 0 h 3" name="T1"/>
                      <a:gd fmla="*/ 3 w 4" name="T2"/>
                      <a:gd fmla="*/ 3 h 3" name="T3"/>
                      <a:gd fmla="*/ 2 w 4" name="T4"/>
                      <a:gd fmla="*/ 0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4">
                        <a:moveTo>
                          <a:pt x="2" y="0"/>
                        </a:moveTo>
                        <a:cubicBezTo>
                          <a:pt x="3" y="0"/>
                          <a:pt x="4" y="2"/>
                          <a:pt x="3" y="3"/>
                        </a:cubicBezTo>
                        <a:cubicBezTo>
                          <a:pt x="0" y="3"/>
                          <a:pt x="0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69" name="Freeform 126"/>
                  <p:cNvSpPr>
                    <a:spLocks noEditPoints="1"/>
                  </p:cNvSpPr>
                  <p:nvPr/>
                </p:nvSpPr>
                <p:spPr bwMode="auto">
                  <a:xfrm>
                    <a:off x="2991" y="1737"/>
                    <a:ext cx="26" cy="31"/>
                  </a:xfrm>
                  <a:custGeom>
                    <a:gdLst>
                      <a:gd fmla="*/ 5 w 11" name="T0"/>
                      <a:gd fmla="*/ 1 h 13" name="T1"/>
                      <a:gd fmla="*/ 11 w 11" name="T2"/>
                      <a:gd fmla="*/ 7 h 13" name="T3"/>
                      <a:gd fmla="*/ 0 w 11" name="T4"/>
                      <a:gd fmla="*/ 7 h 13" name="T5"/>
                      <a:gd fmla="*/ 5 w 11" name="T6"/>
                      <a:gd fmla="*/ 1 h 13" name="T7"/>
                      <a:gd fmla="*/ 8 w 11" name="T8"/>
                      <a:gd fmla="*/ 7 h 13" name="T9"/>
                      <a:gd fmla="*/ 4 w 11" name="T10"/>
                      <a:gd fmla="*/ 7 h 13" name="T11"/>
                      <a:gd fmla="*/ 3 w 11" name="T12"/>
                      <a:gd fmla="*/ 6 h 13" name="T13"/>
                      <a:gd fmla="*/ 8 w 11" name="T14"/>
                      <a:gd fmla="*/ 7 h 13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3" w="11">
                        <a:moveTo>
                          <a:pt x="5" y="1"/>
                        </a:moveTo>
                        <a:cubicBezTo>
                          <a:pt x="8" y="0"/>
                          <a:pt x="11" y="3"/>
                          <a:pt x="11" y="7"/>
                        </a:cubicBezTo>
                        <a:cubicBezTo>
                          <a:pt x="11" y="13"/>
                          <a:pt x="0" y="13"/>
                          <a:pt x="0" y="7"/>
                        </a:cubicBezTo>
                        <a:cubicBezTo>
                          <a:pt x="0" y="3"/>
                          <a:pt x="2" y="1"/>
                          <a:pt x="5" y="1"/>
                        </a:cubicBezTo>
                        <a:close/>
                        <a:moveTo>
                          <a:pt x="8" y="7"/>
                        </a:moveTo>
                        <a:cubicBezTo>
                          <a:pt x="6" y="7"/>
                          <a:pt x="5" y="7"/>
                          <a:pt x="4" y="7"/>
                        </a:cubicBezTo>
                        <a:cubicBezTo>
                          <a:pt x="3" y="7"/>
                          <a:pt x="4" y="6"/>
                          <a:pt x="3" y="6"/>
                        </a:cubicBezTo>
                        <a:cubicBezTo>
                          <a:pt x="3" y="9"/>
                          <a:pt x="8" y="9"/>
                          <a:pt x="8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70" name="Freeform 127"/>
                  <p:cNvSpPr/>
                  <p:nvPr/>
                </p:nvSpPr>
                <p:spPr bwMode="auto">
                  <a:xfrm>
                    <a:off x="3316" y="1745"/>
                    <a:ext cx="10" cy="9"/>
                  </a:xfrm>
                  <a:custGeom>
                    <a:gdLst>
                      <a:gd fmla="*/ 3 w 4" name="T0"/>
                      <a:gd fmla="*/ 0 h 4" name="T1"/>
                      <a:gd fmla="*/ 4 w 4" name="T2"/>
                      <a:gd fmla="*/ 1 h 4" name="T3"/>
                      <a:gd fmla="*/ 1 w 4" name="T4"/>
                      <a:gd fmla="*/ 4 h 4" name="T5"/>
                      <a:gd fmla="*/ 3 w 4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4">
                        <a:moveTo>
                          <a:pt x="3" y="0"/>
                        </a:moveTo>
                        <a:cubicBezTo>
                          <a:pt x="3" y="0"/>
                          <a:pt x="3" y="1"/>
                          <a:pt x="4" y="1"/>
                        </a:cubicBezTo>
                        <a:cubicBezTo>
                          <a:pt x="3" y="2"/>
                          <a:pt x="3" y="3"/>
                          <a:pt x="1" y="4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71" name="Freeform 128"/>
                  <p:cNvSpPr>
                    <a:spLocks noEditPoints="1"/>
                  </p:cNvSpPr>
                  <p:nvPr/>
                </p:nvSpPr>
                <p:spPr bwMode="auto">
                  <a:xfrm>
                    <a:off x="3088" y="1745"/>
                    <a:ext cx="40" cy="33"/>
                  </a:xfrm>
                  <a:custGeom>
                    <a:gdLst>
                      <a:gd fmla="*/ 6 w 17" name="T0"/>
                      <a:gd fmla="*/ 13 h 14" name="T1"/>
                      <a:gd fmla="*/ 8 w 17" name="T2"/>
                      <a:gd fmla="*/ 0 h 14" name="T3"/>
                      <a:gd fmla="*/ 14 w 17" name="T4"/>
                      <a:gd fmla="*/ 2 h 14" name="T5"/>
                      <a:gd fmla="*/ 13 w 17" name="T6"/>
                      <a:gd fmla="*/ 13 h 14" name="T7"/>
                      <a:gd fmla="*/ 6 w 17" name="T8"/>
                      <a:gd fmla="*/ 13 h 14" name="T9"/>
                      <a:gd fmla="*/ 13 w 17" name="T10"/>
                      <a:gd fmla="*/ 8 h 14" name="T11"/>
                      <a:gd fmla="*/ 6 w 17" name="T12"/>
                      <a:gd fmla="*/ 6 h 14" name="T13"/>
                      <a:gd fmla="*/ 13 w 17" name="T14"/>
                      <a:gd fmla="*/ 8 h 1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4" w="17">
                        <a:moveTo>
                          <a:pt x="6" y="13"/>
                        </a:moveTo>
                        <a:cubicBezTo>
                          <a:pt x="0" y="10"/>
                          <a:pt x="2" y="1"/>
                          <a:pt x="8" y="0"/>
                        </a:cubicBezTo>
                        <a:cubicBezTo>
                          <a:pt x="10" y="0"/>
                          <a:pt x="13" y="1"/>
                          <a:pt x="14" y="2"/>
                        </a:cubicBezTo>
                        <a:cubicBezTo>
                          <a:pt x="17" y="4"/>
                          <a:pt x="17" y="11"/>
                          <a:pt x="13" y="13"/>
                        </a:cubicBezTo>
                        <a:cubicBezTo>
                          <a:pt x="11" y="14"/>
                          <a:pt x="8" y="13"/>
                          <a:pt x="6" y="13"/>
                        </a:cubicBezTo>
                        <a:close/>
                        <a:moveTo>
                          <a:pt x="13" y="8"/>
                        </a:moveTo>
                        <a:cubicBezTo>
                          <a:pt x="10" y="9"/>
                          <a:pt x="7" y="8"/>
                          <a:pt x="6" y="6"/>
                        </a:cubicBezTo>
                        <a:cubicBezTo>
                          <a:pt x="4" y="13"/>
                          <a:pt x="12" y="12"/>
                          <a:pt x="1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72" name="Freeform 129"/>
                  <p:cNvSpPr/>
                  <p:nvPr/>
                </p:nvSpPr>
                <p:spPr bwMode="auto">
                  <a:xfrm>
                    <a:off x="2686" y="1747"/>
                    <a:ext cx="12" cy="14"/>
                  </a:xfrm>
                  <a:custGeom>
                    <a:gdLst>
                      <a:gd fmla="*/ 2 w 5" name="T0"/>
                      <a:gd fmla="*/ 0 h 6" name="T1"/>
                      <a:gd fmla="*/ 5 w 5" name="T2"/>
                      <a:gd fmla="*/ 5 h 6" name="T3"/>
                      <a:gd fmla="*/ 2 w 5" name="T4"/>
                      <a:gd fmla="*/ 0 h 6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6" w="5">
                        <a:moveTo>
                          <a:pt x="2" y="0"/>
                        </a:moveTo>
                        <a:cubicBezTo>
                          <a:pt x="4" y="1"/>
                          <a:pt x="5" y="3"/>
                          <a:pt x="5" y="5"/>
                        </a:cubicBezTo>
                        <a:cubicBezTo>
                          <a:pt x="3" y="6"/>
                          <a:pt x="0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73" name="Freeform 130"/>
                  <p:cNvSpPr/>
                  <p:nvPr/>
                </p:nvSpPr>
                <p:spPr bwMode="auto">
                  <a:xfrm>
                    <a:off x="2701" y="1749"/>
                    <a:ext cx="4" cy="5"/>
                  </a:xfrm>
                  <a:custGeom>
                    <a:gdLst>
                      <a:gd fmla="*/ 0 w 2" name="T0"/>
                      <a:gd fmla="*/ 0 h 2" name="T1"/>
                      <a:gd fmla="*/ 2 w 2" name="T2"/>
                      <a:gd fmla="*/ 2 h 2" name="T3"/>
                      <a:gd fmla="*/ 0 w 2" name="T4"/>
                      <a:gd fmla="*/ 2 h 2" name="T5"/>
                      <a:gd fmla="*/ 0 w 2" name="T6"/>
                      <a:gd fmla="*/ 0 h 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" w="2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2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74" name="Freeform 131"/>
                  <p:cNvSpPr/>
                  <p:nvPr/>
                </p:nvSpPr>
                <p:spPr bwMode="auto">
                  <a:xfrm>
                    <a:off x="3038" y="1754"/>
                    <a:ext cx="3" cy="2"/>
                  </a:xfrm>
                  <a:custGeom>
                    <a:gdLst>
                      <a:gd fmla="*/ 1 w 1" name="T0"/>
                      <a:gd fmla="*/ 0 h 1" name="T1"/>
                      <a:gd fmla="*/ 1 w 1" name="T2"/>
                      <a:gd fmla="*/ 1 h 1" name="T3"/>
                      <a:gd fmla="*/ 0 w 1" name="T4"/>
                      <a:gd fmla="*/ 0 h 1" name="T5"/>
                      <a:gd fmla="*/ 1 w 1" name="T6"/>
                      <a:gd fmla="*/ 0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75" name="Freeform 132"/>
                  <p:cNvSpPr/>
                  <p:nvPr/>
                </p:nvSpPr>
                <p:spPr bwMode="auto">
                  <a:xfrm>
                    <a:off x="2570" y="1754"/>
                    <a:ext cx="5" cy="7"/>
                  </a:xfrm>
                  <a:custGeom>
                    <a:gdLst>
                      <a:gd fmla="*/ 1 w 2" name="T0"/>
                      <a:gd fmla="*/ 0 h 3" name="T1"/>
                      <a:gd fmla="*/ 2 w 2" name="T2"/>
                      <a:gd fmla="*/ 3 h 3" name="T3"/>
                      <a:gd fmla="*/ 1 w 2" name="T4"/>
                      <a:gd fmla="*/ 0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2">
                        <a:moveTo>
                          <a:pt x="1" y="0"/>
                        </a:moveTo>
                        <a:cubicBezTo>
                          <a:pt x="2" y="0"/>
                          <a:pt x="2" y="2"/>
                          <a:pt x="2" y="3"/>
                        </a:cubicBezTo>
                        <a:cubicBezTo>
                          <a:pt x="1" y="3"/>
                          <a:pt x="0" y="2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76" name="Freeform 133"/>
                  <p:cNvSpPr>
                    <a:spLocks noEditPoints="1"/>
                  </p:cNvSpPr>
                  <p:nvPr/>
                </p:nvSpPr>
                <p:spPr bwMode="auto">
                  <a:xfrm>
                    <a:off x="2860" y="1747"/>
                    <a:ext cx="45" cy="40"/>
                  </a:xfrm>
                  <a:custGeom>
                    <a:gdLst>
                      <a:gd fmla="*/ 9 w 19" name="T0"/>
                      <a:gd fmla="*/ 16 h 17" name="T1"/>
                      <a:gd fmla="*/ 6 w 19" name="T2"/>
                      <a:gd fmla="*/ 15 h 17" name="T3"/>
                      <a:gd fmla="*/ 14 w 19" name="T4"/>
                      <a:gd fmla="*/ 5 h 17" name="T5"/>
                      <a:gd fmla="*/ 9 w 19" name="T6"/>
                      <a:gd fmla="*/ 16 h 17" name="T7"/>
                      <a:gd fmla="*/ 7 w 19" name="T8"/>
                      <a:gd fmla="*/ 10 h 17" name="T9"/>
                      <a:gd fmla="*/ 13 w 19" name="T10"/>
                      <a:gd fmla="*/ 10 h 17" name="T11"/>
                      <a:gd fmla="*/ 7 w 19" name="T12"/>
                      <a:gd fmla="*/ 10 h 17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7" w="19">
                        <a:moveTo>
                          <a:pt x="9" y="16"/>
                        </a:moveTo>
                        <a:cubicBezTo>
                          <a:pt x="8" y="15"/>
                          <a:pt x="7" y="15"/>
                          <a:pt x="6" y="15"/>
                        </a:cubicBezTo>
                        <a:cubicBezTo>
                          <a:pt x="0" y="10"/>
                          <a:pt x="7" y="0"/>
                          <a:pt x="14" y="5"/>
                        </a:cubicBezTo>
                        <a:cubicBezTo>
                          <a:pt x="19" y="8"/>
                          <a:pt x="16" y="17"/>
                          <a:pt x="9" y="16"/>
                        </a:cubicBezTo>
                        <a:close/>
                        <a:moveTo>
                          <a:pt x="7" y="10"/>
                        </a:moveTo>
                        <a:cubicBezTo>
                          <a:pt x="8" y="15"/>
                          <a:pt x="14" y="14"/>
                          <a:pt x="13" y="10"/>
                        </a:cubicBezTo>
                        <a:cubicBezTo>
                          <a:pt x="12" y="11"/>
                          <a:pt x="10" y="11"/>
                          <a:pt x="7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77" name="Freeform 134"/>
                  <p:cNvSpPr>
                    <a:spLocks noEditPoints="1"/>
                  </p:cNvSpPr>
                  <p:nvPr/>
                </p:nvSpPr>
                <p:spPr bwMode="auto">
                  <a:xfrm>
                    <a:off x="2499" y="1761"/>
                    <a:ext cx="40" cy="36"/>
                  </a:xfrm>
                  <a:custGeom>
                    <a:gdLst>
                      <a:gd fmla="*/ 12 w 17" name="T0"/>
                      <a:gd fmla="*/ 13 h 15" name="T1"/>
                      <a:gd fmla="*/ 6 w 17" name="T2"/>
                      <a:gd fmla="*/ 2 h 15" name="T3"/>
                      <a:gd fmla="*/ 15 w 17" name="T4"/>
                      <a:gd fmla="*/ 4 h 15" name="T5"/>
                      <a:gd fmla="*/ 12 w 17" name="T6"/>
                      <a:gd fmla="*/ 13 h 15" name="T7"/>
                      <a:gd fmla="*/ 9 w 17" name="T8"/>
                      <a:gd fmla="*/ 9 h 15" name="T9"/>
                      <a:gd fmla="*/ 10 w 17" name="T10"/>
                      <a:gd fmla="*/ 10 h 15" name="T11"/>
                      <a:gd fmla="*/ 13 w 17" name="T12"/>
                      <a:gd fmla="*/ 7 h 15" name="T13"/>
                      <a:gd fmla="*/ 9 w 17" name="T14"/>
                      <a:gd fmla="*/ 9 h 1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5" w="17">
                        <a:moveTo>
                          <a:pt x="12" y="13"/>
                        </a:moveTo>
                        <a:cubicBezTo>
                          <a:pt x="5" y="15"/>
                          <a:pt x="0" y="6"/>
                          <a:pt x="6" y="2"/>
                        </a:cubicBezTo>
                        <a:cubicBezTo>
                          <a:pt x="9" y="0"/>
                          <a:pt x="13" y="1"/>
                          <a:pt x="15" y="4"/>
                        </a:cubicBezTo>
                        <a:cubicBezTo>
                          <a:pt x="17" y="8"/>
                          <a:pt x="15" y="11"/>
                          <a:pt x="12" y="13"/>
                        </a:cubicBezTo>
                        <a:close/>
                        <a:moveTo>
                          <a:pt x="9" y="9"/>
                        </a:moveTo>
                        <a:cubicBezTo>
                          <a:pt x="9" y="9"/>
                          <a:pt x="9" y="10"/>
                          <a:pt x="10" y="10"/>
                        </a:cubicBezTo>
                        <a:cubicBezTo>
                          <a:pt x="12" y="10"/>
                          <a:pt x="13" y="9"/>
                          <a:pt x="13" y="7"/>
                        </a:cubicBezTo>
                        <a:cubicBezTo>
                          <a:pt x="11" y="7"/>
                          <a:pt x="10" y="8"/>
                          <a:pt x="9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78" name="Freeform 135"/>
                  <p:cNvSpPr/>
                  <p:nvPr/>
                </p:nvSpPr>
                <p:spPr bwMode="auto">
                  <a:xfrm>
                    <a:off x="2577" y="1766"/>
                    <a:ext cx="3" cy="5"/>
                  </a:xfrm>
                  <a:custGeom>
                    <a:gdLst>
                      <a:gd fmla="*/ 0 w 1" name="T0"/>
                      <a:gd fmla="*/ 0 h 2" name="T1"/>
                      <a:gd fmla="*/ 1 w 1" name="T2"/>
                      <a:gd fmla="*/ 2 h 2" name="T3"/>
                      <a:gd fmla="*/ 0 w 1" name="T4"/>
                      <a:gd fmla="*/ 0 h 2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2" w="1">
                        <a:moveTo>
                          <a:pt x="0" y="0"/>
                        </a:moveTo>
                        <a:cubicBezTo>
                          <a:pt x="1" y="0"/>
                          <a:pt x="1" y="1"/>
                          <a:pt x="1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79" name="Freeform 136"/>
                  <p:cNvSpPr>
                    <a:spLocks noEditPoints="1"/>
                  </p:cNvSpPr>
                  <p:nvPr/>
                </p:nvSpPr>
                <p:spPr bwMode="auto">
                  <a:xfrm>
                    <a:off x="3207" y="1766"/>
                    <a:ext cx="40" cy="31"/>
                  </a:xfrm>
                  <a:custGeom>
                    <a:gdLst>
                      <a:gd fmla="*/ 7 w 17" name="T0"/>
                      <a:gd fmla="*/ 1 h 13" name="T1"/>
                      <a:gd fmla="*/ 14 w 17" name="T2"/>
                      <a:gd fmla="*/ 3 h 13" name="T3"/>
                      <a:gd fmla="*/ 9 w 17" name="T4"/>
                      <a:gd fmla="*/ 13 h 13" name="T5"/>
                      <a:gd fmla="*/ 3 w 17" name="T6"/>
                      <a:gd fmla="*/ 11 h 13" name="T7"/>
                      <a:gd fmla="*/ 7 w 17" name="T8"/>
                      <a:gd fmla="*/ 1 h 13" name="T9"/>
                      <a:gd fmla="*/ 8 w 17" name="T10"/>
                      <a:gd fmla="*/ 11 h 13" name="T11"/>
                      <a:gd fmla="*/ 8 w 17" name="T12"/>
                      <a:gd fmla="*/ 9 h 13" name="T13"/>
                      <a:gd fmla="*/ 9 w 17" name="T14"/>
                      <a:gd fmla="*/ 8 h 13" name="T15"/>
                      <a:gd fmla="*/ 5 w 17" name="T16"/>
                      <a:gd fmla="*/ 6 h 13" name="T17"/>
                      <a:gd fmla="*/ 8 w 17" name="T18"/>
                      <a:gd fmla="*/ 11 h 13" name="T19"/>
                      <a:gd fmla="*/ 11 w 17" name="T20"/>
                      <a:gd fmla="*/ 9 h 13" name="T21"/>
                      <a:gd fmla="*/ 12 w 17" name="T22"/>
                      <a:gd fmla="*/ 8 h 13" name="T23"/>
                      <a:gd fmla="*/ 11 w 17" name="T24"/>
                      <a:gd fmla="*/ 8 h 13" name="T25"/>
                      <a:gd fmla="*/ 11 w 17" name="T26"/>
                      <a:gd fmla="*/ 9 h 13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13" w="17">
                        <a:moveTo>
                          <a:pt x="7" y="1"/>
                        </a:moveTo>
                        <a:cubicBezTo>
                          <a:pt x="10" y="0"/>
                          <a:pt x="13" y="1"/>
                          <a:pt x="14" y="3"/>
                        </a:cubicBezTo>
                        <a:cubicBezTo>
                          <a:pt x="17" y="7"/>
                          <a:pt x="13" y="13"/>
                          <a:pt x="9" y="13"/>
                        </a:cubicBezTo>
                        <a:cubicBezTo>
                          <a:pt x="7" y="13"/>
                          <a:pt x="5" y="12"/>
                          <a:pt x="3" y="11"/>
                        </a:cubicBezTo>
                        <a:cubicBezTo>
                          <a:pt x="0" y="7"/>
                          <a:pt x="1" y="1"/>
                          <a:pt x="7" y="1"/>
                        </a:cubicBezTo>
                        <a:close/>
                        <a:moveTo>
                          <a:pt x="8" y="11"/>
                        </a:moveTo>
                        <a:cubicBezTo>
                          <a:pt x="9" y="10"/>
                          <a:pt x="8" y="10"/>
                          <a:pt x="8" y="9"/>
                        </a:cubicBezTo>
                        <a:cubicBezTo>
                          <a:pt x="9" y="9"/>
                          <a:pt x="9" y="8"/>
                          <a:pt x="9" y="8"/>
                        </a:cubicBezTo>
                        <a:cubicBezTo>
                          <a:pt x="8" y="7"/>
                          <a:pt x="6" y="7"/>
                          <a:pt x="5" y="6"/>
                        </a:cubicBezTo>
                        <a:cubicBezTo>
                          <a:pt x="4" y="8"/>
                          <a:pt x="6" y="11"/>
                          <a:pt x="8" y="11"/>
                        </a:cubicBezTo>
                        <a:close/>
                        <a:moveTo>
                          <a:pt x="11" y="9"/>
                        </a:moveTo>
                        <a:cubicBezTo>
                          <a:pt x="11" y="9"/>
                          <a:pt x="12" y="8"/>
                          <a:pt x="12" y="8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10" y="8"/>
                          <a:pt x="11" y="9"/>
                          <a:pt x="1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80" name="Freeform 137"/>
                  <p:cNvSpPr>
                    <a:spLocks noEditPoints="1"/>
                  </p:cNvSpPr>
                  <p:nvPr/>
                </p:nvSpPr>
                <p:spPr bwMode="auto">
                  <a:xfrm>
                    <a:off x="3452" y="1766"/>
                    <a:ext cx="35" cy="38"/>
                  </a:xfrm>
                  <a:custGeom>
                    <a:gdLst>
                      <a:gd fmla="*/ 12 w 15" name="T0"/>
                      <a:gd fmla="*/ 12 h 16" name="T1"/>
                      <a:gd fmla="*/ 1 w 15" name="T2"/>
                      <a:gd fmla="*/ 9 h 16" name="T3"/>
                      <a:gd fmla="*/ 8 w 15" name="T4"/>
                      <a:gd fmla="*/ 0 h 16" name="T5"/>
                      <a:gd fmla="*/ 14 w 15" name="T6"/>
                      <a:gd fmla="*/ 8 h 16" name="T7"/>
                      <a:gd fmla="*/ 12 w 15" name="T8"/>
                      <a:gd fmla="*/ 12 h 16" name="T9"/>
                      <a:gd fmla="*/ 5 w 15" name="T10"/>
                      <a:gd fmla="*/ 8 h 16" name="T11"/>
                      <a:gd fmla="*/ 11 w 15" name="T12"/>
                      <a:gd fmla="*/ 8 h 16" name="T13"/>
                      <a:gd fmla="*/ 5 w 15" name="T14"/>
                      <a:gd fmla="*/ 8 h 16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6" w="15">
                        <a:moveTo>
                          <a:pt x="12" y="12"/>
                        </a:moveTo>
                        <a:cubicBezTo>
                          <a:pt x="8" y="16"/>
                          <a:pt x="1" y="13"/>
                          <a:pt x="1" y="9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11" y="1"/>
                          <a:pt x="15" y="4"/>
                          <a:pt x="14" y="8"/>
                        </a:cubicBezTo>
                        <a:cubicBezTo>
                          <a:pt x="14" y="9"/>
                          <a:pt x="12" y="10"/>
                          <a:pt x="12" y="12"/>
                        </a:cubicBezTo>
                        <a:close/>
                        <a:moveTo>
                          <a:pt x="5" y="8"/>
                        </a:moveTo>
                        <a:cubicBezTo>
                          <a:pt x="5" y="10"/>
                          <a:pt x="10" y="12"/>
                          <a:pt x="11" y="8"/>
                        </a:cubicBezTo>
                        <a:cubicBezTo>
                          <a:pt x="9" y="8"/>
                          <a:pt x="5" y="4"/>
                          <a:pt x="5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81" name="Freeform 138"/>
                  <p:cNvSpPr/>
                  <p:nvPr/>
                </p:nvSpPr>
                <p:spPr bwMode="auto">
                  <a:xfrm>
                    <a:off x="2755" y="1764"/>
                    <a:ext cx="41" cy="42"/>
                  </a:xfrm>
                  <a:custGeom>
                    <a:gdLst>
                      <a:gd fmla="*/ 6 w 17" name="T0"/>
                      <a:gd fmla="*/ 15 h 18" name="T1"/>
                      <a:gd fmla="*/ 11 w 17" name="T2"/>
                      <a:gd fmla="*/ 8 h 18" name="T3"/>
                      <a:gd fmla="*/ 5 w 17" name="T4"/>
                      <a:gd fmla="*/ 10 h 18" name="T5"/>
                      <a:gd fmla="*/ 7 w 17" name="T6"/>
                      <a:gd fmla="*/ 13 h 18" name="T7"/>
                      <a:gd fmla="*/ 1 w 17" name="T8"/>
                      <a:gd fmla="*/ 9 h 18" name="T9"/>
                      <a:gd fmla="*/ 13 w 17" name="T10"/>
                      <a:gd fmla="*/ 4 h 18" name="T11"/>
                      <a:gd fmla="*/ 6 w 17" name="T12"/>
                      <a:gd fmla="*/ 15 h 18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8" w="17">
                        <a:moveTo>
                          <a:pt x="6" y="15"/>
                        </a:moveTo>
                        <a:cubicBezTo>
                          <a:pt x="7" y="12"/>
                          <a:pt x="13" y="12"/>
                          <a:pt x="11" y="8"/>
                        </a:cubicBezTo>
                        <a:cubicBezTo>
                          <a:pt x="10" y="9"/>
                          <a:pt x="7" y="11"/>
                          <a:pt x="5" y="10"/>
                        </a:cubicBezTo>
                        <a:cubicBezTo>
                          <a:pt x="5" y="11"/>
                          <a:pt x="7" y="11"/>
                          <a:pt x="7" y="13"/>
                        </a:cubicBezTo>
                        <a:cubicBezTo>
                          <a:pt x="4" y="16"/>
                          <a:pt x="1" y="12"/>
                          <a:pt x="1" y="9"/>
                        </a:cubicBezTo>
                        <a:cubicBezTo>
                          <a:pt x="0" y="2"/>
                          <a:pt x="9" y="0"/>
                          <a:pt x="13" y="4"/>
                        </a:cubicBezTo>
                        <a:cubicBezTo>
                          <a:pt x="17" y="9"/>
                          <a:pt x="12" y="18"/>
                          <a:pt x="6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82" name="Freeform 139"/>
                  <p:cNvSpPr/>
                  <p:nvPr/>
                </p:nvSpPr>
                <p:spPr bwMode="auto">
                  <a:xfrm>
                    <a:off x="3193" y="1773"/>
                    <a:ext cx="7" cy="5"/>
                  </a:xfrm>
                  <a:custGeom>
                    <a:gdLst>
                      <a:gd fmla="*/ 3 w 3" name="T0"/>
                      <a:gd fmla="*/ 2 h 2" name="T1"/>
                      <a:gd fmla="*/ 1 w 3" name="T2"/>
                      <a:gd fmla="*/ 2 h 2" name="T3"/>
                      <a:gd fmla="*/ 3 w 3" name="T4"/>
                      <a:gd fmla="*/ 2 h 2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2" w="3">
                        <a:moveTo>
                          <a:pt x="3" y="2"/>
                        </a:move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0" y="1"/>
                          <a:pt x="3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83" name="Freeform 140"/>
                  <p:cNvSpPr>
                    <a:spLocks noEditPoints="1"/>
                  </p:cNvSpPr>
                  <p:nvPr/>
                </p:nvSpPr>
                <p:spPr bwMode="auto">
                  <a:xfrm>
                    <a:off x="2651" y="1802"/>
                    <a:ext cx="38" cy="38"/>
                  </a:xfrm>
                  <a:custGeom>
                    <a:gdLst>
                      <a:gd fmla="*/ 10 w 16" name="T0"/>
                      <a:gd fmla="*/ 0 h 16" name="T1"/>
                      <a:gd fmla="*/ 15 w 16" name="T2"/>
                      <a:gd fmla="*/ 5 h 16" name="T3"/>
                      <a:gd fmla="*/ 2 w 16" name="T4"/>
                      <a:gd fmla="*/ 11 h 16" name="T5"/>
                      <a:gd fmla="*/ 2 w 16" name="T6"/>
                      <a:gd fmla="*/ 3 h 16" name="T7"/>
                      <a:gd fmla="*/ 10 w 16" name="T8"/>
                      <a:gd fmla="*/ 0 h 16" name="T9"/>
                      <a:gd fmla="*/ 10 w 16" name="T10"/>
                      <a:gd fmla="*/ 9 h 16" name="T11"/>
                      <a:gd fmla="*/ 5 w 16" name="T12"/>
                      <a:gd fmla="*/ 8 h 16" name="T13"/>
                      <a:gd fmla="*/ 11 w 16" name="T14"/>
                      <a:gd fmla="*/ 7 h 16" name="T15"/>
                      <a:gd fmla="*/ 10 w 16" name="T16"/>
                      <a:gd fmla="*/ 9 h 16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6" w="16">
                        <a:moveTo>
                          <a:pt x="10" y="0"/>
                        </a:moveTo>
                        <a:cubicBezTo>
                          <a:pt x="12" y="1"/>
                          <a:pt x="14" y="3"/>
                          <a:pt x="15" y="5"/>
                        </a:cubicBezTo>
                        <a:cubicBezTo>
                          <a:pt x="16" y="13"/>
                          <a:pt x="5" y="16"/>
                          <a:pt x="2" y="11"/>
                        </a:cubicBezTo>
                        <a:cubicBezTo>
                          <a:pt x="0" y="9"/>
                          <a:pt x="0" y="5"/>
                          <a:pt x="2" y="3"/>
                        </a:cubicBezTo>
                        <a:cubicBezTo>
                          <a:pt x="3" y="0"/>
                          <a:pt x="6" y="0"/>
                          <a:pt x="10" y="0"/>
                        </a:cubicBezTo>
                        <a:close/>
                        <a:moveTo>
                          <a:pt x="10" y="9"/>
                        </a:moveTo>
                        <a:cubicBezTo>
                          <a:pt x="8" y="9"/>
                          <a:pt x="6" y="9"/>
                          <a:pt x="5" y="8"/>
                        </a:cubicBezTo>
                        <a:cubicBezTo>
                          <a:pt x="4" y="12"/>
                          <a:pt x="13" y="11"/>
                          <a:pt x="11" y="7"/>
                        </a:cubicBezTo>
                        <a:cubicBezTo>
                          <a:pt x="10" y="7"/>
                          <a:pt x="10" y="8"/>
                          <a:pt x="10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84" name="Freeform 141"/>
                  <p:cNvSpPr>
                    <a:spLocks noEditPoints="1"/>
                  </p:cNvSpPr>
                  <p:nvPr/>
                </p:nvSpPr>
                <p:spPr bwMode="auto">
                  <a:xfrm>
                    <a:off x="3311" y="1799"/>
                    <a:ext cx="36" cy="34"/>
                  </a:xfrm>
                  <a:custGeom>
                    <a:gdLst>
                      <a:gd fmla="*/ 5 w 15" name="T0"/>
                      <a:gd fmla="*/ 1 h 14" name="T1"/>
                      <a:gd fmla="*/ 13 w 15" name="T2"/>
                      <a:gd fmla="*/ 3 h 14" name="T3"/>
                      <a:gd fmla="*/ 11 w 15" name="T4"/>
                      <a:gd fmla="*/ 13 h 14" name="T5"/>
                      <a:gd fmla="*/ 3 w 15" name="T6"/>
                      <a:gd fmla="*/ 13 h 14" name="T7"/>
                      <a:gd fmla="*/ 1 w 15" name="T8"/>
                      <a:gd fmla="*/ 10 h 14" name="T9"/>
                      <a:gd fmla="*/ 5 w 15" name="T10"/>
                      <a:gd fmla="*/ 1 h 14" name="T11"/>
                      <a:gd fmla="*/ 7 w 15" name="T12"/>
                      <a:gd fmla="*/ 11 h 14" name="T13"/>
                      <a:gd fmla="*/ 9 w 15" name="T14"/>
                      <a:gd fmla="*/ 10 h 14" name="T15"/>
                      <a:gd fmla="*/ 5 w 15" name="T16"/>
                      <a:gd fmla="*/ 5 h 14" name="T17"/>
                      <a:gd fmla="*/ 7 w 15" name="T18"/>
                      <a:gd fmla="*/ 11 h 14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4" w="15">
                        <a:moveTo>
                          <a:pt x="5" y="1"/>
                        </a:moveTo>
                        <a:cubicBezTo>
                          <a:pt x="8" y="0"/>
                          <a:pt x="11" y="2"/>
                          <a:pt x="13" y="3"/>
                        </a:cubicBezTo>
                        <a:cubicBezTo>
                          <a:pt x="15" y="6"/>
                          <a:pt x="14" y="11"/>
                          <a:pt x="11" y="13"/>
                        </a:cubicBezTo>
                        <a:cubicBezTo>
                          <a:pt x="8" y="14"/>
                          <a:pt x="5" y="14"/>
                          <a:pt x="3" y="13"/>
                        </a:cubicBezTo>
                        <a:cubicBezTo>
                          <a:pt x="3" y="12"/>
                          <a:pt x="1" y="11"/>
                          <a:pt x="1" y="10"/>
                        </a:cubicBezTo>
                        <a:cubicBezTo>
                          <a:pt x="0" y="6"/>
                          <a:pt x="2" y="2"/>
                          <a:pt x="5" y="1"/>
                        </a:cubicBezTo>
                        <a:close/>
                        <a:moveTo>
                          <a:pt x="7" y="11"/>
                        </a:moveTo>
                        <a:cubicBezTo>
                          <a:pt x="8" y="10"/>
                          <a:pt x="9" y="10"/>
                          <a:pt x="9" y="10"/>
                        </a:cubicBezTo>
                        <a:cubicBezTo>
                          <a:pt x="8" y="9"/>
                          <a:pt x="5" y="8"/>
                          <a:pt x="5" y="5"/>
                        </a:cubicBezTo>
                        <a:cubicBezTo>
                          <a:pt x="3" y="6"/>
                          <a:pt x="4" y="12"/>
                          <a:pt x="7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85" name="Freeform 142"/>
                  <p:cNvSpPr/>
                  <p:nvPr/>
                </p:nvSpPr>
                <p:spPr bwMode="auto">
                  <a:xfrm>
                    <a:off x="2984" y="1833"/>
                    <a:ext cx="16" cy="23"/>
                  </a:xfrm>
                  <a:custGeom>
                    <a:gdLst>
                      <a:gd fmla="*/ 7 w 7" name="T0"/>
                      <a:gd fmla="*/ 0 h 10" name="T1"/>
                      <a:gd fmla="*/ 6 w 7" name="T2"/>
                      <a:gd fmla="*/ 10 h 10" name="T3"/>
                      <a:gd fmla="*/ 4 w 7" name="T4"/>
                      <a:gd fmla="*/ 9 h 10" name="T5"/>
                      <a:gd fmla="*/ 3 w 7" name="T6"/>
                      <a:gd fmla="*/ 10 h 10" name="T7"/>
                      <a:gd fmla="*/ 1 w 7" name="T8"/>
                      <a:gd fmla="*/ 10 h 10" name="T9"/>
                      <a:gd fmla="*/ 4 w 7" name="T10"/>
                      <a:gd fmla="*/ 3 h 10" name="T11"/>
                      <a:gd fmla="*/ 4 w 7" name="T12"/>
                      <a:gd fmla="*/ 8 h 10" name="T13"/>
                      <a:gd fmla="*/ 7 w 7" name="T14"/>
                      <a:gd fmla="*/ 0 h 10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0" w="7">
                        <a:moveTo>
                          <a:pt x="7" y="0"/>
                        </a:moveTo>
                        <a:cubicBezTo>
                          <a:pt x="7" y="3"/>
                          <a:pt x="7" y="6"/>
                          <a:pt x="6" y="10"/>
                        </a:cubicBezTo>
                        <a:cubicBezTo>
                          <a:pt x="5" y="10"/>
                          <a:pt x="5" y="10"/>
                          <a:pt x="4" y="9"/>
                        </a:cubicBezTo>
                        <a:cubicBezTo>
                          <a:pt x="4" y="9"/>
                          <a:pt x="4" y="10"/>
                          <a:pt x="3" y="10"/>
                        </a:cubicBezTo>
                        <a:cubicBezTo>
                          <a:pt x="2" y="10"/>
                          <a:pt x="2" y="10"/>
                          <a:pt x="1" y="10"/>
                        </a:cubicBezTo>
                        <a:cubicBezTo>
                          <a:pt x="0" y="7"/>
                          <a:pt x="1" y="3"/>
                          <a:pt x="4" y="3"/>
                        </a:cubicBezTo>
                        <a:cubicBezTo>
                          <a:pt x="5" y="4"/>
                          <a:pt x="4" y="7"/>
                          <a:pt x="4" y="8"/>
                        </a:cubicBezTo>
                        <a:cubicBezTo>
                          <a:pt x="5" y="6"/>
                          <a:pt x="3" y="0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86" name="Freeform 143"/>
                  <p:cNvSpPr/>
                  <p:nvPr/>
                </p:nvSpPr>
                <p:spPr bwMode="auto">
                  <a:xfrm>
                    <a:off x="3000" y="1833"/>
                    <a:ext cx="10" cy="23"/>
                  </a:xfrm>
                  <a:custGeom>
                    <a:gdLst>
                      <a:gd fmla="*/ 3 w 4" name="T0"/>
                      <a:gd fmla="*/ 1 h 10" name="T1"/>
                      <a:gd fmla="*/ 3 w 4" name="T2"/>
                      <a:gd fmla="*/ 10 h 10" name="T3"/>
                      <a:gd fmla="*/ 3 w 4" name="T4"/>
                      <a:gd fmla="*/ 1 h 10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10" w="4">
                        <a:moveTo>
                          <a:pt x="3" y="1"/>
                        </a:moveTo>
                        <a:cubicBezTo>
                          <a:pt x="4" y="4"/>
                          <a:pt x="4" y="9"/>
                          <a:pt x="3" y="10"/>
                        </a:cubicBezTo>
                        <a:cubicBezTo>
                          <a:pt x="1" y="9"/>
                          <a:pt x="0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87" name="Freeform 144"/>
                  <p:cNvSpPr>
                    <a:spLocks noEditPoints="1"/>
                  </p:cNvSpPr>
                  <p:nvPr/>
                </p:nvSpPr>
                <p:spPr bwMode="auto">
                  <a:xfrm>
                    <a:off x="2558" y="1835"/>
                    <a:ext cx="36" cy="36"/>
                  </a:xfrm>
                  <a:custGeom>
                    <a:gdLst>
                      <a:gd fmla="*/ 5 w 15" name="T0"/>
                      <a:gd fmla="*/ 14 h 15" name="T1"/>
                      <a:gd fmla="*/ 1 w 15" name="T2"/>
                      <a:gd fmla="*/ 10 h 15" name="T3"/>
                      <a:gd fmla="*/ 10 w 15" name="T4"/>
                      <a:gd fmla="*/ 1 h 15" name="T5"/>
                      <a:gd fmla="*/ 15 w 15" name="T6"/>
                      <a:gd fmla="*/ 6 h 15" name="T7"/>
                      <a:gd fmla="*/ 5 w 15" name="T8"/>
                      <a:gd fmla="*/ 14 h 15" name="T9"/>
                      <a:gd fmla="*/ 10 w 15" name="T10"/>
                      <a:gd fmla="*/ 9 h 15" name="T11"/>
                      <a:gd fmla="*/ 11 w 15" name="T12"/>
                      <a:gd fmla="*/ 7 h 15" name="T13"/>
                      <a:gd fmla="*/ 10 w 15" name="T14"/>
                      <a:gd fmla="*/ 9 h 15" name="T15"/>
                      <a:gd fmla="*/ 7 w 15" name="T16"/>
                      <a:gd fmla="*/ 11 h 15" name="T17"/>
                      <a:gd fmla="*/ 9 w 15" name="T18"/>
                      <a:gd fmla="*/ 10 h 15" name="T19"/>
                      <a:gd fmla="*/ 7 w 15" name="T20"/>
                      <a:gd fmla="*/ 11 h 15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15" w="15">
                        <a:moveTo>
                          <a:pt x="5" y="14"/>
                        </a:moveTo>
                        <a:cubicBezTo>
                          <a:pt x="4" y="13"/>
                          <a:pt x="2" y="12"/>
                          <a:pt x="1" y="10"/>
                        </a:cubicBezTo>
                        <a:cubicBezTo>
                          <a:pt x="0" y="5"/>
                          <a:pt x="6" y="0"/>
                          <a:pt x="10" y="1"/>
                        </a:cubicBezTo>
                        <a:cubicBezTo>
                          <a:pt x="11" y="2"/>
                          <a:pt x="14" y="5"/>
                          <a:pt x="15" y="6"/>
                        </a:cubicBezTo>
                        <a:cubicBezTo>
                          <a:pt x="15" y="11"/>
                          <a:pt x="12" y="15"/>
                          <a:pt x="5" y="14"/>
                        </a:cubicBezTo>
                        <a:close/>
                        <a:moveTo>
                          <a:pt x="10" y="9"/>
                        </a:moveTo>
                        <a:cubicBezTo>
                          <a:pt x="11" y="9"/>
                          <a:pt x="12" y="8"/>
                          <a:pt x="11" y="7"/>
                        </a:cubicBezTo>
                        <a:cubicBezTo>
                          <a:pt x="11" y="8"/>
                          <a:pt x="10" y="8"/>
                          <a:pt x="10" y="9"/>
                        </a:cubicBezTo>
                        <a:close/>
                        <a:moveTo>
                          <a:pt x="7" y="11"/>
                        </a:moveTo>
                        <a:cubicBezTo>
                          <a:pt x="8" y="11"/>
                          <a:pt x="10" y="11"/>
                          <a:pt x="9" y="10"/>
                        </a:cubicBezTo>
                        <a:cubicBezTo>
                          <a:pt x="9" y="10"/>
                          <a:pt x="7" y="10"/>
                          <a:pt x="7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88" name="Freeform 145"/>
                  <p:cNvSpPr/>
                  <p:nvPr/>
                </p:nvSpPr>
                <p:spPr bwMode="auto">
                  <a:xfrm>
                    <a:off x="2896" y="1837"/>
                    <a:ext cx="11" cy="24"/>
                  </a:xfrm>
                  <a:custGeom>
                    <a:gdLst>
                      <a:gd fmla="*/ 1 w 5" name="T0"/>
                      <a:gd fmla="*/ 0 h 10" name="T1"/>
                      <a:gd fmla="*/ 4 w 5" name="T2"/>
                      <a:gd fmla="*/ 9 h 10" name="T3"/>
                      <a:gd fmla="*/ 1 w 5" name="T4"/>
                      <a:gd fmla="*/ 0 h 10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10" w="5">
                        <a:moveTo>
                          <a:pt x="1" y="0"/>
                        </a:moveTo>
                        <a:cubicBezTo>
                          <a:pt x="5" y="0"/>
                          <a:pt x="5" y="7"/>
                          <a:pt x="4" y="9"/>
                        </a:cubicBezTo>
                        <a:cubicBezTo>
                          <a:pt x="0" y="10"/>
                          <a:pt x="1" y="4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89" name="Freeform 146"/>
                  <p:cNvSpPr/>
                  <p:nvPr/>
                </p:nvSpPr>
                <p:spPr bwMode="auto">
                  <a:xfrm>
                    <a:off x="2886" y="1840"/>
                    <a:ext cx="10" cy="21"/>
                  </a:xfrm>
                  <a:custGeom>
                    <a:gdLst>
                      <a:gd fmla="*/ 3 w 4" name="T0"/>
                      <a:gd fmla="*/ 0 h 9" name="T1"/>
                      <a:gd fmla="*/ 3 w 4" name="T2"/>
                      <a:gd fmla="*/ 8 h 9" name="T3"/>
                      <a:gd fmla="*/ 1 w 4" name="T4"/>
                      <a:gd fmla="*/ 9 h 9" name="T5"/>
                      <a:gd fmla="*/ 3 w 4" name="T6"/>
                      <a:gd fmla="*/ 0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4">
                        <a:moveTo>
                          <a:pt x="3" y="0"/>
                        </a:moveTo>
                        <a:cubicBezTo>
                          <a:pt x="3" y="2"/>
                          <a:pt x="4" y="6"/>
                          <a:pt x="3" y="8"/>
                        </a:cubicBezTo>
                        <a:cubicBezTo>
                          <a:pt x="3" y="9"/>
                          <a:pt x="2" y="9"/>
                          <a:pt x="1" y="9"/>
                        </a:cubicBezTo>
                        <a:cubicBezTo>
                          <a:pt x="0" y="7"/>
                          <a:pt x="0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90" name="Freeform 147"/>
                  <p:cNvSpPr/>
                  <p:nvPr/>
                </p:nvSpPr>
                <p:spPr bwMode="auto">
                  <a:xfrm>
                    <a:off x="3102" y="1840"/>
                    <a:ext cx="15" cy="21"/>
                  </a:xfrm>
                  <a:custGeom>
                    <a:gdLst>
                      <a:gd fmla="*/ 2 w 6" name="T0"/>
                      <a:gd fmla="*/ 9 h 9" name="T1"/>
                      <a:gd fmla="*/ 1 w 6" name="T2"/>
                      <a:gd fmla="*/ 0 h 9" name="T3"/>
                      <a:gd fmla="*/ 2 w 6" name="T4"/>
                      <a:gd fmla="*/ 9 h 9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9" w="6">
                        <a:moveTo>
                          <a:pt x="2" y="9"/>
                        </a:moveTo>
                        <a:cubicBezTo>
                          <a:pt x="1" y="7"/>
                          <a:pt x="0" y="3"/>
                          <a:pt x="1" y="0"/>
                        </a:cubicBezTo>
                        <a:cubicBezTo>
                          <a:pt x="5" y="0"/>
                          <a:pt x="6" y="8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91" name="Freeform 148"/>
                  <p:cNvSpPr/>
                  <p:nvPr/>
                </p:nvSpPr>
                <p:spPr bwMode="auto">
                  <a:xfrm>
                    <a:off x="3007" y="1842"/>
                    <a:ext cx="12" cy="17"/>
                  </a:xfrm>
                  <a:custGeom>
                    <a:gdLst>
                      <a:gd fmla="*/ 2 w 5" name="T0"/>
                      <a:gd fmla="*/ 0 h 7" name="T1"/>
                      <a:gd fmla="*/ 2 w 5" name="T2"/>
                      <a:gd fmla="*/ 6 h 7" name="T3"/>
                      <a:gd fmla="*/ 2 w 5" name="T4"/>
                      <a:gd fmla="*/ 0 h 7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7" w="5">
                        <a:moveTo>
                          <a:pt x="2" y="0"/>
                        </a:moveTo>
                        <a:cubicBezTo>
                          <a:pt x="5" y="0"/>
                          <a:pt x="4" y="7"/>
                          <a:pt x="2" y="6"/>
                        </a:cubicBezTo>
                        <a:cubicBezTo>
                          <a:pt x="0" y="6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92" name="Freeform 149"/>
                  <p:cNvSpPr/>
                  <p:nvPr/>
                </p:nvSpPr>
                <p:spPr bwMode="auto">
                  <a:xfrm>
                    <a:off x="3090" y="1837"/>
                    <a:ext cx="10" cy="19"/>
                  </a:xfrm>
                  <a:custGeom>
                    <a:gdLst>
                      <a:gd fmla="*/ 4 w 4" name="T0"/>
                      <a:gd fmla="*/ 3 h 8" name="T1"/>
                      <a:gd fmla="*/ 2 w 4" name="T2"/>
                      <a:gd fmla="*/ 8 h 8" name="T3"/>
                      <a:gd fmla="*/ 4 w 4" name="T4"/>
                      <a:gd fmla="*/ 3 h 8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8" w="4">
                        <a:moveTo>
                          <a:pt x="4" y="3"/>
                        </a:moveTo>
                        <a:cubicBezTo>
                          <a:pt x="4" y="5"/>
                          <a:pt x="4" y="8"/>
                          <a:pt x="2" y="8"/>
                        </a:cubicBezTo>
                        <a:cubicBezTo>
                          <a:pt x="0" y="8"/>
                          <a:pt x="1" y="0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93" name="Freeform 150"/>
                  <p:cNvSpPr>
                    <a:spLocks noEditPoints="1"/>
                  </p:cNvSpPr>
                  <p:nvPr/>
                </p:nvSpPr>
                <p:spPr bwMode="auto">
                  <a:xfrm>
                    <a:off x="3402" y="1845"/>
                    <a:ext cx="31" cy="33"/>
                  </a:xfrm>
                  <a:custGeom>
                    <a:gdLst>
                      <a:gd fmla="*/ 4 w 13" name="T0"/>
                      <a:gd fmla="*/ 1 h 14" name="T1"/>
                      <a:gd fmla="*/ 4 w 13" name="T2"/>
                      <a:gd fmla="*/ 1 h 14" name="T3"/>
                      <a:gd fmla="*/ 12 w 13" name="T4"/>
                      <a:gd fmla="*/ 8 h 14" name="T5"/>
                      <a:gd fmla="*/ 0 w 13" name="T6"/>
                      <a:gd fmla="*/ 7 h 14" name="T7"/>
                      <a:gd fmla="*/ 4 w 13" name="T8"/>
                      <a:gd fmla="*/ 1 h 14" name="T9"/>
                      <a:gd fmla="*/ 7 w 13" name="T10"/>
                      <a:gd fmla="*/ 8 h 14" name="T11"/>
                      <a:gd fmla="*/ 4 w 13" name="T12"/>
                      <a:gd fmla="*/ 5 h 14" name="T13"/>
                      <a:gd fmla="*/ 7 w 13" name="T14"/>
                      <a:gd fmla="*/ 8 h 1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4" w="13">
                        <a:moveTo>
                          <a:pt x="4" y="1"/>
                        </a:moveTo>
                        <a:cubicBezTo>
                          <a:pt x="4" y="0"/>
                          <a:pt x="4" y="0"/>
                          <a:pt x="4" y="1"/>
                        </a:cubicBezTo>
                        <a:cubicBezTo>
                          <a:pt x="9" y="1"/>
                          <a:pt x="13" y="3"/>
                          <a:pt x="12" y="8"/>
                        </a:cubicBezTo>
                        <a:cubicBezTo>
                          <a:pt x="10" y="14"/>
                          <a:pt x="1" y="13"/>
                          <a:pt x="0" y="7"/>
                        </a:cubicBezTo>
                        <a:cubicBezTo>
                          <a:pt x="0" y="4"/>
                          <a:pt x="2" y="2"/>
                          <a:pt x="4" y="1"/>
                        </a:cubicBezTo>
                        <a:close/>
                        <a:moveTo>
                          <a:pt x="7" y="8"/>
                        </a:moveTo>
                        <a:cubicBezTo>
                          <a:pt x="6" y="7"/>
                          <a:pt x="5" y="6"/>
                          <a:pt x="4" y="5"/>
                        </a:cubicBezTo>
                        <a:cubicBezTo>
                          <a:pt x="2" y="7"/>
                          <a:pt x="6" y="10"/>
                          <a:pt x="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94" name="Freeform 151"/>
                  <p:cNvSpPr/>
                  <p:nvPr/>
                </p:nvSpPr>
                <p:spPr bwMode="auto">
                  <a:xfrm>
                    <a:off x="2910" y="1847"/>
                    <a:ext cx="12" cy="12"/>
                  </a:xfrm>
                  <a:custGeom>
                    <a:gdLst>
                      <a:gd fmla="*/ 3 w 5" name="T0"/>
                      <a:gd fmla="*/ 5 h 5" name="T1"/>
                      <a:gd fmla="*/ 0 w 5" name="T2"/>
                      <a:gd fmla="*/ 0 h 5" name="T3"/>
                      <a:gd fmla="*/ 3 w 5" name="T4"/>
                      <a:gd fmla="*/ 5 h 5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5" w="5">
                        <a:moveTo>
                          <a:pt x="3" y="5"/>
                        </a:moveTo>
                        <a:cubicBezTo>
                          <a:pt x="0" y="5"/>
                          <a:pt x="0" y="1"/>
                          <a:pt x="0" y="0"/>
                        </a:cubicBezTo>
                        <a:cubicBezTo>
                          <a:pt x="3" y="0"/>
                          <a:pt x="5" y="3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95" name="Freeform 152"/>
                  <p:cNvSpPr/>
                  <p:nvPr/>
                </p:nvSpPr>
                <p:spPr bwMode="auto">
                  <a:xfrm>
                    <a:off x="2976" y="1849"/>
                    <a:ext cx="8" cy="7"/>
                  </a:xfrm>
                  <a:custGeom>
                    <a:gdLst>
                      <a:gd fmla="*/ 2 w 3" name="T0"/>
                      <a:gd fmla="*/ 0 h 3" name="T1"/>
                      <a:gd fmla="*/ 2 w 3" name="T2"/>
                      <a:gd fmla="*/ 3 h 3" name="T3"/>
                      <a:gd fmla="*/ 0 w 3" name="T4"/>
                      <a:gd fmla="*/ 2 h 3" name="T5"/>
                      <a:gd fmla="*/ 2 w 3" name="T6"/>
                      <a:gd fmla="*/ 0 h 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" w="3">
                        <a:moveTo>
                          <a:pt x="2" y="0"/>
                        </a:moveTo>
                        <a:cubicBezTo>
                          <a:pt x="3" y="1"/>
                          <a:pt x="3" y="2"/>
                          <a:pt x="2" y="3"/>
                        </a:cubicBezTo>
                        <a:cubicBezTo>
                          <a:pt x="2" y="3"/>
                          <a:pt x="0" y="3"/>
                          <a:pt x="0" y="2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96" name="Freeform 153"/>
                  <p:cNvSpPr/>
                  <p:nvPr/>
                </p:nvSpPr>
                <p:spPr bwMode="auto">
                  <a:xfrm>
                    <a:off x="3079" y="1845"/>
                    <a:ext cx="14" cy="16"/>
                  </a:xfrm>
                  <a:custGeom>
                    <a:gdLst>
                      <a:gd fmla="*/ 5 w 6" name="T0"/>
                      <a:gd fmla="*/ 2 h 7" name="T1"/>
                      <a:gd fmla="*/ 5 w 6" name="T2"/>
                      <a:gd fmla="*/ 6 h 7" name="T3"/>
                      <a:gd fmla="*/ 4 w 6" name="T4"/>
                      <a:gd fmla="*/ 6 h 7" name="T5"/>
                      <a:gd fmla="*/ 5 w 6" name="T6"/>
                      <a:gd fmla="*/ 2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6">
                        <a:moveTo>
                          <a:pt x="5" y="2"/>
                        </a:moveTo>
                        <a:cubicBezTo>
                          <a:pt x="5" y="4"/>
                          <a:pt x="6" y="5"/>
                          <a:pt x="5" y="6"/>
                        </a:cubicBezTo>
                        <a:cubicBezTo>
                          <a:pt x="5" y="6"/>
                          <a:pt x="4" y="6"/>
                          <a:pt x="4" y="6"/>
                        </a:cubicBezTo>
                        <a:cubicBezTo>
                          <a:pt x="0" y="7"/>
                          <a:pt x="2" y="0"/>
                          <a:pt x="5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97" name="Freeform 154"/>
                  <p:cNvSpPr/>
                  <p:nvPr/>
                </p:nvSpPr>
                <p:spPr bwMode="auto">
                  <a:xfrm>
                    <a:off x="3019" y="1849"/>
                    <a:ext cx="5" cy="7"/>
                  </a:xfrm>
                  <a:custGeom>
                    <a:gdLst>
                      <a:gd fmla="*/ 1 w 2" name="T0"/>
                      <a:gd fmla="*/ 3 h 3" name="T1"/>
                      <a:gd fmla="*/ 2 w 2" name="T2"/>
                      <a:gd fmla="*/ 0 h 3" name="T3"/>
                      <a:gd fmla="*/ 1 w 2" name="T4"/>
                      <a:gd fmla="*/ 3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2">
                        <a:moveTo>
                          <a:pt x="1" y="3"/>
                        </a:moveTo>
                        <a:cubicBezTo>
                          <a:pt x="0" y="2"/>
                          <a:pt x="0" y="0"/>
                          <a:pt x="2" y="0"/>
                        </a:cubicBezTo>
                        <a:cubicBezTo>
                          <a:pt x="2" y="1"/>
                          <a:pt x="2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98" name="Freeform 155"/>
                  <p:cNvSpPr/>
                  <p:nvPr/>
                </p:nvSpPr>
                <p:spPr bwMode="auto">
                  <a:xfrm>
                    <a:off x="2877" y="1847"/>
                    <a:ext cx="9" cy="14"/>
                  </a:xfrm>
                  <a:custGeom>
                    <a:gdLst>
                      <a:gd fmla="*/ 3 w 4" name="T0"/>
                      <a:gd fmla="*/ 6 h 6" name="T1"/>
                      <a:gd fmla="*/ 1 w 4" name="T2"/>
                      <a:gd fmla="*/ 6 h 6" name="T3"/>
                      <a:gd fmla="*/ 0 w 4" name="T4"/>
                      <a:gd fmla="*/ 3 h 6" name="T5"/>
                      <a:gd fmla="*/ 3 w 4" name="T6"/>
                      <a:gd fmla="*/ 6 h 6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6" w="4">
                        <a:moveTo>
                          <a:pt x="3" y="6"/>
                        </a:moveTo>
                        <a:cubicBezTo>
                          <a:pt x="2" y="6"/>
                          <a:pt x="2" y="6"/>
                          <a:pt x="1" y="6"/>
                        </a:cubicBezTo>
                        <a:cubicBezTo>
                          <a:pt x="0" y="6"/>
                          <a:pt x="0" y="4"/>
                          <a:pt x="0" y="3"/>
                        </a:cubicBezTo>
                        <a:cubicBezTo>
                          <a:pt x="2" y="0"/>
                          <a:pt x="4" y="3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299" name="Freeform 156"/>
                  <p:cNvSpPr/>
                  <p:nvPr/>
                </p:nvSpPr>
                <p:spPr bwMode="auto">
                  <a:xfrm>
                    <a:off x="2782" y="1852"/>
                    <a:ext cx="14" cy="21"/>
                  </a:xfrm>
                  <a:custGeom>
                    <a:gdLst>
                      <a:gd fmla="*/ 4 w 6" name="T0"/>
                      <a:gd fmla="*/ 1 h 9" name="T1"/>
                      <a:gd fmla="*/ 5 w 6" name="T2"/>
                      <a:gd fmla="*/ 9 h 9" name="T3"/>
                      <a:gd fmla="*/ 3 w 6" name="T4"/>
                      <a:gd fmla="*/ 0 h 9" name="T5"/>
                      <a:gd fmla="*/ 4 w 6" name="T6"/>
                      <a:gd fmla="*/ 1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6">
                        <a:moveTo>
                          <a:pt x="4" y="1"/>
                        </a:moveTo>
                        <a:cubicBezTo>
                          <a:pt x="4" y="4"/>
                          <a:pt x="6" y="6"/>
                          <a:pt x="5" y="9"/>
                        </a:cubicBezTo>
                        <a:cubicBezTo>
                          <a:pt x="3" y="9"/>
                          <a:pt x="0" y="1"/>
                          <a:pt x="3" y="0"/>
                        </a:cubicBezTo>
                        <a:cubicBezTo>
                          <a:pt x="3" y="0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00" name="Freeform 157"/>
                  <p:cNvSpPr/>
                  <p:nvPr/>
                </p:nvSpPr>
                <p:spPr bwMode="auto">
                  <a:xfrm>
                    <a:off x="2922" y="1852"/>
                    <a:ext cx="14" cy="7"/>
                  </a:xfrm>
                  <a:custGeom>
                    <a:gdLst>
                      <a:gd fmla="*/ 1 w 6" name="T0"/>
                      <a:gd fmla="*/ 0 h 3" name="T1"/>
                      <a:gd fmla="*/ 6 w 6" name="T2"/>
                      <a:gd fmla="*/ 2 h 3" name="T3"/>
                      <a:gd fmla="*/ 1 w 6" name="T4"/>
                      <a:gd fmla="*/ 0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6">
                        <a:moveTo>
                          <a:pt x="1" y="0"/>
                        </a:moveTo>
                        <a:cubicBezTo>
                          <a:pt x="3" y="0"/>
                          <a:pt x="5" y="0"/>
                          <a:pt x="6" y="2"/>
                        </a:cubicBezTo>
                        <a:cubicBezTo>
                          <a:pt x="4" y="3"/>
                          <a:pt x="0" y="3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01" name="Freeform 158"/>
                  <p:cNvSpPr/>
                  <p:nvPr/>
                </p:nvSpPr>
                <p:spPr bwMode="auto">
                  <a:xfrm>
                    <a:off x="3026" y="1852"/>
                    <a:ext cx="7" cy="7"/>
                  </a:xfrm>
                  <a:custGeom>
                    <a:gdLst>
                      <a:gd fmla="*/ 3 w 3" name="T0"/>
                      <a:gd fmla="*/ 2 h 3" name="T1"/>
                      <a:gd fmla="*/ 0 w 3" name="T2"/>
                      <a:gd fmla="*/ 1 h 3" name="T3"/>
                      <a:gd fmla="*/ 3 w 3" name="T4"/>
                      <a:gd fmla="*/ 2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3">
                        <a:moveTo>
                          <a:pt x="3" y="2"/>
                        </a:moveTo>
                        <a:cubicBezTo>
                          <a:pt x="2" y="3"/>
                          <a:pt x="1" y="2"/>
                          <a:pt x="0" y="1"/>
                        </a:cubicBezTo>
                        <a:cubicBezTo>
                          <a:pt x="0" y="0"/>
                          <a:pt x="3" y="1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02" name="Freeform 159"/>
                  <p:cNvSpPr/>
                  <p:nvPr/>
                </p:nvSpPr>
                <p:spPr bwMode="auto">
                  <a:xfrm>
                    <a:off x="3117" y="1852"/>
                    <a:ext cx="9" cy="12"/>
                  </a:xfrm>
                  <a:custGeom>
                    <a:gdLst>
                      <a:gd fmla="*/ 1 w 4" name="T0"/>
                      <a:gd fmla="*/ 5 h 5" name="T1"/>
                      <a:gd fmla="*/ 1 w 4" name="T2"/>
                      <a:gd fmla="*/ 0 h 5" name="T3"/>
                      <a:gd fmla="*/ 1 w 4" name="T4"/>
                      <a:gd fmla="*/ 5 h 5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5" w="4">
                        <a:moveTo>
                          <a:pt x="1" y="5"/>
                        </a:moveTo>
                        <a:cubicBezTo>
                          <a:pt x="0" y="4"/>
                          <a:pt x="0" y="1"/>
                          <a:pt x="1" y="0"/>
                        </a:cubicBezTo>
                        <a:cubicBezTo>
                          <a:pt x="3" y="0"/>
                          <a:pt x="4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03" name="Freeform 160"/>
                  <p:cNvSpPr/>
                  <p:nvPr/>
                </p:nvSpPr>
                <p:spPr bwMode="auto">
                  <a:xfrm>
                    <a:off x="2796" y="1854"/>
                    <a:ext cx="12" cy="17"/>
                  </a:xfrm>
                  <a:custGeom>
                    <a:gdLst>
                      <a:gd fmla="*/ 3 w 5" name="T0"/>
                      <a:gd fmla="*/ 1 h 7" name="T1"/>
                      <a:gd fmla="*/ 3 w 5" name="T2"/>
                      <a:gd fmla="*/ 7 h 7" name="T3"/>
                      <a:gd fmla="*/ 0 w 5" name="T4"/>
                      <a:gd fmla="*/ 0 h 7" name="T5"/>
                      <a:gd fmla="*/ 3 w 5" name="T6"/>
                      <a:gd fmla="*/ 1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5">
                        <a:moveTo>
                          <a:pt x="3" y="1"/>
                        </a:moveTo>
                        <a:cubicBezTo>
                          <a:pt x="3" y="3"/>
                          <a:pt x="5" y="6"/>
                          <a:pt x="3" y="7"/>
                        </a:cubicBezTo>
                        <a:cubicBezTo>
                          <a:pt x="0" y="7"/>
                          <a:pt x="0" y="2"/>
                          <a:pt x="0" y="0"/>
                        </a:cubicBezTo>
                        <a:cubicBezTo>
                          <a:pt x="2" y="0"/>
                          <a:pt x="2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04" name="Freeform 161"/>
                  <p:cNvSpPr/>
                  <p:nvPr/>
                </p:nvSpPr>
                <p:spPr bwMode="auto">
                  <a:xfrm>
                    <a:off x="2862" y="1856"/>
                    <a:ext cx="12" cy="8"/>
                  </a:xfrm>
                  <a:custGeom>
                    <a:gdLst>
                      <a:gd fmla="*/ 5 w 5" name="T0"/>
                      <a:gd fmla="*/ 0 h 3" name="T1"/>
                      <a:gd fmla="*/ 4 w 5" name="T2"/>
                      <a:gd fmla="*/ 3 h 3" name="T3"/>
                      <a:gd fmla="*/ 0 w 5" name="T4"/>
                      <a:gd fmla="*/ 3 h 3" name="T5"/>
                      <a:gd fmla="*/ 5 w 5" name="T6"/>
                      <a:gd fmla="*/ 0 h 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" w="5">
                        <a:moveTo>
                          <a:pt x="5" y="0"/>
                        </a:moveTo>
                        <a:cubicBezTo>
                          <a:pt x="5" y="1"/>
                          <a:pt x="4" y="2"/>
                          <a:pt x="4" y="3"/>
                        </a:cubicBezTo>
                        <a:cubicBezTo>
                          <a:pt x="3" y="3"/>
                          <a:pt x="1" y="3"/>
                          <a:pt x="0" y="3"/>
                        </a:cubicBezTo>
                        <a:cubicBezTo>
                          <a:pt x="0" y="1"/>
                          <a:pt x="3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05" name="Freeform 162"/>
                  <p:cNvSpPr/>
                  <p:nvPr/>
                </p:nvSpPr>
                <p:spPr bwMode="auto">
                  <a:xfrm>
                    <a:off x="3202" y="1859"/>
                    <a:ext cx="10" cy="21"/>
                  </a:xfrm>
                  <a:custGeom>
                    <a:gdLst>
                      <a:gd fmla="*/ 0 w 4" name="T0"/>
                      <a:gd fmla="*/ 8 h 9" name="T1"/>
                      <a:gd fmla="*/ 2 w 4" name="T2"/>
                      <a:gd fmla="*/ 0 h 9" name="T3"/>
                      <a:gd fmla="*/ 0 w 4" name="T4"/>
                      <a:gd fmla="*/ 8 h 9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9" w="4">
                        <a:moveTo>
                          <a:pt x="0" y="8"/>
                        </a:moveTo>
                        <a:cubicBezTo>
                          <a:pt x="0" y="5"/>
                          <a:pt x="0" y="2"/>
                          <a:pt x="2" y="0"/>
                        </a:cubicBezTo>
                        <a:cubicBezTo>
                          <a:pt x="4" y="1"/>
                          <a:pt x="4" y="9"/>
                          <a:pt x="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06" name="Freeform 163"/>
                  <p:cNvSpPr/>
                  <p:nvPr/>
                </p:nvSpPr>
                <p:spPr bwMode="auto">
                  <a:xfrm>
                    <a:off x="3124" y="1856"/>
                    <a:ext cx="9" cy="10"/>
                  </a:xfrm>
                  <a:custGeom>
                    <a:gdLst>
                      <a:gd fmla="*/ 4 w 4" name="T0"/>
                      <a:gd fmla="*/ 3 h 4" name="T1"/>
                      <a:gd fmla="*/ 1 w 4" name="T2"/>
                      <a:gd fmla="*/ 3 h 4" name="T3"/>
                      <a:gd fmla="*/ 4 w 4" name="T4"/>
                      <a:gd fmla="*/ 3 h 4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4" w="4">
                        <a:moveTo>
                          <a:pt x="4" y="3"/>
                        </a:moveTo>
                        <a:cubicBezTo>
                          <a:pt x="3" y="4"/>
                          <a:pt x="2" y="3"/>
                          <a:pt x="1" y="3"/>
                        </a:cubicBezTo>
                        <a:cubicBezTo>
                          <a:pt x="0" y="1"/>
                          <a:pt x="4" y="0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07" name="Freeform 164"/>
                  <p:cNvSpPr/>
                  <p:nvPr/>
                </p:nvSpPr>
                <p:spPr bwMode="auto">
                  <a:xfrm>
                    <a:off x="3188" y="1854"/>
                    <a:ext cx="14" cy="21"/>
                  </a:xfrm>
                  <a:custGeom>
                    <a:gdLst>
                      <a:gd fmla="*/ 4 w 6" name="T0"/>
                      <a:gd fmla="*/ 9 h 9" name="T1"/>
                      <a:gd fmla="*/ 2 w 6" name="T2"/>
                      <a:gd fmla="*/ 9 h 9" name="T3"/>
                      <a:gd fmla="*/ 6 w 6" name="T4"/>
                      <a:gd fmla="*/ 3 h 9" name="T5"/>
                      <a:gd fmla="*/ 4 w 6" name="T6"/>
                      <a:gd fmla="*/ 9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6">
                        <a:moveTo>
                          <a:pt x="4" y="9"/>
                        </a:moveTo>
                        <a:cubicBezTo>
                          <a:pt x="3" y="9"/>
                          <a:pt x="3" y="9"/>
                          <a:pt x="2" y="9"/>
                        </a:cubicBezTo>
                        <a:cubicBezTo>
                          <a:pt x="0" y="5"/>
                          <a:pt x="5" y="0"/>
                          <a:pt x="6" y="3"/>
                        </a:cubicBezTo>
                        <a:cubicBezTo>
                          <a:pt x="6" y="5"/>
                          <a:pt x="4" y="8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08" name="Freeform 165"/>
                  <p:cNvSpPr/>
                  <p:nvPr/>
                </p:nvSpPr>
                <p:spPr bwMode="auto">
                  <a:xfrm>
                    <a:off x="2808" y="1861"/>
                    <a:ext cx="9" cy="7"/>
                  </a:xfrm>
                  <a:custGeom>
                    <a:gdLst>
                      <a:gd fmla="*/ 0 w 4" name="T0"/>
                      <a:gd fmla="*/ 0 h 3" name="T1"/>
                      <a:gd fmla="*/ 3 w 4" name="T2"/>
                      <a:gd fmla="*/ 0 h 3" name="T3"/>
                      <a:gd fmla="*/ 3 w 4" name="T4"/>
                      <a:gd fmla="*/ 3 h 3" name="T5"/>
                      <a:gd fmla="*/ 0 w 4" name="T6"/>
                      <a:gd fmla="*/ 0 h 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" w="4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3" y="1"/>
                          <a:pt x="4" y="2"/>
                          <a:pt x="3" y="3"/>
                        </a:cubicBezTo>
                        <a:cubicBezTo>
                          <a:pt x="1" y="3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09" name="Freeform 166"/>
                  <p:cNvSpPr/>
                  <p:nvPr/>
                </p:nvSpPr>
                <p:spPr bwMode="auto">
                  <a:xfrm>
                    <a:off x="2777" y="1861"/>
                    <a:ext cx="9" cy="14"/>
                  </a:xfrm>
                  <a:custGeom>
                    <a:gdLst>
                      <a:gd fmla="*/ 2 w 4" name="T0"/>
                      <a:gd fmla="*/ 0 h 6" name="T1"/>
                      <a:gd fmla="*/ 4 w 4" name="T2"/>
                      <a:gd fmla="*/ 6 h 6" name="T3"/>
                      <a:gd fmla="*/ 2 w 4" name="T4"/>
                      <a:gd fmla="*/ 6 h 6" name="T5"/>
                      <a:gd fmla="*/ 2 w 4" name="T6"/>
                      <a:gd fmla="*/ 4 h 6" name="T7"/>
                      <a:gd fmla="*/ 0 w 4" name="T8"/>
                      <a:gd fmla="*/ 4 h 6" name="T9"/>
                      <a:gd fmla="*/ 2 w 4" name="T10"/>
                      <a:gd fmla="*/ 0 h 6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6" w="4">
                        <a:moveTo>
                          <a:pt x="2" y="0"/>
                        </a:moveTo>
                        <a:cubicBezTo>
                          <a:pt x="4" y="1"/>
                          <a:pt x="3" y="4"/>
                          <a:pt x="4" y="6"/>
                        </a:cubicBezTo>
                        <a:cubicBezTo>
                          <a:pt x="3" y="6"/>
                          <a:pt x="3" y="6"/>
                          <a:pt x="2" y="6"/>
                        </a:cubicBezTo>
                        <a:cubicBezTo>
                          <a:pt x="2" y="5"/>
                          <a:pt x="2" y="5"/>
                          <a:pt x="2" y="4"/>
                        </a:cubicBezTo>
                        <a:cubicBezTo>
                          <a:pt x="1" y="4"/>
                          <a:pt x="0" y="5"/>
                          <a:pt x="0" y="4"/>
                        </a:cubicBezTo>
                        <a:cubicBezTo>
                          <a:pt x="0" y="3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10" name="Freeform 167"/>
                  <p:cNvSpPr/>
                  <p:nvPr/>
                </p:nvSpPr>
                <p:spPr bwMode="auto">
                  <a:xfrm>
                    <a:off x="2820" y="1859"/>
                    <a:ext cx="11" cy="9"/>
                  </a:xfrm>
                  <a:custGeom>
                    <a:gdLst>
                      <a:gd fmla="*/ 5 w 5" name="T0"/>
                      <a:gd fmla="*/ 2 h 4" name="T1"/>
                      <a:gd fmla="*/ 0 w 5" name="T2"/>
                      <a:gd fmla="*/ 4 h 4" name="T3"/>
                      <a:gd fmla="*/ 0 w 5" name="T4"/>
                      <a:gd fmla="*/ 3 h 4" name="T5"/>
                      <a:gd fmla="*/ 5 w 5" name="T6"/>
                      <a:gd fmla="*/ 2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5">
                        <a:moveTo>
                          <a:pt x="5" y="2"/>
                        </a:moveTo>
                        <a:cubicBezTo>
                          <a:pt x="4" y="4"/>
                          <a:pt x="1" y="4"/>
                          <a:pt x="0" y="4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0" y="0"/>
                          <a:pt x="3" y="3"/>
                          <a:pt x="5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11" name="Freeform 168"/>
                  <p:cNvSpPr/>
                  <p:nvPr/>
                </p:nvSpPr>
                <p:spPr bwMode="auto">
                  <a:xfrm>
                    <a:off x="3183" y="1864"/>
                    <a:ext cx="10" cy="11"/>
                  </a:xfrm>
                  <a:custGeom>
                    <a:gdLst>
                      <a:gd fmla="*/ 3 w 4" name="T0"/>
                      <a:gd fmla="*/ 1 h 5" name="T1"/>
                      <a:gd fmla="*/ 2 w 4" name="T2"/>
                      <a:gd fmla="*/ 5 h 5" name="T3"/>
                      <a:gd fmla="*/ 0 w 4" name="T4"/>
                      <a:gd fmla="*/ 4 h 5" name="T5"/>
                      <a:gd fmla="*/ 3 w 4" name="T6"/>
                      <a:gd fmla="*/ 1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4">
                        <a:moveTo>
                          <a:pt x="3" y="1"/>
                        </a:moveTo>
                        <a:cubicBezTo>
                          <a:pt x="4" y="2"/>
                          <a:pt x="3" y="4"/>
                          <a:pt x="2" y="5"/>
                        </a:cubicBezTo>
                        <a:cubicBezTo>
                          <a:pt x="1" y="4"/>
                          <a:pt x="1" y="4"/>
                          <a:pt x="0" y="4"/>
                        </a:cubicBezTo>
                        <a:cubicBezTo>
                          <a:pt x="0" y="2"/>
                          <a:pt x="1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12" name="Freeform 169"/>
                  <p:cNvSpPr/>
                  <p:nvPr/>
                </p:nvSpPr>
                <p:spPr bwMode="auto">
                  <a:xfrm>
                    <a:off x="3171" y="1866"/>
                    <a:ext cx="12" cy="9"/>
                  </a:xfrm>
                  <a:custGeom>
                    <a:gdLst>
                      <a:gd fmla="*/ 0 w 5" name="T0"/>
                      <a:gd fmla="*/ 2 h 4" name="T1"/>
                      <a:gd fmla="*/ 5 w 5" name="T2"/>
                      <a:gd fmla="*/ 2 h 4" name="T3"/>
                      <a:gd fmla="*/ 0 w 5" name="T4"/>
                      <a:gd fmla="*/ 2 h 4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4" w="5">
                        <a:moveTo>
                          <a:pt x="0" y="2"/>
                        </a:moveTo>
                        <a:cubicBezTo>
                          <a:pt x="0" y="0"/>
                          <a:pt x="5" y="0"/>
                          <a:pt x="5" y="2"/>
                        </a:cubicBezTo>
                        <a:cubicBezTo>
                          <a:pt x="4" y="4"/>
                          <a:pt x="1" y="3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13" name="Freeform 170"/>
                  <p:cNvSpPr/>
                  <p:nvPr/>
                </p:nvSpPr>
                <p:spPr bwMode="auto">
                  <a:xfrm>
                    <a:off x="3209" y="1871"/>
                    <a:ext cx="12" cy="12"/>
                  </a:xfrm>
                  <a:custGeom>
                    <a:gdLst>
                      <a:gd fmla="*/ 4 w 5" name="T0"/>
                      <a:gd fmla="*/ 4 h 5" name="T1"/>
                      <a:gd fmla="*/ 2 w 5" name="T2"/>
                      <a:gd fmla="*/ 0 h 5" name="T3"/>
                      <a:gd fmla="*/ 4 w 5" name="T4"/>
                      <a:gd fmla="*/ 4 h 5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5" w="5">
                        <a:moveTo>
                          <a:pt x="4" y="4"/>
                        </a:moveTo>
                        <a:cubicBezTo>
                          <a:pt x="0" y="5"/>
                          <a:pt x="0" y="0"/>
                          <a:pt x="2" y="0"/>
                        </a:cubicBezTo>
                        <a:cubicBezTo>
                          <a:pt x="4" y="0"/>
                          <a:pt x="5" y="3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14" name="Freeform 171"/>
                  <p:cNvSpPr/>
                  <p:nvPr/>
                </p:nvSpPr>
                <p:spPr bwMode="auto">
                  <a:xfrm>
                    <a:off x="2765" y="1875"/>
                    <a:ext cx="7" cy="8"/>
                  </a:xfrm>
                  <a:custGeom>
                    <a:gdLst>
                      <a:gd fmla="*/ 3 w 3" name="T0"/>
                      <a:gd fmla="*/ 1 h 3" name="T1"/>
                      <a:gd fmla="*/ 0 w 3" name="T2"/>
                      <a:gd fmla="*/ 2 h 3" name="T3"/>
                      <a:gd fmla="*/ 3 w 3" name="T4"/>
                      <a:gd fmla="*/ 1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3">
                        <a:moveTo>
                          <a:pt x="3" y="1"/>
                        </a:moveTo>
                        <a:cubicBezTo>
                          <a:pt x="2" y="2"/>
                          <a:pt x="1" y="3"/>
                          <a:pt x="0" y="2"/>
                        </a:cubicBezTo>
                        <a:cubicBezTo>
                          <a:pt x="0" y="1"/>
                          <a:pt x="2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15" name="Freeform 172"/>
                  <p:cNvSpPr/>
                  <p:nvPr/>
                </p:nvSpPr>
                <p:spPr bwMode="auto">
                  <a:xfrm>
                    <a:off x="2698" y="1875"/>
                    <a:ext cx="15" cy="22"/>
                  </a:xfrm>
                  <a:custGeom>
                    <a:gdLst>
                      <a:gd fmla="*/ 6 w 6" name="T0"/>
                      <a:gd fmla="*/ 9 h 9" name="T1"/>
                      <a:gd fmla="*/ 5 w 6" name="T2"/>
                      <a:gd fmla="*/ 9 h 9" name="T3"/>
                      <a:gd fmla="*/ 0 w 6" name="T4"/>
                      <a:gd fmla="*/ 1 h 9" name="T5"/>
                      <a:gd fmla="*/ 6 w 6" name="T6"/>
                      <a:gd fmla="*/ 9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6">
                        <a:moveTo>
                          <a:pt x="6" y="9"/>
                        </a:move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2" y="8"/>
                          <a:pt x="1" y="4"/>
                          <a:pt x="0" y="1"/>
                        </a:cubicBezTo>
                        <a:cubicBezTo>
                          <a:pt x="4" y="0"/>
                          <a:pt x="5" y="6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16" name="Freeform 173"/>
                  <p:cNvSpPr/>
                  <p:nvPr/>
                </p:nvSpPr>
                <p:spPr bwMode="auto">
                  <a:xfrm>
                    <a:off x="3224" y="1880"/>
                    <a:ext cx="7" cy="5"/>
                  </a:xfrm>
                  <a:custGeom>
                    <a:gdLst>
                      <a:gd fmla="*/ 3 w 3" name="T0"/>
                      <a:gd fmla="*/ 1 h 2" name="T1"/>
                      <a:gd fmla="*/ 0 w 3" name="T2"/>
                      <a:gd fmla="*/ 0 h 2" name="T3"/>
                      <a:gd fmla="*/ 3 w 3" name="T4"/>
                      <a:gd fmla="*/ 1 h 2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2" w="3">
                        <a:moveTo>
                          <a:pt x="3" y="1"/>
                        </a:moveTo>
                        <a:cubicBezTo>
                          <a:pt x="2" y="2"/>
                          <a:pt x="0" y="2"/>
                          <a:pt x="0" y="0"/>
                        </a:cubicBezTo>
                        <a:cubicBezTo>
                          <a:pt x="1" y="0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17" name="Freeform 174"/>
                  <p:cNvSpPr/>
                  <p:nvPr/>
                </p:nvSpPr>
                <p:spPr bwMode="auto">
                  <a:xfrm>
                    <a:off x="2689" y="1880"/>
                    <a:ext cx="14" cy="22"/>
                  </a:xfrm>
                  <a:custGeom>
                    <a:gdLst>
                      <a:gd fmla="*/ 5 w 6" name="T0"/>
                      <a:gd fmla="*/ 8 h 9" name="T1"/>
                      <a:gd fmla="*/ 3 w 6" name="T2"/>
                      <a:gd fmla="*/ 8 h 9" name="T3"/>
                      <a:gd fmla="*/ 2 w 6" name="T4"/>
                      <a:gd fmla="*/ 0 h 9" name="T5"/>
                      <a:gd fmla="*/ 5 w 6" name="T6"/>
                      <a:gd fmla="*/ 8 h 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9" w="6">
                        <a:moveTo>
                          <a:pt x="5" y="8"/>
                        </a:moveTo>
                        <a:cubicBezTo>
                          <a:pt x="4" y="9"/>
                          <a:pt x="3" y="9"/>
                          <a:pt x="3" y="8"/>
                        </a:cubicBezTo>
                        <a:cubicBezTo>
                          <a:pt x="2" y="6"/>
                          <a:pt x="0" y="2"/>
                          <a:pt x="2" y="0"/>
                        </a:cubicBezTo>
                        <a:cubicBezTo>
                          <a:pt x="4" y="2"/>
                          <a:pt x="6" y="5"/>
                          <a:pt x="5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18" name="Freeform 175"/>
                  <p:cNvSpPr/>
                  <p:nvPr/>
                </p:nvSpPr>
                <p:spPr bwMode="auto">
                  <a:xfrm>
                    <a:off x="2713" y="1883"/>
                    <a:ext cx="12" cy="12"/>
                  </a:xfrm>
                  <a:custGeom>
                    <a:gdLst>
                      <a:gd fmla="*/ 4 w 5" name="T0"/>
                      <a:gd fmla="*/ 4 h 5" name="T1"/>
                      <a:gd fmla="*/ 0 w 5" name="T2"/>
                      <a:gd fmla="*/ 0 h 5" name="T3"/>
                      <a:gd fmla="*/ 4 w 5" name="T4"/>
                      <a:gd fmla="*/ 4 h 5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5" w="5">
                        <a:moveTo>
                          <a:pt x="4" y="4"/>
                        </a:moveTo>
                        <a:cubicBezTo>
                          <a:pt x="1" y="5"/>
                          <a:pt x="0" y="2"/>
                          <a:pt x="0" y="0"/>
                        </a:cubicBezTo>
                        <a:cubicBezTo>
                          <a:pt x="2" y="0"/>
                          <a:pt x="5" y="2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19" name="Freeform 176"/>
                  <p:cNvSpPr/>
                  <p:nvPr/>
                </p:nvSpPr>
                <p:spPr bwMode="auto">
                  <a:xfrm>
                    <a:off x="3288" y="1883"/>
                    <a:ext cx="16" cy="21"/>
                  </a:xfrm>
                  <a:custGeom>
                    <a:gdLst>
                      <a:gd fmla="*/ 2 w 7" name="T0"/>
                      <a:gd fmla="*/ 9 h 9" name="T1"/>
                      <a:gd fmla="*/ 5 w 7" name="T2"/>
                      <a:gd fmla="*/ 0 h 9" name="T3"/>
                      <a:gd fmla="*/ 2 w 7" name="T4"/>
                      <a:gd fmla="*/ 9 h 9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9" w="7">
                        <a:moveTo>
                          <a:pt x="2" y="9"/>
                        </a:moveTo>
                        <a:cubicBezTo>
                          <a:pt x="0" y="8"/>
                          <a:pt x="3" y="1"/>
                          <a:pt x="5" y="0"/>
                        </a:cubicBezTo>
                        <a:cubicBezTo>
                          <a:pt x="7" y="3"/>
                          <a:pt x="5" y="9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20" name="Freeform 177"/>
                  <p:cNvSpPr/>
                  <p:nvPr/>
                </p:nvSpPr>
                <p:spPr bwMode="auto">
                  <a:xfrm>
                    <a:off x="3233" y="1885"/>
                    <a:ext cx="10" cy="5"/>
                  </a:xfrm>
                  <a:custGeom>
                    <a:gdLst>
                      <a:gd fmla="*/ 0 w 4" name="T0"/>
                      <a:gd fmla="*/ 0 h 2" name="T1"/>
                      <a:gd fmla="*/ 4 w 4" name="T2"/>
                      <a:gd fmla="*/ 1 h 2" name="T3"/>
                      <a:gd fmla="*/ 0 w 4" name="T4"/>
                      <a:gd fmla="*/ 1 h 2" name="T5"/>
                      <a:gd fmla="*/ 0 w 4" name="T6"/>
                      <a:gd fmla="*/ 0 h 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" w="4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4" y="1"/>
                        </a:cubicBezTo>
                        <a:cubicBezTo>
                          <a:pt x="2" y="2"/>
                          <a:pt x="1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21" name="Freeform 178"/>
                  <p:cNvSpPr/>
                  <p:nvPr/>
                </p:nvSpPr>
                <p:spPr bwMode="auto">
                  <a:xfrm>
                    <a:off x="3278" y="1885"/>
                    <a:ext cx="14" cy="17"/>
                  </a:xfrm>
                  <a:custGeom>
                    <a:gdLst>
                      <a:gd fmla="*/ 5 w 6" name="T0"/>
                      <a:gd fmla="*/ 0 h 7" name="T1"/>
                      <a:gd fmla="*/ 1 w 6" name="T2"/>
                      <a:gd fmla="*/ 7 h 7" name="T3"/>
                      <a:gd fmla="*/ 5 w 6" name="T4"/>
                      <a:gd fmla="*/ 0 h 7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7" w="6">
                        <a:moveTo>
                          <a:pt x="5" y="0"/>
                        </a:moveTo>
                        <a:cubicBezTo>
                          <a:pt x="6" y="3"/>
                          <a:pt x="4" y="6"/>
                          <a:pt x="1" y="7"/>
                        </a:cubicBezTo>
                        <a:cubicBezTo>
                          <a:pt x="0" y="4"/>
                          <a:pt x="2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22" name="Freeform 179"/>
                  <p:cNvSpPr/>
                  <p:nvPr/>
                </p:nvSpPr>
                <p:spPr bwMode="auto">
                  <a:xfrm>
                    <a:off x="2720" y="1885"/>
                    <a:ext cx="9" cy="10"/>
                  </a:xfrm>
                  <a:custGeom>
                    <a:gdLst>
                      <a:gd fmla="*/ 2 w 4" name="T0"/>
                      <a:gd fmla="*/ 1 h 4" name="T1"/>
                      <a:gd fmla="*/ 4 w 4" name="T2"/>
                      <a:gd fmla="*/ 2 h 4" name="T3"/>
                      <a:gd fmla="*/ 2 w 4" name="T4"/>
                      <a:gd fmla="*/ 1 h 4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4" w="4">
                        <a:moveTo>
                          <a:pt x="2" y="1"/>
                        </a:moveTo>
                        <a:cubicBezTo>
                          <a:pt x="3" y="0"/>
                          <a:pt x="4" y="0"/>
                          <a:pt x="4" y="2"/>
                        </a:cubicBezTo>
                        <a:cubicBezTo>
                          <a:pt x="4" y="4"/>
                          <a:pt x="0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23" name="Freeform 180"/>
                  <p:cNvSpPr/>
                  <p:nvPr/>
                </p:nvSpPr>
                <p:spPr bwMode="auto">
                  <a:xfrm>
                    <a:off x="3243" y="1887"/>
                    <a:ext cx="2" cy="3"/>
                  </a:xfrm>
                  <a:custGeom>
                    <a:gdLst>
                      <a:gd fmla="*/ 0 w 1" name="T0"/>
                      <a:gd fmla="*/ 0 h 1" name="T1"/>
                      <a:gd fmla="*/ 1 w 1" name="T2"/>
                      <a:gd fmla="*/ 1 h 1" name="T3"/>
                      <a:gd fmla="*/ 0 w 1" name="T4"/>
                      <a:gd fmla="*/ 0 h 1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1" w="1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24" name="Freeform 181"/>
                  <p:cNvSpPr/>
                  <p:nvPr/>
                </p:nvSpPr>
                <p:spPr bwMode="auto">
                  <a:xfrm>
                    <a:off x="3252" y="1887"/>
                    <a:ext cx="5" cy="5"/>
                  </a:xfrm>
                  <a:custGeom>
                    <a:gdLst>
                      <a:gd fmla="*/ 2 w 2" name="T0"/>
                      <a:gd fmla="*/ 1 h 2" name="T1"/>
                      <a:gd fmla="*/ 1 w 2" name="T2"/>
                      <a:gd fmla="*/ 2 h 2" name="T3"/>
                      <a:gd fmla="*/ 0 w 2" name="T4"/>
                      <a:gd fmla="*/ 1 h 2" name="T5"/>
                      <a:gd fmla="*/ 2 w 2" name="T6"/>
                      <a:gd fmla="*/ 1 h 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" w="2">
                        <a:moveTo>
                          <a:pt x="2" y="1"/>
                        </a:move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0"/>
                          <a:pt x="1" y="1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25" name="Freeform 182"/>
                  <p:cNvSpPr/>
                  <p:nvPr/>
                </p:nvSpPr>
                <p:spPr bwMode="auto">
                  <a:xfrm>
                    <a:off x="3266" y="1885"/>
                    <a:ext cx="15" cy="14"/>
                  </a:xfrm>
                  <a:custGeom>
                    <a:gdLst>
                      <a:gd fmla="*/ 6 w 6" name="T0"/>
                      <a:gd fmla="*/ 2 h 6" name="T1"/>
                      <a:gd fmla="*/ 3 w 6" name="T2"/>
                      <a:gd fmla="*/ 6 h 6" name="T3"/>
                      <a:gd fmla="*/ 6 w 6" name="T4"/>
                      <a:gd fmla="*/ 2 h 6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6" w="6">
                        <a:moveTo>
                          <a:pt x="6" y="2"/>
                        </a:moveTo>
                        <a:cubicBezTo>
                          <a:pt x="6" y="4"/>
                          <a:pt x="4" y="6"/>
                          <a:pt x="3" y="6"/>
                        </a:cubicBezTo>
                        <a:cubicBezTo>
                          <a:pt x="0" y="5"/>
                          <a:pt x="3" y="0"/>
                          <a:pt x="6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26" name="Freeform 183"/>
                  <p:cNvSpPr/>
                  <p:nvPr/>
                </p:nvSpPr>
                <p:spPr bwMode="auto">
                  <a:xfrm>
                    <a:off x="3259" y="1890"/>
                    <a:ext cx="10" cy="7"/>
                  </a:xfrm>
                  <a:custGeom>
                    <a:gdLst>
                      <a:gd fmla="*/ 3 w 4" name="T0"/>
                      <a:gd fmla="*/ 0 h 3" name="T1"/>
                      <a:gd fmla="*/ 3 w 4" name="T2"/>
                      <a:gd fmla="*/ 1 h 3" name="T3"/>
                      <a:gd fmla="*/ 0 w 4" name="T4"/>
                      <a:gd fmla="*/ 2 h 3" name="T5"/>
                      <a:gd fmla="*/ 3 w 4" name="T6"/>
                      <a:gd fmla="*/ 0 h 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" w="4">
                        <a:moveTo>
                          <a:pt x="3" y="0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3"/>
                          <a:pt x="1" y="3"/>
                          <a:pt x="0" y="2"/>
                        </a:cubicBezTo>
                        <a:cubicBezTo>
                          <a:pt x="0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27" name="Freeform 184"/>
                  <p:cNvSpPr>
                    <a:spLocks noEditPoints="1"/>
                  </p:cNvSpPr>
                  <p:nvPr/>
                </p:nvSpPr>
                <p:spPr bwMode="auto">
                  <a:xfrm>
                    <a:off x="2808" y="1892"/>
                    <a:ext cx="204" cy="76"/>
                  </a:xfrm>
                  <a:custGeom>
                    <a:gdLst>
                      <a:gd fmla="*/ 86 w 86" name="T0"/>
                      <a:gd fmla="*/ 2 h 32" name="T1"/>
                      <a:gd fmla="*/ 72 w 86" name="T2"/>
                      <a:gd fmla="*/ 3 h 32" name="T3"/>
                      <a:gd fmla="*/ 59 w 86" name="T4"/>
                      <a:gd fmla="*/ 9 h 32" name="T5"/>
                      <a:gd fmla="*/ 58 w 86" name="T6"/>
                      <a:gd fmla="*/ 15 h 32" name="T7"/>
                      <a:gd fmla="*/ 81 w 86" name="T8"/>
                      <a:gd fmla="*/ 25 h 32" name="T9"/>
                      <a:gd fmla="*/ 77 w 86" name="T10"/>
                      <a:gd fmla="*/ 26 h 32" name="T11"/>
                      <a:gd fmla="*/ 33 w 86" name="T12"/>
                      <a:gd fmla="*/ 27 h 32" name="T13"/>
                      <a:gd fmla="*/ 24 w 86" name="T14"/>
                      <a:gd fmla="*/ 29 h 32" name="T15"/>
                      <a:gd fmla="*/ 19 w 86" name="T16"/>
                      <a:gd fmla="*/ 30 h 32" name="T17"/>
                      <a:gd fmla="*/ 17 w 86" name="T18"/>
                      <a:gd fmla="*/ 29 h 32" name="T19"/>
                      <a:gd fmla="*/ 9 w 86" name="T20"/>
                      <a:gd fmla="*/ 32 h 32" name="T21"/>
                      <a:gd fmla="*/ 6 w 86" name="T22"/>
                      <a:gd fmla="*/ 31 h 32" name="T23"/>
                      <a:gd fmla="*/ 9 w 86" name="T24"/>
                      <a:gd fmla="*/ 30 h 32" name="T25"/>
                      <a:gd fmla="*/ 12 w 86" name="T26"/>
                      <a:gd fmla="*/ 29 h 32" name="T27"/>
                      <a:gd fmla="*/ 20 w 86" name="T28"/>
                      <a:gd fmla="*/ 28 h 32" name="T29"/>
                      <a:gd fmla="*/ 32 w 86" name="T30"/>
                      <a:gd fmla="*/ 22 h 32" name="T31"/>
                      <a:gd fmla="*/ 30 w 86" name="T32"/>
                      <a:gd fmla="*/ 7 h 32" name="T33"/>
                      <a:gd fmla="*/ 19 w 86" name="T34"/>
                      <a:gd fmla="*/ 6 h 32" name="T35"/>
                      <a:gd fmla="*/ 16 w 86" name="T36"/>
                      <a:gd fmla="*/ 7 h 32" name="T37"/>
                      <a:gd fmla="*/ 14 w 86" name="T38"/>
                      <a:gd fmla="*/ 6 h 32" name="T39"/>
                      <a:gd fmla="*/ 11 w 86" name="T40"/>
                      <a:gd fmla="*/ 7 h 32" name="T41"/>
                      <a:gd fmla="*/ 0 w 86" name="T42"/>
                      <a:gd fmla="*/ 8 h 32" name="T43"/>
                      <a:gd fmla="*/ 5 w 86" name="T44"/>
                      <a:gd fmla="*/ 6 h 32" name="T45"/>
                      <a:gd fmla="*/ 9 w 86" name="T46"/>
                      <a:gd fmla="*/ 5 h 32" name="T47"/>
                      <a:gd fmla="*/ 14 w 86" name="T48"/>
                      <a:gd fmla="*/ 4 h 32" name="T49"/>
                      <a:gd fmla="*/ 53 w 86" name="T50"/>
                      <a:gd fmla="*/ 1 h 32" name="T51"/>
                      <a:gd fmla="*/ 72 w 86" name="T52"/>
                      <a:gd fmla="*/ 1 h 32" name="T53"/>
                      <a:gd fmla="*/ 79 w 86" name="T54"/>
                      <a:gd fmla="*/ 1 h 32" name="T55"/>
                      <a:gd fmla="*/ 82 w 86" name="T56"/>
                      <a:gd fmla="*/ 1 h 32" name="T57"/>
                      <a:gd fmla="*/ 86 w 86" name="T58"/>
                      <a:gd fmla="*/ 2 h 32" name="T59"/>
                      <a:gd fmla="*/ 37 w 86" name="T60"/>
                      <a:gd fmla="*/ 9 h 32" name="T61"/>
                      <a:gd fmla="*/ 41 w 86" name="T62"/>
                      <a:gd fmla="*/ 22 h 32" name="T63"/>
                      <a:gd fmla="*/ 53 w 86" name="T64"/>
                      <a:gd fmla="*/ 18 h 32" name="T65"/>
                      <a:gd fmla="*/ 50 w 86" name="T66"/>
                      <a:gd fmla="*/ 6 h 32" name="T67"/>
                      <a:gd fmla="*/ 44 w 86" name="T68"/>
                      <a:gd fmla="*/ 5 h 32" name="T69"/>
                      <a:gd fmla="*/ 37 w 86" name="T70"/>
                      <a:gd fmla="*/ 9 h 32" name="T7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b="b" l="0" r="r" t="0"/>
                    <a:pathLst>
                      <a:path h="32" w="86">
                        <a:moveTo>
                          <a:pt x="86" y="2"/>
                        </a:moveTo>
                        <a:cubicBezTo>
                          <a:pt x="82" y="3"/>
                          <a:pt x="77" y="2"/>
                          <a:pt x="72" y="3"/>
                        </a:cubicBezTo>
                        <a:cubicBezTo>
                          <a:pt x="67" y="4"/>
                          <a:pt x="62" y="5"/>
                          <a:pt x="59" y="9"/>
                        </a:cubicBezTo>
                        <a:cubicBezTo>
                          <a:pt x="59" y="12"/>
                          <a:pt x="58" y="13"/>
                          <a:pt x="58" y="15"/>
                        </a:cubicBezTo>
                        <a:cubicBezTo>
                          <a:pt x="59" y="25"/>
                          <a:pt x="73" y="23"/>
                          <a:pt x="81" y="25"/>
                        </a:cubicBezTo>
                        <a:cubicBezTo>
                          <a:pt x="80" y="26"/>
                          <a:pt x="77" y="24"/>
                          <a:pt x="77" y="26"/>
                        </a:cubicBezTo>
                        <a:cubicBezTo>
                          <a:pt x="66" y="23"/>
                          <a:pt x="48" y="26"/>
                          <a:pt x="33" y="27"/>
                        </a:cubicBezTo>
                        <a:cubicBezTo>
                          <a:pt x="30" y="27"/>
                          <a:pt x="28" y="28"/>
                          <a:pt x="24" y="29"/>
                        </a:cubicBezTo>
                        <a:cubicBezTo>
                          <a:pt x="22" y="29"/>
                          <a:pt x="20" y="28"/>
                          <a:pt x="19" y="30"/>
                        </a:cubicBezTo>
                        <a:cubicBezTo>
                          <a:pt x="18" y="30"/>
                          <a:pt x="18" y="29"/>
                          <a:pt x="17" y="29"/>
                        </a:cubicBezTo>
                        <a:cubicBezTo>
                          <a:pt x="15" y="30"/>
                          <a:pt x="11" y="31"/>
                          <a:pt x="9" y="32"/>
                        </a:cubicBezTo>
                        <a:cubicBezTo>
                          <a:pt x="8" y="32"/>
                          <a:pt x="6" y="32"/>
                          <a:pt x="6" y="31"/>
                        </a:cubicBezTo>
                        <a:cubicBezTo>
                          <a:pt x="6" y="29"/>
                          <a:pt x="8" y="30"/>
                          <a:pt x="9" y="30"/>
                        </a:cubicBezTo>
                        <a:cubicBezTo>
                          <a:pt x="10" y="30"/>
                          <a:pt x="11" y="29"/>
                          <a:pt x="12" y="29"/>
                        </a:cubicBezTo>
                        <a:cubicBezTo>
                          <a:pt x="14" y="28"/>
                          <a:pt x="17" y="28"/>
                          <a:pt x="20" y="28"/>
                        </a:cubicBezTo>
                        <a:cubicBezTo>
                          <a:pt x="24" y="27"/>
                          <a:pt x="30" y="25"/>
                          <a:pt x="32" y="22"/>
                        </a:cubicBezTo>
                        <a:cubicBezTo>
                          <a:pt x="35" y="18"/>
                          <a:pt x="34" y="11"/>
                          <a:pt x="30" y="7"/>
                        </a:cubicBezTo>
                        <a:cubicBezTo>
                          <a:pt x="27" y="5"/>
                          <a:pt x="23" y="5"/>
                          <a:pt x="19" y="6"/>
                        </a:cubicBezTo>
                        <a:cubicBezTo>
                          <a:pt x="18" y="6"/>
                          <a:pt x="17" y="6"/>
                          <a:pt x="16" y="7"/>
                        </a:cubicBezTo>
                        <a:cubicBezTo>
                          <a:pt x="15" y="7"/>
                          <a:pt x="14" y="6"/>
                          <a:pt x="14" y="6"/>
                        </a:cubicBezTo>
                        <a:cubicBezTo>
                          <a:pt x="13" y="6"/>
                          <a:pt x="12" y="6"/>
                          <a:pt x="11" y="7"/>
                        </a:cubicBezTo>
                        <a:cubicBezTo>
                          <a:pt x="8" y="7"/>
                          <a:pt x="3" y="9"/>
                          <a:pt x="0" y="8"/>
                        </a:cubicBezTo>
                        <a:cubicBezTo>
                          <a:pt x="1" y="7"/>
                          <a:pt x="2" y="7"/>
                          <a:pt x="5" y="6"/>
                        </a:cubicBezTo>
                        <a:cubicBezTo>
                          <a:pt x="6" y="6"/>
                          <a:pt x="8" y="5"/>
                          <a:pt x="9" y="5"/>
                        </a:cubicBezTo>
                        <a:cubicBezTo>
                          <a:pt x="11" y="5"/>
                          <a:pt x="13" y="6"/>
                          <a:pt x="14" y="4"/>
                        </a:cubicBezTo>
                        <a:cubicBezTo>
                          <a:pt x="27" y="4"/>
                          <a:pt x="40" y="0"/>
                          <a:pt x="53" y="1"/>
                        </a:cubicBezTo>
                        <a:cubicBezTo>
                          <a:pt x="60" y="1"/>
                          <a:pt x="66" y="0"/>
                          <a:pt x="72" y="1"/>
                        </a:cubicBezTo>
                        <a:cubicBezTo>
                          <a:pt x="75" y="1"/>
                          <a:pt x="77" y="1"/>
                          <a:pt x="79" y="1"/>
                        </a:cubicBezTo>
                        <a:cubicBezTo>
                          <a:pt x="80" y="1"/>
                          <a:pt x="81" y="1"/>
                          <a:pt x="82" y="1"/>
                        </a:cubicBezTo>
                        <a:cubicBezTo>
                          <a:pt x="83" y="1"/>
                          <a:pt x="85" y="1"/>
                          <a:pt x="86" y="2"/>
                        </a:cubicBezTo>
                        <a:close/>
                        <a:moveTo>
                          <a:pt x="37" y="9"/>
                        </a:moveTo>
                        <a:cubicBezTo>
                          <a:pt x="34" y="15"/>
                          <a:pt x="38" y="21"/>
                          <a:pt x="41" y="22"/>
                        </a:cubicBezTo>
                        <a:cubicBezTo>
                          <a:pt x="46" y="24"/>
                          <a:pt x="52" y="22"/>
                          <a:pt x="53" y="18"/>
                        </a:cubicBezTo>
                        <a:cubicBezTo>
                          <a:pt x="55" y="14"/>
                          <a:pt x="53" y="8"/>
                          <a:pt x="50" y="6"/>
                        </a:cubicBezTo>
                        <a:cubicBezTo>
                          <a:pt x="48" y="5"/>
                          <a:pt x="46" y="5"/>
                          <a:pt x="44" y="5"/>
                        </a:cubicBezTo>
                        <a:cubicBezTo>
                          <a:pt x="41" y="6"/>
                          <a:pt x="38" y="7"/>
                          <a:pt x="37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28" name="Freeform 185"/>
                  <p:cNvSpPr/>
                  <p:nvPr/>
                </p:nvSpPr>
                <p:spPr bwMode="auto">
                  <a:xfrm>
                    <a:off x="2675" y="1883"/>
                    <a:ext cx="16" cy="23"/>
                  </a:xfrm>
                  <a:custGeom>
                    <a:gdLst>
                      <a:gd fmla="*/ 5 w 7" name="T0"/>
                      <a:gd fmla="*/ 10 h 10" name="T1"/>
                      <a:gd fmla="*/ 7 w 7" name="T2"/>
                      <a:gd fmla="*/ 8 h 10" name="T3"/>
                      <a:gd fmla="*/ 5 w 7" name="T4"/>
                      <a:gd fmla="*/ 10 h 10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10" w="7">
                        <a:moveTo>
                          <a:pt x="5" y="10"/>
                        </a:moveTo>
                        <a:cubicBezTo>
                          <a:pt x="0" y="9"/>
                          <a:pt x="7" y="0"/>
                          <a:pt x="7" y="8"/>
                        </a:cubicBezTo>
                        <a:cubicBezTo>
                          <a:pt x="7" y="9"/>
                          <a:pt x="6" y="10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29" name="Freeform 186"/>
                  <p:cNvSpPr>
                    <a:spLocks noEditPoints="1"/>
                  </p:cNvSpPr>
                  <p:nvPr/>
                </p:nvSpPr>
                <p:spPr bwMode="auto">
                  <a:xfrm>
                    <a:off x="3024" y="1895"/>
                    <a:ext cx="150" cy="78"/>
                  </a:xfrm>
                  <a:custGeom>
                    <a:gdLst>
                      <a:gd fmla="*/ 60 w 63" name="T0"/>
                      <a:gd fmla="*/ 33 h 33" name="T1"/>
                      <a:gd fmla="*/ 51 w 63" name="T2"/>
                      <a:gd fmla="*/ 31 h 33" name="T3"/>
                      <a:gd fmla="*/ 33 w 63" name="T4"/>
                      <a:gd fmla="*/ 28 h 33" name="T5"/>
                      <a:gd fmla="*/ 18 w 63" name="T6"/>
                      <a:gd fmla="*/ 26 h 33" name="T7"/>
                      <a:gd fmla="*/ 4 w 63" name="T8"/>
                      <a:gd fmla="*/ 24 h 33" name="T9"/>
                      <a:gd fmla="*/ 8 w 63" name="T10"/>
                      <a:gd fmla="*/ 22 h 33" name="T11"/>
                      <a:gd fmla="*/ 15 w 63" name="T12"/>
                      <a:gd fmla="*/ 15 h 33" name="T13"/>
                      <a:gd fmla="*/ 12 w 63" name="T14"/>
                      <a:gd fmla="*/ 4 h 33" name="T15"/>
                      <a:gd fmla="*/ 0 w 63" name="T16"/>
                      <a:gd fmla="*/ 1 h 33" name="T17"/>
                      <a:gd fmla="*/ 10 w 63" name="T18"/>
                      <a:gd fmla="*/ 1 h 33" name="T19"/>
                      <a:gd fmla="*/ 15 w 63" name="T20"/>
                      <a:gd fmla="*/ 1 h 33" name="T21"/>
                      <a:gd fmla="*/ 26 w 63" name="T22"/>
                      <a:gd fmla="*/ 2 h 33" name="T23"/>
                      <a:gd fmla="*/ 49 w 63" name="T24"/>
                      <a:gd fmla="*/ 5 h 33" name="T25"/>
                      <a:gd fmla="*/ 52 w 63" name="T26"/>
                      <a:gd fmla="*/ 6 h 33" name="T27"/>
                      <a:gd fmla="*/ 43 w 63" name="T28"/>
                      <a:gd fmla="*/ 7 h 33" name="T29"/>
                      <a:gd fmla="*/ 38 w 63" name="T30"/>
                      <a:gd fmla="*/ 19 h 33" name="T31"/>
                      <a:gd fmla="*/ 41 w 63" name="T32"/>
                      <a:gd fmla="*/ 24 h 33" name="T33"/>
                      <a:gd fmla="*/ 57 w 63" name="T34"/>
                      <a:gd fmla="*/ 31 h 33" name="T35"/>
                      <a:gd fmla="*/ 59 w 63" name="T36"/>
                      <a:gd fmla="*/ 30 h 33" name="T37"/>
                      <a:gd fmla="*/ 60 w 63" name="T38"/>
                      <a:gd fmla="*/ 33 h 33" name="T39"/>
                      <a:gd fmla="*/ 26 w 63" name="T40"/>
                      <a:gd fmla="*/ 23 h 33" name="T41"/>
                      <a:gd fmla="*/ 35 w 63" name="T42"/>
                      <a:gd fmla="*/ 12 h 33" name="T43"/>
                      <a:gd fmla="*/ 23 w 63" name="T44"/>
                      <a:gd fmla="*/ 4 h 33" name="T45"/>
                      <a:gd fmla="*/ 26 w 63" name="T46"/>
                      <a:gd fmla="*/ 23 h 33" name="T4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b="b" l="0" r="r" t="0"/>
                    <a:pathLst>
                      <a:path h="33" w="62">
                        <a:moveTo>
                          <a:pt x="60" y="33"/>
                        </a:moveTo>
                        <a:cubicBezTo>
                          <a:pt x="58" y="31"/>
                          <a:pt x="54" y="31"/>
                          <a:pt x="51" y="31"/>
                        </a:cubicBezTo>
                        <a:cubicBezTo>
                          <a:pt x="45" y="29"/>
                          <a:pt x="39" y="27"/>
                          <a:pt x="33" y="28"/>
                        </a:cubicBezTo>
                        <a:cubicBezTo>
                          <a:pt x="28" y="26"/>
                          <a:pt x="23" y="27"/>
                          <a:pt x="18" y="26"/>
                        </a:cubicBezTo>
                        <a:cubicBezTo>
                          <a:pt x="14" y="25"/>
                          <a:pt x="7" y="25"/>
                          <a:pt x="4" y="24"/>
                        </a:cubicBezTo>
                        <a:cubicBezTo>
                          <a:pt x="4" y="23"/>
                          <a:pt x="6" y="22"/>
                          <a:pt x="8" y="22"/>
                        </a:cubicBezTo>
                        <a:cubicBezTo>
                          <a:pt x="11" y="21"/>
                          <a:pt x="15" y="19"/>
                          <a:pt x="15" y="15"/>
                        </a:cubicBezTo>
                        <a:cubicBezTo>
                          <a:pt x="16" y="10"/>
                          <a:pt x="14" y="7"/>
                          <a:pt x="12" y="4"/>
                        </a:cubicBezTo>
                        <a:cubicBezTo>
                          <a:pt x="8" y="3"/>
                          <a:pt x="3" y="3"/>
                          <a:pt x="0" y="1"/>
                        </a:cubicBezTo>
                        <a:cubicBezTo>
                          <a:pt x="3" y="0"/>
                          <a:pt x="6" y="0"/>
                          <a:pt x="10" y="1"/>
                        </a:cubicBezTo>
                        <a:cubicBezTo>
                          <a:pt x="12" y="1"/>
                          <a:pt x="14" y="1"/>
                          <a:pt x="15" y="1"/>
                        </a:cubicBezTo>
                        <a:cubicBezTo>
                          <a:pt x="18" y="1"/>
                          <a:pt x="22" y="1"/>
                          <a:pt x="26" y="2"/>
                        </a:cubicBezTo>
                        <a:cubicBezTo>
                          <a:pt x="33" y="3"/>
                          <a:pt x="42" y="4"/>
                          <a:pt x="49" y="5"/>
                        </a:cubicBezTo>
                        <a:cubicBezTo>
                          <a:pt x="50" y="5"/>
                          <a:pt x="52" y="4"/>
                          <a:pt x="52" y="6"/>
                        </a:cubicBezTo>
                        <a:cubicBezTo>
                          <a:pt x="49" y="7"/>
                          <a:pt x="46" y="6"/>
                          <a:pt x="43" y="7"/>
                        </a:cubicBezTo>
                        <a:cubicBezTo>
                          <a:pt x="39" y="9"/>
                          <a:pt x="37" y="14"/>
                          <a:pt x="38" y="19"/>
                        </a:cubicBezTo>
                        <a:cubicBezTo>
                          <a:pt x="38" y="21"/>
                          <a:pt x="39" y="23"/>
                          <a:pt x="41" y="24"/>
                        </a:cubicBezTo>
                        <a:cubicBezTo>
                          <a:pt x="44" y="28"/>
                          <a:pt x="52" y="29"/>
                          <a:pt x="57" y="31"/>
                        </a:cubicBezTo>
                        <a:cubicBezTo>
                          <a:pt x="58" y="31"/>
                          <a:pt x="58" y="30"/>
                          <a:pt x="59" y="30"/>
                        </a:cubicBezTo>
                        <a:cubicBezTo>
                          <a:pt x="60" y="31"/>
                          <a:pt x="63" y="32"/>
                          <a:pt x="60" y="33"/>
                        </a:cubicBezTo>
                        <a:close/>
                        <a:moveTo>
                          <a:pt x="26" y="23"/>
                        </a:moveTo>
                        <a:cubicBezTo>
                          <a:pt x="30" y="23"/>
                          <a:pt x="35" y="19"/>
                          <a:pt x="35" y="12"/>
                        </a:cubicBezTo>
                        <a:cubicBezTo>
                          <a:pt x="34" y="7"/>
                          <a:pt x="29" y="3"/>
                          <a:pt x="23" y="4"/>
                        </a:cubicBezTo>
                        <a:cubicBezTo>
                          <a:pt x="14" y="6"/>
                          <a:pt x="16" y="23"/>
                          <a:pt x="26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30" name="Freeform 187"/>
                  <p:cNvSpPr/>
                  <p:nvPr/>
                </p:nvSpPr>
                <p:spPr bwMode="auto">
                  <a:xfrm>
                    <a:off x="3300" y="1895"/>
                    <a:ext cx="14" cy="21"/>
                  </a:xfrm>
                  <a:custGeom>
                    <a:gdLst>
                      <a:gd fmla="*/ 4 w 6" name="T0"/>
                      <a:gd fmla="*/ 1 h 9" name="T1"/>
                      <a:gd fmla="*/ 0 w 6" name="T2"/>
                      <a:gd fmla="*/ 6 h 9" name="T3"/>
                      <a:gd fmla="*/ 4 w 6" name="T4"/>
                      <a:gd fmla="*/ 1 h 9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9" w="6">
                        <a:moveTo>
                          <a:pt x="4" y="1"/>
                        </a:moveTo>
                        <a:cubicBezTo>
                          <a:pt x="6" y="3"/>
                          <a:pt x="3" y="9"/>
                          <a:pt x="0" y="6"/>
                        </a:cubicBezTo>
                        <a:cubicBezTo>
                          <a:pt x="1" y="3"/>
                          <a:pt x="1" y="0"/>
                          <a:pt x="4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31" name="Freeform 188"/>
                  <p:cNvSpPr/>
                  <p:nvPr/>
                </p:nvSpPr>
                <p:spPr bwMode="auto">
                  <a:xfrm>
                    <a:off x="2948" y="1902"/>
                    <a:ext cx="109" cy="45"/>
                  </a:xfrm>
                  <a:custGeom>
                    <a:gdLst>
                      <a:gd fmla="*/ 32 w 46" name="T0"/>
                      <a:gd fmla="*/ 17 h 19" name="T1"/>
                      <a:gd fmla="*/ 42 w 46" name="T2"/>
                      <a:gd fmla="*/ 13 h 19" name="T3"/>
                      <a:gd fmla="*/ 39 w 46" name="T4"/>
                      <a:gd fmla="*/ 4 h 19" name="T5"/>
                      <a:gd fmla="*/ 13 w 46" name="T6"/>
                      <a:gd fmla="*/ 3 h 19" name="T7"/>
                      <a:gd fmla="*/ 6 w 46" name="T8"/>
                      <a:gd fmla="*/ 14 h 19" name="T9"/>
                      <a:gd fmla="*/ 21 w 46" name="T10"/>
                      <a:gd fmla="*/ 17 h 19" name="T11"/>
                      <a:gd fmla="*/ 29 w 46" name="T12"/>
                      <a:gd fmla="*/ 17 h 19" name="T13"/>
                      <a:gd fmla="*/ 21 w 46" name="T14"/>
                      <a:gd fmla="*/ 18 h 19" name="T15"/>
                      <a:gd fmla="*/ 3 w 46" name="T16"/>
                      <a:gd fmla="*/ 14 h 19" name="T17"/>
                      <a:gd fmla="*/ 2 w 46" name="T18"/>
                      <a:gd fmla="*/ 8 h 19" name="T19"/>
                      <a:gd fmla="*/ 8 w 46" name="T20"/>
                      <a:gd fmla="*/ 2 h 19" name="T21"/>
                      <a:gd fmla="*/ 19 w 46" name="T22"/>
                      <a:gd fmla="*/ 1 h 19" name="T23"/>
                      <a:gd fmla="*/ 42 w 46" name="T24"/>
                      <a:gd fmla="*/ 3 h 19" name="T25"/>
                      <a:gd fmla="*/ 43 w 46" name="T26"/>
                      <a:gd fmla="*/ 16 h 19" name="T27"/>
                      <a:gd fmla="*/ 32 w 46" name="T28"/>
                      <a:gd fmla="*/ 17 h 19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19" w="46">
                        <a:moveTo>
                          <a:pt x="32" y="17"/>
                        </a:moveTo>
                        <a:cubicBezTo>
                          <a:pt x="34" y="15"/>
                          <a:pt x="40" y="16"/>
                          <a:pt x="42" y="13"/>
                        </a:cubicBezTo>
                        <a:cubicBezTo>
                          <a:pt x="44" y="10"/>
                          <a:pt x="43" y="5"/>
                          <a:pt x="39" y="4"/>
                        </a:cubicBezTo>
                        <a:cubicBezTo>
                          <a:pt x="32" y="3"/>
                          <a:pt x="20" y="1"/>
                          <a:pt x="13" y="3"/>
                        </a:cubicBezTo>
                        <a:cubicBezTo>
                          <a:pt x="8" y="3"/>
                          <a:pt x="0" y="9"/>
                          <a:pt x="6" y="14"/>
                        </a:cubicBezTo>
                        <a:cubicBezTo>
                          <a:pt x="9" y="16"/>
                          <a:pt x="16" y="17"/>
                          <a:pt x="21" y="17"/>
                        </a:cubicBezTo>
                        <a:cubicBezTo>
                          <a:pt x="24" y="17"/>
                          <a:pt x="27" y="17"/>
                          <a:pt x="29" y="17"/>
                        </a:cubicBezTo>
                        <a:cubicBezTo>
                          <a:pt x="28" y="18"/>
                          <a:pt x="24" y="18"/>
                          <a:pt x="21" y="18"/>
                        </a:cubicBezTo>
                        <a:cubicBezTo>
                          <a:pt x="14" y="19"/>
                          <a:pt x="7" y="17"/>
                          <a:pt x="3" y="14"/>
                        </a:cubicBezTo>
                        <a:cubicBezTo>
                          <a:pt x="2" y="12"/>
                          <a:pt x="1" y="10"/>
                          <a:pt x="2" y="8"/>
                        </a:cubicBezTo>
                        <a:cubicBezTo>
                          <a:pt x="2" y="6"/>
                          <a:pt x="6" y="3"/>
                          <a:pt x="8" y="2"/>
                        </a:cubicBezTo>
                        <a:cubicBezTo>
                          <a:pt x="12" y="1"/>
                          <a:pt x="17" y="1"/>
                          <a:pt x="19" y="1"/>
                        </a:cubicBezTo>
                        <a:cubicBezTo>
                          <a:pt x="28" y="0"/>
                          <a:pt x="37" y="1"/>
                          <a:pt x="42" y="3"/>
                        </a:cubicBezTo>
                        <a:cubicBezTo>
                          <a:pt x="45" y="6"/>
                          <a:pt x="46" y="13"/>
                          <a:pt x="43" y="16"/>
                        </a:cubicBezTo>
                        <a:cubicBezTo>
                          <a:pt x="41" y="17"/>
                          <a:pt x="36" y="18"/>
                          <a:pt x="32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32" name="Freeform 189"/>
                  <p:cNvSpPr/>
                  <p:nvPr/>
                </p:nvSpPr>
                <p:spPr bwMode="auto">
                  <a:xfrm>
                    <a:off x="2675" y="1904"/>
                    <a:ext cx="7" cy="7"/>
                  </a:xfrm>
                  <a:custGeom>
                    <a:gdLst>
                      <a:gd fmla="*/ 2 w 3" name="T0"/>
                      <a:gd fmla="*/ 0 h 3" name="T1"/>
                      <a:gd fmla="*/ 2 w 3" name="T2"/>
                      <a:gd fmla="*/ 3 h 3" name="T3"/>
                      <a:gd fmla="*/ 0 w 3" name="T4"/>
                      <a:gd fmla="*/ 3 h 3" name="T5"/>
                      <a:gd fmla="*/ 2 w 3" name="T6"/>
                      <a:gd fmla="*/ 0 h 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" w="3">
                        <a:moveTo>
                          <a:pt x="2" y="0"/>
                        </a:moveTo>
                        <a:cubicBezTo>
                          <a:pt x="3" y="1"/>
                          <a:pt x="3" y="2"/>
                          <a:pt x="2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33" name="Freeform 190"/>
                  <p:cNvSpPr/>
                  <p:nvPr/>
                </p:nvSpPr>
                <p:spPr bwMode="auto">
                  <a:xfrm>
                    <a:off x="3309" y="1904"/>
                    <a:ext cx="10" cy="12"/>
                  </a:xfrm>
                  <a:custGeom>
                    <a:gdLst>
                      <a:gd fmla="*/ 4 w 4" name="T0"/>
                      <a:gd fmla="*/ 2 h 5" name="T1"/>
                      <a:gd fmla="*/ 3 w 4" name="T2"/>
                      <a:gd fmla="*/ 5 h 5" name="T3"/>
                      <a:gd fmla="*/ 0 w 4" name="T4"/>
                      <a:gd fmla="*/ 4 h 5" name="T5"/>
                      <a:gd fmla="*/ 4 w 4" name="T6"/>
                      <a:gd fmla="*/ 2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4">
                        <a:moveTo>
                          <a:pt x="4" y="2"/>
                        </a:moveTo>
                        <a:cubicBezTo>
                          <a:pt x="4" y="3"/>
                          <a:pt x="4" y="4"/>
                          <a:pt x="3" y="5"/>
                        </a:cubicBezTo>
                        <a:cubicBezTo>
                          <a:pt x="2" y="4"/>
                          <a:pt x="1" y="4"/>
                          <a:pt x="0" y="4"/>
                        </a:cubicBezTo>
                        <a:cubicBezTo>
                          <a:pt x="0" y="0"/>
                          <a:pt x="3" y="0"/>
                          <a:pt x="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34" name="Freeform 191"/>
                  <p:cNvSpPr>
                    <a:spLocks noEditPoints="1"/>
                  </p:cNvSpPr>
                  <p:nvPr/>
                </p:nvSpPr>
                <p:spPr bwMode="auto">
                  <a:xfrm>
                    <a:off x="2770" y="1909"/>
                    <a:ext cx="114" cy="55"/>
                  </a:xfrm>
                  <a:custGeom>
                    <a:gdLst>
                      <a:gd fmla="*/ 30 w 48" name="T0"/>
                      <a:gd fmla="*/ 0 h 23" name="T1"/>
                      <a:gd fmla="*/ 41 w 48" name="T2"/>
                      <a:gd fmla="*/ 1 h 23" name="T3"/>
                      <a:gd fmla="*/ 46 w 48" name="T4"/>
                      <a:gd fmla="*/ 5 h 23" name="T5"/>
                      <a:gd fmla="*/ 43 w 48" name="T6"/>
                      <a:gd fmla="*/ 15 h 23" name="T7"/>
                      <a:gd fmla="*/ 31 w 48" name="T8"/>
                      <a:gd fmla="*/ 20 h 23" name="T9"/>
                      <a:gd fmla="*/ 25 w 48" name="T10"/>
                      <a:gd fmla="*/ 21 h 23" name="T11"/>
                      <a:gd fmla="*/ 5 w 48" name="T12"/>
                      <a:gd fmla="*/ 22 h 23" name="T13"/>
                      <a:gd fmla="*/ 0 w 48" name="T14"/>
                      <a:gd fmla="*/ 12 h 23" name="T15"/>
                      <a:gd fmla="*/ 30 w 48" name="T16"/>
                      <a:gd fmla="*/ 0 h 23" name="T17"/>
                      <a:gd fmla="*/ 25 w 48" name="T18"/>
                      <a:gd fmla="*/ 4 h 23" name="T19"/>
                      <a:gd fmla="*/ 17 w 48" name="T20"/>
                      <a:gd fmla="*/ 5 h 23" name="T21"/>
                      <a:gd fmla="*/ 13 w 48" name="T22"/>
                      <a:gd fmla="*/ 7 h 23" name="T23"/>
                      <a:gd fmla="*/ 3 w 48" name="T24"/>
                      <a:gd fmla="*/ 11 h 23" name="T25"/>
                      <a:gd fmla="*/ 5 w 48" name="T26"/>
                      <a:gd fmla="*/ 19 h 23" name="T27"/>
                      <a:gd fmla="*/ 15 w 48" name="T28"/>
                      <a:gd fmla="*/ 20 h 23" name="T29"/>
                      <a:gd fmla="*/ 32 w 48" name="T30"/>
                      <a:gd fmla="*/ 17 h 23" name="T31"/>
                      <a:gd fmla="*/ 43 w 48" name="T32"/>
                      <a:gd fmla="*/ 11 h 23" name="T33"/>
                      <a:gd fmla="*/ 44 w 48" name="T34"/>
                      <a:gd fmla="*/ 6 h 23" name="T35"/>
                      <a:gd fmla="*/ 33 w 48" name="T36"/>
                      <a:gd fmla="*/ 2 h 23" name="T37"/>
                      <a:gd fmla="*/ 25 w 48" name="T38"/>
                      <a:gd fmla="*/ 4 h 23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23" w="48">
                        <a:moveTo>
                          <a:pt x="30" y="0"/>
                        </a:moveTo>
                        <a:cubicBezTo>
                          <a:pt x="34" y="1"/>
                          <a:pt x="38" y="0"/>
                          <a:pt x="41" y="1"/>
                        </a:cubicBezTo>
                        <a:cubicBezTo>
                          <a:pt x="43" y="2"/>
                          <a:pt x="45" y="3"/>
                          <a:pt x="46" y="5"/>
                        </a:cubicBezTo>
                        <a:cubicBezTo>
                          <a:pt x="48" y="9"/>
                          <a:pt x="46" y="12"/>
                          <a:pt x="43" y="15"/>
                        </a:cubicBezTo>
                        <a:cubicBezTo>
                          <a:pt x="40" y="16"/>
                          <a:pt x="36" y="19"/>
                          <a:pt x="31" y="20"/>
                        </a:cubicBezTo>
                        <a:cubicBezTo>
                          <a:pt x="29" y="20"/>
                          <a:pt x="27" y="20"/>
                          <a:pt x="25" y="21"/>
                        </a:cubicBezTo>
                        <a:cubicBezTo>
                          <a:pt x="20" y="22"/>
                          <a:pt x="11" y="23"/>
                          <a:pt x="5" y="22"/>
                        </a:cubicBezTo>
                        <a:cubicBezTo>
                          <a:pt x="2" y="21"/>
                          <a:pt x="0" y="17"/>
                          <a:pt x="0" y="12"/>
                        </a:cubicBezTo>
                        <a:cubicBezTo>
                          <a:pt x="5" y="3"/>
                          <a:pt x="20" y="4"/>
                          <a:pt x="30" y="0"/>
                        </a:cubicBezTo>
                        <a:close/>
                        <a:moveTo>
                          <a:pt x="25" y="4"/>
                        </a:moveTo>
                        <a:cubicBezTo>
                          <a:pt x="23" y="4"/>
                          <a:pt x="20" y="4"/>
                          <a:pt x="17" y="5"/>
                        </a:cubicBezTo>
                        <a:cubicBezTo>
                          <a:pt x="16" y="5"/>
                          <a:pt x="14" y="6"/>
                          <a:pt x="13" y="7"/>
                        </a:cubicBezTo>
                        <a:cubicBezTo>
                          <a:pt x="10" y="8"/>
                          <a:pt x="5" y="9"/>
                          <a:pt x="3" y="11"/>
                        </a:cubicBezTo>
                        <a:cubicBezTo>
                          <a:pt x="2" y="13"/>
                          <a:pt x="2" y="18"/>
                          <a:pt x="5" y="19"/>
                        </a:cubicBezTo>
                        <a:cubicBezTo>
                          <a:pt x="7" y="21"/>
                          <a:pt x="12" y="21"/>
                          <a:pt x="15" y="20"/>
                        </a:cubicBezTo>
                        <a:cubicBezTo>
                          <a:pt x="20" y="19"/>
                          <a:pt x="27" y="18"/>
                          <a:pt x="32" y="17"/>
                        </a:cubicBezTo>
                        <a:cubicBezTo>
                          <a:pt x="36" y="15"/>
                          <a:pt x="41" y="14"/>
                          <a:pt x="43" y="11"/>
                        </a:cubicBezTo>
                        <a:cubicBezTo>
                          <a:pt x="44" y="9"/>
                          <a:pt x="45" y="7"/>
                          <a:pt x="44" y="6"/>
                        </a:cubicBezTo>
                        <a:cubicBezTo>
                          <a:pt x="43" y="2"/>
                          <a:pt x="36" y="2"/>
                          <a:pt x="33" y="2"/>
                        </a:cubicBezTo>
                        <a:cubicBezTo>
                          <a:pt x="31" y="3"/>
                          <a:pt x="28" y="3"/>
                          <a:pt x="2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35" name="Freeform 192"/>
                  <p:cNvSpPr/>
                  <p:nvPr/>
                </p:nvSpPr>
                <p:spPr bwMode="auto">
                  <a:xfrm>
                    <a:off x="3164" y="1909"/>
                    <a:ext cx="29" cy="9"/>
                  </a:xfrm>
                  <a:custGeom>
                    <a:gdLst>
                      <a:gd fmla="*/ 12 w 12" name="T0"/>
                      <a:gd fmla="*/ 4 h 4" name="T1"/>
                      <a:gd fmla="*/ 0 w 12" name="T2"/>
                      <a:gd fmla="*/ 1 h 4" name="T3"/>
                      <a:gd fmla="*/ 7 w 12" name="T4"/>
                      <a:gd fmla="*/ 2 h 4" name="T5"/>
                      <a:gd fmla="*/ 12 w 12" name="T6"/>
                      <a:gd fmla="*/ 4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12" y="4"/>
                        </a:moveTo>
                        <a:cubicBezTo>
                          <a:pt x="7" y="4"/>
                          <a:pt x="4" y="2"/>
                          <a:pt x="0" y="1"/>
                        </a:cubicBezTo>
                        <a:cubicBezTo>
                          <a:pt x="2" y="0"/>
                          <a:pt x="5" y="1"/>
                          <a:pt x="7" y="2"/>
                        </a:cubicBezTo>
                        <a:cubicBezTo>
                          <a:pt x="9" y="2"/>
                          <a:pt x="12" y="2"/>
                          <a:pt x="1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36" name="Freeform 193"/>
                  <p:cNvSpPr>
                    <a:spLocks noEditPoints="1"/>
                  </p:cNvSpPr>
                  <p:nvPr/>
                </p:nvSpPr>
                <p:spPr bwMode="auto">
                  <a:xfrm>
                    <a:off x="2898" y="1906"/>
                    <a:ext cx="33" cy="39"/>
                  </a:xfrm>
                  <a:custGeom>
                    <a:gdLst>
                      <a:gd fmla="*/ 3 w 14" name="T0"/>
                      <a:gd fmla="*/ 13 h 16" name="T1"/>
                      <a:gd fmla="*/ 3 w 14" name="T2"/>
                      <a:gd fmla="*/ 3 h 16" name="T3"/>
                      <a:gd fmla="*/ 14 w 14" name="T4"/>
                      <a:gd fmla="*/ 8 h 16" name="T5"/>
                      <a:gd fmla="*/ 3 w 14" name="T6"/>
                      <a:gd fmla="*/ 13 h 16" name="T7"/>
                      <a:gd fmla="*/ 4 w 14" name="T8"/>
                      <a:gd fmla="*/ 9 h 16" name="T9"/>
                      <a:gd fmla="*/ 6 w 14" name="T10"/>
                      <a:gd fmla="*/ 12 h 16" name="T11"/>
                      <a:gd fmla="*/ 11 w 14" name="T12"/>
                      <a:gd fmla="*/ 8 h 16" name="T13"/>
                      <a:gd fmla="*/ 4 w 14" name="T14"/>
                      <a:gd fmla="*/ 9 h 16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6" w="14">
                        <a:moveTo>
                          <a:pt x="3" y="13"/>
                        </a:moveTo>
                        <a:cubicBezTo>
                          <a:pt x="0" y="10"/>
                          <a:pt x="0" y="6"/>
                          <a:pt x="3" y="3"/>
                        </a:cubicBezTo>
                        <a:cubicBezTo>
                          <a:pt x="7" y="0"/>
                          <a:pt x="13" y="2"/>
                          <a:pt x="14" y="8"/>
                        </a:cubicBezTo>
                        <a:cubicBezTo>
                          <a:pt x="14" y="13"/>
                          <a:pt x="8" y="16"/>
                          <a:pt x="3" y="13"/>
                        </a:cubicBezTo>
                        <a:close/>
                        <a:moveTo>
                          <a:pt x="4" y="9"/>
                        </a:moveTo>
                        <a:cubicBezTo>
                          <a:pt x="4" y="10"/>
                          <a:pt x="5" y="11"/>
                          <a:pt x="6" y="12"/>
                        </a:cubicBezTo>
                        <a:cubicBezTo>
                          <a:pt x="9" y="12"/>
                          <a:pt x="11" y="11"/>
                          <a:pt x="11" y="8"/>
                        </a:cubicBezTo>
                        <a:cubicBezTo>
                          <a:pt x="9" y="9"/>
                          <a:pt x="6" y="9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37" name="Freeform 194"/>
                  <p:cNvSpPr/>
                  <p:nvPr/>
                </p:nvSpPr>
                <p:spPr bwMode="auto">
                  <a:xfrm>
                    <a:off x="2648" y="1911"/>
                    <a:ext cx="22" cy="12"/>
                  </a:xfrm>
                  <a:custGeom>
                    <a:gdLst>
                      <a:gd fmla="*/ 9 w 9" name="T0"/>
                      <a:gd fmla="*/ 0 h 5" name="T1"/>
                      <a:gd fmla="*/ 5 w 9" name="T2"/>
                      <a:gd fmla="*/ 4 h 5" name="T3"/>
                      <a:gd fmla="*/ 1 w 9" name="T4"/>
                      <a:gd fmla="*/ 5 h 5" name="T5"/>
                      <a:gd fmla="*/ 2 w 9" name="T6"/>
                      <a:gd fmla="*/ 2 h 5" name="T7"/>
                      <a:gd fmla="*/ 8 w 9" name="T8"/>
                      <a:gd fmla="*/ 0 h 5" name="T9"/>
                      <a:gd fmla="*/ 9 w 9" name="T10"/>
                      <a:gd fmla="*/ 0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9">
                        <a:moveTo>
                          <a:pt x="9" y="0"/>
                        </a:moveTo>
                        <a:cubicBezTo>
                          <a:pt x="9" y="3"/>
                          <a:pt x="5" y="2"/>
                          <a:pt x="5" y="4"/>
                        </a:cubicBezTo>
                        <a:cubicBezTo>
                          <a:pt x="4" y="3"/>
                          <a:pt x="2" y="5"/>
                          <a:pt x="1" y="5"/>
                        </a:cubicBezTo>
                        <a:cubicBezTo>
                          <a:pt x="0" y="4"/>
                          <a:pt x="1" y="2"/>
                          <a:pt x="2" y="2"/>
                        </a:cubicBezTo>
                        <a:cubicBezTo>
                          <a:pt x="4" y="2"/>
                          <a:pt x="7" y="2"/>
                          <a:pt x="8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38" name="Freeform 195"/>
                  <p:cNvSpPr/>
                  <p:nvPr/>
                </p:nvSpPr>
                <p:spPr bwMode="auto">
                  <a:xfrm>
                    <a:off x="3319" y="1909"/>
                    <a:ext cx="11" cy="9"/>
                  </a:xfrm>
                  <a:custGeom>
                    <a:gdLst>
                      <a:gd fmla="*/ 3 w 5" name="T0"/>
                      <a:gd fmla="*/ 4 h 4" name="T1"/>
                      <a:gd fmla="*/ 0 w 5" name="T2"/>
                      <a:gd fmla="*/ 3 h 4" name="T3"/>
                      <a:gd fmla="*/ 3 w 5" name="T4"/>
                      <a:gd fmla="*/ 4 h 4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4" w="5">
                        <a:moveTo>
                          <a:pt x="3" y="4"/>
                        </a:moveTo>
                        <a:cubicBezTo>
                          <a:pt x="2" y="4"/>
                          <a:pt x="0" y="4"/>
                          <a:pt x="0" y="3"/>
                        </a:cubicBezTo>
                        <a:cubicBezTo>
                          <a:pt x="0" y="0"/>
                          <a:pt x="5" y="2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39" name="Freeform 196"/>
                  <p:cNvSpPr/>
                  <p:nvPr/>
                </p:nvSpPr>
                <p:spPr bwMode="auto">
                  <a:xfrm>
                    <a:off x="2796" y="1911"/>
                    <a:ext cx="2" cy="3"/>
                  </a:xfrm>
                  <a:custGeom>
                    <a:gdLst>
                      <a:gd fmla="*/ 1 w 1" name="T0"/>
                      <a:gd fmla="*/ 1 h 1" name="T1"/>
                      <a:gd fmla="*/ 0 w 1" name="T2"/>
                      <a:gd fmla="*/ 1 h 1" name="T3"/>
                      <a:gd fmla="*/ 0 w 1" name="T4"/>
                      <a:gd fmla="*/ 1 h 1" name="T5"/>
                      <a:gd fmla="*/ 1 w 1" name="T6"/>
                      <a:gd fmla="*/ 1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1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40" name="Freeform 197"/>
                  <p:cNvSpPr>
                    <a:spLocks noEditPoints="1"/>
                  </p:cNvSpPr>
                  <p:nvPr/>
                </p:nvSpPr>
                <p:spPr bwMode="auto">
                  <a:xfrm>
                    <a:off x="3069" y="1909"/>
                    <a:ext cx="31" cy="36"/>
                  </a:xfrm>
                  <a:custGeom>
                    <a:gdLst>
                      <a:gd fmla="*/ 13 w 13" name="T0"/>
                      <a:gd fmla="*/ 10 h 15" name="T1"/>
                      <a:gd fmla="*/ 2 w 13" name="T2"/>
                      <a:gd fmla="*/ 12 h 15" name="T3"/>
                      <a:gd fmla="*/ 0 w 13" name="T4"/>
                      <a:gd fmla="*/ 6 h 15" name="T5"/>
                      <a:gd fmla="*/ 13 w 13" name="T6"/>
                      <a:gd fmla="*/ 6 h 15" name="T7"/>
                      <a:gd fmla="*/ 13 w 13" name="T8"/>
                      <a:gd fmla="*/ 10 h 15" name="T9"/>
                      <a:gd fmla="*/ 10 w 13" name="T10"/>
                      <a:gd fmla="*/ 9 h 15" name="T11"/>
                      <a:gd fmla="*/ 3 w 13" name="T12"/>
                      <a:gd fmla="*/ 8 h 15" name="T13"/>
                      <a:gd fmla="*/ 10 w 13" name="T14"/>
                      <a:gd fmla="*/ 9 h 1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5" w="13">
                        <a:moveTo>
                          <a:pt x="13" y="10"/>
                        </a:moveTo>
                        <a:cubicBezTo>
                          <a:pt x="11" y="14"/>
                          <a:pt x="5" y="15"/>
                          <a:pt x="2" y="12"/>
                        </a:cubicBezTo>
                        <a:cubicBezTo>
                          <a:pt x="1" y="11"/>
                          <a:pt x="0" y="8"/>
                          <a:pt x="0" y="6"/>
                        </a:cubicBezTo>
                        <a:cubicBezTo>
                          <a:pt x="2" y="0"/>
                          <a:pt x="12" y="0"/>
                          <a:pt x="13" y="6"/>
                        </a:cubicBezTo>
                        <a:cubicBezTo>
                          <a:pt x="13" y="8"/>
                          <a:pt x="12" y="8"/>
                          <a:pt x="13" y="10"/>
                        </a:cubicBezTo>
                        <a:close/>
                        <a:moveTo>
                          <a:pt x="10" y="9"/>
                        </a:moveTo>
                        <a:cubicBezTo>
                          <a:pt x="7" y="9"/>
                          <a:pt x="5" y="9"/>
                          <a:pt x="3" y="8"/>
                        </a:cubicBezTo>
                        <a:cubicBezTo>
                          <a:pt x="2" y="11"/>
                          <a:pt x="10" y="13"/>
                          <a:pt x="10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41" name="Freeform 198"/>
                  <p:cNvSpPr/>
                  <p:nvPr/>
                </p:nvSpPr>
                <p:spPr bwMode="auto">
                  <a:xfrm>
                    <a:off x="2777" y="1909"/>
                    <a:ext cx="12" cy="12"/>
                  </a:xfrm>
                  <a:custGeom>
                    <a:gdLst>
                      <a:gd fmla="*/ 5 w 5" name="T0"/>
                      <a:gd fmla="*/ 4 h 5" name="T1"/>
                      <a:gd fmla="*/ 3 w 5" name="T2"/>
                      <a:gd fmla="*/ 5 h 5" name="T3"/>
                      <a:gd fmla="*/ 5 w 5" name="T4"/>
                      <a:gd fmla="*/ 4 h 5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5" w="5">
                        <a:moveTo>
                          <a:pt x="5" y="4"/>
                        </a:moveTo>
                        <a:cubicBezTo>
                          <a:pt x="4" y="4"/>
                          <a:pt x="3" y="4"/>
                          <a:pt x="3" y="5"/>
                        </a:cubicBezTo>
                        <a:cubicBezTo>
                          <a:pt x="0" y="3"/>
                          <a:pt x="5" y="0"/>
                          <a:pt x="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42" name="Freeform 199"/>
                  <p:cNvSpPr>
                    <a:spLocks noEditPoints="1"/>
                  </p:cNvSpPr>
                  <p:nvPr/>
                </p:nvSpPr>
                <p:spPr bwMode="auto">
                  <a:xfrm>
                    <a:off x="2962" y="1914"/>
                    <a:ext cx="81" cy="26"/>
                  </a:xfrm>
                  <a:custGeom>
                    <a:gdLst>
                      <a:gd fmla="*/ 34 w 34" name="T0"/>
                      <a:gd fmla="*/ 6 h 11" name="T1"/>
                      <a:gd fmla="*/ 15 w 34" name="T2"/>
                      <a:gd fmla="*/ 11 h 11" name="T3"/>
                      <a:gd fmla="*/ 1 w 34" name="T4"/>
                      <a:gd fmla="*/ 5 h 11" name="T5"/>
                      <a:gd fmla="*/ 5 w 34" name="T6"/>
                      <a:gd fmla="*/ 1 h 11" name="T7"/>
                      <a:gd fmla="*/ 25 w 34" name="T8"/>
                      <a:gd fmla="*/ 0 h 11" name="T9"/>
                      <a:gd fmla="*/ 34 w 34" name="T10"/>
                      <a:gd fmla="*/ 6 h 11" name="T11"/>
                      <a:gd fmla="*/ 6 w 34" name="T12"/>
                      <a:gd fmla="*/ 7 h 11" name="T13"/>
                      <a:gd fmla="*/ 19 w 34" name="T14"/>
                      <a:gd fmla="*/ 8 h 11" name="T15"/>
                      <a:gd fmla="*/ 22 w 34" name="T16"/>
                      <a:gd fmla="*/ 9 h 11" name="T17"/>
                      <a:gd fmla="*/ 29 w 34" name="T18"/>
                      <a:gd fmla="*/ 6 h 11" name="T19"/>
                      <a:gd fmla="*/ 6 w 34" name="T20"/>
                      <a:gd fmla="*/ 7 h 11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11" w="34">
                        <a:moveTo>
                          <a:pt x="34" y="6"/>
                        </a:moveTo>
                        <a:cubicBezTo>
                          <a:pt x="30" y="11"/>
                          <a:pt x="21" y="9"/>
                          <a:pt x="15" y="11"/>
                        </a:cubicBezTo>
                        <a:cubicBezTo>
                          <a:pt x="12" y="8"/>
                          <a:pt x="0" y="11"/>
                          <a:pt x="1" y="5"/>
                        </a:cubicBezTo>
                        <a:cubicBezTo>
                          <a:pt x="1" y="4"/>
                          <a:pt x="4" y="1"/>
                          <a:pt x="5" y="1"/>
                        </a:cubicBezTo>
                        <a:cubicBezTo>
                          <a:pt x="10" y="0"/>
                          <a:pt x="20" y="0"/>
                          <a:pt x="25" y="0"/>
                        </a:cubicBezTo>
                        <a:cubicBezTo>
                          <a:pt x="30" y="0"/>
                          <a:pt x="34" y="2"/>
                          <a:pt x="34" y="6"/>
                        </a:cubicBezTo>
                        <a:close/>
                        <a:moveTo>
                          <a:pt x="6" y="7"/>
                        </a:moveTo>
                        <a:cubicBezTo>
                          <a:pt x="9" y="9"/>
                          <a:pt x="14" y="8"/>
                          <a:pt x="19" y="8"/>
                        </a:cubicBezTo>
                        <a:cubicBezTo>
                          <a:pt x="20" y="8"/>
                          <a:pt x="21" y="9"/>
                          <a:pt x="22" y="9"/>
                        </a:cubicBezTo>
                        <a:cubicBezTo>
                          <a:pt x="24" y="7"/>
                          <a:pt x="28" y="8"/>
                          <a:pt x="29" y="6"/>
                        </a:cubicBezTo>
                        <a:cubicBezTo>
                          <a:pt x="21" y="7"/>
                          <a:pt x="12" y="5"/>
                          <a:pt x="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43" name="Freeform 200"/>
                  <p:cNvSpPr/>
                  <p:nvPr/>
                </p:nvSpPr>
                <p:spPr bwMode="auto">
                  <a:xfrm>
                    <a:off x="3119" y="1914"/>
                    <a:ext cx="112" cy="57"/>
                  </a:xfrm>
                  <a:custGeom>
                    <a:gdLst>
                      <a:gd fmla="*/ 29 w 47" name="T0"/>
                      <a:gd fmla="*/ 22 h 24" name="T1"/>
                      <a:gd fmla="*/ 43 w 47" name="T2"/>
                      <a:gd fmla="*/ 16 h 24" name="T3"/>
                      <a:gd fmla="*/ 41 w 47" name="T4"/>
                      <a:gd fmla="*/ 11 h 24" name="T5"/>
                      <a:gd fmla="*/ 34 w 47" name="T6"/>
                      <a:gd fmla="*/ 7 h 24" name="T7"/>
                      <a:gd fmla="*/ 29 w 47" name="T8"/>
                      <a:gd fmla="*/ 6 h 24" name="T9"/>
                      <a:gd fmla="*/ 13 w 47" name="T10"/>
                      <a:gd fmla="*/ 2 h 24" name="T11"/>
                      <a:gd fmla="*/ 6 w 47" name="T12"/>
                      <a:gd fmla="*/ 3 h 24" name="T13"/>
                      <a:gd fmla="*/ 3 w 47" name="T14"/>
                      <a:gd fmla="*/ 9 h 24" name="T15"/>
                      <a:gd fmla="*/ 7 w 47" name="T16"/>
                      <a:gd fmla="*/ 15 h 24" name="T17"/>
                      <a:gd fmla="*/ 9 w 47" name="T18"/>
                      <a:gd fmla="*/ 15 h 24" name="T19"/>
                      <a:gd fmla="*/ 21 w 47" name="T20"/>
                      <a:gd fmla="*/ 19 h 24" name="T21"/>
                      <a:gd fmla="*/ 25 w 47" name="T22"/>
                      <a:gd fmla="*/ 21 h 24" name="T23"/>
                      <a:gd fmla="*/ 20 w 47" name="T24"/>
                      <a:gd fmla="*/ 21 h 24" name="T25"/>
                      <a:gd fmla="*/ 3 w 47" name="T26"/>
                      <a:gd fmla="*/ 14 h 24" name="T27"/>
                      <a:gd fmla="*/ 0 w 47" name="T28"/>
                      <a:gd fmla="*/ 9 h 24" name="T29"/>
                      <a:gd fmla="*/ 4 w 47" name="T30"/>
                      <a:gd fmla="*/ 2 h 24" name="T31"/>
                      <a:gd fmla="*/ 14 w 47" name="T32"/>
                      <a:gd fmla="*/ 0 h 24" name="T33"/>
                      <a:gd fmla="*/ 32 w 47" name="T34"/>
                      <a:gd fmla="*/ 4 h 24" name="T35"/>
                      <a:gd fmla="*/ 46 w 47" name="T36"/>
                      <a:gd fmla="*/ 17 h 24" name="T37"/>
                      <a:gd fmla="*/ 42 w 47" name="T38"/>
                      <a:gd fmla="*/ 20 h 24" name="T39"/>
                      <a:gd fmla="*/ 29 w 47" name="T40"/>
                      <a:gd fmla="*/ 22 h 24" name="T4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b="b" l="0" r="r" t="0"/>
                    <a:pathLst>
                      <a:path h="24" w="47">
                        <a:moveTo>
                          <a:pt x="29" y="22"/>
                        </a:moveTo>
                        <a:cubicBezTo>
                          <a:pt x="33" y="19"/>
                          <a:pt x="42" y="22"/>
                          <a:pt x="43" y="16"/>
                        </a:cubicBezTo>
                        <a:cubicBezTo>
                          <a:pt x="43" y="14"/>
                          <a:pt x="42" y="12"/>
                          <a:pt x="41" y="11"/>
                        </a:cubicBezTo>
                        <a:cubicBezTo>
                          <a:pt x="39" y="9"/>
                          <a:pt x="37" y="9"/>
                          <a:pt x="34" y="7"/>
                        </a:cubicBezTo>
                        <a:cubicBezTo>
                          <a:pt x="32" y="7"/>
                          <a:pt x="31" y="6"/>
                          <a:pt x="29" y="6"/>
                        </a:cubicBezTo>
                        <a:cubicBezTo>
                          <a:pt x="23" y="4"/>
                          <a:pt x="17" y="1"/>
                          <a:pt x="13" y="2"/>
                        </a:cubicBezTo>
                        <a:cubicBezTo>
                          <a:pt x="11" y="2"/>
                          <a:pt x="7" y="2"/>
                          <a:pt x="6" y="3"/>
                        </a:cubicBezTo>
                        <a:cubicBezTo>
                          <a:pt x="4" y="4"/>
                          <a:pt x="2" y="6"/>
                          <a:pt x="3" y="9"/>
                        </a:cubicBezTo>
                        <a:cubicBezTo>
                          <a:pt x="3" y="12"/>
                          <a:pt x="5" y="13"/>
                          <a:pt x="7" y="15"/>
                        </a:cubicBezTo>
                        <a:cubicBezTo>
                          <a:pt x="8" y="15"/>
                          <a:pt x="8" y="15"/>
                          <a:pt x="9" y="15"/>
                        </a:cubicBezTo>
                        <a:cubicBezTo>
                          <a:pt x="12" y="17"/>
                          <a:pt x="18" y="17"/>
                          <a:pt x="21" y="19"/>
                        </a:cubicBezTo>
                        <a:cubicBezTo>
                          <a:pt x="23" y="20"/>
                          <a:pt x="25" y="19"/>
                          <a:pt x="25" y="21"/>
                        </a:cubicBezTo>
                        <a:cubicBezTo>
                          <a:pt x="24" y="21"/>
                          <a:pt x="21" y="21"/>
                          <a:pt x="20" y="21"/>
                        </a:cubicBezTo>
                        <a:cubicBezTo>
                          <a:pt x="13" y="20"/>
                          <a:pt x="7" y="17"/>
                          <a:pt x="3" y="14"/>
                        </a:cubicBezTo>
                        <a:cubicBezTo>
                          <a:pt x="3" y="12"/>
                          <a:pt x="1" y="11"/>
                          <a:pt x="0" y="9"/>
                        </a:cubicBezTo>
                        <a:cubicBezTo>
                          <a:pt x="0" y="7"/>
                          <a:pt x="2" y="3"/>
                          <a:pt x="4" y="2"/>
                        </a:cubicBezTo>
                        <a:cubicBezTo>
                          <a:pt x="7" y="1"/>
                          <a:pt x="11" y="2"/>
                          <a:pt x="14" y="0"/>
                        </a:cubicBezTo>
                        <a:cubicBezTo>
                          <a:pt x="19" y="2"/>
                          <a:pt x="26" y="3"/>
                          <a:pt x="32" y="4"/>
                        </a:cubicBezTo>
                        <a:cubicBezTo>
                          <a:pt x="37" y="6"/>
                          <a:pt x="47" y="10"/>
                          <a:pt x="46" y="17"/>
                        </a:cubicBezTo>
                        <a:cubicBezTo>
                          <a:pt x="46" y="19"/>
                          <a:pt x="43" y="19"/>
                          <a:pt x="42" y="20"/>
                        </a:cubicBezTo>
                        <a:cubicBezTo>
                          <a:pt x="38" y="21"/>
                          <a:pt x="32" y="24"/>
                          <a:pt x="29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44" name="Freeform 201"/>
                  <p:cNvSpPr/>
                  <p:nvPr/>
                </p:nvSpPr>
                <p:spPr bwMode="auto">
                  <a:xfrm>
                    <a:off x="2770" y="1916"/>
                    <a:ext cx="12" cy="7"/>
                  </a:xfrm>
                  <a:custGeom>
                    <a:gdLst>
                      <a:gd fmla="*/ 0 w 5" name="T0"/>
                      <a:gd fmla="*/ 3 h 3" name="T1"/>
                      <a:gd fmla="*/ 0 w 5" name="T2"/>
                      <a:gd fmla="*/ 1 h 3" name="T3"/>
                      <a:gd fmla="*/ 5 w 5" name="T4"/>
                      <a:gd fmla="*/ 1 h 3" name="T5"/>
                      <a:gd fmla="*/ 0 w 5" name="T6"/>
                      <a:gd fmla="*/ 3 h 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" w="5">
                        <a:moveTo>
                          <a:pt x="0" y="3"/>
                        </a:moveTo>
                        <a:cubicBezTo>
                          <a:pt x="0" y="3"/>
                          <a:pt x="1" y="2"/>
                          <a:pt x="0" y="1"/>
                        </a:cubicBezTo>
                        <a:cubicBezTo>
                          <a:pt x="2" y="0"/>
                          <a:pt x="5" y="0"/>
                          <a:pt x="5" y="1"/>
                        </a:cubicBezTo>
                        <a:cubicBezTo>
                          <a:pt x="5" y="3"/>
                          <a:pt x="2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45" name="Freeform 202"/>
                  <p:cNvSpPr/>
                  <p:nvPr/>
                </p:nvSpPr>
                <p:spPr bwMode="auto">
                  <a:xfrm>
                    <a:off x="3193" y="1916"/>
                    <a:ext cx="28" cy="14"/>
                  </a:xfrm>
                  <a:custGeom>
                    <a:gdLst>
                      <a:gd fmla="*/ 11 w 12" name="T0"/>
                      <a:gd fmla="*/ 5 h 6" name="T1"/>
                      <a:gd fmla="*/ 5 w 12" name="T2"/>
                      <a:gd fmla="*/ 2 h 6" name="T3"/>
                      <a:gd fmla="*/ 0 w 12" name="T4"/>
                      <a:gd fmla="*/ 1 h 6" name="T5"/>
                      <a:gd fmla="*/ 9 w 12" name="T6"/>
                      <a:gd fmla="*/ 2 h 6" name="T7"/>
                      <a:gd fmla="*/ 11 w 12" name="T8"/>
                      <a:gd fmla="*/ 5 h 6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6" w="12">
                        <a:moveTo>
                          <a:pt x="11" y="5"/>
                        </a:moveTo>
                        <a:cubicBezTo>
                          <a:pt x="9" y="6"/>
                          <a:pt x="7" y="3"/>
                          <a:pt x="5" y="2"/>
                        </a:cubicBezTo>
                        <a:cubicBezTo>
                          <a:pt x="3" y="2"/>
                          <a:pt x="1" y="2"/>
                          <a:pt x="0" y="1"/>
                        </a:cubicBezTo>
                        <a:cubicBezTo>
                          <a:pt x="4" y="0"/>
                          <a:pt x="6" y="2"/>
                          <a:pt x="9" y="2"/>
                        </a:cubicBezTo>
                        <a:cubicBezTo>
                          <a:pt x="10" y="3"/>
                          <a:pt x="12" y="3"/>
                          <a:pt x="1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46" name="Freeform 203"/>
                  <p:cNvSpPr/>
                  <p:nvPr/>
                </p:nvSpPr>
                <p:spPr bwMode="auto">
                  <a:xfrm>
                    <a:off x="3330" y="1916"/>
                    <a:ext cx="38" cy="19"/>
                  </a:xfrm>
                  <a:custGeom>
                    <a:gdLst>
                      <a:gd fmla="*/ 16 w 16" name="T0"/>
                      <a:gd fmla="*/ 1 h 8" name="T1"/>
                      <a:gd fmla="*/ 11 w 16" name="T2"/>
                      <a:gd fmla="*/ 8 h 8" name="T3"/>
                      <a:gd fmla="*/ 10 w 16" name="T4"/>
                      <a:gd fmla="*/ 6 h 8" name="T5"/>
                      <a:gd fmla="*/ 8 w 16" name="T6"/>
                      <a:gd fmla="*/ 6 h 8" name="T7"/>
                      <a:gd fmla="*/ 7 w 16" name="T8"/>
                      <a:gd fmla="*/ 5 h 8" name="T9"/>
                      <a:gd fmla="*/ 6 w 16" name="T10"/>
                      <a:gd fmla="*/ 5 h 8" name="T11"/>
                      <a:gd fmla="*/ 5 w 16" name="T12"/>
                      <a:gd fmla="*/ 3 h 8" name="T13"/>
                      <a:gd fmla="*/ 0 w 16" name="T14"/>
                      <a:gd fmla="*/ 1 h 8" name="T15"/>
                      <a:gd fmla="*/ 8 w 16" name="T16"/>
                      <a:gd fmla="*/ 1 h 8" name="T17"/>
                      <a:gd fmla="*/ 9 w 16" name="T18"/>
                      <a:gd fmla="*/ 2 h 8" name="T19"/>
                      <a:gd fmla="*/ 11 w 16" name="T20"/>
                      <a:gd fmla="*/ 1 h 8" name="T21"/>
                      <a:gd fmla="*/ 16 w 16" name="T22"/>
                      <a:gd fmla="*/ 1 h 8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8" w="16">
                        <a:moveTo>
                          <a:pt x="16" y="1"/>
                        </a:moveTo>
                        <a:cubicBezTo>
                          <a:pt x="15" y="4"/>
                          <a:pt x="14" y="7"/>
                          <a:pt x="11" y="8"/>
                        </a:cubicBezTo>
                        <a:cubicBezTo>
                          <a:pt x="10" y="8"/>
                          <a:pt x="11" y="6"/>
                          <a:pt x="10" y="6"/>
                        </a:cubicBezTo>
                        <a:cubicBezTo>
                          <a:pt x="9" y="6"/>
                          <a:pt x="9" y="7"/>
                          <a:pt x="8" y="6"/>
                        </a:cubicBezTo>
                        <a:cubicBezTo>
                          <a:pt x="8" y="6"/>
                          <a:pt x="8" y="5"/>
                          <a:pt x="7" y="5"/>
                        </a:cubicBezTo>
                        <a:cubicBezTo>
                          <a:pt x="7" y="5"/>
                          <a:pt x="7" y="5"/>
                          <a:pt x="6" y="5"/>
                        </a:cubicBezTo>
                        <a:cubicBezTo>
                          <a:pt x="5" y="5"/>
                          <a:pt x="5" y="4"/>
                          <a:pt x="5" y="3"/>
                        </a:cubicBezTo>
                        <a:cubicBezTo>
                          <a:pt x="3" y="4"/>
                          <a:pt x="0" y="3"/>
                          <a:pt x="0" y="1"/>
                        </a:cubicBezTo>
                        <a:cubicBezTo>
                          <a:pt x="3" y="0"/>
                          <a:pt x="5" y="1"/>
                          <a:pt x="8" y="1"/>
                        </a:cubicBezTo>
                        <a:cubicBezTo>
                          <a:pt x="8" y="1"/>
                          <a:pt x="9" y="1"/>
                          <a:pt x="9" y="2"/>
                        </a:cubicBezTo>
                        <a:cubicBezTo>
                          <a:pt x="9" y="2"/>
                          <a:pt x="10" y="1"/>
                          <a:pt x="11" y="1"/>
                        </a:cubicBezTo>
                        <a:cubicBezTo>
                          <a:pt x="12" y="1"/>
                          <a:pt x="14" y="0"/>
                          <a:pt x="16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  <p:sp>
                <p:nvSpPr>
                  <p:cNvPr id="347" name="Freeform 204"/>
                  <p:cNvSpPr/>
                  <p:nvPr/>
                </p:nvSpPr>
                <p:spPr bwMode="auto">
                  <a:xfrm>
                    <a:off x="2627" y="1914"/>
                    <a:ext cx="24" cy="19"/>
                  </a:xfrm>
                  <a:custGeom>
                    <a:gdLst>
                      <a:gd fmla="*/ 7 w 10" name="T0"/>
                      <a:gd fmla="*/ 5 h 8" name="T1"/>
                      <a:gd fmla="*/ 5 w 10" name="T2"/>
                      <a:gd fmla="*/ 4 h 8" name="T3"/>
                      <a:gd fmla="*/ 0 w 10" name="T4"/>
                      <a:gd fmla="*/ 3 h 8" name="T5"/>
                      <a:gd fmla="*/ 4 w 10" name="T6"/>
                      <a:gd fmla="*/ 3 h 8" name="T7"/>
                      <a:gd fmla="*/ 7 w 10" name="T8"/>
                      <a:gd fmla="*/ 5 h 8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8" w="10">
                        <a:moveTo>
                          <a:pt x="7" y="5"/>
                        </a:moveTo>
                        <a:cubicBezTo>
                          <a:pt x="6" y="5"/>
                          <a:pt x="6" y="4"/>
                          <a:pt x="5" y="4"/>
                        </a:cubicBezTo>
                        <a:cubicBezTo>
                          <a:pt x="5" y="8"/>
                          <a:pt x="0" y="6"/>
                          <a:pt x="0" y="3"/>
                        </a:cubicBezTo>
                        <a:cubicBezTo>
                          <a:pt x="1" y="3"/>
                          <a:pt x="3" y="2"/>
                          <a:pt x="4" y="3"/>
                        </a:cubicBezTo>
                        <a:cubicBezTo>
                          <a:pt x="6" y="0"/>
                          <a:pt x="10" y="3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/>
                  <a:lstStyle/>
                  <a:p>
                    <a:endParaRPr altLang="en-US" lang="zh-CN"/>
                  </a:p>
                </p:txBody>
              </p:sp>
            </p:grpSp>
            <p:sp>
              <p:nvSpPr>
                <p:cNvPr id="14" name="Freeform 206"/>
                <p:cNvSpPr/>
                <p:nvPr/>
              </p:nvSpPr>
              <p:spPr bwMode="auto">
                <a:xfrm>
                  <a:off x="4378326" y="3044825"/>
                  <a:ext cx="22225" cy="26987"/>
                </a:xfrm>
                <a:custGeom>
                  <a:gdLst>
                    <a:gd fmla="*/ 4 w 6" name="T0"/>
                    <a:gd fmla="*/ 1 h 7" name="T1"/>
                    <a:gd fmla="*/ 4 w 6" name="T2"/>
                    <a:gd fmla="*/ 7 h 7" name="T3"/>
                    <a:gd fmla="*/ 4 w 6" name="T4"/>
                    <a:gd fmla="*/ 1 h 7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7" w="6">
                      <a:moveTo>
                        <a:pt x="4" y="1"/>
                      </a:moveTo>
                      <a:cubicBezTo>
                        <a:pt x="6" y="3"/>
                        <a:pt x="5" y="5"/>
                        <a:pt x="4" y="7"/>
                      </a:cubicBezTo>
                      <a:cubicBezTo>
                        <a:pt x="2" y="6"/>
                        <a:pt x="0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5" name="Freeform 207"/>
                <p:cNvSpPr/>
                <p:nvPr/>
              </p:nvSpPr>
              <p:spPr bwMode="auto">
                <a:xfrm>
                  <a:off x="4373563" y="3044825"/>
                  <a:ext cx="23813" cy="65087"/>
                </a:xfrm>
                <a:custGeom>
                  <a:gdLst>
                    <a:gd fmla="*/ 5 w 6" name="T0"/>
                    <a:gd fmla="*/ 17 h 17" name="T1"/>
                    <a:gd fmla="*/ 3 w 6" name="T2"/>
                    <a:gd fmla="*/ 14 h 17" name="T3"/>
                    <a:gd fmla="*/ 0 w 6" name="T4"/>
                    <a:gd fmla="*/ 3 h 17" name="T5"/>
                    <a:gd fmla="*/ 5 w 6" name="T6"/>
                    <a:gd fmla="*/ 14 h 17" name="T7"/>
                    <a:gd fmla="*/ 5 w 6" name="T8"/>
                    <a:gd fmla="*/ 17 h 1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" w="6">
                      <a:moveTo>
                        <a:pt x="5" y="17"/>
                      </a:moveTo>
                      <a:cubicBezTo>
                        <a:pt x="3" y="17"/>
                        <a:pt x="3" y="15"/>
                        <a:pt x="3" y="14"/>
                      </a:cubicBezTo>
                      <a:cubicBezTo>
                        <a:pt x="2" y="11"/>
                        <a:pt x="0" y="8"/>
                        <a:pt x="0" y="3"/>
                      </a:cubicBezTo>
                      <a:cubicBezTo>
                        <a:pt x="3" y="0"/>
                        <a:pt x="3" y="10"/>
                        <a:pt x="5" y="14"/>
                      </a:cubicBezTo>
                      <a:cubicBezTo>
                        <a:pt x="5" y="15"/>
                        <a:pt x="6" y="16"/>
                        <a:pt x="5" y="17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6" name="Freeform 208"/>
                <p:cNvSpPr/>
                <p:nvPr/>
              </p:nvSpPr>
              <p:spPr bwMode="auto">
                <a:xfrm>
                  <a:off x="5110163" y="3044825"/>
                  <a:ext cx="30163" cy="26987"/>
                </a:xfrm>
                <a:custGeom>
                  <a:gdLst>
                    <a:gd fmla="*/ 4 w 8" name="T0"/>
                    <a:gd fmla="*/ 7 h 7" name="T1"/>
                    <a:gd fmla="*/ 1 w 8" name="T2"/>
                    <a:gd fmla="*/ 6 h 7" name="T3"/>
                    <a:gd fmla="*/ 4 w 8" name="T4"/>
                    <a:gd fmla="*/ 7 h 7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7" w="8">
                      <a:moveTo>
                        <a:pt x="4" y="7"/>
                      </a:moveTo>
                      <a:cubicBezTo>
                        <a:pt x="2" y="7"/>
                        <a:pt x="2" y="7"/>
                        <a:pt x="1" y="6"/>
                      </a:cubicBezTo>
                      <a:cubicBezTo>
                        <a:pt x="0" y="0"/>
                        <a:pt x="8" y="4"/>
                        <a:pt x="4" y="7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7" name="Freeform 209"/>
                <p:cNvSpPr/>
                <p:nvPr/>
              </p:nvSpPr>
              <p:spPr bwMode="auto">
                <a:xfrm>
                  <a:off x="4351338" y="3052763"/>
                  <a:ext cx="22225" cy="22225"/>
                </a:xfrm>
                <a:custGeom>
                  <a:gdLst>
                    <a:gd fmla="*/ 5 w 6" name="T0"/>
                    <a:gd fmla="*/ 6 h 6" name="T1"/>
                    <a:gd fmla="*/ 2 w 6" name="T2"/>
                    <a:gd fmla="*/ 5 h 6" name="T3"/>
                    <a:gd fmla="*/ 5 w 6" name="T4"/>
                    <a:gd fmla="*/ 6 h 6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6" w="6">
                      <a:moveTo>
                        <a:pt x="5" y="6"/>
                      </a:moveTo>
                      <a:cubicBezTo>
                        <a:pt x="4" y="6"/>
                        <a:pt x="3" y="6"/>
                        <a:pt x="2" y="5"/>
                      </a:cubicBezTo>
                      <a:cubicBezTo>
                        <a:pt x="0" y="0"/>
                        <a:pt x="6" y="1"/>
                        <a:pt x="5" y="6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8" name="Freeform 210"/>
                <p:cNvSpPr/>
                <p:nvPr/>
              </p:nvSpPr>
              <p:spPr bwMode="auto">
                <a:xfrm>
                  <a:off x="5124451" y="3060700"/>
                  <a:ext cx="34925" cy="33337"/>
                </a:xfrm>
                <a:custGeom>
                  <a:gdLst>
                    <a:gd fmla="*/ 4 w 9" name="T0"/>
                    <a:gd fmla="*/ 0 h 9" name="T1"/>
                    <a:gd fmla="*/ 4 w 9" name="T2"/>
                    <a:gd fmla="*/ 5 h 9" name="T3"/>
                    <a:gd fmla="*/ 6 w 9" name="T4"/>
                    <a:gd fmla="*/ 1 h 9" name="T5"/>
                    <a:gd fmla="*/ 9 w 9" name="T6"/>
                    <a:gd fmla="*/ 2 h 9" name="T7"/>
                    <a:gd fmla="*/ 4 w 9" name="T8"/>
                    <a:gd fmla="*/ 9 h 9" name="T9"/>
                    <a:gd fmla="*/ 4 w 9" name="T10"/>
                    <a:gd fmla="*/ 6 h 9" name="T11"/>
                    <a:gd fmla="*/ 2 w 9" name="T12"/>
                    <a:gd fmla="*/ 7 h 9" name="T13"/>
                    <a:gd fmla="*/ 4 w 9" name="T14"/>
                    <a:gd fmla="*/ 0 h 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9" w="9">
                      <a:moveTo>
                        <a:pt x="4" y="0"/>
                      </a:moveTo>
                      <a:cubicBezTo>
                        <a:pt x="5" y="2"/>
                        <a:pt x="4" y="4"/>
                        <a:pt x="4" y="5"/>
                      </a:cubicBezTo>
                      <a:cubicBezTo>
                        <a:pt x="5" y="5"/>
                        <a:pt x="5" y="2"/>
                        <a:pt x="6" y="1"/>
                      </a:cubicBezTo>
                      <a:cubicBezTo>
                        <a:pt x="8" y="1"/>
                        <a:pt x="8" y="2"/>
                        <a:pt x="9" y="2"/>
                      </a:cubicBezTo>
                      <a:cubicBezTo>
                        <a:pt x="8" y="5"/>
                        <a:pt x="6" y="8"/>
                        <a:pt x="4" y="9"/>
                      </a:cubicBezTo>
                      <a:cubicBezTo>
                        <a:pt x="3" y="8"/>
                        <a:pt x="4" y="7"/>
                        <a:pt x="4" y="6"/>
                      </a:cubicBezTo>
                      <a:cubicBezTo>
                        <a:pt x="3" y="6"/>
                        <a:pt x="3" y="7"/>
                        <a:pt x="2" y="7"/>
                      </a:cubicBezTo>
                      <a:cubicBezTo>
                        <a:pt x="0" y="6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9" name="Freeform 211"/>
                <p:cNvSpPr/>
                <p:nvPr/>
              </p:nvSpPr>
              <p:spPr bwMode="auto">
                <a:xfrm>
                  <a:off x="4337051" y="3060700"/>
                  <a:ext cx="19050" cy="14287"/>
                </a:xfrm>
                <a:custGeom>
                  <a:gdLst>
                    <a:gd fmla="*/ 4 w 5" name="T0"/>
                    <a:gd fmla="*/ 0 h 4" name="T1"/>
                    <a:gd fmla="*/ 5 w 5" name="T2"/>
                    <a:gd fmla="*/ 3 h 4" name="T3"/>
                    <a:gd fmla="*/ 2 w 5" name="T4"/>
                    <a:gd fmla="*/ 4 h 4" name="T5"/>
                    <a:gd fmla="*/ 4 w 5" name="T6"/>
                    <a:gd fmla="*/ 0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4" y="0"/>
                      </a:move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20" name="Freeform 212"/>
                <p:cNvSpPr/>
                <p:nvPr/>
              </p:nvSpPr>
              <p:spPr bwMode="auto">
                <a:xfrm>
                  <a:off x="4329113" y="3063875"/>
                  <a:ext cx="3175" cy="4762"/>
                </a:xfrm>
                <a:custGeom>
                  <a:gdLst>
                    <a:gd fmla="*/ 0 w 1" name="T0"/>
                    <a:gd fmla="*/ 0 h 1" name="T1"/>
                    <a:gd fmla="*/ 1 w 1" name="T2"/>
                    <a:gd fmla="*/ 0 h 1" name="T3"/>
                    <a:gd fmla="*/ 0 w 1" name="T4"/>
                    <a:gd fmla="*/ 1 h 1" name="T5"/>
                    <a:gd fmla="*/ 0 w 1" name="T6"/>
                    <a:gd fmla="*/ 0 h 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"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21" name="Freeform 213"/>
                <p:cNvSpPr/>
                <p:nvPr/>
              </p:nvSpPr>
              <p:spPr bwMode="auto">
                <a:xfrm>
                  <a:off x="4318001" y="3063875"/>
                  <a:ext cx="22225" cy="30162"/>
                </a:xfrm>
                <a:custGeom>
                  <a:gdLst>
                    <a:gd fmla="*/ 5 w 6" name="T0"/>
                    <a:gd fmla="*/ 2 h 8" name="T1"/>
                    <a:gd fmla="*/ 5 w 6" name="T2"/>
                    <a:gd fmla="*/ 4 h 8" name="T3"/>
                    <a:gd fmla="*/ 5 w 6" name="T4"/>
                    <a:gd fmla="*/ 2 h 8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8" w="6">
                      <a:moveTo>
                        <a:pt x="5" y="2"/>
                      </a:moveTo>
                      <a:cubicBezTo>
                        <a:pt x="5" y="2"/>
                        <a:pt x="6" y="3"/>
                        <a:pt x="5" y="4"/>
                      </a:cubicBezTo>
                      <a:cubicBezTo>
                        <a:pt x="2" y="8"/>
                        <a:pt x="0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22" name="Freeform 214"/>
                <p:cNvSpPr/>
                <p:nvPr/>
              </p:nvSpPr>
              <p:spPr bwMode="auto">
                <a:xfrm>
                  <a:off x="5184776" y="3071813"/>
                  <a:ext cx="15875" cy="11112"/>
                </a:xfrm>
                <a:custGeom>
                  <a:gdLst>
                    <a:gd fmla="*/ 3 w 4" name="T0"/>
                    <a:gd fmla="*/ 2 h 3" name="T1"/>
                    <a:gd fmla="*/ 1 w 4" name="T2"/>
                    <a:gd fmla="*/ 2 h 3" name="T3"/>
                    <a:gd fmla="*/ 3 w 4" name="T4"/>
                    <a:gd fmla="*/ 2 h 3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3" w="4">
                      <a:moveTo>
                        <a:pt x="3" y="2"/>
                      </a:move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0" y="0"/>
                        <a:pt x="4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23" name="Freeform 215"/>
                <p:cNvSpPr/>
                <p:nvPr/>
              </p:nvSpPr>
              <p:spPr bwMode="auto">
                <a:xfrm>
                  <a:off x="4310063" y="3074988"/>
                  <a:ext cx="30163" cy="87312"/>
                </a:xfrm>
                <a:custGeom>
                  <a:gdLst>
                    <a:gd fmla="*/ 2 w 8" name="T0"/>
                    <a:gd fmla="*/ 1 h 23" name="T1"/>
                    <a:gd fmla="*/ 8 w 8" name="T2"/>
                    <a:gd fmla="*/ 22 h 23" name="T3"/>
                    <a:gd fmla="*/ 6 w 8" name="T4"/>
                    <a:gd fmla="*/ 23 h 23" name="T5"/>
                    <a:gd fmla="*/ 3 w 8" name="T6"/>
                    <a:gd fmla="*/ 14 h 23" name="T7"/>
                    <a:gd fmla="*/ 0 w 8" name="T8"/>
                    <a:gd fmla="*/ 1 h 23" name="T9"/>
                    <a:gd fmla="*/ 2 w 8" name="T10"/>
                    <a:gd fmla="*/ 1 h 2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3" w="8">
                      <a:moveTo>
                        <a:pt x="2" y="1"/>
                      </a:moveTo>
                      <a:cubicBezTo>
                        <a:pt x="5" y="7"/>
                        <a:pt x="6" y="15"/>
                        <a:pt x="8" y="22"/>
                      </a:cubicBezTo>
                      <a:cubicBezTo>
                        <a:pt x="8" y="23"/>
                        <a:pt x="7" y="23"/>
                        <a:pt x="6" y="23"/>
                      </a:cubicBezTo>
                      <a:cubicBezTo>
                        <a:pt x="4" y="21"/>
                        <a:pt x="4" y="18"/>
                        <a:pt x="3" y="14"/>
                      </a:cubicBezTo>
                      <a:cubicBezTo>
                        <a:pt x="3" y="10"/>
                        <a:pt x="0" y="6"/>
                        <a:pt x="0" y="1"/>
                      </a:cubicBezTo>
                      <a:cubicBezTo>
                        <a:pt x="0" y="1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25" name="Freeform 216"/>
                <p:cNvSpPr>
                  <a:spLocks noEditPoints="1"/>
                </p:cNvSpPr>
                <p:nvPr/>
              </p:nvSpPr>
              <p:spPr bwMode="auto">
                <a:xfrm>
                  <a:off x="4329113" y="3082925"/>
                  <a:ext cx="52388" cy="49212"/>
                </a:xfrm>
                <a:custGeom>
                  <a:gdLst>
                    <a:gd fmla="*/ 6 w 14" name="T0"/>
                    <a:gd fmla="*/ 0 h 13" name="T1"/>
                    <a:gd fmla="*/ 12 w 14" name="T2"/>
                    <a:gd fmla="*/ 1 h 13" name="T3"/>
                    <a:gd fmla="*/ 13 w 14" name="T4"/>
                    <a:gd fmla="*/ 7 h 13" name="T5"/>
                    <a:gd fmla="*/ 4 w 14" name="T6"/>
                    <a:gd fmla="*/ 11 h 13" name="T7"/>
                    <a:gd fmla="*/ 2 w 14" name="T8"/>
                    <a:gd fmla="*/ 9 h 13" name="T9"/>
                    <a:gd fmla="*/ 6 w 14" name="T10"/>
                    <a:gd fmla="*/ 0 h 13" name="T11"/>
                    <a:gd fmla="*/ 4 w 14" name="T12"/>
                    <a:gd fmla="*/ 7 h 13" name="T13"/>
                    <a:gd fmla="*/ 10 w 14" name="T14"/>
                    <a:gd fmla="*/ 8 h 13" name="T15"/>
                    <a:gd fmla="*/ 9 w 14" name="T16"/>
                    <a:gd fmla="*/ 4 h 13" name="T17"/>
                    <a:gd fmla="*/ 4 w 14" name="T18"/>
                    <a:gd fmla="*/ 7 h 1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3" w="14">
                      <a:moveTo>
                        <a:pt x="6" y="0"/>
                      </a:moveTo>
                      <a:cubicBezTo>
                        <a:pt x="8" y="0"/>
                        <a:pt x="11" y="0"/>
                        <a:pt x="12" y="1"/>
                      </a:cubicBezTo>
                      <a:cubicBezTo>
                        <a:pt x="13" y="3"/>
                        <a:pt x="14" y="6"/>
                        <a:pt x="13" y="7"/>
                      </a:cubicBezTo>
                      <a:cubicBezTo>
                        <a:pt x="13" y="11"/>
                        <a:pt x="8" y="13"/>
                        <a:pt x="4" y="11"/>
                      </a:cubicBezTo>
                      <a:cubicBezTo>
                        <a:pt x="4" y="11"/>
                        <a:pt x="2" y="9"/>
                        <a:pt x="2" y="9"/>
                      </a:cubicBezTo>
                      <a:cubicBezTo>
                        <a:pt x="0" y="5"/>
                        <a:pt x="2" y="0"/>
                        <a:pt x="6" y="0"/>
                      </a:cubicBezTo>
                      <a:close/>
                      <a:moveTo>
                        <a:pt x="4" y="7"/>
                      </a:moveTo>
                      <a:cubicBezTo>
                        <a:pt x="4" y="9"/>
                        <a:pt x="8" y="10"/>
                        <a:pt x="10" y="8"/>
                      </a:cubicBezTo>
                      <a:cubicBezTo>
                        <a:pt x="10" y="7"/>
                        <a:pt x="11" y="5"/>
                        <a:pt x="9" y="4"/>
                      </a:cubicBezTo>
                      <a:cubicBezTo>
                        <a:pt x="9" y="6"/>
                        <a:pt x="7" y="7"/>
                        <a:pt x="4" y="7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26" name="Freeform 217"/>
                <p:cNvSpPr>
                  <a:spLocks noEditPoints="1"/>
                </p:cNvSpPr>
                <p:nvPr/>
              </p:nvSpPr>
              <p:spPr bwMode="auto">
                <a:xfrm>
                  <a:off x="5135563" y="3068638"/>
                  <a:ext cx="68263" cy="71437"/>
                </a:xfrm>
                <a:custGeom>
                  <a:gdLst>
                    <a:gd fmla="*/ 14 w 18" name="T0"/>
                    <a:gd fmla="*/ 16 h 19" name="T1"/>
                    <a:gd fmla="*/ 2 w 18" name="T2"/>
                    <a:gd fmla="*/ 12 h 19" name="T3"/>
                    <a:gd fmla="*/ 16 w 18" name="T4"/>
                    <a:gd fmla="*/ 11 h 19" name="T5"/>
                    <a:gd fmla="*/ 14 w 18" name="T6"/>
                    <a:gd fmla="*/ 16 h 19" name="T7"/>
                    <a:gd fmla="*/ 12 w 18" name="T8"/>
                    <a:gd fmla="*/ 12 h 19" name="T9"/>
                    <a:gd fmla="*/ 6 w 18" name="T10"/>
                    <a:gd fmla="*/ 10 h 19" name="T11"/>
                    <a:gd fmla="*/ 12 w 18" name="T12"/>
                    <a:gd fmla="*/ 12 h 1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9" w="18">
                      <a:moveTo>
                        <a:pt x="14" y="16"/>
                      </a:moveTo>
                      <a:cubicBezTo>
                        <a:pt x="9" y="19"/>
                        <a:pt x="3" y="16"/>
                        <a:pt x="2" y="12"/>
                      </a:cubicBezTo>
                      <a:cubicBezTo>
                        <a:pt x="0" y="2"/>
                        <a:pt x="18" y="0"/>
                        <a:pt x="16" y="11"/>
                      </a:cubicBezTo>
                      <a:cubicBezTo>
                        <a:pt x="16" y="13"/>
                        <a:pt x="15" y="14"/>
                        <a:pt x="14" y="16"/>
                      </a:cubicBezTo>
                      <a:close/>
                      <a:moveTo>
                        <a:pt x="12" y="12"/>
                      </a:moveTo>
                      <a:cubicBezTo>
                        <a:pt x="9" y="12"/>
                        <a:pt x="7" y="11"/>
                        <a:pt x="6" y="10"/>
                      </a:cubicBezTo>
                      <a:cubicBezTo>
                        <a:pt x="4" y="14"/>
                        <a:pt x="11" y="17"/>
                        <a:pt x="12" y="1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29" name="Freeform 218"/>
                <p:cNvSpPr/>
                <p:nvPr/>
              </p:nvSpPr>
              <p:spPr bwMode="auto">
                <a:xfrm>
                  <a:off x="4283076" y="3082925"/>
                  <a:ext cx="19050" cy="15875"/>
                </a:xfrm>
                <a:custGeom>
                  <a:gdLst>
                    <a:gd fmla="*/ 4 w 5" name="T0"/>
                    <a:gd fmla="*/ 3 h 4" name="T1"/>
                    <a:gd fmla="*/ 3 w 5" name="T2"/>
                    <a:gd fmla="*/ 0 h 4" name="T3"/>
                    <a:gd fmla="*/ 4 w 5" name="T4"/>
                    <a:gd fmla="*/ 3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5">
                      <a:moveTo>
                        <a:pt x="4" y="3"/>
                      </a:moveTo>
                      <a:cubicBezTo>
                        <a:pt x="1" y="4"/>
                        <a:pt x="0" y="0"/>
                        <a:pt x="3" y="0"/>
                      </a:cubicBezTo>
                      <a:cubicBezTo>
                        <a:pt x="4" y="0"/>
                        <a:pt x="5" y="1"/>
                        <a:pt x="4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0" name="Freeform 219"/>
                <p:cNvSpPr/>
                <p:nvPr/>
              </p:nvSpPr>
              <p:spPr bwMode="auto">
                <a:xfrm>
                  <a:off x="5181601" y="3087688"/>
                  <a:ext cx="49213" cy="93662"/>
                </a:xfrm>
                <a:custGeom>
                  <a:gdLst>
                    <a:gd fmla="*/ 9 w 13" name="T0"/>
                    <a:gd fmla="*/ 0 h 25" name="T1"/>
                    <a:gd fmla="*/ 9 w 13" name="T2"/>
                    <a:gd fmla="*/ 6 h 25" name="T3"/>
                    <a:gd fmla="*/ 5 w 13" name="T4"/>
                    <a:gd fmla="*/ 19 h 25" name="T5"/>
                    <a:gd fmla="*/ 0 w 13" name="T6"/>
                    <a:gd fmla="*/ 23 h 25" name="T7"/>
                    <a:gd fmla="*/ 7 w 13" name="T8"/>
                    <a:gd fmla="*/ 3 h 25" name="T9"/>
                    <a:gd fmla="*/ 9 w 13" name="T10"/>
                    <a:gd fmla="*/ 0 h 2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5" w="13">
                      <a:moveTo>
                        <a:pt x="9" y="0"/>
                      </a:moveTo>
                      <a:cubicBezTo>
                        <a:pt x="13" y="1"/>
                        <a:pt x="10" y="4"/>
                        <a:pt x="9" y="6"/>
                      </a:cubicBezTo>
                      <a:cubicBezTo>
                        <a:pt x="8" y="10"/>
                        <a:pt x="6" y="14"/>
                        <a:pt x="5" y="19"/>
                      </a:cubicBezTo>
                      <a:cubicBezTo>
                        <a:pt x="4" y="20"/>
                        <a:pt x="3" y="25"/>
                        <a:pt x="0" y="23"/>
                      </a:cubicBezTo>
                      <a:cubicBezTo>
                        <a:pt x="1" y="16"/>
                        <a:pt x="6" y="11"/>
                        <a:pt x="7" y="3"/>
                      </a:cubicBezTo>
                      <a:cubicBezTo>
                        <a:pt x="8" y="2"/>
                        <a:pt x="8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1" name="Freeform 220"/>
                <p:cNvSpPr/>
                <p:nvPr/>
              </p:nvSpPr>
              <p:spPr bwMode="auto">
                <a:xfrm>
                  <a:off x="4268788" y="3087688"/>
                  <a:ext cx="25400" cy="14287"/>
                </a:xfrm>
                <a:custGeom>
                  <a:gdLst>
                    <a:gd fmla="*/ 0 w 7" name="T0"/>
                    <a:gd fmla="*/ 2 h 4" name="T1"/>
                    <a:gd fmla="*/ 4 w 7" name="T2"/>
                    <a:gd fmla="*/ 0 h 4" name="T3"/>
                    <a:gd fmla="*/ 0 w 7" name="T4"/>
                    <a:gd fmla="*/ 2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7">
                      <a:moveTo>
                        <a:pt x="0" y="2"/>
                      </a:moveTo>
                      <a:cubicBezTo>
                        <a:pt x="1" y="1"/>
                        <a:pt x="3" y="0"/>
                        <a:pt x="4" y="0"/>
                      </a:cubicBezTo>
                      <a:cubicBezTo>
                        <a:pt x="7" y="2"/>
                        <a:pt x="1" y="4"/>
                        <a:pt x="0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2" name="Freeform 221"/>
                <p:cNvSpPr/>
                <p:nvPr/>
              </p:nvSpPr>
              <p:spPr bwMode="auto">
                <a:xfrm>
                  <a:off x="4246563" y="3098800"/>
                  <a:ext cx="14288" cy="6350"/>
                </a:xfrm>
                <a:custGeom>
                  <a:gdLst>
                    <a:gd fmla="*/ 4 w 4" name="T0"/>
                    <a:gd fmla="*/ 0 h 2" name="T1"/>
                    <a:gd fmla="*/ 1 w 4" name="T2"/>
                    <a:gd fmla="*/ 2 h 2" name="T3"/>
                    <a:gd fmla="*/ 4 w 4" name="T4"/>
                    <a:gd fmla="*/ 0 h 2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2" w="4">
                      <a:moveTo>
                        <a:pt x="4" y="0"/>
                      </a:moveTo>
                      <a:cubicBezTo>
                        <a:pt x="4" y="2"/>
                        <a:pt x="2" y="2"/>
                        <a:pt x="1" y="2"/>
                      </a:cubicBezTo>
                      <a:cubicBezTo>
                        <a:pt x="0" y="0"/>
                        <a:pt x="3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3" name="Freeform 222"/>
                <p:cNvSpPr>
                  <a:spLocks noEditPoints="1"/>
                </p:cNvSpPr>
                <p:nvPr/>
              </p:nvSpPr>
              <p:spPr bwMode="auto">
                <a:xfrm>
                  <a:off x="4197351" y="3094038"/>
                  <a:ext cx="120650" cy="125412"/>
                </a:xfrm>
                <a:custGeom>
                  <a:gdLst>
                    <a:gd fmla="*/ 23 w 32" name="T0"/>
                    <a:gd fmla="*/ 20 h 33" name="T1"/>
                    <a:gd fmla="*/ 25 w 32" name="T2"/>
                    <a:gd fmla="*/ 21 h 33" name="T3"/>
                    <a:gd fmla="*/ 21 w 32" name="T4"/>
                    <a:gd fmla="*/ 21 h 33" name="T5"/>
                    <a:gd fmla="*/ 20 w 32" name="T6"/>
                    <a:gd fmla="*/ 21 h 33" name="T7"/>
                    <a:gd fmla="*/ 21 w 32" name="T8"/>
                    <a:gd fmla="*/ 24 h 33" name="T9"/>
                    <a:gd fmla="*/ 21 w 32" name="T10"/>
                    <a:gd fmla="*/ 25 h 33" name="T11"/>
                    <a:gd fmla="*/ 17 w 32" name="T12"/>
                    <a:gd fmla="*/ 25 h 33" name="T13"/>
                    <a:gd fmla="*/ 18 w 32" name="T14"/>
                    <a:gd fmla="*/ 23 h 33" name="T15"/>
                    <a:gd fmla="*/ 7 w 32" name="T16"/>
                    <a:gd fmla="*/ 28 h 33" name="T17"/>
                    <a:gd fmla="*/ 9 w 32" name="T18"/>
                    <a:gd fmla="*/ 29 h 33" name="T19"/>
                    <a:gd fmla="*/ 4 w 32" name="T20"/>
                    <a:gd fmla="*/ 30 h 33" name="T21"/>
                    <a:gd fmla="*/ 7 w 32" name="T22"/>
                    <a:gd fmla="*/ 28 h 33" name="T23"/>
                    <a:gd fmla="*/ 4 w 32" name="T24"/>
                    <a:gd fmla="*/ 28 h 33" name="T25"/>
                    <a:gd fmla="*/ 3 w 32" name="T26"/>
                    <a:gd fmla="*/ 26 h 33" name="T27"/>
                    <a:gd fmla="*/ 16 w 32" name="T28"/>
                    <a:gd fmla="*/ 21 h 33" name="T29"/>
                    <a:gd fmla="*/ 28 w 32" name="T30"/>
                    <a:gd fmla="*/ 11 h 33" name="T31"/>
                    <a:gd fmla="*/ 17 w 32" name="T32"/>
                    <a:gd fmla="*/ 6 h 33" name="T33"/>
                    <a:gd fmla="*/ 12 w 32" name="T34"/>
                    <a:gd fmla="*/ 9 h 33" name="T35"/>
                    <a:gd fmla="*/ 26 w 32" name="T36"/>
                    <a:gd fmla="*/ 8 h 33" name="T37"/>
                    <a:gd fmla="*/ 23 w 32" name="T38"/>
                    <a:gd fmla="*/ 15 h 33" name="T39"/>
                    <a:gd fmla="*/ 11 w 32" name="T40"/>
                    <a:gd fmla="*/ 19 h 33" name="T41"/>
                    <a:gd fmla="*/ 2 w 32" name="T42"/>
                    <a:gd fmla="*/ 17 h 33" name="T43"/>
                    <a:gd fmla="*/ 8 w 32" name="T44"/>
                    <a:gd fmla="*/ 11 h 33" name="T45"/>
                    <a:gd fmla="*/ 1 w 32" name="T46"/>
                    <a:gd fmla="*/ 13 h 33" name="T47"/>
                    <a:gd fmla="*/ 0 w 32" name="T48"/>
                    <a:gd fmla="*/ 12 h 33" name="T49"/>
                    <a:gd fmla="*/ 1 w 32" name="T50"/>
                    <a:gd fmla="*/ 7 h 33" name="T51"/>
                    <a:gd fmla="*/ 4 w 32" name="T52"/>
                    <a:gd fmla="*/ 7 h 33" name="T53"/>
                    <a:gd fmla="*/ 3 w 32" name="T54"/>
                    <a:gd fmla="*/ 9 h 33" name="T55"/>
                    <a:gd fmla="*/ 11 w 32" name="T56"/>
                    <a:gd fmla="*/ 6 h 33" name="T57"/>
                    <a:gd fmla="*/ 19 w 32" name="T58"/>
                    <a:gd fmla="*/ 2 h 33" name="T59"/>
                    <a:gd fmla="*/ 31 w 32" name="T60"/>
                    <a:gd fmla="*/ 8 h 33" name="T61"/>
                    <a:gd fmla="*/ 26 w 32" name="T62"/>
                    <a:gd fmla="*/ 19 h 33" name="T63"/>
                    <a:gd fmla="*/ 23 w 32" name="T64"/>
                    <a:gd fmla="*/ 20 h 33" name="T65"/>
                    <a:gd fmla="*/ 8 w 32" name="T66"/>
                    <a:gd fmla="*/ 11 h 33" name="T67"/>
                    <a:gd fmla="*/ 12 w 32" name="T68"/>
                    <a:gd fmla="*/ 9 h 33" name="T69"/>
                    <a:gd fmla="*/ 8 w 32" name="T70"/>
                    <a:gd fmla="*/ 11 h 33" name="T71"/>
                    <a:gd fmla="*/ 16 w 32" name="T72"/>
                    <a:gd fmla="*/ 15 h 33" name="T73"/>
                    <a:gd fmla="*/ 20 w 32" name="T74"/>
                    <a:gd fmla="*/ 13 h 33" name="T75"/>
                    <a:gd fmla="*/ 16 w 32" name="T76"/>
                    <a:gd fmla="*/ 15 h 33" name="T77"/>
                    <a:gd fmla="*/ 11 w 32" name="T78"/>
                    <a:gd fmla="*/ 17 h 33" name="T79"/>
                    <a:gd fmla="*/ 16 w 32" name="T80"/>
                    <a:gd fmla="*/ 15 h 33" name="T81"/>
                    <a:gd fmla="*/ 11 w 32" name="T82"/>
                    <a:gd fmla="*/ 17 h 33" name="T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b="b" l="0" r="r" t="0"/>
                  <a:pathLst>
                    <a:path h="33" w="32">
                      <a:moveTo>
                        <a:pt x="23" y="20"/>
                      </a:moveTo>
                      <a:cubicBezTo>
                        <a:pt x="23" y="21"/>
                        <a:pt x="24" y="20"/>
                        <a:pt x="25" y="21"/>
                      </a:cubicBezTo>
                      <a:cubicBezTo>
                        <a:pt x="26" y="24"/>
                        <a:pt x="21" y="25"/>
                        <a:pt x="21" y="21"/>
                      </a:cubicBezTo>
                      <a:cubicBezTo>
                        <a:pt x="21" y="21"/>
                        <a:pt x="21" y="21"/>
                        <a:pt x="20" y="21"/>
                      </a:cubicBezTo>
                      <a:cubicBezTo>
                        <a:pt x="19" y="22"/>
                        <a:pt x="21" y="23"/>
                        <a:pt x="21" y="24"/>
                      </a:cubicBezTo>
                      <a:cubicBezTo>
                        <a:pt x="21" y="24"/>
                        <a:pt x="21" y="25"/>
                        <a:pt x="21" y="25"/>
                      </a:cubicBezTo>
                      <a:cubicBezTo>
                        <a:pt x="20" y="26"/>
                        <a:pt x="18" y="26"/>
                        <a:pt x="17" y="25"/>
                      </a:cubicBezTo>
                      <a:cubicBezTo>
                        <a:pt x="17" y="24"/>
                        <a:pt x="17" y="23"/>
                        <a:pt x="18" y="23"/>
                      </a:cubicBezTo>
                      <a:cubicBezTo>
                        <a:pt x="15" y="24"/>
                        <a:pt x="10" y="26"/>
                        <a:pt x="7" y="28"/>
                      </a:cubicBezTo>
                      <a:cubicBezTo>
                        <a:pt x="8" y="28"/>
                        <a:pt x="9" y="28"/>
                        <a:pt x="9" y="29"/>
                      </a:cubicBezTo>
                      <a:cubicBezTo>
                        <a:pt x="10" y="32"/>
                        <a:pt x="4" y="33"/>
                        <a:pt x="4" y="30"/>
                      </a:cubicBezTo>
                      <a:cubicBezTo>
                        <a:pt x="5" y="29"/>
                        <a:pt x="6" y="29"/>
                        <a:pt x="7" y="28"/>
                      </a:cubicBezTo>
                      <a:cubicBezTo>
                        <a:pt x="6" y="28"/>
                        <a:pt x="5" y="29"/>
                        <a:pt x="4" y="28"/>
                      </a:cubicBezTo>
                      <a:cubicBezTo>
                        <a:pt x="4" y="28"/>
                        <a:pt x="3" y="27"/>
                        <a:pt x="3" y="26"/>
                      </a:cubicBezTo>
                      <a:cubicBezTo>
                        <a:pt x="7" y="23"/>
                        <a:pt x="12" y="23"/>
                        <a:pt x="16" y="21"/>
                      </a:cubicBezTo>
                      <a:cubicBezTo>
                        <a:pt x="21" y="18"/>
                        <a:pt x="25" y="16"/>
                        <a:pt x="28" y="11"/>
                      </a:cubicBezTo>
                      <a:cubicBezTo>
                        <a:pt x="30" y="2"/>
                        <a:pt x="22" y="4"/>
                        <a:pt x="17" y="6"/>
                      </a:cubicBezTo>
                      <a:cubicBezTo>
                        <a:pt x="15" y="7"/>
                        <a:pt x="12" y="8"/>
                        <a:pt x="12" y="9"/>
                      </a:cubicBezTo>
                      <a:cubicBezTo>
                        <a:pt x="15" y="8"/>
                        <a:pt x="24" y="4"/>
                        <a:pt x="26" y="8"/>
                      </a:cubicBezTo>
                      <a:cubicBezTo>
                        <a:pt x="28" y="11"/>
                        <a:pt x="24" y="13"/>
                        <a:pt x="23" y="15"/>
                      </a:cubicBezTo>
                      <a:cubicBezTo>
                        <a:pt x="20" y="16"/>
                        <a:pt x="16" y="18"/>
                        <a:pt x="11" y="19"/>
                      </a:cubicBezTo>
                      <a:cubicBezTo>
                        <a:pt x="8" y="20"/>
                        <a:pt x="1" y="23"/>
                        <a:pt x="2" y="17"/>
                      </a:cubicBezTo>
                      <a:cubicBezTo>
                        <a:pt x="2" y="14"/>
                        <a:pt x="6" y="13"/>
                        <a:pt x="8" y="11"/>
                      </a:cubicBezTo>
                      <a:cubicBezTo>
                        <a:pt x="6" y="11"/>
                        <a:pt x="4" y="13"/>
                        <a:pt x="1" y="13"/>
                      </a:cubicBezTo>
                      <a:cubicBezTo>
                        <a:pt x="1" y="13"/>
                        <a:pt x="0" y="13"/>
                        <a:pt x="0" y="12"/>
                      </a:cubicBezTo>
                      <a:cubicBezTo>
                        <a:pt x="1" y="10"/>
                        <a:pt x="3" y="9"/>
                        <a:pt x="1" y="7"/>
                      </a:cubicBezTo>
                      <a:cubicBezTo>
                        <a:pt x="1" y="7"/>
                        <a:pt x="3" y="6"/>
                        <a:pt x="4" y="7"/>
                      </a:cubicBezTo>
                      <a:cubicBezTo>
                        <a:pt x="4" y="8"/>
                        <a:pt x="2" y="8"/>
                        <a:pt x="3" y="9"/>
                      </a:cubicBezTo>
                      <a:cubicBezTo>
                        <a:pt x="5" y="9"/>
                        <a:pt x="8" y="7"/>
                        <a:pt x="11" y="6"/>
                      </a:cubicBezTo>
                      <a:cubicBezTo>
                        <a:pt x="14" y="5"/>
                        <a:pt x="16" y="3"/>
                        <a:pt x="19" y="2"/>
                      </a:cubicBezTo>
                      <a:cubicBezTo>
                        <a:pt x="25" y="0"/>
                        <a:pt x="31" y="3"/>
                        <a:pt x="31" y="8"/>
                      </a:cubicBezTo>
                      <a:cubicBezTo>
                        <a:pt x="32" y="13"/>
                        <a:pt x="28" y="16"/>
                        <a:pt x="26" y="19"/>
                      </a:cubicBezTo>
                      <a:cubicBezTo>
                        <a:pt x="24" y="19"/>
                        <a:pt x="24" y="20"/>
                        <a:pt x="23" y="20"/>
                      </a:cubicBezTo>
                      <a:close/>
                      <a:moveTo>
                        <a:pt x="8" y="11"/>
                      </a:moveTo>
                      <a:cubicBezTo>
                        <a:pt x="10" y="11"/>
                        <a:pt x="11" y="10"/>
                        <a:pt x="12" y="9"/>
                      </a:cubicBezTo>
                      <a:cubicBezTo>
                        <a:pt x="10" y="9"/>
                        <a:pt x="9" y="10"/>
                        <a:pt x="8" y="11"/>
                      </a:cubicBezTo>
                      <a:close/>
                      <a:moveTo>
                        <a:pt x="16" y="15"/>
                      </a:moveTo>
                      <a:cubicBezTo>
                        <a:pt x="17" y="15"/>
                        <a:pt x="19" y="13"/>
                        <a:pt x="20" y="13"/>
                      </a:cubicBezTo>
                      <a:cubicBezTo>
                        <a:pt x="18" y="13"/>
                        <a:pt x="17" y="14"/>
                        <a:pt x="16" y="15"/>
                      </a:cubicBezTo>
                      <a:close/>
                      <a:moveTo>
                        <a:pt x="11" y="17"/>
                      </a:moveTo>
                      <a:cubicBezTo>
                        <a:pt x="13" y="17"/>
                        <a:pt x="14" y="16"/>
                        <a:pt x="16" y="15"/>
                      </a:cubicBezTo>
                      <a:cubicBezTo>
                        <a:pt x="13" y="15"/>
                        <a:pt x="11" y="15"/>
                        <a:pt x="11" y="17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4" name="Freeform 223"/>
                <p:cNvSpPr/>
                <p:nvPr/>
              </p:nvSpPr>
              <p:spPr bwMode="auto">
                <a:xfrm>
                  <a:off x="5256213" y="3101975"/>
                  <a:ext cx="15875" cy="11112"/>
                </a:xfrm>
                <a:custGeom>
                  <a:gdLst>
                    <a:gd fmla="*/ 3 w 4" name="T0"/>
                    <a:gd fmla="*/ 1 h 3" name="T1"/>
                    <a:gd fmla="*/ 3 w 4" name="T2"/>
                    <a:gd fmla="*/ 0 h 3" name="T3"/>
                    <a:gd fmla="*/ 4 w 4" name="T4"/>
                    <a:gd fmla="*/ 2 h 3" name="T5"/>
                    <a:gd fmla="*/ 2 w 4" name="T6"/>
                    <a:gd fmla="*/ 3 h 3" name="T7"/>
                    <a:gd fmla="*/ 1 w 4" name="T8"/>
                    <a:gd fmla="*/ 2 h 3" name="T9"/>
                    <a:gd fmla="*/ 3 w 4" name="T10"/>
                    <a:gd fmla="*/ 1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4">
                      <a:moveTo>
                        <a:pt x="3" y="1"/>
                      </a:moveTo>
                      <a:cubicBezTo>
                        <a:pt x="3" y="1"/>
                        <a:pt x="2" y="0"/>
                        <a:pt x="3" y="0"/>
                      </a:cubicBezTo>
                      <a:cubicBezTo>
                        <a:pt x="4" y="0"/>
                        <a:pt x="4" y="1"/>
                        <a:pt x="4" y="2"/>
                      </a:cubicBez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0" y="1"/>
                        <a:pt x="3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" name="Freeform 224"/>
                <p:cNvSpPr/>
                <p:nvPr/>
              </p:nvSpPr>
              <p:spPr bwMode="auto">
                <a:xfrm>
                  <a:off x="5268913" y="3109913"/>
                  <a:ext cx="11113" cy="11112"/>
                </a:xfrm>
                <a:custGeom>
                  <a:gdLst>
                    <a:gd fmla="*/ 1 w 3" name="T0"/>
                    <a:gd fmla="*/ 0 h 3" name="T1"/>
                    <a:gd fmla="*/ 3 w 3" name="T2"/>
                    <a:gd fmla="*/ 2 h 3" name="T3"/>
                    <a:gd fmla="*/ 1 w 3" name="T4"/>
                    <a:gd fmla="*/ 0 h 3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cubicBezTo>
                        <a:pt x="3" y="0"/>
                        <a:pt x="3" y="1"/>
                        <a:pt x="3" y="2"/>
                      </a:cubicBezTo>
                      <a:cubicBezTo>
                        <a:pt x="2" y="3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" name="Freeform 225"/>
                <p:cNvSpPr/>
                <p:nvPr/>
              </p:nvSpPr>
              <p:spPr bwMode="auto">
                <a:xfrm>
                  <a:off x="5283201" y="3113088"/>
                  <a:ext cx="19050" cy="15875"/>
                </a:xfrm>
                <a:custGeom>
                  <a:gdLst>
                    <a:gd fmla="*/ 1 w 5" name="T0"/>
                    <a:gd fmla="*/ 0 h 4" name="T1"/>
                    <a:gd fmla="*/ 5 w 5" name="T2"/>
                    <a:gd fmla="*/ 4 h 4" name="T3"/>
                    <a:gd fmla="*/ 1 w 5" name="T4"/>
                    <a:gd fmla="*/ 3 h 4" name="T5"/>
                    <a:gd fmla="*/ 1 w 5" name="T6"/>
                    <a:gd fmla="*/ 0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1" y="0"/>
                      </a:moveTo>
                      <a:cubicBezTo>
                        <a:pt x="2" y="1"/>
                        <a:pt x="4" y="2"/>
                        <a:pt x="5" y="4"/>
                      </a:cubicBezTo>
                      <a:cubicBezTo>
                        <a:pt x="3" y="3"/>
                        <a:pt x="2" y="2"/>
                        <a:pt x="1" y="3"/>
                      </a:cubicBezTo>
                      <a:cubicBezTo>
                        <a:pt x="1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" name="Freeform 226"/>
                <p:cNvSpPr/>
                <p:nvPr/>
              </p:nvSpPr>
              <p:spPr bwMode="auto">
                <a:xfrm>
                  <a:off x="5121276" y="3113088"/>
                  <a:ext cx="22225" cy="46037"/>
                </a:xfrm>
                <a:custGeom>
                  <a:gdLst>
                    <a:gd fmla="*/ 4 w 6" name="T0"/>
                    <a:gd fmla="*/ 1 h 12" name="T1"/>
                    <a:gd fmla="*/ 4 w 6" name="T2"/>
                    <a:gd fmla="*/ 7 h 12" name="T3"/>
                    <a:gd fmla="*/ 0 w 6" name="T4"/>
                    <a:gd fmla="*/ 10 h 12" name="T5"/>
                    <a:gd fmla="*/ 4 w 6" name="T6"/>
                    <a:gd fmla="*/ 1 h 1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2" w="6">
                      <a:moveTo>
                        <a:pt x="4" y="1"/>
                      </a:moveTo>
                      <a:cubicBezTo>
                        <a:pt x="6" y="2"/>
                        <a:pt x="4" y="5"/>
                        <a:pt x="4" y="7"/>
                      </a:cubicBezTo>
                      <a:cubicBezTo>
                        <a:pt x="3" y="10"/>
                        <a:pt x="2" y="12"/>
                        <a:pt x="0" y="10"/>
                      </a:cubicBezTo>
                      <a:cubicBezTo>
                        <a:pt x="0" y="7"/>
                        <a:pt x="1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" name="Freeform 227"/>
                <p:cNvSpPr/>
                <p:nvPr/>
              </p:nvSpPr>
              <p:spPr bwMode="auto">
                <a:xfrm>
                  <a:off x="4460876" y="3117850"/>
                  <a:ext cx="15875" cy="11112"/>
                </a:xfrm>
                <a:custGeom>
                  <a:gdLst>
                    <a:gd fmla="*/ 4 w 4" name="T0"/>
                    <a:gd fmla="*/ 1 h 3" name="T1"/>
                    <a:gd fmla="*/ 2 w 4" name="T2"/>
                    <a:gd fmla="*/ 3 h 3" name="T3"/>
                    <a:gd fmla="*/ 4 w 4" name="T4"/>
                    <a:gd fmla="*/ 1 h 3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3" w="4">
                      <a:moveTo>
                        <a:pt x="4" y="1"/>
                      </a:move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0" y="1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" name="Freeform 228"/>
                <p:cNvSpPr/>
                <p:nvPr/>
              </p:nvSpPr>
              <p:spPr bwMode="auto">
                <a:xfrm>
                  <a:off x="4441826" y="3117850"/>
                  <a:ext cx="19050" cy="14287"/>
                </a:xfrm>
                <a:custGeom>
                  <a:gdLst>
                    <a:gd fmla="*/ 5 w 5" name="T0"/>
                    <a:gd fmla="*/ 1 h 4" name="T1"/>
                    <a:gd fmla="*/ 5 w 5" name="T2"/>
                    <a:gd fmla="*/ 3 h 4" name="T3"/>
                    <a:gd fmla="*/ 1 w 5" name="T4"/>
                    <a:gd fmla="*/ 3 h 4" name="T5"/>
                    <a:gd fmla="*/ 5 w 5" name="T6"/>
                    <a:gd fmla="*/ 1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5" y="1"/>
                      </a:move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4" y="3"/>
                        <a:pt x="2" y="4"/>
                        <a:pt x="1" y="3"/>
                      </a:cubicBezTo>
                      <a:cubicBezTo>
                        <a:pt x="0" y="0"/>
                        <a:pt x="3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" name="Freeform 229"/>
                <p:cNvSpPr/>
                <p:nvPr/>
              </p:nvSpPr>
              <p:spPr bwMode="auto">
                <a:xfrm>
                  <a:off x="4373563" y="3121025"/>
                  <a:ext cx="23813" cy="26987"/>
                </a:xfrm>
                <a:custGeom>
                  <a:gdLst>
                    <a:gd fmla="*/ 3 w 6" name="T0"/>
                    <a:gd fmla="*/ 0 h 7" name="T1"/>
                    <a:gd fmla="*/ 6 w 6" name="T2"/>
                    <a:gd fmla="*/ 6 h 7" name="T3"/>
                    <a:gd fmla="*/ 3 w 6" name="T4"/>
                    <a:gd fmla="*/ 7 h 7" name="T5"/>
                    <a:gd fmla="*/ 1 w 6" name="T6"/>
                    <a:gd fmla="*/ 1 h 7" name="T7"/>
                    <a:gd fmla="*/ 3 w 6" name="T8"/>
                    <a:gd fmla="*/ 0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6">
                      <a:moveTo>
                        <a:pt x="3" y="0"/>
                      </a:moveTo>
                      <a:cubicBezTo>
                        <a:pt x="5" y="2"/>
                        <a:pt x="5" y="4"/>
                        <a:pt x="6" y="6"/>
                      </a:cubicBezTo>
                      <a:cubicBezTo>
                        <a:pt x="5" y="7"/>
                        <a:pt x="4" y="7"/>
                        <a:pt x="3" y="7"/>
                      </a:cubicBezTo>
                      <a:cubicBezTo>
                        <a:pt x="2" y="5"/>
                        <a:pt x="0" y="3"/>
                        <a:pt x="1" y="1"/>
                      </a:cubicBezTo>
                      <a:cubicBezTo>
                        <a:pt x="2" y="1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" name="Freeform 230"/>
                <p:cNvSpPr/>
                <p:nvPr/>
              </p:nvSpPr>
              <p:spPr bwMode="auto">
                <a:xfrm>
                  <a:off x="4389438" y="3121025"/>
                  <a:ext cx="22225" cy="22225"/>
                </a:xfrm>
                <a:custGeom>
                  <a:gdLst>
                    <a:gd fmla="*/ 4 w 6" name="T0"/>
                    <a:gd fmla="*/ 1 h 6" name="T1"/>
                    <a:gd fmla="*/ 4 w 6" name="T2"/>
                    <a:gd fmla="*/ 6 h 6" name="T3"/>
                    <a:gd fmla="*/ 4 w 6" name="T4"/>
                    <a:gd fmla="*/ 1 h 6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6" w="6">
                      <a:moveTo>
                        <a:pt x="4" y="1"/>
                      </a:moveTo>
                      <a:cubicBezTo>
                        <a:pt x="5" y="2"/>
                        <a:pt x="6" y="6"/>
                        <a:pt x="4" y="6"/>
                      </a:cubicBezTo>
                      <a:cubicBezTo>
                        <a:pt x="2" y="6"/>
                        <a:pt x="0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2" name="Freeform 231"/>
                <p:cNvSpPr/>
                <p:nvPr/>
              </p:nvSpPr>
              <p:spPr bwMode="auto">
                <a:xfrm>
                  <a:off x="4411663" y="3121025"/>
                  <a:ext cx="38100" cy="22225"/>
                </a:xfrm>
                <a:custGeom>
                  <a:gdLst>
                    <a:gd fmla="*/ 4 w 10" name="T0"/>
                    <a:gd fmla="*/ 2 h 6" name="T1"/>
                    <a:gd fmla="*/ 4 w 10" name="T2"/>
                    <a:gd fmla="*/ 4 h 6" name="T3"/>
                    <a:gd fmla="*/ 1 w 10" name="T4"/>
                    <a:gd fmla="*/ 5 h 6" name="T5"/>
                    <a:gd fmla="*/ 0 w 10" name="T6"/>
                    <a:gd fmla="*/ 1 h 6" name="T7"/>
                    <a:gd fmla="*/ 4 w 10" name="T8"/>
                    <a:gd fmla="*/ 2 h 6" name="T9"/>
                    <a:gd fmla="*/ 8 w 10" name="T10"/>
                    <a:gd fmla="*/ 1 h 6" name="T11"/>
                    <a:gd fmla="*/ 4 w 10" name="T12"/>
                    <a:gd fmla="*/ 2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10">
                      <a:moveTo>
                        <a:pt x="4" y="2"/>
                      </a:move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3" y="5"/>
                        <a:pt x="2" y="5"/>
                        <a:pt x="1" y="5"/>
                      </a:cubicBezTo>
                      <a:cubicBezTo>
                        <a:pt x="0" y="4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4" y="2"/>
                      </a:cubicBezTo>
                      <a:cubicBezTo>
                        <a:pt x="4" y="1"/>
                        <a:pt x="6" y="0"/>
                        <a:pt x="8" y="1"/>
                      </a:cubicBezTo>
                      <a:cubicBezTo>
                        <a:pt x="10" y="3"/>
                        <a:pt x="4" y="6"/>
                        <a:pt x="4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3" name="Freeform 232"/>
                <p:cNvSpPr/>
                <p:nvPr/>
              </p:nvSpPr>
              <p:spPr bwMode="auto">
                <a:xfrm>
                  <a:off x="5102226" y="3121025"/>
                  <a:ext cx="19050" cy="26987"/>
                </a:xfrm>
                <a:custGeom>
                  <a:gdLst>
                    <a:gd fmla="*/ 5 w 5" name="T0"/>
                    <a:gd fmla="*/ 1 h 7" name="T1"/>
                    <a:gd fmla="*/ 3 w 5" name="T2"/>
                    <a:gd fmla="*/ 7 h 7" name="T3"/>
                    <a:gd fmla="*/ 1 w 5" name="T4"/>
                    <a:gd fmla="*/ 7 h 7" name="T5"/>
                    <a:gd fmla="*/ 5 w 5" name="T6"/>
                    <a:gd fmla="*/ 1 h 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7" w="5">
                      <a:moveTo>
                        <a:pt x="5" y="1"/>
                      </a:moveTo>
                      <a:cubicBezTo>
                        <a:pt x="5" y="3"/>
                        <a:pt x="4" y="5"/>
                        <a:pt x="3" y="7"/>
                      </a:cubicBezTo>
                      <a:cubicBezTo>
                        <a:pt x="2" y="7"/>
                        <a:pt x="1" y="7"/>
                        <a:pt x="1" y="7"/>
                      </a:cubicBezTo>
                      <a:cubicBezTo>
                        <a:pt x="0" y="4"/>
                        <a:pt x="1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" name="Freeform 233"/>
                <p:cNvSpPr/>
                <p:nvPr/>
              </p:nvSpPr>
              <p:spPr bwMode="auto">
                <a:xfrm>
                  <a:off x="5030788" y="3124200"/>
                  <a:ext cx="7938" cy="7937"/>
                </a:xfrm>
                <a:custGeom>
                  <a:gdLst>
                    <a:gd fmla="*/ 2 w 2" name="T0"/>
                    <a:gd fmla="*/ 1 h 2" name="T1"/>
                    <a:gd fmla="*/ 0 w 2" name="T2"/>
                    <a:gd fmla="*/ 1 h 2" name="T3"/>
                    <a:gd fmla="*/ 2 w 2" name="T4"/>
                    <a:gd fmla="*/ 1 h 2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2" w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" name="Freeform 234"/>
                <p:cNvSpPr/>
                <p:nvPr/>
              </p:nvSpPr>
              <p:spPr bwMode="auto">
                <a:xfrm>
                  <a:off x="5038726" y="3124200"/>
                  <a:ext cx="41275" cy="23812"/>
                </a:xfrm>
                <a:custGeom>
                  <a:gdLst>
                    <a:gd fmla="*/ 5 w 11" name="T0"/>
                    <a:gd fmla="*/ 2 h 6" name="T1"/>
                    <a:gd fmla="*/ 11 w 11" name="T2"/>
                    <a:gd fmla="*/ 4 h 6" name="T3"/>
                    <a:gd fmla="*/ 3 w 11" name="T4"/>
                    <a:gd fmla="*/ 3 h 6" name="T5"/>
                    <a:gd fmla="*/ 0 w 11" name="T6"/>
                    <a:gd fmla="*/ 1 h 6" name="T7"/>
                    <a:gd fmla="*/ 5 w 11" name="T8"/>
                    <a:gd fmla="*/ 2 h 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" w="11">
                      <a:moveTo>
                        <a:pt x="5" y="2"/>
                      </a:moveTo>
                      <a:cubicBezTo>
                        <a:pt x="7" y="1"/>
                        <a:pt x="10" y="1"/>
                        <a:pt x="11" y="4"/>
                      </a:cubicBezTo>
                      <a:cubicBezTo>
                        <a:pt x="8" y="6"/>
                        <a:pt x="5" y="1"/>
                        <a:pt x="3" y="3"/>
                      </a:cubicBezTo>
                      <a:cubicBezTo>
                        <a:pt x="2" y="3"/>
                        <a:pt x="1" y="2"/>
                        <a:pt x="0" y="1"/>
                      </a:cubicBezTo>
                      <a:cubicBezTo>
                        <a:pt x="1" y="0"/>
                        <a:pt x="4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" name="Freeform 235"/>
                <p:cNvSpPr/>
                <p:nvPr/>
              </p:nvSpPr>
              <p:spPr bwMode="auto">
                <a:xfrm>
                  <a:off x="5305426" y="3128963"/>
                  <a:ext cx="7938" cy="6350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1 h 2" name="T3"/>
                    <a:gd fmla="*/ 0 w 2" name="T4"/>
                    <a:gd fmla="*/ 0 h 2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" name="Freeform 236"/>
                <p:cNvSpPr/>
                <p:nvPr/>
              </p:nvSpPr>
              <p:spPr bwMode="auto">
                <a:xfrm>
                  <a:off x="4340226" y="3128963"/>
                  <a:ext cx="22225" cy="30162"/>
                </a:xfrm>
                <a:custGeom>
                  <a:gdLst>
                    <a:gd fmla="*/ 4 w 6" name="T0"/>
                    <a:gd fmla="*/ 1 h 8" name="T1"/>
                    <a:gd fmla="*/ 6 w 6" name="T2"/>
                    <a:gd fmla="*/ 7 h 8" name="T3"/>
                    <a:gd fmla="*/ 2 w 6" name="T4"/>
                    <a:gd fmla="*/ 8 h 8" name="T5"/>
                    <a:gd fmla="*/ 0 w 6" name="T6"/>
                    <a:gd fmla="*/ 1 h 8" name="T7"/>
                    <a:gd fmla="*/ 4 w 6" name="T8"/>
                    <a:gd fmla="*/ 1 h 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" w="6">
                      <a:moveTo>
                        <a:pt x="4" y="1"/>
                      </a:moveTo>
                      <a:cubicBezTo>
                        <a:pt x="4" y="3"/>
                        <a:pt x="6" y="5"/>
                        <a:pt x="6" y="7"/>
                      </a:cubicBezTo>
                      <a:cubicBezTo>
                        <a:pt x="4" y="7"/>
                        <a:pt x="3" y="8"/>
                        <a:pt x="2" y="8"/>
                      </a:cubicBezTo>
                      <a:cubicBezTo>
                        <a:pt x="1" y="6"/>
                        <a:pt x="0" y="4"/>
                        <a:pt x="0" y="1"/>
                      </a:cubicBezTo>
                      <a:cubicBezTo>
                        <a:pt x="1" y="0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" name="Freeform 237"/>
                <p:cNvSpPr/>
                <p:nvPr/>
              </p:nvSpPr>
              <p:spPr bwMode="auto">
                <a:xfrm>
                  <a:off x="5083176" y="3128963"/>
                  <a:ext cx="19050" cy="19050"/>
                </a:xfrm>
                <a:custGeom>
                  <a:gdLst>
                    <a:gd fmla="*/ 4 w 5" name="T0"/>
                    <a:gd fmla="*/ 0 h 5" name="T1"/>
                    <a:gd fmla="*/ 4 w 5" name="T2"/>
                    <a:gd fmla="*/ 4 h 5" name="T3"/>
                    <a:gd fmla="*/ 1 w 5" name="T4"/>
                    <a:gd fmla="*/ 4 h 5" name="T5"/>
                    <a:gd fmla="*/ 4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4" y="0"/>
                      </a:moveTo>
                      <a:cubicBezTo>
                        <a:pt x="5" y="2"/>
                        <a:pt x="5" y="3"/>
                        <a:pt x="4" y="4"/>
                      </a:cubicBezTo>
                      <a:cubicBezTo>
                        <a:pt x="3" y="5"/>
                        <a:pt x="2" y="4"/>
                        <a:pt x="1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0" name="Freeform 238"/>
                <p:cNvSpPr/>
                <p:nvPr/>
              </p:nvSpPr>
              <p:spPr bwMode="auto">
                <a:xfrm>
                  <a:off x="4362451" y="3128963"/>
                  <a:ext cx="19050" cy="30162"/>
                </a:xfrm>
                <a:custGeom>
                  <a:gdLst>
                    <a:gd fmla="*/ 4 w 5" name="T0"/>
                    <a:gd fmla="*/ 6 h 8" name="T1"/>
                    <a:gd fmla="*/ 0 w 5" name="T2"/>
                    <a:gd fmla="*/ 2 h 8" name="T3"/>
                    <a:gd fmla="*/ 4 w 5" name="T4"/>
                    <a:gd fmla="*/ 6 h 8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8" w="5">
                      <a:moveTo>
                        <a:pt x="4" y="6"/>
                      </a:moveTo>
                      <a:cubicBezTo>
                        <a:pt x="1" y="8"/>
                        <a:pt x="0" y="4"/>
                        <a:pt x="0" y="2"/>
                      </a:cubicBezTo>
                      <a:cubicBezTo>
                        <a:pt x="3" y="0"/>
                        <a:pt x="5" y="3"/>
                        <a:pt x="4" y="6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1" name="Freeform 239"/>
                <p:cNvSpPr/>
                <p:nvPr/>
              </p:nvSpPr>
              <p:spPr bwMode="auto">
                <a:xfrm>
                  <a:off x="5135563" y="3132138"/>
                  <a:ext cx="38100" cy="34925"/>
                </a:xfrm>
                <a:custGeom>
                  <a:gdLst>
                    <a:gd fmla="*/ 4 w 10" name="T0"/>
                    <a:gd fmla="*/ 1 h 9" name="T1"/>
                    <a:gd fmla="*/ 5 w 10" name="T2"/>
                    <a:gd fmla="*/ 4 h 9" name="T3"/>
                    <a:gd fmla="*/ 7 w 10" name="T4"/>
                    <a:gd fmla="*/ 2 h 9" name="T5"/>
                    <a:gd fmla="*/ 9 w 10" name="T6"/>
                    <a:gd fmla="*/ 2 h 9" name="T7"/>
                    <a:gd fmla="*/ 6 w 10" name="T8"/>
                    <a:gd fmla="*/ 9 h 9" name="T9"/>
                    <a:gd fmla="*/ 5 w 10" name="T10"/>
                    <a:gd fmla="*/ 8 h 9" name="T11"/>
                    <a:gd fmla="*/ 4 w 10" name="T12"/>
                    <a:gd fmla="*/ 6 h 9" name="T13"/>
                    <a:gd fmla="*/ 3 w 10" name="T14"/>
                    <a:gd fmla="*/ 7 h 9" name="T15"/>
                    <a:gd fmla="*/ 0 w 10" name="T16"/>
                    <a:gd fmla="*/ 7 h 9" name="T17"/>
                    <a:gd fmla="*/ 4 w 10" name="T18"/>
                    <a:gd fmla="*/ 1 h 9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9" w="10">
                      <a:moveTo>
                        <a:pt x="4" y="1"/>
                      </a:moveTo>
                      <a:cubicBezTo>
                        <a:pt x="4" y="2"/>
                        <a:pt x="5" y="3"/>
                        <a:pt x="5" y="4"/>
                      </a:cubicBezTo>
                      <a:cubicBezTo>
                        <a:pt x="6" y="4"/>
                        <a:pt x="6" y="3"/>
                        <a:pt x="7" y="2"/>
                      </a:cubicBezTo>
                      <a:cubicBezTo>
                        <a:pt x="7" y="2"/>
                        <a:pt x="8" y="2"/>
                        <a:pt x="9" y="2"/>
                      </a:cubicBezTo>
                      <a:cubicBezTo>
                        <a:pt x="10" y="5"/>
                        <a:pt x="8" y="7"/>
                        <a:pt x="6" y="9"/>
                      </a:cubicBezTo>
                      <a:cubicBezTo>
                        <a:pt x="6" y="9"/>
                        <a:pt x="5" y="8"/>
                        <a:pt x="5" y="8"/>
                      </a:cubicBezTo>
                      <a:cubicBezTo>
                        <a:pt x="4" y="7"/>
                        <a:pt x="5" y="7"/>
                        <a:pt x="4" y="6"/>
                      </a:cubicBezTo>
                      <a:cubicBezTo>
                        <a:pt x="4" y="6"/>
                        <a:pt x="4" y="7"/>
                        <a:pt x="3" y="7"/>
                      </a:cubicBezTo>
                      <a:cubicBezTo>
                        <a:pt x="2" y="8"/>
                        <a:pt x="1" y="7"/>
                        <a:pt x="0" y="7"/>
                      </a:cubicBezTo>
                      <a:cubicBezTo>
                        <a:pt x="0" y="4"/>
                        <a:pt x="1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2" name="Freeform 240"/>
                <p:cNvSpPr/>
                <p:nvPr/>
              </p:nvSpPr>
              <p:spPr bwMode="auto">
                <a:xfrm>
                  <a:off x="5165726" y="3140075"/>
                  <a:ext cx="26988" cy="30162"/>
                </a:xfrm>
                <a:custGeom>
                  <a:gdLst>
                    <a:gd fmla="*/ 3 w 7" name="T0"/>
                    <a:gd fmla="*/ 8 h 8" name="T1"/>
                    <a:gd fmla="*/ 0 w 7" name="T2"/>
                    <a:gd fmla="*/ 7 h 8" name="T3"/>
                    <a:gd fmla="*/ 5 w 7" name="T4"/>
                    <a:gd fmla="*/ 0 h 8" name="T5"/>
                    <a:gd fmla="*/ 3 w 7" name="T6"/>
                    <a:gd fmla="*/ 8 h 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" w="7">
                      <a:moveTo>
                        <a:pt x="3" y="8"/>
                      </a:moveTo>
                      <a:cubicBezTo>
                        <a:pt x="2" y="8"/>
                        <a:pt x="1" y="8"/>
                        <a:pt x="0" y="7"/>
                      </a:cubicBezTo>
                      <a:cubicBezTo>
                        <a:pt x="1" y="3"/>
                        <a:pt x="1" y="0"/>
                        <a:pt x="5" y="0"/>
                      </a:cubicBezTo>
                      <a:cubicBezTo>
                        <a:pt x="7" y="3"/>
                        <a:pt x="4" y="6"/>
                        <a:pt x="3" y="8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3" name="Freeform 241"/>
                <p:cNvSpPr/>
                <p:nvPr/>
              </p:nvSpPr>
              <p:spPr bwMode="auto">
                <a:xfrm>
                  <a:off x="4310063" y="3148013"/>
                  <a:ext cx="19050" cy="25400"/>
                </a:xfrm>
                <a:custGeom>
                  <a:gdLst>
                    <a:gd fmla="*/ 1 w 5" name="T0"/>
                    <a:gd fmla="*/ 6 h 7" name="T1"/>
                    <a:gd fmla="*/ 0 w 5" name="T2"/>
                    <a:gd fmla="*/ 3 h 7" name="T3"/>
                    <a:gd fmla="*/ 3 w 5" name="T4"/>
                    <a:gd fmla="*/ 0 h 7" name="T5"/>
                    <a:gd fmla="*/ 1 w 5" name="T6"/>
                    <a:gd fmla="*/ 6 h 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7" w="5">
                      <a:moveTo>
                        <a:pt x="1" y="6"/>
                      </a:moveTo>
                      <a:cubicBezTo>
                        <a:pt x="0" y="6"/>
                        <a:pt x="0" y="5"/>
                        <a:pt x="0" y="3"/>
                      </a:cubicBezTo>
                      <a:cubicBezTo>
                        <a:pt x="1" y="2"/>
                        <a:pt x="1" y="1"/>
                        <a:pt x="3" y="0"/>
                      </a:cubicBezTo>
                      <a:cubicBezTo>
                        <a:pt x="5" y="2"/>
                        <a:pt x="4" y="7"/>
                        <a:pt x="1" y="6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4" name="Freeform 242"/>
                <p:cNvSpPr/>
                <p:nvPr/>
              </p:nvSpPr>
              <p:spPr bwMode="auto">
                <a:xfrm>
                  <a:off x="5200651" y="3159125"/>
                  <a:ext cx="22225" cy="25400"/>
                </a:xfrm>
                <a:custGeom>
                  <a:gdLst>
                    <a:gd fmla="*/ 1 w 6" name="T0"/>
                    <a:gd fmla="*/ 0 h 7" name="T1"/>
                    <a:gd fmla="*/ 2 w 6" name="T2"/>
                    <a:gd fmla="*/ 7 h 7" name="T3"/>
                    <a:gd fmla="*/ 0 w 6" name="T4"/>
                    <a:gd fmla="*/ 6 h 7" name="T5"/>
                    <a:gd fmla="*/ 1 w 6" name="T6"/>
                    <a:gd fmla="*/ 0 h 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7" w="6">
                      <a:moveTo>
                        <a:pt x="1" y="0"/>
                      </a:moveTo>
                      <a:cubicBezTo>
                        <a:pt x="3" y="2"/>
                        <a:pt x="6" y="5"/>
                        <a:pt x="2" y="7"/>
                      </a:cubicBezTo>
                      <a:cubicBezTo>
                        <a:pt x="2" y="7"/>
                        <a:pt x="0" y="6"/>
                        <a:pt x="0" y="6"/>
                      </a:cubicBezTo>
                      <a:cubicBezTo>
                        <a:pt x="0" y="3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5" name="Freeform 243"/>
                <p:cNvSpPr/>
                <p:nvPr/>
              </p:nvSpPr>
              <p:spPr bwMode="auto">
                <a:xfrm>
                  <a:off x="4279901" y="3154363"/>
                  <a:ext cx="38100" cy="23812"/>
                </a:xfrm>
                <a:custGeom>
                  <a:gdLst>
                    <a:gd fmla="*/ 4 w 10" name="T0"/>
                    <a:gd fmla="*/ 6 h 6" name="T1"/>
                    <a:gd fmla="*/ 7 w 10" name="T2"/>
                    <a:gd fmla="*/ 5 h 6" name="T3"/>
                    <a:gd fmla="*/ 4 w 10" name="T4"/>
                    <a:gd fmla="*/ 6 h 6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6" w="10">
                      <a:moveTo>
                        <a:pt x="4" y="6"/>
                      </a:moveTo>
                      <a:cubicBezTo>
                        <a:pt x="0" y="3"/>
                        <a:pt x="10" y="0"/>
                        <a:pt x="7" y="5"/>
                      </a:cubicBezTo>
                      <a:cubicBezTo>
                        <a:pt x="7" y="6"/>
                        <a:pt x="6" y="6"/>
                        <a:pt x="4" y="6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6" name="Freeform 244"/>
                <p:cNvSpPr/>
                <p:nvPr/>
              </p:nvSpPr>
              <p:spPr bwMode="auto">
                <a:xfrm>
                  <a:off x="4668838" y="3178175"/>
                  <a:ext cx="6350" cy="3175"/>
                </a:xfrm>
                <a:custGeom>
                  <a:gdLst>
                    <a:gd fmla="*/ 0 w 2" name="T0"/>
                    <a:gd fmla="*/ 0 h 1" name="T1"/>
                    <a:gd fmla="*/ 1 w 2" name="T2"/>
                    <a:gd fmla="*/ 0 h 1" name="T3"/>
                    <a:gd fmla="*/ 1 w 2" name="T4"/>
                    <a:gd fmla="*/ 1 h 1" name="T5"/>
                    <a:gd fmla="*/ 0 w 2" name="T6"/>
                    <a:gd fmla="*/ 1 h 1" name="T7"/>
                    <a:gd fmla="*/ 0 w 2" name="T8"/>
                    <a:gd fmla="*/ 0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7" name="Freeform 245"/>
                <p:cNvSpPr/>
                <p:nvPr/>
              </p:nvSpPr>
              <p:spPr bwMode="auto">
                <a:xfrm>
                  <a:off x="5214938" y="3170238"/>
                  <a:ext cx="19050" cy="26987"/>
                </a:xfrm>
                <a:custGeom>
                  <a:gdLst>
                    <a:gd fmla="*/ 0 w 5" name="T0"/>
                    <a:gd fmla="*/ 5 h 7" name="T1"/>
                    <a:gd fmla="*/ 4 w 5" name="T2"/>
                    <a:gd fmla="*/ 5 h 7" name="T3"/>
                    <a:gd fmla="*/ 0 w 5" name="T4"/>
                    <a:gd fmla="*/ 5 h 7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7" w="5">
                      <a:moveTo>
                        <a:pt x="0" y="5"/>
                      </a:moveTo>
                      <a:cubicBezTo>
                        <a:pt x="0" y="0"/>
                        <a:pt x="5" y="2"/>
                        <a:pt x="4" y="5"/>
                      </a:cubicBezTo>
                      <a:cubicBezTo>
                        <a:pt x="4" y="7"/>
                        <a:pt x="1" y="6"/>
                        <a:pt x="0" y="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8" name="Freeform 246"/>
                <p:cNvSpPr/>
                <p:nvPr/>
              </p:nvSpPr>
              <p:spPr bwMode="auto">
                <a:xfrm>
                  <a:off x="4630738" y="3181350"/>
                  <a:ext cx="3175" cy="3175"/>
                </a:xfrm>
                <a:custGeom>
                  <a:gdLst>
                    <a:gd fmla="*/ 1 w 1" name="T0"/>
                    <a:gd fmla="*/ 0 h 1" name="T1"/>
                    <a:gd fmla="*/ 0 w 1" name="T2"/>
                    <a:gd fmla="*/ 1 h 1" name="T3"/>
                    <a:gd fmla="*/ 0 w 1" name="T4"/>
                    <a:gd fmla="*/ 0 h 1" name="T5"/>
                    <a:gd fmla="*/ 1 w 1" name="T6"/>
                    <a:gd fmla="*/ 0 h 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9" name="Freeform 247"/>
                <p:cNvSpPr/>
                <p:nvPr/>
              </p:nvSpPr>
              <p:spPr bwMode="auto">
                <a:xfrm>
                  <a:off x="4973638" y="3184525"/>
                  <a:ext cx="19050" cy="19050"/>
                </a:xfrm>
                <a:custGeom>
                  <a:gdLst>
                    <a:gd fmla="*/ 0 w 5" name="T0"/>
                    <a:gd fmla="*/ 0 h 5" name="T1"/>
                    <a:gd fmla="*/ 2 w 5" name="T2"/>
                    <a:gd fmla="*/ 3 h 5" name="T3"/>
                    <a:gd fmla="*/ 4 w 5" name="T4"/>
                    <a:gd fmla="*/ 2 h 5" name="T5"/>
                    <a:gd fmla="*/ 4 w 5" name="T6"/>
                    <a:gd fmla="*/ 5 h 5" name="T7"/>
                    <a:gd fmla="*/ 1 w 5" name="T8"/>
                    <a:gd fmla="*/ 4 h 5" name="T9"/>
                    <a:gd fmla="*/ 0 w 5" name="T10"/>
                    <a:gd fmla="*/ 0 h 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" w="5">
                      <a:moveTo>
                        <a:pt x="0" y="0"/>
                      </a:moveTo>
                      <a:cubicBezTo>
                        <a:pt x="2" y="0"/>
                        <a:pt x="2" y="1"/>
                        <a:pt x="2" y="3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3"/>
                        <a:pt x="5" y="4"/>
                        <a:pt x="4" y="5"/>
                      </a:cubicBezTo>
                      <a:cubicBezTo>
                        <a:pt x="2" y="5"/>
                        <a:pt x="2" y="3"/>
                        <a:pt x="1" y="4"/>
                      </a:cubicBezTo>
                      <a:cubicBezTo>
                        <a:pt x="0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0" name="Freeform 248"/>
                <p:cNvSpPr/>
                <p:nvPr/>
              </p:nvSpPr>
              <p:spPr bwMode="auto">
                <a:xfrm>
                  <a:off x="4246563" y="3184525"/>
                  <a:ext cx="17463" cy="19050"/>
                </a:xfrm>
                <a:custGeom>
                  <a:gdLst>
                    <a:gd fmla="*/ 3 w 5" name="T0"/>
                    <a:gd fmla="*/ 0 h 5" name="T1"/>
                    <a:gd fmla="*/ 0 w 5" name="T2"/>
                    <a:gd fmla="*/ 3 h 5" name="T3"/>
                    <a:gd fmla="*/ 3 w 5" name="T4"/>
                    <a:gd fmla="*/ 0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5">
                      <a:moveTo>
                        <a:pt x="3" y="0"/>
                      </a:moveTo>
                      <a:cubicBezTo>
                        <a:pt x="5" y="3"/>
                        <a:pt x="1" y="5"/>
                        <a:pt x="0" y="3"/>
                      </a:cubicBezTo>
                      <a:cubicBezTo>
                        <a:pt x="0" y="1"/>
                        <a:pt x="2" y="1"/>
                        <a:pt x="3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1" name="Freeform 249"/>
                <p:cNvSpPr/>
                <p:nvPr/>
              </p:nvSpPr>
              <p:spPr bwMode="auto">
                <a:xfrm>
                  <a:off x="4929188" y="3184525"/>
                  <a:ext cx="6350" cy="7937"/>
                </a:xfrm>
                <a:custGeom>
                  <a:gdLst>
                    <a:gd fmla="*/ 2 w 2" name="T0"/>
                    <a:gd fmla="*/ 1 h 2" name="T1"/>
                    <a:gd fmla="*/ 2 w 2" name="T2"/>
                    <a:gd fmla="*/ 2 h 2" name="T3"/>
                    <a:gd fmla="*/ 0 w 2" name="T4"/>
                    <a:gd fmla="*/ 2 h 2" name="T5"/>
                    <a:gd fmla="*/ 2 w 2" name="T6"/>
                    <a:gd fmla="*/ 1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2">
                      <a:moveTo>
                        <a:pt x="2" y="1"/>
                      </a:move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1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2" name="Freeform 250"/>
                <p:cNvSpPr/>
                <p:nvPr/>
              </p:nvSpPr>
              <p:spPr bwMode="auto">
                <a:xfrm>
                  <a:off x="5233988" y="3181350"/>
                  <a:ext cx="22225" cy="26987"/>
                </a:xfrm>
                <a:custGeom>
                  <a:gdLst>
                    <a:gd fmla="*/ 0 w 6" name="T0"/>
                    <a:gd fmla="*/ 4 h 7" name="T1"/>
                    <a:gd fmla="*/ 5 w 6" name="T2"/>
                    <a:gd fmla="*/ 5 h 7" name="T3"/>
                    <a:gd fmla="*/ 0 w 6" name="T4"/>
                    <a:gd fmla="*/ 4 h 7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7" w="6">
                      <a:moveTo>
                        <a:pt x="0" y="4"/>
                      </a:moveTo>
                      <a:cubicBezTo>
                        <a:pt x="0" y="0"/>
                        <a:pt x="6" y="2"/>
                        <a:pt x="5" y="5"/>
                      </a:cubicBezTo>
                      <a:cubicBezTo>
                        <a:pt x="5" y="7"/>
                        <a:pt x="2" y="5"/>
                        <a:pt x="0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3" name="Freeform 251"/>
                <p:cNvSpPr/>
                <p:nvPr/>
              </p:nvSpPr>
              <p:spPr bwMode="auto">
                <a:xfrm>
                  <a:off x="4622801" y="3184525"/>
                  <a:ext cx="15875" cy="15875"/>
                </a:xfrm>
                <a:custGeom>
                  <a:gdLst>
                    <a:gd fmla="*/ 3 w 4" name="T0"/>
                    <a:gd fmla="*/ 4 h 4" name="T1"/>
                    <a:gd fmla="*/ 1 w 4" name="T2"/>
                    <a:gd fmla="*/ 4 h 4" name="T3"/>
                    <a:gd fmla="*/ 3 w 4" name="T4"/>
                    <a:gd fmla="*/ 4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4">
                      <a:moveTo>
                        <a:pt x="3" y="4"/>
                      </a:move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0" y="1"/>
                        <a:pt x="4" y="0"/>
                        <a:pt x="3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4" name="Freeform 252"/>
                <p:cNvSpPr/>
                <p:nvPr/>
              </p:nvSpPr>
              <p:spPr bwMode="auto">
                <a:xfrm>
                  <a:off x="4641851" y="3184525"/>
                  <a:ext cx="19050" cy="19050"/>
                </a:xfrm>
                <a:custGeom>
                  <a:gdLst>
                    <a:gd fmla="*/ 3 w 5" name="T0"/>
                    <a:gd fmla="*/ 4 h 5" name="T1"/>
                    <a:gd fmla="*/ 1 w 5" name="T2"/>
                    <a:gd fmla="*/ 4 h 5" name="T3"/>
                    <a:gd fmla="*/ 3 w 5" name="T4"/>
                    <a:gd fmla="*/ 4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5">
                      <a:moveTo>
                        <a:pt x="3" y="4"/>
                      </a:moveTo>
                      <a:cubicBezTo>
                        <a:pt x="2" y="4"/>
                        <a:pt x="2" y="5"/>
                        <a:pt x="1" y="4"/>
                      </a:cubicBezTo>
                      <a:cubicBezTo>
                        <a:pt x="0" y="0"/>
                        <a:pt x="5" y="1"/>
                        <a:pt x="3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5" name="Freeform 253"/>
                <p:cNvSpPr/>
                <p:nvPr/>
              </p:nvSpPr>
              <p:spPr bwMode="auto">
                <a:xfrm>
                  <a:off x="4660901" y="3189288"/>
                  <a:ext cx="19050" cy="14287"/>
                </a:xfrm>
                <a:custGeom>
                  <a:gdLst>
                    <a:gd fmla="*/ 0 w 5" name="T0"/>
                    <a:gd fmla="*/ 3 h 4" name="T1"/>
                    <a:gd fmla="*/ 4 w 5" name="T2"/>
                    <a:gd fmla="*/ 1 h 4" name="T3"/>
                    <a:gd fmla="*/ 0 w 5" name="T4"/>
                    <a:gd fmla="*/ 3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5">
                      <a:moveTo>
                        <a:pt x="0" y="3"/>
                      </a:moveTo>
                      <a:cubicBezTo>
                        <a:pt x="0" y="0"/>
                        <a:pt x="4" y="0"/>
                        <a:pt x="4" y="1"/>
                      </a:cubicBezTo>
                      <a:cubicBezTo>
                        <a:pt x="5" y="3"/>
                        <a:pt x="2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6" name="Freeform 254"/>
                <p:cNvSpPr/>
                <p:nvPr/>
              </p:nvSpPr>
              <p:spPr bwMode="auto">
                <a:xfrm>
                  <a:off x="4710113" y="3189288"/>
                  <a:ext cx="11113" cy="11112"/>
                </a:xfrm>
                <a:custGeom>
                  <a:gdLst>
                    <a:gd fmla="*/ 3 w 3" name="T0"/>
                    <a:gd fmla="*/ 2 h 3" name="T1"/>
                    <a:gd fmla="*/ 0 w 3" name="T2"/>
                    <a:gd fmla="*/ 2 h 3" name="T3"/>
                    <a:gd fmla="*/ 3 w 3" name="T4"/>
                    <a:gd fmla="*/ 2 h 3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3" w="3">
                      <a:moveTo>
                        <a:pt x="3" y="2"/>
                      </a:move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0"/>
                        <a:pt x="3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7" name="Freeform 255"/>
                <p:cNvSpPr/>
                <p:nvPr/>
              </p:nvSpPr>
              <p:spPr bwMode="auto">
                <a:xfrm>
                  <a:off x="4732338" y="3189288"/>
                  <a:ext cx="11113" cy="11112"/>
                </a:xfrm>
                <a:custGeom>
                  <a:gdLst>
                    <a:gd fmla="*/ 3 w 3" name="T0"/>
                    <a:gd fmla="*/ 2 h 3" name="T1"/>
                    <a:gd fmla="*/ 0 w 3" name="T2"/>
                    <a:gd fmla="*/ 2 h 3" name="T3"/>
                    <a:gd fmla="*/ 0 w 3" name="T4"/>
                    <a:gd fmla="*/ 1 h 3" name="T5"/>
                    <a:gd fmla="*/ 3 w 3" name="T6"/>
                    <a:gd fmla="*/ 2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3">
                      <a:moveTo>
                        <a:pt x="3" y="2"/>
                      </a:move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2" y="0"/>
                        <a:pt x="3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8" name="Freeform 256"/>
                <p:cNvSpPr/>
                <p:nvPr/>
              </p:nvSpPr>
              <p:spPr bwMode="auto">
                <a:xfrm>
                  <a:off x="4951413" y="3189288"/>
                  <a:ext cx="11113" cy="11112"/>
                </a:xfrm>
                <a:custGeom>
                  <a:gdLst>
                    <a:gd fmla="*/ 3 w 3" name="T0"/>
                    <a:gd fmla="*/ 2 h 3" name="T1"/>
                    <a:gd fmla="*/ 0 w 3" name="T2"/>
                    <a:gd fmla="*/ 2 h 3" name="T3"/>
                    <a:gd fmla="*/ 1 w 3" name="T4"/>
                    <a:gd fmla="*/ 1 h 3" name="T5"/>
                    <a:gd fmla="*/ 3 w 3" name="T6"/>
                    <a:gd fmla="*/ 2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3">
                      <a:moveTo>
                        <a:pt x="3" y="2"/>
                      </a:move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0"/>
                        <a:pt x="3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69" name="Freeform 257"/>
                <p:cNvSpPr/>
                <p:nvPr/>
              </p:nvSpPr>
              <p:spPr bwMode="auto">
                <a:xfrm>
                  <a:off x="4751388" y="3189288"/>
                  <a:ext cx="11113" cy="11112"/>
                </a:xfrm>
                <a:custGeom>
                  <a:gdLst>
                    <a:gd fmla="*/ 2 w 3" name="T0"/>
                    <a:gd fmla="*/ 1 h 3" name="T1"/>
                    <a:gd fmla="*/ 3 w 3" name="T2"/>
                    <a:gd fmla="*/ 2 h 3" name="T3"/>
                    <a:gd fmla="*/ 2 w 3" name="T4"/>
                    <a:gd fmla="*/ 3 h 3" name="T5"/>
                    <a:gd fmla="*/ 1 w 3" name="T6"/>
                    <a:gd fmla="*/ 2 h 3" name="T7"/>
                    <a:gd fmla="*/ 2 w 3" name="T8"/>
                    <a:gd fmla="*/ 1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3">
                      <a:moveTo>
                        <a:pt x="2" y="1"/>
                      </a:move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0" y="1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0" name="Freeform 258"/>
                <p:cNvSpPr/>
                <p:nvPr/>
              </p:nvSpPr>
              <p:spPr bwMode="auto">
                <a:xfrm>
                  <a:off x="4767263" y="3192463"/>
                  <a:ext cx="14288" cy="7937"/>
                </a:xfrm>
                <a:custGeom>
                  <a:gdLst>
                    <a:gd fmla="*/ 1 w 4" name="T0"/>
                    <a:gd fmla="*/ 0 h 2" name="T1"/>
                    <a:gd fmla="*/ 4 w 4" name="T2"/>
                    <a:gd fmla="*/ 2 h 2" name="T3"/>
                    <a:gd fmla="*/ 1 w 4" name="T4"/>
                    <a:gd fmla="*/ 2 h 2" name="T5"/>
                    <a:gd fmla="*/ 1 w 4" name="T6"/>
                    <a:gd fmla="*/ 0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4">
                      <a:moveTo>
                        <a:pt x="1" y="0"/>
                      </a:moveTo>
                      <a:cubicBezTo>
                        <a:pt x="3" y="0"/>
                        <a:pt x="4" y="0"/>
                        <a:pt x="4" y="2"/>
                      </a:cubicBez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1" name="Freeform 259"/>
                <p:cNvSpPr/>
                <p:nvPr/>
              </p:nvSpPr>
              <p:spPr bwMode="auto">
                <a:xfrm>
                  <a:off x="4784726" y="3189288"/>
                  <a:ext cx="15875" cy="11112"/>
                </a:xfrm>
                <a:custGeom>
                  <a:gdLst>
                    <a:gd fmla="*/ 4 w 4" name="T0"/>
                    <a:gd fmla="*/ 3 h 3" name="T1"/>
                    <a:gd fmla="*/ 4 w 4" name="T2"/>
                    <a:gd fmla="*/ 3 h 3" name="T3"/>
                    <a:gd fmla="*/ 1 w 4" name="T4"/>
                    <a:gd fmla="*/ 3 h 3" name="T5"/>
                    <a:gd fmla="*/ 4 w 4" name="T6"/>
                    <a:gd fmla="*/ 3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4">
                      <a:moveTo>
                        <a:pt x="4" y="3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1" y="3"/>
                        <a:pt x="1" y="3"/>
                      </a:cubicBezTo>
                      <a:cubicBezTo>
                        <a:pt x="0" y="0"/>
                        <a:pt x="4" y="0"/>
                        <a:pt x="4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2" name="Freeform 260"/>
                <p:cNvSpPr/>
                <p:nvPr/>
              </p:nvSpPr>
              <p:spPr bwMode="auto">
                <a:xfrm>
                  <a:off x="4603751" y="3189288"/>
                  <a:ext cx="11113" cy="14287"/>
                </a:xfrm>
                <a:custGeom>
                  <a:gdLst>
                    <a:gd fmla="*/ 0 w 3" name="T0"/>
                    <a:gd fmla="*/ 3 h 4" name="T1"/>
                    <a:gd fmla="*/ 3 w 3" name="T2"/>
                    <a:gd fmla="*/ 2 h 4" name="T3"/>
                    <a:gd fmla="*/ 0 w 3" name="T4"/>
                    <a:gd fmla="*/ 3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3">
                      <a:moveTo>
                        <a:pt x="0" y="3"/>
                      </a:moveTo>
                      <a:cubicBezTo>
                        <a:pt x="0" y="0"/>
                        <a:pt x="3" y="0"/>
                        <a:pt x="3" y="2"/>
                      </a:cubicBezTo>
                      <a:cubicBezTo>
                        <a:pt x="3" y="3"/>
                        <a:pt x="1" y="4"/>
                        <a:pt x="0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3" name="Freeform 261"/>
                <p:cNvSpPr/>
                <p:nvPr/>
              </p:nvSpPr>
              <p:spPr bwMode="auto">
                <a:xfrm>
                  <a:off x="4589463" y="3192463"/>
                  <a:ext cx="7938" cy="11112"/>
                </a:xfrm>
                <a:custGeom>
                  <a:gdLst>
                    <a:gd fmla="*/ 2 w 2" name="T0"/>
                    <a:gd fmla="*/ 1 h 3" name="T1"/>
                    <a:gd fmla="*/ 0 w 2" name="T2"/>
                    <a:gd fmla="*/ 2 h 3" name="T3"/>
                    <a:gd fmla="*/ 0 w 2" name="T4"/>
                    <a:gd fmla="*/ 1 h 3" name="T5"/>
                    <a:gd fmla="*/ 2 w 2" name="T6"/>
                    <a:gd fmla="*/ 1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2">
                      <a:moveTo>
                        <a:pt x="2" y="1"/>
                      </a:moveTo>
                      <a:cubicBezTo>
                        <a:pt x="2" y="2"/>
                        <a:pt x="1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4" name="Freeform 262"/>
                <p:cNvSpPr/>
                <p:nvPr/>
              </p:nvSpPr>
              <p:spPr bwMode="auto">
                <a:xfrm>
                  <a:off x="4827588" y="3192463"/>
                  <a:ext cx="17463" cy="11112"/>
                </a:xfrm>
                <a:custGeom>
                  <a:gdLst>
                    <a:gd fmla="*/ 4 w 5" name="T0"/>
                    <a:gd fmla="*/ 0 h 3" name="T1"/>
                    <a:gd fmla="*/ 4 w 5" name="T2"/>
                    <a:gd fmla="*/ 3 h 3" name="T3"/>
                    <a:gd fmla="*/ 1 w 5" name="T4"/>
                    <a:gd fmla="*/ 2 h 3" name="T5"/>
                    <a:gd fmla="*/ 4 w 5" name="T6"/>
                    <a:gd fmla="*/ 0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5">
                      <a:moveTo>
                        <a:pt x="4" y="0"/>
                      </a:moveTo>
                      <a:cubicBezTo>
                        <a:pt x="5" y="1"/>
                        <a:pt x="5" y="2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0" y="0"/>
                        <a:pt x="3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5" name="Freeform 263"/>
                <p:cNvSpPr/>
                <p:nvPr/>
              </p:nvSpPr>
              <p:spPr bwMode="auto">
                <a:xfrm>
                  <a:off x="4694238" y="3192463"/>
                  <a:ext cx="4763" cy="7937"/>
                </a:xfrm>
                <a:custGeom>
                  <a:gdLst>
                    <a:gd fmla="*/ 0 w 1" name="T0"/>
                    <a:gd fmla="*/ 0 h 2" name="T1"/>
                    <a:gd fmla="*/ 1 w 1" name="T2"/>
                    <a:gd fmla="*/ 1 h 2" name="T3"/>
                    <a:gd fmla="*/ 1 w 1" name="T4"/>
                    <a:gd fmla="*/ 1 h 2" name="T5"/>
                    <a:gd fmla="*/ 0 w 1" name="T6"/>
                    <a:gd fmla="*/ 1 h 2" name="T7"/>
                    <a:gd fmla="*/ 0 w 1" name="T8"/>
                    <a:gd fmla="*/ 0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6" name="Freeform 264"/>
                <p:cNvSpPr/>
                <p:nvPr/>
              </p:nvSpPr>
              <p:spPr bwMode="auto">
                <a:xfrm>
                  <a:off x="4227513" y="3192463"/>
                  <a:ext cx="19050" cy="15875"/>
                </a:xfrm>
                <a:custGeom>
                  <a:gdLst>
                    <a:gd fmla="*/ 4 w 5" name="T0"/>
                    <a:gd fmla="*/ 1 h 4" name="T1"/>
                    <a:gd fmla="*/ 2 w 5" name="T2"/>
                    <a:gd fmla="*/ 4 h 4" name="T3"/>
                    <a:gd fmla="*/ 4 w 5" name="T4"/>
                    <a:gd fmla="*/ 1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5">
                      <a:moveTo>
                        <a:pt x="4" y="1"/>
                      </a:moveTo>
                      <a:cubicBezTo>
                        <a:pt x="5" y="2"/>
                        <a:pt x="4" y="4"/>
                        <a:pt x="2" y="4"/>
                      </a:cubicBezTo>
                      <a:cubicBezTo>
                        <a:pt x="0" y="2"/>
                        <a:pt x="2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7" name="Freeform 265"/>
                <p:cNvSpPr/>
                <p:nvPr/>
              </p:nvSpPr>
              <p:spPr bwMode="auto">
                <a:xfrm>
                  <a:off x="4811713" y="3192463"/>
                  <a:ext cx="11113" cy="11112"/>
                </a:xfrm>
                <a:custGeom>
                  <a:gdLst>
                    <a:gd fmla="*/ 1 w 3" name="T0"/>
                    <a:gd fmla="*/ 1 h 3" name="T1"/>
                    <a:gd fmla="*/ 0 w 3" name="T2"/>
                    <a:gd fmla="*/ 2 h 3" name="T3"/>
                    <a:gd fmla="*/ 1 w 3" name="T4"/>
                    <a:gd fmla="*/ 1 h 3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3" w="3">
                      <a:moveTo>
                        <a:pt x="1" y="1"/>
                      </a:moveTo>
                      <a:cubicBezTo>
                        <a:pt x="3" y="2"/>
                        <a:pt x="1" y="3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8" name="Freeform 266"/>
                <p:cNvSpPr/>
                <p:nvPr/>
              </p:nvSpPr>
              <p:spPr bwMode="auto">
                <a:xfrm>
                  <a:off x="4852988" y="3189288"/>
                  <a:ext cx="22225" cy="19050"/>
                </a:xfrm>
                <a:custGeom>
                  <a:gdLst>
                    <a:gd fmla="*/ 4 w 6" name="T0"/>
                    <a:gd fmla="*/ 4 h 5" name="T1"/>
                    <a:gd fmla="*/ 1 w 6" name="T2"/>
                    <a:gd fmla="*/ 4 h 5" name="T3"/>
                    <a:gd fmla="*/ 4 w 6" name="T4"/>
                    <a:gd fmla="*/ 4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6">
                      <a:moveTo>
                        <a:pt x="4" y="4"/>
                      </a:moveTo>
                      <a:cubicBezTo>
                        <a:pt x="3" y="5"/>
                        <a:pt x="2" y="4"/>
                        <a:pt x="1" y="4"/>
                      </a:cubicBezTo>
                      <a:cubicBezTo>
                        <a:pt x="0" y="0"/>
                        <a:pt x="6" y="1"/>
                        <a:pt x="4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79" name="Freeform 267"/>
                <p:cNvSpPr/>
                <p:nvPr/>
              </p:nvSpPr>
              <p:spPr bwMode="auto">
                <a:xfrm>
                  <a:off x="4570413" y="3197225"/>
                  <a:ext cx="7938" cy="6350"/>
                </a:xfrm>
                <a:custGeom>
                  <a:gdLst>
                    <a:gd fmla="*/ 2 w 2" name="T0"/>
                    <a:gd fmla="*/ 2 h 2" name="T1"/>
                    <a:gd fmla="*/ 0 w 2" name="T2"/>
                    <a:gd fmla="*/ 2 h 2" name="T3"/>
                    <a:gd fmla="*/ 0 w 2" name="T4"/>
                    <a:gd fmla="*/ 1 h 2" name="T5"/>
                    <a:gd fmla="*/ 2 w 2" name="T6"/>
                    <a:gd fmla="*/ 2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2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0" name="Freeform 268"/>
                <p:cNvSpPr/>
                <p:nvPr/>
              </p:nvSpPr>
              <p:spPr bwMode="auto">
                <a:xfrm>
                  <a:off x="4548188" y="3189288"/>
                  <a:ext cx="25400" cy="19050"/>
                </a:xfrm>
                <a:custGeom>
                  <a:gdLst>
                    <a:gd fmla="*/ 2 w 7" name="T0"/>
                    <a:gd fmla="*/ 5 h 5" name="T1"/>
                    <a:gd fmla="*/ 2 w 7" name="T2"/>
                    <a:gd fmla="*/ 5 h 5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5" w="7">
                      <a:moveTo>
                        <a:pt x="2" y="5"/>
                      </a:moveTo>
                      <a:cubicBezTo>
                        <a:pt x="0" y="0"/>
                        <a:pt x="7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1" name="Freeform 269"/>
                <p:cNvSpPr/>
                <p:nvPr/>
              </p:nvSpPr>
              <p:spPr bwMode="auto">
                <a:xfrm>
                  <a:off x="4995863" y="3192463"/>
                  <a:ext cx="23813" cy="26987"/>
                </a:xfrm>
                <a:custGeom>
                  <a:gdLst>
                    <a:gd fmla="*/ 0 w 6" name="T0"/>
                    <a:gd fmla="*/ 2 h 7" name="T1"/>
                    <a:gd fmla="*/ 1 w 6" name="T2"/>
                    <a:gd fmla="*/ 2 h 7" name="T3"/>
                    <a:gd fmla="*/ 0 w 6" name="T4"/>
                    <a:gd fmla="*/ 2 h 7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7" w="6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6" y="0"/>
                        <a:pt x="2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2" name="Freeform 270"/>
                <p:cNvSpPr/>
                <p:nvPr/>
              </p:nvSpPr>
              <p:spPr bwMode="auto">
                <a:xfrm>
                  <a:off x="4532313" y="3197225"/>
                  <a:ext cx="15875" cy="11112"/>
                </a:xfrm>
                <a:custGeom>
                  <a:gdLst>
                    <a:gd fmla="*/ 4 w 4" name="T0"/>
                    <a:gd fmla="*/ 2 h 3" name="T1"/>
                    <a:gd fmla="*/ 4 w 4" name="T2"/>
                    <a:gd fmla="*/ 3 h 3" name="T3"/>
                    <a:gd fmla="*/ 1 w 4" name="T4"/>
                    <a:gd fmla="*/ 3 h 3" name="T5"/>
                    <a:gd fmla="*/ 4 w 4" name="T6"/>
                    <a:gd fmla="*/ 2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4">
                      <a:moveTo>
                        <a:pt x="4" y="2"/>
                      </a:move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3" y="3"/>
                        <a:pt x="1" y="3"/>
                        <a:pt x="1" y="3"/>
                      </a:cubicBezTo>
                      <a:cubicBezTo>
                        <a:pt x="0" y="0"/>
                        <a:pt x="4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3" name="Freeform 271"/>
                <p:cNvSpPr/>
                <p:nvPr/>
              </p:nvSpPr>
              <p:spPr bwMode="auto">
                <a:xfrm>
                  <a:off x="4894263" y="3197225"/>
                  <a:ext cx="15875" cy="14287"/>
                </a:xfrm>
                <a:custGeom>
                  <a:gdLst>
                    <a:gd fmla="*/ 4 w 4" name="T0"/>
                    <a:gd fmla="*/ 1 h 4" name="T1"/>
                    <a:gd fmla="*/ 4 w 4" name="T2"/>
                    <a:gd fmla="*/ 3 h 4" name="T3"/>
                    <a:gd fmla="*/ 1 w 4" name="T4"/>
                    <a:gd fmla="*/ 3 h 4" name="T5"/>
                    <a:gd fmla="*/ 4 w 4" name="T6"/>
                    <a:gd fmla="*/ 1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4">
                      <a:moveTo>
                        <a:pt x="4" y="1"/>
                      </a:move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3" y="4"/>
                        <a:pt x="2" y="4"/>
                        <a:pt x="1" y="3"/>
                      </a:cubicBezTo>
                      <a:cubicBezTo>
                        <a:pt x="0" y="0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4" name="Freeform 272"/>
                <p:cNvSpPr/>
                <p:nvPr/>
              </p:nvSpPr>
              <p:spPr bwMode="auto">
                <a:xfrm>
                  <a:off x="5256213" y="3200400"/>
                  <a:ext cx="46038" cy="30162"/>
                </a:xfrm>
                <a:custGeom>
                  <a:gdLst>
                    <a:gd fmla="*/ 6 w 12" name="T0"/>
                    <a:gd fmla="*/ 7 h 8" name="T1"/>
                    <a:gd fmla="*/ 5 w 12" name="T2"/>
                    <a:gd fmla="*/ 3 h 8" name="T3"/>
                    <a:gd fmla="*/ 3 w 12" name="T4"/>
                    <a:gd fmla="*/ 4 h 8" name="T5"/>
                    <a:gd fmla="*/ 0 w 12" name="T6"/>
                    <a:gd fmla="*/ 2 h 8" name="T7"/>
                    <a:gd fmla="*/ 3 w 12" name="T8"/>
                    <a:gd fmla="*/ 0 h 8" name="T9"/>
                    <a:gd fmla="*/ 9 w 12" name="T10"/>
                    <a:gd fmla="*/ 4 h 8" name="T11"/>
                    <a:gd fmla="*/ 10 w 12" name="T12"/>
                    <a:gd fmla="*/ 8 h 8" name="T13"/>
                    <a:gd fmla="*/ 6 w 12" name="T14"/>
                    <a:gd fmla="*/ 7 h 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" w="12">
                      <a:moveTo>
                        <a:pt x="6" y="7"/>
                      </a:moveTo>
                      <a:cubicBezTo>
                        <a:pt x="5" y="6"/>
                        <a:pt x="4" y="5"/>
                        <a:pt x="5" y="3"/>
                      </a:cubicBezTo>
                      <a:cubicBezTo>
                        <a:pt x="3" y="3"/>
                        <a:pt x="4" y="4"/>
                        <a:pt x="3" y="4"/>
                      </a:cubicBezTo>
                      <a:cubicBezTo>
                        <a:pt x="1" y="4"/>
                        <a:pt x="1" y="3"/>
                        <a:pt x="0" y="2"/>
                      </a:cubicBezTo>
                      <a:cubicBezTo>
                        <a:pt x="0" y="0"/>
                        <a:pt x="1" y="0"/>
                        <a:pt x="3" y="0"/>
                      </a:cubicBezTo>
                      <a:cubicBezTo>
                        <a:pt x="3" y="3"/>
                        <a:pt x="8" y="2"/>
                        <a:pt x="9" y="4"/>
                      </a:cubicBezTo>
                      <a:cubicBezTo>
                        <a:pt x="12" y="3"/>
                        <a:pt x="12" y="7"/>
                        <a:pt x="10" y="8"/>
                      </a:cubicBezTo>
                      <a:cubicBezTo>
                        <a:pt x="9" y="8"/>
                        <a:pt x="8" y="6"/>
                        <a:pt x="6" y="7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5" name="Freeform 273"/>
                <p:cNvSpPr/>
                <p:nvPr/>
              </p:nvSpPr>
              <p:spPr bwMode="auto">
                <a:xfrm>
                  <a:off x="4513263" y="3197225"/>
                  <a:ext cx="15875" cy="14287"/>
                </a:xfrm>
                <a:custGeom>
                  <a:gdLst>
                    <a:gd fmla="*/ 4 w 4" name="T0"/>
                    <a:gd fmla="*/ 3 h 4" name="T1"/>
                    <a:gd fmla="*/ 2 w 4" name="T2"/>
                    <a:gd fmla="*/ 3 h 4" name="T3"/>
                    <a:gd fmla="*/ 4 w 4" name="T4"/>
                    <a:gd fmla="*/ 3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4">
                      <a:moveTo>
                        <a:pt x="4" y="3"/>
                      </a:moveTo>
                      <a:cubicBezTo>
                        <a:pt x="3" y="4"/>
                        <a:pt x="3" y="3"/>
                        <a:pt x="2" y="3"/>
                      </a:cubicBezTo>
                      <a:cubicBezTo>
                        <a:pt x="0" y="1"/>
                        <a:pt x="4" y="0"/>
                        <a:pt x="4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6" name="Freeform 274"/>
                <p:cNvSpPr/>
                <p:nvPr/>
              </p:nvSpPr>
              <p:spPr bwMode="auto">
                <a:xfrm>
                  <a:off x="4879976" y="3200400"/>
                  <a:ext cx="7938" cy="7937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1 h 2" name="T3"/>
                    <a:gd fmla="*/ 0 w 2" name="T4"/>
                    <a:gd fmla="*/ 2 h 2" name="T5"/>
                    <a:gd fmla="*/ 0 w 2" name="T6"/>
                    <a:gd fmla="*/ 0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7" name="Freeform 275"/>
                <p:cNvSpPr/>
                <p:nvPr/>
              </p:nvSpPr>
              <p:spPr bwMode="auto">
                <a:xfrm>
                  <a:off x="4921251" y="3200400"/>
                  <a:ext cx="19050" cy="11112"/>
                </a:xfrm>
                <a:custGeom>
                  <a:gdLst>
                    <a:gd fmla="*/ 5 w 5" name="T0"/>
                    <a:gd fmla="*/ 3 h 3" name="T1"/>
                    <a:gd fmla="*/ 0 w 5" name="T2"/>
                    <a:gd fmla="*/ 2 h 3" name="T3"/>
                    <a:gd fmla="*/ 5 w 5" name="T4"/>
                    <a:gd fmla="*/ 3 h 3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3" w="5">
                      <a:moveTo>
                        <a:pt x="5" y="3"/>
                      </a:move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0"/>
                        <a:pt x="5" y="1"/>
                        <a:pt x="5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8" name="Freeform 276"/>
                <p:cNvSpPr/>
                <p:nvPr/>
              </p:nvSpPr>
              <p:spPr bwMode="auto">
                <a:xfrm>
                  <a:off x="5022851" y="3200400"/>
                  <a:ext cx="11113" cy="19050"/>
                </a:xfrm>
                <a:custGeom>
                  <a:gdLst>
                    <a:gd fmla="*/ 3 w 3" name="T0"/>
                    <a:gd fmla="*/ 2 h 5" name="T1"/>
                    <a:gd fmla="*/ 0 w 3" name="T2"/>
                    <a:gd fmla="*/ 2 h 5" name="T3"/>
                    <a:gd fmla="*/ 3 w 3" name="T4"/>
                    <a:gd fmla="*/ 2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3">
                      <a:moveTo>
                        <a:pt x="3" y="2"/>
                      </a:moveTo>
                      <a:cubicBezTo>
                        <a:pt x="3" y="5"/>
                        <a:pt x="0" y="4"/>
                        <a:pt x="0" y="2"/>
                      </a:cubicBezTo>
                      <a:cubicBezTo>
                        <a:pt x="0" y="0"/>
                        <a:pt x="2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89" name="Freeform 277"/>
                <p:cNvSpPr/>
                <p:nvPr/>
              </p:nvSpPr>
              <p:spPr bwMode="auto">
                <a:xfrm>
                  <a:off x="4498976" y="3200400"/>
                  <a:ext cx="11113" cy="11112"/>
                </a:xfrm>
                <a:custGeom>
                  <a:gdLst>
                    <a:gd fmla="*/ 3 w 3" name="T0"/>
                    <a:gd fmla="*/ 1 h 3" name="T1"/>
                    <a:gd fmla="*/ 3 w 3" name="T2"/>
                    <a:gd fmla="*/ 3 h 3" name="T3"/>
                    <a:gd fmla="*/ 0 w 3" name="T4"/>
                    <a:gd fmla="*/ 3 h 3" name="T5"/>
                    <a:gd fmla="*/ 3 w 3" name="T6"/>
                    <a:gd fmla="*/ 1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3">
                      <a:moveTo>
                        <a:pt x="3" y="1"/>
                      </a:move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1"/>
                        <a:pt x="2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0" name="Freeform 278"/>
                <p:cNvSpPr/>
                <p:nvPr/>
              </p:nvSpPr>
              <p:spPr bwMode="auto">
                <a:xfrm>
                  <a:off x="4487863" y="3203575"/>
                  <a:ext cx="6350" cy="11112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2 h 3" name="T3"/>
                    <a:gd fmla="*/ 0 w 2" name="T4"/>
                    <a:gd fmla="*/ 2 h 3" name="T5"/>
                    <a:gd fmla="*/ 1 w 2" name="T6"/>
                    <a:gd fmla="*/ 0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cubicBezTo>
                        <a:pt x="2" y="1"/>
                        <a:pt x="1" y="2"/>
                        <a:pt x="2" y="2"/>
                      </a:cubicBezTo>
                      <a:cubicBezTo>
                        <a:pt x="2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1" name="Freeform 279"/>
                <p:cNvSpPr/>
                <p:nvPr/>
              </p:nvSpPr>
              <p:spPr bwMode="auto">
                <a:xfrm>
                  <a:off x="4948238" y="3203575"/>
                  <a:ext cx="14288" cy="11112"/>
                </a:xfrm>
                <a:custGeom>
                  <a:gdLst>
                    <a:gd fmla="*/ 4 w 4" name="T0"/>
                    <a:gd fmla="*/ 1 h 3" name="T1"/>
                    <a:gd fmla="*/ 4 w 4" name="T2"/>
                    <a:gd fmla="*/ 3 h 3" name="T3"/>
                    <a:gd fmla="*/ 0 w 4" name="T4"/>
                    <a:gd fmla="*/ 2 h 3" name="T5"/>
                    <a:gd fmla="*/ 4 w 4" name="T6"/>
                    <a:gd fmla="*/ 1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4">
                      <a:moveTo>
                        <a:pt x="4" y="1"/>
                      </a:move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2" y="3"/>
                        <a:pt x="0" y="3"/>
                        <a:pt x="0" y="2"/>
                      </a:cubicBezTo>
                      <a:cubicBezTo>
                        <a:pt x="0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2" name="Freeform 280"/>
                <p:cNvSpPr/>
                <p:nvPr/>
              </p:nvSpPr>
              <p:spPr bwMode="auto">
                <a:xfrm>
                  <a:off x="5038726" y="3200400"/>
                  <a:ext cx="22225" cy="19050"/>
                </a:xfrm>
                <a:custGeom>
                  <a:gdLst>
                    <a:gd fmla="*/ 6 w 6" name="T0"/>
                    <a:gd fmla="*/ 3 h 5" name="T1"/>
                    <a:gd fmla="*/ 6 w 6" name="T2"/>
                    <a:gd fmla="*/ 5 h 5" name="T3"/>
                    <a:gd fmla="*/ 1 w 6" name="T4"/>
                    <a:gd fmla="*/ 3 h 5" name="T5"/>
                    <a:gd fmla="*/ 6 w 6" name="T6"/>
                    <a:gd fmla="*/ 3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6">
                      <a:moveTo>
                        <a:pt x="6" y="3"/>
                      </a:moveTo>
                      <a:cubicBezTo>
                        <a:pt x="6" y="3"/>
                        <a:pt x="6" y="4"/>
                        <a:pt x="6" y="5"/>
                      </a:cubicBezTo>
                      <a:cubicBezTo>
                        <a:pt x="4" y="5"/>
                        <a:pt x="2" y="4"/>
                        <a:pt x="1" y="3"/>
                      </a:cubicBezTo>
                      <a:cubicBezTo>
                        <a:pt x="0" y="0"/>
                        <a:pt x="4" y="3"/>
                        <a:pt x="6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3" name="Freeform 281"/>
                <p:cNvSpPr/>
                <p:nvPr/>
              </p:nvSpPr>
              <p:spPr bwMode="auto">
                <a:xfrm>
                  <a:off x="4679951" y="3203575"/>
                  <a:ext cx="22225" cy="15875"/>
                </a:xfrm>
                <a:custGeom>
                  <a:gdLst>
                    <a:gd fmla="*/ 6 w 6" name="T0"/>
                    <a:gd fmla="*/ 2 h 4" name="T1"/>
                    <a:gd fmla="*/ 6 w 6" name="T2"/>
                    <a:gd fmla="*/ 4 h 4" name="T3"/>
                    <a:gd fmla="*/ 1 w 6" name="T4"/>
                    <a:gd fmla="*/ 3 h 4" name="T5"/>
                    <a:gd fmla="*/ 6 w 6" name="T6"/>
                    <a:gd fmla="*/ 2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6">
                      <a:moveTo>
                        <a:pt x="6" y="2"/>
                      </a:moveTo>
                      <a:cubicBezTo>
                        <a:pt x="6" y="3"/>
                        <a:pt x="6" y="3"/>
                        <a:pt x="6" y="4"/>
                      </a:cubicBezTo>
                      <a:cubicBezTo>
                        <a:pt x="4" y="4"/>
                        <a:pt x="3" y="4"/>
                        <a:pt x="1" y="3"/>
                      </a:cubicBezTo>
                      <a:cubicBezTo>
                        <a:pt x="0" y="0"/>
                        <a:pt x="4" y="1"/>
                        <a:pt x="6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4" name="Freeform 282"/>
                <p:cNvSpPr/>
                <p:nvPr/>
              </p:nvSpPr>
              <p:spPr bwMode="auto">
                <a:xfrm>
                  <a:off x="4408488" y="3208338"/>
                  <a:ext cx="3175" cy="3175"/>
                </a:xfrm>
                <a:custGeom>
                  <a:gdLst>
                    <a:gd fmla="*/ 1 w 1" name="T0"/>
                    <a:gd fmla="*/ 0 h 1" name="T1"/>
                    <a:gd fmla="*/ 1 w 1" name="T2"/>
                    <a:gd fmla="*/ 1 h 1" name="T3"/>
                    <a:gd fmla="*/ 0 w 1" name="T4"/>
                    <a:gd fmla="*/ 1 h 1" name="T5"/>
                    <a:gd fmla="*/ 1 w 1" name="T6"/>
                    <a:gd fmla="*/ 0 h 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5" name="Freeform 283"/>
                <p:cNvSpPr/>
                <p:nvPr/>
              </p:nvSpPr>
              <p:spPr bwMode="auto">
                <a:xfrm>
                  <a:off x="4460876" y="3208338"/>
                  <a:ext cx="7938" cy="6350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2 h 2" name="T3"/>
                    <a:gd fmla="*/ 0 w 2" name="T4"/>
                    <a:gd fmla="*/ 2 h 2" name="T5"/>
                    <a:gd fmla="*/ 1 w 2" name="T6"/>
                    <a:gd fmla="*/ 0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cubicBezTo>
                        <a:pt x="2" y="0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6" name="Freeform 284"/>
                <p:cNvSpPr/>
                <p:nvPr/>
              </p:nvSpPr>
              <p:spPr bwMode="auto">
                <a:xfrm>
                  <a:off x="4597401" y="3203575"/>
                  <a:ext cx="30163" cy="19050"/>
                </a:xfrm>
                <a:custGeom>
                  <a:gdLst>
                    <a:gd fmla="*/ 5 w 8" name="T0"/>
                    <a:gd fmla="*/ 5 h 5" name="T1"/>
                    <a:gd fmla="*/ 3 w 8" name="T2"/>
                    <a:gd fmla="*/ 5 h 5" name="T3"/>
                    <a:gd fmla="*/ 5 w 8" name="T4"/>
                    <a:gd fmla="*/ 5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8">
                      <a:moveTo>
                        <a:pt x="5" y="5"/>
                      </a:move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0" y="0"/>
                        <a:pt x="8" y="0"/>
                        <a:pt x="5" y="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7" name="Freeform 285"/>
                <p:cNvSpPr/>
                <p:nvPr/>
              </p:nvSpPr>
              <p:spPr bwMode="auto">
                <a:xfrm>
                  <a:off x="4641851" y="3203575"/>
                  <a:ext cx="19050" cy="15875"/>
                </a:xfrm>
                <a:custGeom>
                  <a:gdLst>
                    <a:gd fmla="*/ 4 w 5" name="T0"/>
                    <a:gd fmla="*/ 4 h 4" name="T1"/>
                    <a:gd fmla="*/ 1 w 5" name="T2"/>
                    <a:gd fmla="*/ 3 h 4" name="T3"/>
                    <a:gd fmla="*/ 4 w 5" name="T4"/>
                    <a:gd fmla="*/ 4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5">
                      <a:moveTo>
                        <a:pt x="4" y="4"/>
                      </a:moveTo>
                      <a:cubicBezTo>
                        <a:pt x="3" y="4"/>
                        <a:pt x="1" y="4"/>
                        <a:pt x="1" y="3"/>
                      </a:cubicBezTo>
                      <a:cubicBezTo>
                        <a:pt x="0" y="0"/>
                        <a:pt x="5" y="1"/>
                        <a:pt x="4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8" name="Freeform 286"/>
                <p:cNvSpPr/>
                <p:nvPr/>
              </p:nvSpPr>
              <p:spPr bwMode="auto">
                <a:xfrm>
                  <a:off x="4664076" y="3208338"/>
                  <a:ext cx="15875" cy="11112"/>
                </a:xfrm>
                <a:custGeom>
                  <a:gdLst>
                    <a:gd fmla="*/ 3 w 4" name="T0"/>
                    <a:gd fmla="*/ 0 h 3" name="T1"/>
                    <a:gd fmla="*/ 3 w 4" name="T2"/>
                    <a:gd fmla="*/ 3 h 3" name="T3"/>
                    <a:gd fmla="*/ 0 w 4" name="T4"/>
                    <a:gd fmla="*/ 2 h 3" name="T5"/>
                    <a:gd fmla="*/ 3 w 4" name="T6"/>
                    <a:gd fmla="*/ 0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4">
                      <a:moveTo>
                        <a:pt x="3" y="0"/>
                      </a:moveTo>
                      <a:cubicBezTo>
                        <a:pt x="4" y="1"/>
                        <a:pt x="4" y="3"/>
                        <a:pt x="3" y="3"/>
                      </a:cubicBezTo>
                      <a:cubicBezTo>
                        <a:pt x="2" y="3"/>
                        <a:pt x="0" y="3"/>
                        <a:pt x="0" y="2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99" name="Freeform 287"/>
                <p:cNvSpPr/>
                <p:nvPr/>
              </p:nvSpPr>
              <p:spPr bwMode="auto">
                <a:xfrm>
                  <a:off x="4706938" y="3208338"/>
                  <a:ext cx="17463" cy="14287"/>
                </a:xfrm>
                <a:custGeom>
                  <a:gdLst>
                    <a:gd fmla="*/ 5 w 5" name="T0"/>
                    <a:gd fmla="*/ 1 h 4" name="T1"/>
                    <a:gd fmla="*/ 5 w 5" name="T2"/>
                    <a:gd fmla="*/ 2 h 4" name="T3"/>
                    <a:gd fmla="*/ 0 w 5" name="T4"/>
                    <a:gd fmla="*/ 3 h 4" name="T5"/>
                    <a:gd fmla="*/ 5 w 5" name="T6"/>
                    <a:gd fmla="*/ 1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5" y="1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4"/>
                        <a:pt x="2" y="3"/>
                        <a:pt x="0" y="3"/>
                      </a:cubicBezTo>
                      <a:cubicBezTo>
                        <a:pt x="0" y="0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0" name="Freeform 288"/>
                <p:cNvSpPr/>
                <p:nvPr/>
              </p:nvSpPr>
              <p:spPr bwMode="auto">
                <a:xfrm>
                  <a:off x="4965701" y="3203575"/>
                  <a:ext cx="23813" cy="19050"/>
                </a:xfrm>
                <a:custGeom>
                  <a:gdLst>
                    <a:gd fmla="*/ 6 w 6" name="T0"/>
                    <a:gd fmla="*/ 2 h 5" name="T1"/>
                    <a:gd fmla="*/ 5 w 6" name="T2"/>
                    <a:gd fmla="*/ 4 h 5" name="T3"/>
                    <a:gd fmla="*/ 1 w 6" name="T4"/>
                    <a:gd fmla="*/ 3 h 5" name="T5"/>
                    <a:gd fmla="*/ 6 w 6" name="T6"/>
                    <a:gd fmla="*/ 2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6">
                      <a:moveTo>
                        <a:pt x="6" y="2"/>
                      </a:moveTo>
                      <a:cubicBezTo>
                        <a:pt x="6" y="3"/>
                        <a:pt x="6" y="4"/>
                        <a:pt x="5" y="4"/>
                      </a:cubicBezTo>
                      <a:cubicBezTo>
                        <a:pt x="4" y="5"/>
                        <a:pt x="1" y="4"/>
                        <a:pt x="1" y="3"/>
                      </a:cubicBezTo>
                      <a:cubicBezTo>
                        <a:pt x="0" y="0"/>
                        <a:pt x="4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1" name="Freeform 289"/>
                <p:cNvSpPr/>
                <p:nvPr/>
              </p:nvSpPr>
              <p:spPr bwMode="auto">
                <a:xfrm>
                  <a:off x="4622801" y="3208338"/>
                  <a:ext cx="15875" cy="11112"/>
                </a:xfrm>
                <a:custGeom>
                  <a:gdLst>
                    <a:gd fmla="*/ 4 w 4" name="T0"/>
                    <a:gd fmla="*/ 1 h 3" name="T1"/>
                    <a:gd fmla="*/ 4 w 4" name="T2"/>
                    <a:gd fmla="*/ 2 h 3" name="T3"/>
                    <a:gd fmla="*/ 1 w 4" name="T4"/>
                    <a:gd fmla="*/ 3 h 3" name="T5"/>
                    <a:gd fmla="*/ 0 w 4" name="T6"/>
                    <a:gd fmla="*/ 1 h 3" name="T7"/>
                    <a:gd fmla="*/ 4 w 4" name="T8"/>
                    <a:gd fmla="*/ 1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4">
                      <a:moveTo>
                        <a:pt x="4" y="1"/>
                      </a:move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2" name="Freeform 290"/>
                <p:cNvSpPr/>
                <p:nvPr/>
              </p:nvSpPr>
              <p:spPr bwMode="auto">
                <a:xfrm>
                  <a:off x="4729163" y="3208338"/>
                  <a:ext cx="19050" cy="11112"/>
                </a:xfrm>
                <a:custGeom>
                  <a:gdLst>
                    <a:gd fmla="*/ 4 w 5" name="T0"/>
                    <a:gd fmla="*/ 0 h 3" name="T1"/>
                    <a:gd fmla="*/ 4 w 5" name="T2"/>
                    <a:gd fmla="*/ 3 h 3" name="T3"/>
                    <a:gd fmla="*/ 0 w 5" name="T4"/>
                    <a:gd fmla="*/ 2 h 3" name="T5"/>
                    <a:gd fmla="*/ 4 w 5" name="T6"/>
                    <a:gd fmla="*/ 0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5">
                      <a:moveTo>
                        <a:pt x="4" y="0"/>
                      </a:moveTo>
                      <a:cubicBezTo>
                        <a:pt x="4" y="1"/>
                        <a:pt x="5" y="2"/>
                        <a:pt x="4" y="3"/>
                      </a:cubicBez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0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3" name="Freeform 291"/>
                <p:cNvSpPr/>
                <p:nvPr/>
              </p:nvSpPr>
              <p:spPr bwMode="auto">
                <a:xfrm>
                  <a:off x="4748213" y="3208338"/>
                  <a:ext cx="14288" cy="11112"/>
                </a:xfrm>
                <a:custGeom>
                  <a:gdLst>
                    <a:gd fmla="*/ 4 w 4" name="T0"/>
                    <a:gd fmla="*/ 2 h 3" name="T1"/>
                    <a:gd fmla="*/ 1 w 4" name="T2"/>
                    <a:gd fmla="*/ 2 h 3" name="T3"/>
                    <a:gd fmla="*/ 4 w 4" name="T4"/>
                    <a:gd fmla="*/ 2 h 3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3" w="4">
                      <a:moveTo>
                        <a:pt x="4" y="2"/>
                      </a:moveTo>
                      <a:cubicBezTo>
                        <a:pt x="3" y="3"/>
                        <a:pt x="1" y="3"/>
                        <a:pt x="1" y="2"/>
                      </a:cubicBezTo>
                      <a:cubicBezTo>
                        <a:pt x="0" y="0"/>
                        <a:pt x="4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4" name="Freeform 292"/>
                <p:cNvSpPr/>
                <p:nvPr/>
              </p:nvSpPr>
              <p:spPr bwMode="auto">
                <a:xfrm>
                  <a:off x="4762501" y="3208338"/>
                  <a:ext cx="19050" cy="11112"/>
                </a:xfrm>
                <a:custGeom>
                  <a:gdLst>
                    <a:gd fmla="*/ 5 w 5" name="T0"/>
                    <a:gd fmla="*/ 1 h 3" name="T1"/>
                    <a:gd fmla="*/ 5 w 5" name="T2"/>
                    <a:gd fmla="*/ 3 h 3" name="T3"/>
                    <a:gd fmla="*/ 1 w 5" name="T4"/>
                    <a:gd fmla="*/ 2 h 3" name="T5"/>
                    <a:gd fmla="*/ 5 w 5" name="T6"/>
                    <a:gd fmla="*/ 1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5">
                      <a:moveTo>
                        <a:pt x="5" y="1"/>
                      </a:move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4" y="3"/>
                        <a:pt x="2" y="3"/>
                        <a:pt x="1" y="2"/>
                      </a:cubicBezTo>
                      <a:cubicBezTo>
                        <a:pt x="0" y="0"/>
                        <a:pt x="4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5" name="Freeform 293"/>
                <p:cNvSpPr/>
                <p:nvPr/>
              </p:nvSpPr>
              <p:spPr bwMode="auto">
                <a:xfrm>
                  <a:off x="4781551" y="3203575"/>
                  <a:ext cx="19050" cy="15875"/>
                </a:xfrm>
                <a:custGeom>
                  <a:gdLst>
                    <a:gd fmla="*/ 5 w 5" name="T0"/>
                    <a:gd fmla="*/ 4 h 4" name="T1"/>
                    <a:gd fmla="*/ 1 w 5" name="T2"/>
                    <a:gd fmla="*/ 4 h 4" name="T3"/>
                    <a:gd fmla="*/ 5 w 5" name="T4"/>
                    <a:gd fmla="*/ 4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5">
                      <a:moveTo>
                        <a:pt x="5" y="4"/>
                      </a:moveTo>
                      <a:cubicBezTo>
                        <a:pt x="4" y="4"/>
                        <a:pt x="2" y="4"/>
                        <a:pt x="1" y="4"/>
                      </a:cubicBezTo>
                      <a:cubicBezTo>
                        <a:pt x="0" y="0"/>
                        <a:pt x="5" y="1"/>
                        <a:pt x="5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6" name="Freeform 294"/>
                <p:cNvSpPr/>
                <p:nvPr/>
              </p:nvSpPr>
              <p:spPr bwMode="auto">
                <a:xfrm>
                  <a:off x="4800601" y="3203575"/>
                  <a:ext cx="22225" cy="19050"/>
                </a:xfrm>
                <a:custGeom>
                  <a:gdLst>
                    <a:gd fmla="*/ 6 w 6" name="T0"/>
                    <a:gd fmla="*/ 4 h 5" name="T1"/>
                    <a:gd fmla="*/ 1 w 6" name="T2"/>
                    <a:gd fmla="*/ 4 h 5" name="T3"/>
                    <a:gd fmla="*/ 6 w 6" name="T4"/>
                    <a:gd fmla="*/ 4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6">
                      <a:moveTo>
                        <a:pt x="6" y="4"/>
                      </a:moveTo>
                      <a:cubicBezTo>
                        <a:pt x="5" y="5"/>
                        <a:pt x="2" y="5"/>
                        <a:pt x="1" y="4"/>
                      </a:cubicBezTo>
                      <a:cubicBezTo>
                        <a:pt x="0" y="0"/>
                        <a:pt x="6" y="1"/>
                        <a:pt x="6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7" name="Freeform 295"/>
                <p:cNvSpPr/>
                <p:nvPr/>
              </p:nvSpPr>
              <p:spPr bwMode="auto">
                <a:xfrm>
                  <a:off x="4581526" y="3197225"/>
                  <a:ext cx="19050" cy="33337"/>
                </a:xfrm>
                <a:custGeom>
                  <a:gdLst>
                    <a:gd fmla="*/ 5 w 5" name="T0"/>
                    <a:gd fmla="*/ 5 h 9" name="T1"/>
                    <a:gd fmla="*/ 5 w 5" name="T2"/>
                    <a:gd fmla="*/ 6 h 9" name="T3"/>
                    <a:gd fmla="*/ 5 w 5" name="T4"/>
                    <a:gd fmla="*/ 5 h 9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9" w="5">
                      <a:moveTo>
                        <a:pt x="5" y="5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0" y="9"/>
                        <a:pt x="2" y="0"/>
                        <a:pt x="5" y="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8" name="Freeform 296"/>
                <p:cNvSpPr/>
                <p:nvPr/>
              </p:nvSpPr>
              <p:spPr bwMode="auto">
                <a:xfrm>
                  <a:off x="4827588" y="3208338"/>
                  <a:ext cx="17463" cy="14287"/>
                </a:xfrm>
                <a:custGeom>
                  <a:gdLst>
                    <a:gd fmla="*/ 5 w 5" name="T0"/>
                    <a:gd fmla="*/ 1 h 4" name="T1"/>
                    <a:gd fmla="*/ 4 w 5" name="T2"/>
                    <a:gd fmla="*/ 4 h 4" name="T3"/>
                    <a:gd fmla="*/ 0 w 5" name="T4"/>
                    <a:gd fmla="*/ 3 h 4" name="T5"/>
                    <a:gd fmla="*/ 5 w 5" name="T6"/>
                    <a:gd fmla="*/ 1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5" y="1"/>
                      </a:moveTo>
                      <a:cubicBezTo>
                        <a:pt x="5" y="3"/>
                        <a:pt x="5" y="3"/>
                        <a:pt x="4" y="4"/>
                      </a:cubicBezTo>
                      <a:cubicBezTo>
                        <a:pt x="3" y="4"/>
                        <a:pt x="1" y="4"/>
                        <a:pt x="0" y="3"/>
                      </a:cubicBezTo>
                      <a:cubicBezTo>
                        <a:pt x="0" y="0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09" name="Freeform 297"/>
                <p:cNvSpPr/>
                <p:nvPr/>
              </p:nvSpPr>
              <p:spPr bwMode="auto">
                <a:xfrm>
                  <a:off x="4438651" y="3208338"/>
                  <a:ext cx="19050" cy="19050"/>
                </a:xfrm>
                <a:custGeom>
                  <a:gdLst>
                    <a:gd fmla="*/ 3 w 5" name="T0"/>
                    <a:gd fmla="*/ 1 h 5" name="T1"/>
                    <a:gd fmla="*/ 0 w 5" name="T2"/>
                    <a:gd fmla="*/ 3 h 5" name="T3"/>
                    <a:gd fmla="*/ 3 w 5" name="T4"/>
                    <a:gd fmla="*/ 1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5">
                      <a:moveTo>
                        <a:pt x="3" y="1"/>
                      </a:moveTo>
                      <a:cubicBezTo>
                        <a:pt x="5" y="3"/>
                        <a:pt x="2" y="5"/>
                        <a:pt x="0" y="3"/>
                      </a:cubicBezTo>
                      <a:cubicBezTo>
                        <a:pt x="0" y="1"/>
                        <a:pt x="1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10" name="Freeform 298"/>
                <p:cNvSpPr/>
                <p:nvPr/>
              </p:nvSpPr>
              <p:spPr bwMode="auto">
                <a:xfrm>
                  <a:off x="4567238" y="3211513"/>
                  <a:ext cx="14288" cy="11112"/>
                </a:xfrm>
                <a:custGeom>
                  <a:gdLst>
                    <a:gd fmla="*/ 4 w 4" name="T0"/>
                    <a:gd fmla="*/ 0 h 3" name="T1"/>
                    <a:gd fmla="*/ 4 w 4" name="T2"/>
                    <a:gd fmla="*/ 2 h 3" name="T3"/>
                    <a:gd fmla="*/ 1 w 4" name="T4"/>
                    <a:gd fmla="*/ 2 h 3" name="T5"/>
                    <a:gd fmla="*/ 4 w 4" name="T6"/>
                    <a:gd fmla="*/ 0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4">
                      <a:moveTo>
                        <a:pt x="4" y="0"/>
                      </a:move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11" name="Freeform 299"/>
                <p:cNvSpPr/>
                <p:nvPr/>
              </p:nvSpPr>
              <p:spPr bwMode="auto">
                <a:xfrm>
                  <a:off x="4849813" y="3208338"/>
                  <a:ext cx="19050" cy="19050"/>
                </a:xfrm>
                <a:custGeom>
                  <a:gdLst>
                    <a:gd fmla="*/ 5 w 5" name="T0"/>
                    <a:gd fmla="*/ 2 h 5" name="T1"/>
                    <a:gd fmla="*/ 4 w 5" name="T2"/>
                    <a:gd fmla="*/ 5 h 5" name="T3"/>
                    <a:gd fmla="*/ 0 w 5" name="T4"/>
                    <a:gd fmla="*/ 4 h 5" name="T5"/>
                    <a:gd fmla="*/ 5 w 5" name="T6"/>
                    <a:gd fmla="*/ 2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5" y="2"/>
                      </a:move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3" y="5"/>
                        <a:pt x="2" y="4"/>
                        <a:pt x="0" y="4"/>
                      </a:cubicBezTo>
                      <a:cubicBezTo>
                        <a:pt x="0" y="0"/>
                        <a:pt x="4" y="1"/>
                        <a:pt x="5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12" name="Freeform 300"/>
                <p:cNvSpPr/>
                <p:nvPr/>
              </p:nvSpPr>
              <p:spPr bwMode="auto">
                <a:xfrm>
                  <a:off x="5064126" y="3208338"/>
                  <a:ext cx="15875" cy="14287"/>
                </a:xfrm>
                <a:custGeom>
                  <a:gdLst>
                    <a:gd fmla="*/ 3 w 4" name="T0"/>
                    <a:gd fmla="*/ 3 h 4" name="T1"/>
                    <a:gd fmla="*/ 0 w 4" name="T2"/>
                    <a:gd fmla="*/ 3 h 4" name="T3"/>
                    <a:gd fmla="*/ 3 w 4" name="T4"/>
                    <a:gd fmla="*/ 3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4">
                      <a:moveTo>
                        <a:pt x="3" y="3"/>
                      </a:moveTo>
                      <a:cubicBezTo>
                        <a:pt x="2" y="4"/>
                        <a:pt x="1" y="4"/>
                        <a:pt x="0" y="3"/>
                      </a:cubicBezTo>
                      <a:cubicBezTo>
                        <a:pt x="0" y="0"/>
                        <a:pt x="4" y="0"/>
                        <a:pt x="3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13" name="Freeform 301"/>
                <p:cNvSpPr/>
                <p:nvPr/>
              </p:nvSpPr>
              <p:spPr bwMode="auto">
                <a:xfrm>
                  <a:off x="4554538" y="3211513"/>
                  <a:ext cx="12700" cy="11112"/>
                </a:xfrm>
                <a:custGeom>
                  <a:gdLst>
                    <a:gd fmla="*/ 1 w 3" name="T0"/>
                    <a:gd fmla="*/ 0 h 3" name="T1"/>
                    <a:gd fmla="*/ 2 w 3" name="T2"/>
                    <a:gd fmla="*/ 3 h 3" name="T3"/>
                    <a:gd fmla="*/ 0 w 3" name="T4"/>
                    <a:gd fmla="*/ 3 h 3" name="T5"/>
                    <a:gd fmla="*/ 1 w 3" name="T6"/>
                    <a:gd fmla="*/ 0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cubicBezTo>
                        <a:pt x="2" y="0"/>
                        <a:pt x="3" y="1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14" name="Freeform 302"/>
                <p:cNvSpPr/>
                <p:nvPr/>
              </p:nvSpPr>
              <p:spPr bwMode="auto">
                <a:xfrm>
                  <a:off x="4989513" y="3203575"/>
                  <a:ext cx="19050" cy="26987"/>
                </a:xfrm>
                <a:custGeom>
                  <a:gdLst>
                    <a:gd fmla="*/ 5 w 5" name="T0"/>
                    <a:gd fmla="*/ 3 h 7" name="T1"/>
                    <a:gd fmla="*/ 5 w 5" name="T2"/>
                    <a:gd fmla="*/ 5 h 7" name="T3"/>
                    <a:gd fmla="*/ 5 w 5" name="T4"/>
                    <a:gd fmla="*/ 3 h 7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7" w="5">
                      <a:moveTo>
                        <a:pt x="5" y="3"/>
                      </a:move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1" y="7"/>
                        <a:pt x="0" y="0"/>
                        <a:pt x="5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15" name="Freeform 303"/>
                <p:cNvSpPr/>
                <p:nvPr/>
              </p:nvSpPr>
              <p:spPr bwMode="auto">
                <a:xfrm>
                  <a:off x="4389438" y="3211513"/>
                  <a:ext cx="7938" cy="7937"/>
                </a:xfrm>
                <a:custGeom>
                  <a:gdLst>
                    <a:gd fmla="*/ 1 w 2" name="T0"/>
                    <a:gd fmla="*/ 0 h 2" name="T1"/>
                    <a:gd fmla="*/ 1 w 2" name="T2"/>
                    <a:gd fmla="*/ 2 h 2" name="T3"/>
                    <a:gd fmla="*/ 0 w 2" name="T4"/>
                    <a:gd fmla="*/ 1 h 2" name="T5"/>
                    <a:gd fmla="*/ 1 w 2" name="T6"/>
                    <a:gd fmla="*/ 0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16" name="Freeform 304"/>
                <p:cNvSpPr/>
                <p:nvPr/>
              </p:nvSpPr>
              <p:spPr bwMode="auto">
                <a:xfrm>
                  <a:off x="4537076" y="3211513"/>
                  <a:ext cx="14288" cy="15875"/>
                </a:xfrm>
                <a:custGeom>
                  <a:gdLst>
                    <a:gd fmla="*/ 4 w 4" name="T0"/>
                    <a:gd fmla="*/ 3 h 4" name="T1"/>
                    <a:gd fmla="*/ 0 w 4" name="T2"/>
                    <a:gd fmla="*/ 4 h 4" name="T3"/>
                    <a:gd fmla="*/ 0 w 4" name="T4"/>
                    <a:gd fmla="*/ 1 h 4" name="T5"/>
                    <a:gd fmla="*/ 4 w 4" name="T6"/>
                    <a:gd fmla="*/ 3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4">
                      <a:moveTo>
                        <a:pt x="4" y="3"/>
                      </a:moveTo>
                      <a:cubicBezTo>
                        <a:pt x="3" y="3"/>
                        <a:pt x="2" y="4"/>
                        <a:pt x="0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2" y="0"/>
                        <a:pt x="4" y="0"/>
                        <a:pt x="4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17" name="Freeform 305"/>
                <p:cNvSpPr/>
                <p:nvPr/>
              </p:nvSpPr>
              <p:spPr bwMode="auto">
                <a:xfrm>
                  <a:off x="4872038" y="3211513"/>
                  <a:ext cx="15875" cy="15875"/>
                </a:xfrm>
                <a:custGeom>
                  <a:gdLst>
                    <a:gd fmla="*/ 3 w 4" name="T0"/>
                    <a:gd fmla="*/ 3 h 4" name="T1"/>
                    <a:gd fmla="*/ 1 w 4" name="T2"/>
                    <a:gd fmla="*/ 3 h 4" name="T3"/>
                    <a:gd fmla="*/ 3 w 4" name="T4"/>
                    <a:gd fmla="*/ 3 h 4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4" w="4">
                      <a:moveTo>
                        <a:pt x="3" y="3"/>
                      </a:moveTo>
                      <a:cubicBezTo>
                        <a:pt x="3" y="4"/>
                        <a:pt x="1" y="3"/>
                        <a:pt x="1" y="3"/>
                      </a:cubicBezTo>
                      <a:cubicBezTo>
                        <a:pt x="0" y="0"/>
                        <a:pt x="4" y="0"/>
                        <a:pt x="3" y="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18" name="Freeform 306"/>
                <p:cNvSpPr/>
                <p:nvPr/>
              </p:nvSpPr>
              <p:spPr bwMode="auto">
                <a:xfrm>
                  <a:off x="4887913" y="3214688"/>
                  <a:ext cx="22225" cy="12700"/>
                </a:xfrm>
                <a:custGeom>
                  <a:gdLst>
                    <a:gd fmla="*/ 6 w 6" name="T0"/>
                    <a:gd fmla="*/ 0 h 3" name="T1"/>
                    <a:gd fmla="*/ 6 w 6" name="T2"/>
                    <a:gd fmla="*/ 3 h 3" name="T3"/>
                    <a:gd fmla="*/ 2 w 6" name="T4"/>
                    <a:gd fmla="*/ 2 h 3" name="T5"/>
                    <a:gd fmla="*/ 6 w 6" name="T6"/>
                    <a:gd fmla="*/ 0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6">
                      <a:moveTo>
                        <a:pt x="6" y="0"/>
                      </a:moveTo>
                      <a:cubicBezTo>
                        <a:pt x="6" y="0"/>
                        <a:pt x="6" y="2"/>
                        <a:pt x="6" y="3"/>
                      </a:cubicBezTo>
                      <a:cubicBezTo>
                        <a:pt x="5" y="3"/>
                        <a:pt x="3" y="3"/>
                        <a:pt x="2" y="2"/>
                      </a:cubicBezTo>
                      <a:cubicBezTo>
                        <a:pt x="0" y="0"/>
                        <a:pt x="3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19" name="Freeform 307"/>
                <p:cNvSpPr/>
                <p:nvPr/>
              </p:nvSpPr>
              <p:spPr bwMode="auto">
                <a:xfrm>
                  <a:off x="5080001" y="3211513"/>
                  <a:ext cx="14288" cy="19050"/>
                </a:xfrm>
                <a:custGeom>
                  <a:gdLst>
                    <a:gd fmla="*/ 3 w 4" name="T0"/>
                    <a:gd fmla="*/ 4 h 5" name="T1"/>
                    <a:gd fmla="*/ 0 w 4" name="T2"/>
                    <a:gd fmla="*/ 3 h 5" name="T3"/>
                    <a:gd fmla="*/ 3 w 4" name="T4"/>
                    <a:gd fmla="*/ 4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4">
                      <a:moveTo>
                        <a:pt x="3" y="4"/>
                      </a:moveTo>
                      <a:cubicBezTo>
                        <a:pt x="2" y="5"/>
                        <a:pt x="0" y="4"/>
                        <a:pt x="0" y="3"/>
                      </a:cubicBezTo>
                      <a:cubicBezTo>
                        <a:pt x="0" y="1"/>
                        <a:pt x="4" y="0"/>
                        <a:pt x="3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20" name="Freeform 308"/>
                <p:cNvSpPr/>
                <p:nvPr/>
              </p:nvSpPr>
              <p:spPr bwMode="auto">
                <a:xfrm>
                  <a:off x="4913313" y="3211513"/>
                  <a:ext cx="26988" cy="19050"/>
                </a:xfrm>
                <a:custGeom>
                  <a:gdLst>
                    <a:gd fmla="*/ 7 w 7" name="T0"/>
                    <a:gd fmla="*/ 2 h 5" name="T1"/>
                    <a:gd fmla="*/ 7 w 7" name="T2"/>
                    <a:gd fmla="*/ 3 h 5" name="T3"/>
                    <a:gd fmla="*/ 6 w 7" name="T4"/>
                    <a:gd fmla="*/ 5 h 5" name="T5"/>
                    <a:gd fmla="*/ 0 w 7" name="T6"/>
                    <a:gd fmla="*/ 4 h 5" name="T7"/>
                    <a:gd fmla="*/ 7 w 7" name="T8"/>
                    <a:gd fmla="*/ 2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7">
                      <a:moveTo>
                        <a:pt x="7" y="2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6" y="5"/>
                      </a:cubicBezTo>
                      <a:cubicBezTo>
                        <a:pt x="4" y="4"/>
                        <a:pt x="2" y="5"/>
                        <a:pt x="0" y="4"/>
                      </a:cubicBezTo>
                      <a:cubicBezTo>
                        <a:pt x="0" y="0"/>
                        <a:pt x="5" y="2"/>
                        <a:pt x="7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21" name="Freeform 309"/>
                <p:cNvSpPr/>
                <p:nvPr/>
              </p:nvSpPr>
              <p:spPr bwMode="auto">
                <a:xfrm>
                  <a:off x="4940301" y="3211513"/>
                  <a:ext cx="22225" cy="26987"/>
                </a:xfrm>
                <a:custGeom>
                  <a:gdLst>
                    <a:gd fmla="*/ 1 w 6" name="T0"/>
                    <a:gd fmla="*/ 4 h 7" name="T1"/>
                    <a:gd fmla="*/ 6 w 6" name="T2"/>
                    <a:gd fmla="*/ 4 h 7" name="T3"/>
                    <a:gd fmla="*/ 1 w 6" name="T4"/>
                    <a:gd fmla="*/ 4 h 7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7" w="6">
                      <a:moveTo>
                        <a:pt x="1" y="4"/>
                      </a:moveTo>
                      <a:cubicBezTo>
                        <a:pt x="0" y="0"/>
                        <a:pt x="6" y="2"/>
                        <a:pt x="6" y="4"/>
                      </a:cubicBezTo>
                      <a:cubicBezTo>
                        <a:pt x="6" y="7"/>
                        <a:pt x="2" y="5"/>
                        <a:pt x="1" y="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22" name="Freeform 310"/>
                <p:cNvSpPr/>
                <p:nvPr/>
              </p:nvSpPr>
              <p:spPr bwMode="auto">
                <a:xfrm>
                  <a:off x="4351338" y="3219450"/>
                  <a:ext cx="7938" cy="7937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2 h 2" name="T3"/>
                    <a:gd fmla="*/ 0 w 2" name="T4"/>
                    <a:gd fmla="*/ 2 h 2" name="T5"/>
                    <a:gd fmla="*/ 0 w 2" name="T6"/>
                    <a:gd fmla="*/ 0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1" y="0"/>
                        <a:pt x="2" y="1"/>
                        <a:pt x="2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23" name="Freeform 311"/>
                <p:cNvSpPr/>
                <p:nvPr/>
              </p:nvSpPr>
              <p:spPr bwMode="auto">
                <a:xfrm>
                  <a:off x="5094288" y="3219450"/>
                  <a:ext cx="15875" cy="14287"/>
                </a:xfrm>
                <a:custGeom>
                  <a:gdLst>
                    <a:gd fmla="*/ 4 w 4" name="T0"/>
                    <a:gd fmla="*/ 2 h 4" name="T1"/>
                    <a:gd fmla="*/ 4 w 4" name="T2"/>
                    <a:gd fmla="*/ 3 h 4" name="T3"/>
                    <a:gd fmla="*/ 1 w 4" name="T4"/>
                    <a:gd fmla="*/ 3 h 4" name="T5"/>
                    <a:gd fmla="*/ 4 w 4" name="T6"/>
                    <a:gd fmla="*/ 2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4">
                      <a:moveTo>
                        <a:pt x="4" y="2"/>
                      </a:move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3" y="4"/>
                        <a:pt x="2" y="3"/>
                        <a:pt x="1" y="3"/>
                      </a:cubicBezTo>
                      <a:cubicBezTo>
                        <a:pt x="0" y="0"/>
                        <a:pt x="3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24" name="Freeform 312"/>
                <p:cNvSpPr/>
                <p:nvPr/>
              </p:nvSpPr>
              <p:spPr bwMode="auto">
                <a:xfrm>
                  <a:off x="4748213" y="3222625"/>
                  <a:ext cx="14288" cy="11112"/>
                </a:xfrm>
                <a:custGeom>
                  <a:gdLst>
                    <a:gd fmla="*/ 4 w 4" name="T0"/>
                    <a:gd fmla="*/ 2 h 3" name="T1"/>
                    <a:gd fmla="*/ 0 w 4" name="T2"/>
                    <a:gd fmla="*/ 2 h 3" name="T3"/>
                    <a:gd fmla="*/ 4 w 4" name="T4"/>
                    <a:gd fmla="*/ 2 h 3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3" w="4">
                      <a:moveTo>
                        <a:pt x="4" y="2"/>
                      </a:moveTo>
                      <a:cubicBezTo>
                        <a:pt x="3" y="3"/>
                        <a:pt x="1" y="3"/>
                        <a:pt x="0" y="2"/>
                      </a:cubicBezTo>
                      <a:cubicBezTo>
                        <a:pt x="0" y="0"/>
                        <a:pt x="4" y="0"/>
                        <a:pt x="4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25" name="Freeform 313"/>
                <p:cNvSpPr/>
                <p:nvPr/>
              </p:nvSpPr>
              <p:spPr bwMode="auto">
                <a:xfrm>
                  <a:off x="4767263" y="3227388"/>
                  <a:ext cx="14288" cy="6350"/>
                </a:xfrm>
                <a:custGeom>
                  <a:gdLst>
                    <a:gd fmla="*/ 4 w 4" name="T0"/>
                    <a:gd fmla="*/ 0 h 2" name="T1"/>
                    <a:gd fmla="*/ 4 w 4" name="T2"/>
                    <a:gd fmla="*/ 2 h 2" name="T3"/>
                    <a:gd fmla="*/ 0 w 4" name="T4"/>
                    <a:gd fmla="*/ 2 h 2" name="T5"/>
                    <a:gd fmla="*/ 0 w 4" name="T6"/>
                    <a:gd fmla="*/ 0 h 2" name="T7"/>
                    <a:gd fmla="*/ 4 w 4" name="T8"/>
                    <a:gd fmla="*/ 0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4">
                      <a:moveTo>
                        <a:pt x="4" y="0"/>
                      </a:move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3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26" name="Freeform 314"/>
                <p:cNvSpPr/>
                <p:nvPr/>
              </p:nvSpPr>
              <p:spPr bwMode="auto">
                <a:xfrm>
                  <a:off x="4781551" y="3227388"/>
                  <a:ext cx="19050" cy="11112"/>
                </a:xfrm>
                <a:custGeom>
                  <a:gdLst>
                    <a:gd fmla="*/ 5 w 5" name="T0"/>
                    <a:gd fmla="*/ 0 h 3" name="T1"/>
                    <a:gd fmla="*/ 5 w 5" name="T2"/>
                    <a:gd fmla="*/ 1 h 3" name="T3"/>
                    <a:gd fmla="*/ 0 w 5" name="T4"/>
                    <a:gd fmla="*/ 1 h 3" name="T5"/>
                    <a:gd fmla="*/ 5 w 5" name="T6"/>
                    <a:gd fmla="*/ 0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5">
                      <a:moveTo>
                        <a:pt x="5" y="0"/>
                      </a:moveTo>
                      <a:cubicBezTo>
                        <a:pt x="4" y="1"/>
                        <a:pt x="5" y="0"/>
                        <a:pt x="5" y="1"/>
                      </a:cubicBezTo>
                      <a:cubicBezTo>
                        <a:pt x="5" y="3"/>
                        <a:pt x="1" y="2"/>
                        <a:pt x="0" y="1"/>
                      </a:cubicBezTo>
                      <a:cubicBezTo>
                        <a:pt x="1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27" name="Freeform 315"/>
                <p:cNvSpPr/>
                <p:nvPr/>
              </p:nvSpPr>
              <p:spPr bwMode="auto">
                <a:xfrm>
                  <a:off x="4800601" y="3227388"/>
                  <a:ext cx="44450" cy="11112"/>
                </a:xfrm>
                <a:custGeom>
                  <a:gdLst>
                    <a:gd fmla="*/ 6 w 12" name="T0"/>
                    <a:gd fmla="*/ 1 h 3" name="T1"/>
                    <a:gd fmla="*/ 12 w 12" name="T2"/>
                    <a:gd fmla="*/ 2 h 3" name="T3"/>
                    <a:gd fmla="*/ 6 w 12" name="T4"/>
                    <a:gd fmla="*/ 1 h 3" name="T5"/>
                    <a:gd fmla="*/ 0 w 12" name="T6"/>
                    <a:gd fmla="*/ 1 h 3" name="T7"/>
                    <a:gd fmla="*/ 6 w 12" name="T8"/>
                    <a:gd fmla="*/ 1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12">
                      <a:moveTo>
                        <a:pt x="6" y="1"/>
                      </a:moveTo>
                      <a:cubicBezTo>
                        <a:pt x="7" y="0"/>
                        <a:pt x="12" y="0"/>
                        <a:pt x="12" y="2"/>
                      </a:cubicBezTo>
                      <a:cubicBezTo>
                        <a:pt x="10" y="2"/>
                        <a:pt x="7" y="3"/>
                        <a:pt x="6" y="1"/>
                      </a:cubicBezTo>
                      <a:cubicBezTo>
                        <a:pt x="5" y="3"/>
                        <a:pt x="1" y="2"/>
                        <a:pt x="0" y="1"/>
                      </a:cubicBezTo>
                      <a:cubicBezTo>
                        <a:pt x="0" y="0"/>
                        <a:pt x="6" y="0"/>
                        <a:pt x="6" y="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28" name="Freeform 316"/>
                <p:cNvSpPr/>
                <p:nvPr/>
              </p:nvSpPr>
              <p:spPr bwMode="auto">
                <a:xfrm>
                  <a:off x="4849813" y="3227388"/>
                  <a:ext cx="38100" cy="11112"/>
                </a:xfrm>
                <a:custGeom>
                  <a:gdLst>
                    <a:gd fmla="*/ 9 w 10" name="T0"/>
                    <a:gd fmla="*/ 2 h 3" name="T1"/>
                    <a:gd fmla="*/ 6 w 10" name="T2"/>
                    <a:gd fmla="*/ 3 h 3" name="T3"/>
                    <a:gd fmla="*/ 0 w 10" name="T4"/>
                    <a:gd fmla="*/ 2 h 3" name="T5"/>
                    <a:gd fmla="*/ 0 w 10" name="T6"/>
                    <a:gd fmla="*/ 1 h 3" name="T7"/>
                    <a:gd fmla="*/ 9 w 10" name="T8"/>
                    <a:gd fmla="*/ 2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10">
                      <a:moveTo>
                        <a:pt x="9" y="2"/>
                      </a:moveTo>
                      <a:cubicBezTo>
                        <a:pt x="10" y="3"/>
                        <a:pt x="7" y="3"/>
                        <a:pt x="6" y="3"/>
                      </a:cubicBezTo>
                      <a:cubicBezTo>
                        <a:pt x="5" y="2"/>
                        <a:pt x="2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3" y="1"/>
                        <a:pt x="7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29" name="Freeform 317"/>
                <p:cNvSpPr/>
                <p:nvPr/>
              </p:nvSpPr>
              <p:spPr bwMode="auto">
                <a:xfrm>
                  <a:off x="4891088" y="3230563"/>
                  <a:ext cx="19050" cy="11112"/>
                </a:xfrm>
                <a:custGeom>
                  <a:gdLst>
                    <a:gd fmla="*/ 5 w 5" name="T0"/>
                    <a:gd fmla="*/ 2 h 3" name="T1"/>
                    <a:gd fmla="*/ 0 w 5" name="T2"/>
                    <a:gd fmla="*/ 1 h 3" name="T3"/>
                    <a:gd fmla="*/ 5 w 5" name="T4"/>
                    <a:gd fmla="*/ 2 h 3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3" w="5">
                      <a:moveTo>
                        <a:pt x="5" y="2"/>
                      </a:moveTo>
                      <a:cubicBezTo>
                        <a:pt x="4" y="3"/>
                        <a:pt x="0" y="2"/>
                        <a:pt x="0" y="1"/>
                      </a:cubicBezTo>
                      <a:cubicBezTo>
                        <a:pt x="1" y="0"/>
                        <a:pt x="5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30" name="Freeform 318"/>
                <p:cNvSpPr/>
                <p:nvPr/>
              </p:nvSpPr>
              <p:spPr bwMode="auto">
                <a:xfrm>
                  <a:off x="4989513" y="2373313"/>
                  <a:ext cx="158750" cy="342900"/>
                </a:xfrm>
                <a:custGeom>
                  <a:gdLst>
                    <a:gd fmla="*/ 18 w 42" name="T0"/>
                    <a:gd fmla="*/ 15 h 91" name="T1"/>
                    <a:gd fmla="*/ 18 w 42" name="T2"/>
                    <a:gd fmla="*/ 13 h 91" name="T3"/>
                    <a:gd fmla="*/ 13 w 42" name="T4"/>
                    <a:gd fmla="*/ 10 h 91" name="T5"/>
                    <a:gd fmla="*/ 7 w 42" name="T6"/>
                    <a:gd fmla="*/ 7 h 91" name="T7"/>
                    <a:gd fmla="*/ 2 w 42" name="T8"/>
                    <a:gd fmla="*/ 6 h 91" name="T9"/>
                    <a:gd fmla="*/ 3 w 42" name="T10"/>
                    <a:gd fmla="*/ 4 h 91" name="T11"/>
                    <a:gd fmla="*/ 1 w 42" name="T12"/>
                    <a:gd fmla="*/ 5 h 91" name="T13"/>
                    <a:gd fmla="*/ 1 w 42" name="T14"/>
                    <a:gd fmla="*/ 1 h 91" name="T15"/>
                    <a:gd fmla="*/ 4 w 42" name="T16"/>
                    <a:gd fmla="*/ 2 h 91" name="T17"/>
                    <a:gd fmla="*/ 10 w 42" name="T18"/>
                    <a:gd fmla="*/ 4 h 91" name="T19"/>
                    <a:gd fmla="*/ 15 w 42" name="T20"/>
                    <a:gd fmla="*/ 6 h 91" name="T21"/>
                    <a:gd fmla="*/ 14 w 42" name="T22"/>
                    <a:gd fmla="*/ 8 h 91" name="T23"/>
                    <a:gd fmla="*/ 17 w 42" name="T24"/>
                    <a:gd fmla="*/ 8 h 91" name="T25"/>
                    <a:gd fmla="*/ 21 w 42" name="T26"/>
                    <a:gd fmla="*/ 11 h 91" name="T27"/>
                    <a:gd fmla="*/ 20 w 42" name="T28"/>
                    <a:gd fmla="*/ 12 h 91" name="T29"/>
                    <a:gd fmla="*/ 23 w 42" name="T30"/>
                    <a:gd fmla="*/ 18 h 91" name="T31"/>
                    <a:gd fmla="*/ 26 w 42" name="T32"/>
                    <a:gd fmla="*/ 16 h 91" name="T33"/>
                    <a:gd fmla="*/ 28 w 42" name="T34"/>
                    <a:gd fmla="*/ 22 h 91" name="T35"/>
                    <a:gd fmla="*/ 32 w 42" name="T36"/>
                    <a:gd fmla="*/ 29 h 91" name="T37"/>
                    <a:gd fmla="*/ 36 w 42" name="T38"/>
                    <a:gd fmla="*/ 29 h 91" name="T39"/>
                    <a:gd fmla="*/ 37 w 42" name="T40"/>
                    <a:gd fmla="*/ 34 h 91" name="T41"/>
                    <a:gd fmla="*/ 40 w 42" name="T42"/>
                    <a:gd fmla="*/ 41 h 91" name="T43"/>
                    <a:gd fmla="*/ 38 w 42" name="T44"/>
                    <a:gd fmla="*/ 43 h 91" name="T45"/>
                    <a:gd fmla="*/ 40 w 42" name="T46"/>
                    <a:gd fmla="*/ 43 h 91" name="T47"/>
                    <a:gd fmla="*/ 40 w 42" name="T48"/>
                    <a:gd fmla="*/ 50 h 91" name="T49"/>
                    <a:gd fmla="*/ 38 w 42" name="T50"/>
                    <a:gd fmla="*/ 58 h 91" name="T51"/>
                    <a:gd fmla="*/ 40 w 42" name="T52"/>
                    <a:gd fmla="*/ 59 h 91" name="T53"/>
                    <a:gd fmla="*/ 34 w 42" name="T54"/>
                    <a:gd fmla="*/ 66 h 91" name="T55"/>
                    <a:gd fmla="*/ 38 w 42" name="T56"/>
                    <a:gd fmla="*/ 66 h 91" name="T57"/>
                    <a:gd fmla="*/ 33 w 42" name="T58"/>
                    <a:gd fmla="*/ 72 h 91" name="T59"/>
                    <a:gd fmla="*/ 34 w 42" name="T60"/>
                    <a:gd fmla="*/ 73 h 91" name="T61"/>
                    <a:gd fmla="*/ 29 w 42" name="T62"/>
                    <a:gd fmla="*/ 79 h 91" name="T63"/>
                    <a:gd fmla="*/ 30 w 42" name="T64"/>
                    <a:gd fmla="*/ 80 h 91" name="T65"/>
                    <a:gd fmla="*/ 24 w 42" name="T66"/>
                    <a:gd fmla="*/ 85 h 91" name="T67"/>
                    <a:gd fmla="*/ 25 w 42" name="T68"/>
                    <a:gd fmla="*/ 86 h 91" name="T69"/>
                    <a:gd fmla="*/ 19 w 42" name="T70"/>
                    <a:gd fmla="*/ 89 h 91" name="T71"/>
                    <a:gd fmla="*/ 23 w 42" name="T72"/>
                    <a:gd fmla="*/ 85 h 91" name="T73"/>
                    <a:gd fmla="*/ 22 w 42" name="T74"/>
                    <a:gd fmla="*/ 84 h 91" name="T75"/>
                    <a:gd fmla="*/ 27 w 42" name="T76"/>
                    <a:gd fmla="*/ 79 h 91" name="T77"/>
                    <a:gd fmla="*/ 30 w 42" name="T78"/>
                    <a:gd fmla="*/ 73 h 91" name="T79"/>
                    <a:gd fmla="*/ 33 w 42" name="T80"/>
                    <a:gd fmla="*/ 61 h 91" name="T81"/>
                    <a:gd fmla="*/ 34 w 42" name="T82"/>
                    <a:gd fmla="*/ 59 h 91" name="T83"/>
                    <a:gd fmla="*/ 35 w 42" name="T84"/>
                    <a:gd fmla="*/ 52 h 91" name="T85"/>
                    <a:gd fmla="*/ 35 w 42" name="T86"/>
                    <a:gd fmla="*/ 44 h 91" name="T87"/>
                    <a:gd fmla="*/ 34 w 42" name="T88"/>
                    <a:gd fmla="*/ 36 h 91" name="T89"/>
                    <a:gd fmla="*/ 32 w 42" name="T90"/>
                    <a:gd fmla="*/ 36 h 91" name="T91"/>
                    <a:gd fmla="*/ 31 w 42" name="T92"/>
                    <a:gd fmla="*/ 31 h 91" name="T93"/>
                    <a:gd fmla="*/ 29 w 42" name="T94"/>
                    <a:gd fmla="*/ 30 h 91" name="T95"/>
                    <a:gd fmla="*/ 26 w 42" name="T96"/>
                    <a:gd fmla="*/ 23 h 91" name="T97"/>
                    <a:gd fmla="*/ 23 w 42" name="T98"/>
                    <a:gd fmla="*/ 18 h 91" name="T99"/>
                    <a:gd fmla="*/ 18 w 42" name="T100"/>
                    <a:gd fmla="*/ 15 h 91" name="T10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b="b" l="0" r="r" t="0"/>
                  <a:pathLst>
                    <a:path h="91" w="42">
                      <a:moveTo>
                        <a:pt x="18" y="15"/>
                      </a:move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6" y="15"/>
                        <a:pt x="13" y="13"/>
                        <a:pt x="13" y="10"/>
                      </a:cubicBezTo>
                      <a:cubicBezTo>
                        <a:pt x="11" y="11"/>
                        <a:pt x="8" y="10"/>
                        <a:pt x="7" y="7"/>
                      </a:cubicBezTo>
                      <a:cubicBezTo>
                        <a:pt x="6" y="9"/>
                        <a:pt x="4" y="7"/>
                        <a:pt x="2" y="6"/>
                      </a:cubicBezTo>
                      <a:cubicBezTo>
                        <a:pt x="2" y="5"/>
                        <a:pt x="3" y="5"/>
                        <a:pt x="3" y="4"/>
                      </a:cubicBezTo>
                      <a:cubicBezTo>
                        <a:pt x="2" y="4"/>
                        <a:pt x="2" y="5"/>
                        <a:pt x="1" y="5"/>
                      </a:cubicBezTo>
                      <a:cubicBezTo>
                        <a:pt x="0" y="4"/>
                        <a:pt x="1" y="2"/>
                        <a:pt x="1" y="1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6" y="1"/>
                        <a:pt x="10" y="1"/>
                        <a:pt x="10" y="4"/>
                      </a:cubicBezTo>
                      <a:cubicBezTo>
                        <a:pt x="12" y="4"/>
                        <a:pt x="14" y="5"/>
                        <a:pt x="15" y="6"/>
                      </a:cubicBezTo>
                      <a:cubicBezTo>
                        <a:pt x="15" y="7"/>
                        <a:pt x="14" y="7"/>
                        <a:pt x="14" y="8"/>
                      </a:cubicBezTo>
                      <a:cubicBezTo>
                        <a:pt x="15" y="9"/>
                        <a:pt x="16" y="8"/>
                        <a:pt x="17" y="8"/>
                      </a:cubicBezTo>
                      <a:cubicBezTo>
                        <a:pt x="18" y="8"/>
                        <a:pt x="19" y="9"/>
                        <a:pt x="21" y="11"/>
                      </a:cubicBezTo>
                      <a:cubicBezTo>
                        <a:pt x="21" y="12"/>
                        <a:pt x="20" y="12"/>
                        <a:pt x="20" y="12"/>
                      </a:cubicBezTo>
                      <a:cubicBezTo>
                        <a:pt x="23" y="11"/>
                        <a:pt x="28" y="16"/>
                        <a:pt x="23" y="18"/>
                      </a:cubicBezTo>
                      <a:cubicBezTo>
                        <a:pt x="24" y="18"/>
                        <a:pt x="25" y="16"/>
                        <a:pt x="26" y="16"/>
                      </a:cubicBezTo>
                      <a:cubicBezTo>
                        <a:pt x="29" y="17"/>
                        <a:pt x="30" y="20"/>
                        <a:pt x="28" y="22"/>
                      </a:cubicBezTo>
                      <a:cubicBezTo>
                        <a:pt x="32" y="21"/>
                        <a:pt x="35" y="27"/>
                        <a:pt x="32" y="29"/>
                      </a:cubicBezTo>
                      <a:cubicBezTo>
                        <a:pt x="34" y="30"/>
                        <a:pt x="34" y="29"/>
                        <a:pt x="36" y="29"/>
                      </a:cubicBezTo>
                      <a:cubicBezTo>
                        <a:pt x="37" y="31"/>
                        <a:pt x="38" y="32"/>
                        <a:pt x="37" y="34"/>
                      </a:cubicBezTo>
                      <a:cubicBezTo>
                        <a:pt x="39" y="35"/>
                        <a:pt x="39" y="38"/>
                        <a:pt x="40" y="41"/>
                      </a:cubicBezTo>
                      <a:cubicBezTo>
                        <a:pt x="39" y="41"/>
                        <a:pt x="38" y="42"/>
                        <a:pt x="38" y="43"/>
                      </a:cubicBezTo>
                      <a:cubicBezTo>
                        <a:pt x="39" y="43"/>
                        <a:pt x="39" y="43"/>
                        <a:pt x="40" y="43"/>
                      </a:cubicBezTo>
                      <a:cubicBezTo>
                        <a:pt x="41" y="45"/>
                        <a:pt x="42" y="48"/>
                        <a:pt x="40" y="50"/>
                      </a:cubicBezTo>
                      <a:cubicBezTo>
                        <a:pt x="42" y="52"/>
                        <a:pt x="41" y="57"/>
                        <a:pt x="38" y="58"/>
                      </a:cubicBezTo>
                      <a:cubicBezTo>
                        <a:pt x="39" y="59"/>
                        <a:pt x="40" y="58"/>
                        <a:pt x="40" y="59"/>
                      </a:cubicBezTo>
                      <a:cubicBezTo>
                        <a:pt x="40" y="63"/>
                        <a:pt x="38" y="65"/>
                        <a:pt x="34" y="66"/>
                      </a:cubicBezTo>
                      <a:cubicBezTo>
                        <a:pt x="35" y="66"/>
                        <a:pt x="37" y="65"/>
                        <a:pt x="38" y="66"/>
                      </a:cubicBezTo>
                      <a:cubicBezTo>
                        <a:pt x="37" y="69"/>
                        <a:pt x="36" y="71"/>
                        <a:pt x="33" y="72"/>
                      </a:cubicBezTo>
                      <a:cubicBezTo>
                        <a:pt x="33" y="73"/>
                        <a:pt x="34" y="73"/>
                        <a:pt x="34" y="73"/>
                      </a:cubicBezTo>
                      <a:cubicBezTo>
                        <a:pt x="33" y="76"/>
                        <a:pt x="32" y="78"/>
                        <a:pt x="29" y="79"/>
                      </a:cubicBezTo>
                      <a:cubicBezTo>
                        <a:pt x="29" y="79"/>
                        <a:pt x="30" y="79"/>
                        <a:pt x="30" y="80"/>
                      </a:cubicBezTo>
                      <a:cubicBezTo>
                        <a:pt x="29" y="82"/>
                        <a:pt x="27" y="84"/>
                        <a:pt x="24" y="85"/>
                      </a:cubicBezTo>
                      <a:cubicBezTo>
                        <a:pt x="24" y="85"/>
                        <a:pt x="25" y="86"/>
                        <a:pt x="25" y="86"/>
                      </a:cubicBezTo>
                      <a:cubicBezTo>
                        <a:pt x="24" y="88"/>
                        <a:pt x="22" y="91"/>
                        <a:pt x="19" y="89"/>
                      </a:cubicBezTo>
                      <a:cubicBezTo>
                        <a:pt x="19" y="87"/>
                        <a:pt x="20" y="85"/>
                        <a:pt x="23" y="85"/>
                      </a:cubicBezTo>
                      <a:cubicBezTo>
                        <a:pt x="24" y="84"/>
                        <a:pt x="22" y="84"/>
                        <a:pt x="22" y="84"/>
                      </a:cubicBezTo>
                      <a:cubicBezTo>
                        <a:pt x="23" y="81"/>
                        <a:pt x="24" y="79"/>
                        <a:pt x="27" y="79"/>
                      </a:cubicBezTo>
                      <a:cubicBezTo>
                        <a:pt x="26" y="76"/>
                        <a:pt x="28" y="74"/>
                        <a:pt x="30" y="73"/>
                      </a:cubicBezTo>
                      <a:cubicBezTo>
                        <a:pt x="30" y="68"/>
                        <a:pt x="32" y="65"/>
                        <a:pt x="33" y="61"/>
                      </a:cubicBezTo>
                      <a:cubicBezTo>
                        <a:pt x="33" y="60"/>
                        <a:pt x="34" y="60"/>
                        <a:pt x="34" y="59"/>
                      </a:cubicBezTo>
                      <a:cubicBezTo>
                        <a:pt x="33" y="58"/>
                        <a:pt x="34" y="53"/>
                        <a:pt x="35" y="52"/>
                      </a:cubicBezTo>
                      <a:cubicBezTo>
                        <a:pt x="34" y="50"/>
                        <a:pt x="33" y="45"/>
                        <a:pt x="35" y="44"/>
                      </a:cubicBezTo>
                      <a:cubicBezTo>
                        <a:pt x="33" y="43"/>
                        <a:pt x="32" y="38"/>
                        <a:pt x="34" y="36"/>
                      </a:cubicBezTo>
                      <a:cubicBezTo>
                        <a:pt x="33" y="36"/>
                        <a:pt x="33" y="36"/>
                        <a:pt x="32" y="36"/>
                      </a:cubicBezTo>
                      <a:cubicBezTo>
                        <a:pt x="32" y="35"/>
                        <a:pt x="30" y="32"/>
                        <a:pt x="31" y="31"/>
                      </a:cubicBezTo>
                      <a:cubicBezTo>
                        <a:pt x="31" y="30"/>
                        <a:pt x="30" y="31"/>
                        <a:pt x="29" y="30"/>
                      </a:cubicBezTo>
                      <a:cubicBezTo>
                        <a:pt x="28" y="28"/>
                        <a:pt x="26" y="26"/>
                        <a:pt x="26" y="23"/>
                      </a:cubicBezTo>
                      <a:cubicBezTo>
                        <a:pt x="24" y="22"/>
                        <a:pt x="22" y="21"/>
                        <a:pt x="23" y="18"/>
                      </a:cubicBezTo>
                      <a:cubicBezTo>
                        <a:pt x="21" y="19"/>
                        <a:pt x="19" y="17"/>
                        <a:pt x="18" y="1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31" name="Freeform 319"/>
                <p:cNvSpPr>
                  <a:spLocks noEditPoints="1"/>
                </p:cNvSpPr>
                <p:nvPr/>
              </p:nvSpPr>
              <p:spPr bwMode="auto">
                <a:xfrm>
                  <a:off x="4022726" y="2452688"/>
                  <a:ext cx="200025" cy="403225"/>
                </a:xfrm>
                <a:custGeom>
                  <a:gdLst>
                    <a:gd fmla="*/ 13 w 53" name="T0"/>
                    <a:gd fmla="*/ 87 h 107" name="T1"/>
                    <a:gd fmla="*/ 20 w 53" name="T2"/>
                    <a:gd fmla="*/ 101 h 107" name="T3"/>
                    <a:gd fmla="*/ 18 w 53" name="T4"/>
                    <a:gd fmla="*/ 105 h 107" name="T5"/>
                    <a:gd fmla="*/ 3 w 53" name="T6"/>
                    <a:gd fmla="*/ 70 h 107" name="T7"/>
                    <a:gd fmla="*/ 7 w 53" name="T8"/>
                    <a:gd fmla="*/ 32 h 107" name="T9"/>
                    <a:gd fmla="*/ 9 w 53" name="T10"/>
                    <a:gd fmla="*/ 26 h 107" name="T11"/>
                    <a:gd fmla="*/ 11 w 53" name="T12"/>
                    <a:gd fmla="*/ 25 h 107" name="T13"/>
                    <a:gd fmla="*/ 13 w 53" name="T14"/>
                    <a:gd fmla="*/ 20 h 107" name="T15"/>
                    <a:gd fmla="*/ 17 w 53" name="T16"/>
                    <a:gd fmla="*/ 20 h 107" name="T17"/>
                    <a:gd fmla="*/ 16 w 53" name="T18"/>
                    <a:gd fmla="*/ 17 h 107" name="T19"/>
                    <a:gd fmla="*/ 20 w 53" name="T20"/>
                    <a:gd fmla="*/ 15 h 107" name="T21"/>
                    <a:gd fmla="*/ 22 w 53" name="T22"/>
                    <a:gd fmla="*/ 13 h 107" name="T23"/>
                    <a:gd fmla="*/ 26 w 53" name="T24"/>
                    <a:gd fmla="*/ 9 h 107" name="T25"/>
                    <a:gd fmla="*/ 26 w 53" name="T26"/>
                    <a:gd fmla="*/ 12 h 107" name="T27"/>
                    <a:gd fmla="*/ 29 w 53" name="T28"/>
                    <a:gd fmla="*/ 11 h 107" name="T29"/>
                    <a:gd fmla="*/ 28 w 53" name="T30"/>
                    <a:gd fmla="*/ 9 h 107" name="T31"/>
                    <a:gd fmla="*/ 32 w 53" name="T32"/>
                    <a:gd fmla="*/ 5 h 107" name="T33"/>
                    <a:gd fmla="*/ 31 w 53" name="T34"/>
                    <a:gd fmla="*/ 7 h 107" name="T35"/>
                    <a:gd fmla="*/ 33 w 53" name="T36"/>
                    <a:gd fmla="*/ 8 h 107" name="T37"/>
                    <a:gd fmla="*/ 36 w 53" name="T38"/>
                    <a:gd fmla="*/ 3 h 107" name="T39"/>
                    <a:gd fmla="*/ 39 w 53" name="T40"/>
                    <a:gd fmla="*/ 5 h 107" name="T41"/>
                    <a:gd fmla="*/ 45 w 53" name="T42"/>
                    <a:gd fmla="*/ 0 h 107" name="T43"/>
                    <a:gd fmla="*/ 47 w 53" name="T44"/>
                    <a:gd fmla="*/ 4 h 107" name="T45"/>
                    <a:gd fmla="*/ 50 w 53" name="T46"/>
                    <a:gd fmla="*/ 2 h 107" name="T47"/>
                    <a:gd fmla="*/ 53 w 53" name="T48"/>
                    <a:gd fmla="*/ 5 h 107" name="T49"/>
                    <a:gd fmla="*/ 38 w 53" name="T50"/>
                    <a:gd fmla="*/ 10 h 107" name="T51"/>
                    <a:gd fmla="*/ 26 w 53" name="T52"/>
                    <a:gd fmla="*/ 16 h 107" name="T53"/>
                    <a:gd fmla="*/ 15 w 53" name="T54"/>
                    <a:gd fmla="*/ 30 h 107" name="T55"/>
                    <a:gd fmla="*/ 14 w 53" name="T56"/>
                    <a:gd fmla="*/ 74 h 107" name="T57"/>
                    <a:gd fmla="*/ 26 w 53" name="T58"/>
                    <a:gd fmla="*/ 99 h 107" name="T59"/>
                    <a:gd fmla="*/ 21 w 53" name="T60"/>
                    <a:gd fmla="*/ 94 h 107" name="T61"/>
                    <a:gd fmla="*/ 11 w 53" name="T62"/>
                    <a:gd fmla="*/ 77 h 107" name="T63"/>
                    <a:gd fmla="*/ 11 w 53" name="T64"/>
                    <a:gd fmla="*/ 25 h 107" name="T65"/>
                    <a:gd fmla="*/ 11 w 53" name="T66"/>
                    <a:gd fmla="*/ 25 h 107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107" w="52">
                      <a:moveTo>
                        <a:pt x="9" y="75"/>
                      </a:moveTo>
                      <a:cubicBezTo>
                        <a:pt x="9" y="79"/>
                        <a:pt x="12" y="82"/>
                        <a:pt x="13" y="87"/>
                      </a:cubicBezTo>
                      <a:cubicBezTo>
                        <a:pt x="13" y="88"/>
                        <a:pt x="14" y="88"/>
                        <a:pt x="14" y="88"/>
                      </a:cubicBezTo>
                      <a:cubicBezTo>
                        <a:pt x="14" y="94"/>
                        <a:pt x="19" y="95"/>
                        <a:pt x="20" y="101"/>
                      </a:cubicBezTo>
                      <a:cubicBezTo>
                        <a:pt x="21" y="102"/>
                        <a:pt x="23" y="105"/>
                        <a:pt x="21" y="106"/>
                      </a:cubicBezTo>
                      <a:cubicBezTo>
                        <a:pt x="20" y="107"/>
                        <a:pt x="19" y="105"/>
                        <a:pt x="18" y="105"/>
                      </a:cubicBezTo>
                      <a:cubicBezTo>
                        <a:pt x="17" y="103"/>
                        <a:pt x="16" y="99"/>
                        <a:pt x="14" y="97"/>
                      </a:cubicBezTo>
                      <a:cubicBezTo>
                        <a:pt x="10" y="88"/>
                        <a:pt x="6" y="80"/>
                        <a:pt x="3" y="70"/>
                      </a:cubicBezTo>
                      <a:cubicBezTo>
                        <a:pt x="0" y="59"/>
                        <a:pt x="1" y="42"/>
                        <a:pt x="6" y="32"/>
                      </a:cubicBezTo>
                      <a:cubicBezTo>
                        <a:pt x="6" y="31"/>
                        <a:pt x="7" y="33"/>
                        <a:pt x="7" y="32"/>
                      </a:cubicBezTo>
                      <a:cubicBezTo>
                        <a:pt x="8" y="31"/>
                        <a:pt x="6" y="32"/>
                        <a:pt x="6" y="31"/>
                      </a:cubicBezTo>
                      <a:cubicBezTo>
                        <a:pt x="7" y="29"/>
                        <a:pt x="7" y="26"/>
                        <a:pt x="9" y="26"/>
                      </a:cubicBezTo>
                      <a:cubicBezTo>
                        <a:pt x="9" y="27"/>
                        <a:pt x="9" y="27"/>
                        <a:pt x="9" y="28"/>
                      </a:cubicBezTo>
                      <a:cubicBezTo>
                        <a:pt x="10" y="27"/>
                        <a:pt x="10" y="26"/>
                        <a:pt x="11" y="25"/>
                      </a:cubicBezTo>
                      <a:cubicBezTo>
                        <a:pt x="11" y="25"/>
                        <a:pt x="10" y="25"/>
                        <a:pt x="10" y="25"/>
                      </a:cubicBezTo>
                      <a:cubicBezTo>
                        <a:pt x="10" y="23"/>
                        <a:pt x="11" y="21"/>
                        <a:pt x="13" y="20"/>
                      </a:cubicBezTo>
                      <a:cubicBezTo>
                        <a:pt x="13" y="21"/>
                        <a:pt x="13" y="22"/>
                        <a:pt x="12" y="23"/>
                      </a:cubicBezTo>
                      <a:cubicBezTo>
                        <a:pt x="14" y="22"/>
                        <a:pt x="14" y="20"/>
                        <a:pt x="17" y="20"/>
                      </a:cubicBezTo>
                      <a:cubicBezTo>
                        <a:pt x="17" y="19"/>
                        <a:pt x="17" y="18"/>
                        <a:pt x="18" y="17"/>
                      </a:cubicBezTo>
                      <a:cubicBezTo>
                        <a:pt x="17" y="17"/>
                        <a:pt x="17" y="18"/>
                        <a:pt x="16" y="17"/>
                      </a:cubicBezTo>
                      <a:cubicBezTo>
                        <a:pt x="16" y="15"/>
                        <a:pt x="18" y="13"/>
                        <a:pt x="20" y="12"/>
                      </a:cubicBezTo>
                      <a:cubicBezTo>
                        <a:pt x="21" y="13"/>
                        <a:pt x="20" y="14"/>
                        <a:pt x="20" y="15"/>
                      </a:cubicBezTo>
                      <a:cubicBezTo>
                        <a:pt x="20" y="15"/>
                        <a:pt x="21" y="14"/>
                        <a:pt x="21" y="15"/>
                      </a:cubicBezTo>
                      <a:cubicBezTo>
                        <a:pt x="21" y="14"/>
                        <a:pt x="22" y="13"/>
                        <a:pt x="22" y="13"/>
                      </a:cubicBezTo>
                      <a:cubicBezTo>
                        <a:pt x="22" y="12"/>
                        <a:pt x="21" y="12"/>
                        <a:pt x="21" y="11"/>
                      </a:cubicBezTo>
                      <a:cubicBezTo>
                        <a:pt x="22" y="10"/>
                        <a:pt x="24" y="8"/>
                        <a:pt x="26" y="9"/>
                      </a:cubicBezTo>
                      <a:cubicBezTo>
                        <a:pt x="26" y="10"/>
                        <a:pt x="25" y="10"/>
                        <a:pt x="24" y="11"/>
                      </a:cubicBezTo>
                      <a:cubicBezTo>
                        <a:pt x="24" y="11"/>
                        <a:pt x="26" y="11"/>
                        <a:pt x="26" y="12"/>
                      </a:cubicBezTo>
                      <a:cubicBezTo>
                        <a:pt x="26" y="12"/>
                        <a:pt x="25" y="13"/>
                        <a:pt x="25" y="14"/>
                      </a:cubicBezTo>
                      <a:cubicBezTo>
                        <a:pt x="27" y="13"/>
                        <a:pt x="28" y="12"/>
                        <a:pt x="29" y="11"/>
                      </a:cubicBezTo>
                      <a:cubicBezTo>
                        <a:pt x="28" y="11"/>
                        <a:pt x="28" y="11"/>
                        <a:pt x="27" y="11"/>
                      </a:cubicBezTo>
                      <a:cubicBezTo>
                        <a:pt x="27" y="10"/>
                        <a:pt x="27" y="10"/>
                        <a:pt x="28" y="9"/>
                      </a:cubicBezTo>
                      <a:cubicBezTo>
                        <a:pt x="28" y="8"/>
                        <a:pt x="27" y="9"/>
                        <a:pt x="27" y="8"/>
                      </a:cubicBezTo>
                      <a:cubicBezTo>
                        <a:pt x="27" y="6"/>
                        <a:pt x="31" y="4"/>
                        <a:pt x="32" y="5"/>
                      </a:cubicBezTo>
                      <a:cubicBezTo>
                        <a:pt x="32" y="7"/>
                        <a:pt x="30" y="7"/>
                        <a:pt x="29" y="8"/>
                      </a:cubicBezTo>
                      <a:cubicBezTo>
                        <a:pt x="30" y="8"/>
                        <a:pt x="30" y="7"/>
                        <a:pt x="31" y="7"/>
                      </a:cubicBezTo>
                      <a:cubicBezTo>
                        <a:pt x="32" y="8"/>
                        <a:pt x="31" y="9"/>
                        <a:pt x="31" y="10"/>
                      </a:cubicBezTo>
                      <a:cubicBezTo>
                        <a:pt x="31" y="10"/>
                        <a:pt x="33" y="9"/>
                        <a:pt x="33" y="8"/>
                      </a:cubicBezTo>
                      <a:cubicBezTo>
                        <a:pt x="32" y="6"/>
                        <a:pt x="34" y="6"/>
                        <a:pt x="33" y="4"/>
                      </a:cubicBezTo>
                      <a:cubicBezTo>
                        <a:pt x="34" y="3"/>
                        <a:pt x="35" y="3"/>
                        <a:pt x="36" y="3"/>
                      </a:cubicBezTo>
                      <a:cubicBezTo>
                        <a:pt x="37" y="4"/>
                        <a:pt x="36" y="4"/>
                        <a:pt x="36" y="4"/>
                      </a:cubicBezTo>
                      <a:cubicBezTo>
                        <a:pt x="37" y="4"/>
                        <a:pt x="39" y="4"/>
                        <a:pt x="39" y="5"/>
                      </a:cubicBezTo>
                      <a:cubicBezTo>
                        <a:pt x="39" y="4"/>
                        <a:pt x="41" y="3"/>
                        <a:pt x="40" y="1"/>
                      </a:cubicBezTo>
                      <a:cubicBezTo>
                        <a:pt x="42" y="1"/>
                        <a:pt x="43" y="0"/>
                        <a:pt x="45" y="0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6" y="4"/>
                        <a:pt x="46" y="4"/>
                        <a:pt x="47" y="4"/>
                      </a:cubicBezTo>
                      <a:cubicBezTo>
                        <a:pt x="47" y="4"/>
                        <a:pt x="46" y="4"/>
                        <a:pt x="46" y="3"/>
                      </a:cubicBezTo>
                      <a:cubicBezTo>
                        <a:pt x="47" y="2"/>
                        <a:pt x="49" y="1"/>
                        <a:pt x="50" y="2"/>
                      </a:cubicBezTo>
                      <a:cubicBezTo>
                        <a:pt x="50" y="4"/>
                        <a:pt x="48" y="4"/>
                        <a:pt x="47" y="4"/>
                      </a:cubicBezTo>
                      <a:cubicBezTo>
                        <a:pt x="49" y="5"/>
                        <a:pt x="52" y="4"/>
                        <a:pt x="53" y="5"/>
                      </a:cubicBezTo>
                      <a:cubicBezTo>
                        <a:pt x="52" y="9"/>
                        <a:pt x="47" y="8"/>
                        <a:pt x="44" y="8"/>
                      </a:cubicBezTo>
                      <a:cubicBezTo>
                        <a:pt x="42" y="9"/>
                        <a:pt x="40" y="10"/>
                        <a:pt x="38" y="10"/>
                      </a:cubicBezTo>
                      <a:cubicBezTo>
                        <a:pt x="35" y="11"/>
                        <a:pt x="34" y="13"/>
                        <a:pt x="31" y="13"/>
                      </a:cubicBezTo>
                      <a:cubicBezTo>
                        <a:pt x="30" y="15"/>
                        <a:pt x="28" y="15"/>
                        <a:pt x="26" y="16"/>
                      </a:cubicBezTo>
                      <a:cubicBezTo>
                        <a:pt x="25" y="17"/>
                        <a:pt x="24" y="19"/>
                        <a:pt x="22" y="20"/>
                      </a:cubicBezTo>
                      <a:cubicBezTo>
                        <a:pt x="19" y="22"/>
                        <a:pt x="16" y="27"/>
                        <a:pt x="15" y="30"/>
                      </a:cubicBezTo>
                      <a:cubicBezTo>
                        <a:pt x="11" y="38"/>
                        <a:pt x="9" y="52"/>
                        <a:pt x="11" y="63"/>
                      </a:cubicBezTo>
                      <a:cubicBezTo>
                        <a:pt x="12" y="67"/>
                        <a:pt x="13" y="71"/>
                        <a:pt x="14" y="74"/>
                      </a:cubicBezTo>
                      <a:cubicBezTo>
                        <a:pt x="16" y="81"/>
                        <a:pt x="21" y="86"/>
                        <a:pt x="22" y="93"/>
                      </a:cubicBezTo>
                      <a:cubicBezTo>
                        <a:pt x="24" y="94"/>
                        <a:pt x="25" y="96"/>
                        <a:pt x="26" y="99"/>
                      </a:cubicBezTo>
                      <a:cubicBezTo>
                        <a:pt x="25" y="99"/>
                        <a:pt x="25" y="100"/>
                        <a:pt x="25" y="100"/>
                      </a:cubicBezTo>
                      <a:cubicBezTo>
                        <a:pt x="23" y="98"/>
                        <a:pt x="22" y="96"/>
                        <a:pt x="21" y="94"/>
                      </a:cubicBezTo>
                      <a:cubicBezTo>
                        <a:pt x="17" y="89"/>
                        <a:pt x="15" y="82"/>
                        <a:pt x="12" y="75"/>
                      </a:cubicBezTo>
                      <a:cubicBezTo>
                        <a:pt x="11" y="76"/>
                        <a:pt x="12" y="77"/>
                        <a:pt x="11" y="77"/>
                      </a:cubicBezTo>
                      <a:cubicBezTo>
                        <a:pt x="9" y="77"/>
                        <a:pt x="10" y="75"/>
                        <a:pt x="9" y="75"/>
                      </a:cubicBezTo>
                      <a:close/>
                      <a:moveTo>
                        <a:pt x="11" y="25"/>
                      </a:moveTo>
                      <a:cubicBezTo>
                        <a:pt x="12" y="25"/>
                        <a:pt x="12" y="24"/>
                        <a:pt x="12" y="23"/>
                      </a:cubicBezTo>
                      <a:cubicBezTo>
                        <a:pt x="12" y="24"/>
                        <a:pt x="11" y="24"/>
                        <a:pt x="11" y="25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32" name="Freeform 320"/>
                <p:cNvSpPr>
                  <a:spLocks noEditPoints="1"/>
                </p:cNvSpPr>
                <p:nvPr/>
              </p:nvSpPr>
              <p:spPr bwMode="auto">
                <a:xfrm>
                  <a:off x="3989388" y="2659063"/>
                  <a:ext cx="1543050" cy="379412"/>
                </a:xfrm>
                <a:custGeom>
                  <a:gdLst>
                    <a:gd fmla="*/ 23 w 409" name="T0"/>
                    <a:gd fmla="*/ 64 h 100" name="T1"/>
                    <a:gd fmla="*/ 0 w 409" name="T2"/>
                    <a:gd fmla="*/ 50 h 100" name="T3"/>
                    <a:gd fmla="*/ 42 w 409" name="T4"/>
                    <a:gd fmla="*/ 58 h 100" name="T5"/>
                    <a:gd fmla="*/ 67 w 409" name="T6"/>
                    <a:gd fmla="*/ 69 h 100" name="T7"/>
                    <a:gd fmla="*/ 108 w 409" name="T8"/>
                    <a:gd fmla="*/ 67 h 100" name="T9"/>
                    <a:gd fmla="*/ 88 w 409" name="T10"/>
                    <a:gd fmla="*/ 57 h 100" name="T11"/>
                    <a:gd fmla="*/ 84 w 409" name="T12"/>
                    <a:gd fmla="*/ 30 h 100" name="T13"/>
                    <a:gd fmla="*/ 114 w 409" name="T14"/>
                    <a:gd fmla="*/ 19 h 100" name="T15"/>
                    <a:gd fmla="*/ 131 w 409" name="T16"/>
                    <a:gd fmla="*/ 48 h 100" name="T17"/>
                    <a:gd fmla="*/ 162 w 409" name="T18"/>
                    <a:gd fmla="*/ 48 h 100" name="T19"/>
                    <a:gd fmla="*/ 178 w 409" name="T20"/>
                    <a:gd fmla="*/ 48 h 100" name="T21"/>
                    <a:gd fmla="*/ 196 w 409" name="T22"/>
                    <a:gd fmla="*/ 26 h 100" name="T23"/>
                    <a:gd fmla="*/ 218 w 409" name="T24"/>
                    <a:gd fmla="*/ 9 h 100" name="T25"/>
                    <a:gd fmla="*/ 230 w 409" name="T26"/>
                    <a:gd fmla="*/ 41 h 100" name="T27"/>
                    <a:gd fmla="*/ 226 w 409" name="T28"/>
                    <a:gd fmla="*/ 66 h 100" name="T29"/>
                    <a:gd fmla="*/ 252 w 409" name="T30"/>
                    <a:gd fmla="*/ 44 h 100" name="T31"/>
                    <a:gd fmla="*/ 276 w 409" name="T32"/>
                    <a:gd fmla="*/ 48 h 100" name="T33"/>
                    <a:gd fmla="*/ 298 w 409" name="T34"/>
                    <a:gd fmla="*/ 31 h 100" name="T35"/>
                    <a:gd fmla="*/ 334 w 409" name="T36"/>
                    <a:gd fmla="*/ 26 h 100" name="T37"/>
                    <a:gd fmla="*/ 319 w 409" name="T38"/>
                    <a:gd fmla="*/ 59 h 100" name="T39"/>
                    <a:gd fmla="*/ 314 w 409" name="T40"/>
                    <a:gd fmla="*/ 80 h 100" name="T41"/>
                    <a:gd fmla="*/ 365 w 409" name="T42"/>
                    <a:gd fmla="*/ 86 h 100" name="T43"/>
                    <a:gd fmla="*/ 378 w 409" name="T44"/>
                    <a:gd fmla="*/ 57 h 100" name="T45"/>
                    <a:gd fmla="*/ 399 w 409" name="T46"/>
                    <a:gd fmla="*/ 64 h 100" name="T47"/>
                    <a:gd fmla="*/ 386 w 409" name="T48"/>
                    <a:gd fmla="*/ 66 h 100" name="T49"/>
                    <a:gd fmla="*/ 374 w 409" name="T50"/>
                    <a:gd fmla="*/ 64 h 100" name="T51"/>
                    <a:gd fmla="*/ 370 w 409" name="T52"/>
                    <a:gd fmla="*/ 74 h 100" name="T53"/>
                    <a:gd fmla="*/ 371 w 409" name="T54"/>
                    <a:gd fmla="*/ 91 h 100" name="T55"/>
                    <a:gd fmla="*/ 312 w 409" name="T56"/>
                    <a:gd fmla="*/ 87 h 100" name="T57"/>
                    <a:gd fmla="*/ 226 w 409" name="T58"/>
                    <a:gd fmla="*/ 74 h 100" name="T59"/>
                    <a:gd fmla="*/ 174 w 409" name="T60"/>
                    <a:gd fmla="*/ 71 h 100" name="T61"/>
                    <a:gd fmla="*/ 137 w 409" name="T62"/>
                    <a:gd fmla="*/ 78 h 100" name="T63"/>
                    <a:gd fmla="*/ 111 w 409" name="T64"/>
                    <a:gd fmla="*/ 75 h 100" name="T65"/>
                    <a:gd fmla="*/ 40 w 409" name="T66"/>
                    <a:gd fmla="*/ 95 h 100" name="T67"/>
                    <a:gd fmla="*/ 39 w 409" name="T68"/>
                    <a:gd fmla="*/ 71 h 100" name="T69"/>
                    <a:gd fmla="*/ 204 w 409" name="T70"/>
                    <a:gd fmla="*/ 19 h 100" name="T71"/>
                    <a:gd fmla="*/ 188 w 409" name="T72"/>
                    <a:gd fmla="*/ 30 h 100" name="T73"/>
                    <a:gd fmla="*/ 190 w 409" name="T74"/>
                    <a:gd fmla="*/ 37 h 100" name="T75"/>
                    <a:gd fmla="*/ 214 w 409" name="T76"/>
                    <a:gd fmla="*/ 42 h 100" name="T77"/>
                    <a:gd fmla="*/ 219 w 409" name="T78"/>
                    <a:gd fmla="*/ 39 h 100" name="T79"/>
                    <a:gd fmla="*/ 226 w 409" name="T80"/>
                    <a:gd fmla="*/ 31 h 100" name="T81"/>
                    <a:gd fmla="*/ 216 w 409" name="T82"/>
                    <a:gd fmla="*/ 26 h 100" name="T83"/>
                    <a:gd fmla="*/ 205 w 409" name="T84"/>
                    <a:gd fmla="*/ 9 h 100" name="T85"/>
                    <a:gd fmla="*/ 318 w 409" name="T86"/>
                    <a:gd fmla="*/ 34 h 100" name="T87"/>
                    <a:gd fmla="*/ 309 w 409" name="T88"/>
                    <a:gd fmla="*/ 30 h 100" name="T89"/>
                    <a:gd fmla="*/ 299 w 409" name="T90"/>
                    <a:gd fmla="*/ 36 h 100" name="T91"/>
                    <a:gd fmla="*/ 283 w 409" name="T92"/>
                    <a:gd fmla="*/ 40 h 100" name="T93"/>
                    <a:gd fmla="*/ 283 w 409" name="T94"/>
                    <a:gd fmla="*/ 51 h 100" name="T95"/>
                    <a:gd fmla="*/ 309 w 409" name="T96"/>
                    <a:gd fmla="*/ 52 h 100" name="T97"/>
                    <a:gd fmla="*/ 323 w 409" name="T98"/>
                    <a:gd fmla="*/ 49 h 100" name="T99"/>
                    <a:gd fmla="*/ 99 w 409" name="T100"/>
                    <a:gd fmla="*/ 51 h 100" name="T101"/>
                    <a:gd fmla="*/ 122 w 409" name="T102"/>
                    <a:gd fmla="*/ 50 h 100" name="T103"/>
                    <a:gd fmla="*/ 124 w 409" name="T104"/>
                    <a:gd fmla="*/ 40 h 100" name="T105"/>
                    <a:gd fmla="*/ 110 w 409" name="T106"/>
                    <a:gd fmla="*/ 27 h 100" name="T107"/>
                    <a:gd fmla="*/ 101 w 409" name="T108"/>
                    <a:gd fmla="*/ 28 h 100" name="T109"/>
                    <a:gd fmla="*/ 98 w 409" name="T110"/>
                    <a:gd fmla="*/ 34 h 100" name="T111"/>
                    <a:gd fmla="*/ 92 w 409" name="T112"/>
                    <a:gd fmla="*/ 47 h 100" name="T113"/>
                    <a:gd fmla="*/ 279 w 409" name="T114"/>
                    <a:gd fmla="*/ 40 h 100" name="T115"/>
                    <a:gd fmla="*/ 325 w 409" name="T116"/>
                    <a:gd fmla="*/ 53 h 100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100" w="409">
                      <a:moveTo>
                        <a:pt x="35" y="60"/>
                      </a:moveTo>
                      <a:cubicBezTo>
                        <a:pt x="32" y="60"/>
                        <a:pt x="33" y="65"/>
                        <a:pt x="30" y="65"/>
                      </a:cubicBezTo>
                      <a:cubicBezTo>
                        <a:pt x="29" y="64"/>
                        <a:pt x="30" y="62"/>
                        <a:pt x="30" y="61"/>
                      </a:cubicBezTo>
                      <a:cubicBezTo>
                        <a:pt x="29" y="61"/>
                        <a:pt x="29" y="63"/>
                        <a:pt x="27" y="64"/>
                      </a:cubicBezTo>
                      <a:cubicBezTo>
                        <a:pt x="24" y="63"/>
                        <a:pt x="24" y="59"/>
                        <a:pt x="22" y="57"/>
                      </a:cubicBezTo>
                      <a:cubicBezTo>
                        <a:pt x="23" y="60"/>
                        <a:pt x="22" y="62"/>
                        <a:pt x="23" y="64"/>
                      </a:cubicBezTo>
                      <a:cubicBezTo>
                        <a:pt x="23" y="65"/>
                        <a:pt x="22" y="64"/>
                        <a:pt x="21" y="64"/>
                      </a:cubicBezTo>
                      <a:cubicBezTo>
                        <a:pt x="21" y="65"/>
                        <a:pt x="23" y="66"/>
                        <a:pt x="22" y="67"/>
                      </a:cubicBezTo>
                      <a:cubicBezTo>
                        <a:pt x="19" y="67"/>
                        <a:pt x="17" y="63"/>
                        <a:pt x="15" y="62"/>
                      </a:cubicBezTo>
                      <a:cubicBezTo>
                        <a:pt x="15" y="65"/>
                        <a:pt x="23" y="68"/>
                        <a:pt x="18" y="72"/>
                      </a:cubicBezTo>
                      <a:cubicBezTo>
                        <a:pt x="14" y="69"/>
                        <a:pt x="11" y="65"/>
                        <a:pt x="8" y="61"/>
                      </a:cubicBezTo>
                      <a:cubicBezTo>
                        <a:pt x="6" y="58"/>
                        <a:pt x="2" y="55"/>
                        <a:pt x="0" y="50"/>
                      </a:cubicBezTo>
                      <a:cubicBezTo>
                        <a:pt x="4" y="50"/>
                        <a:pt x="9" y="52"/>
                        <a:pt x="13" y="54"/>
                      </a:cubicBezTo>
                      <a:cubicBezTo>
                        <a:pt x="16" y="53"/>
                        <a:pt x="17" y="45"/>
                        <a:pt x="21" y="46"/>
                      </a:cubicBezTo>
                      <a:cubicBezTo>
                        <a:pt x="24" y="46"/>
                        <a:pt x="24" y="55"/>
                        <a:pt x="26" y="57"/>
                      </a:cubicBezTo>
                      <a:cubicBezTo>
                        <a:pt x="29" y="56"/>
                        <a:pt x="33" y="52"/>
                        <a:pt x="35" y="50"/>
                      </a:cubicBezTo>
                      <a:cubicBezTo>
                        <a:pt x="37" y="49"/>
                        <a:pt x="38" y="46"/>
                        <a:pt x="40" y="46"/>
                      </a:cubicBezTo>
                      <a:cubicBezTo>
                        <a:pt x="43" y="46"/>
                        <a:pt x="42" y="55"/>
                        <a:pt x="42" y="58"/>
                      </a:cubicBezTo>
                      <a:cubicBezTo>
                        <a:pt x="44" y="59"/>
                        <a:pt x="49" y="59"/>
                        <a:pt x="51" y="60"/>
                      </a:cubicBezTo>
                      <a:cubicBezTo>
                        <a:pt x="50" y="65"/>
                        <a:pt x="46" y="67"/>
                        <a:pt x="44" y="72"/>
                      </a:cubicBezTo>
                      <a:cubicBezTo>
                        <a:pt x="46" y="73"/>
                        <a:pt x="52" y="72"/>
                        <a:pt x="52" y="75"/>
                      </a:cubicBezTo>
                      <a:cubicBezTo>
                        <a:pt x="53" y="78"/>
                        <a:pt x="42" y="80"/>
                        <a:pt x="39" y="80"/>
                      </a:cubicBezTo>
                      <a:cubicBezTo>
                        <a:pt x="42" y="87"/>
                        <a:pt x="52" y="97"/>
                        <a:pt x="61" y="91"/>
                      </a:cubicBezTo>
                      <a:cubicBezTo>
                        <a:pt x="67" y="87"/>
                        <a:pt x="68" y="78"/>
                        <a:pt x="67" y="69"/>
                      </a:cubicBezTo>
                      <a:cubicBezTo>
                        <a:pt x="68" y="68"/>
                        <a:pt x="70" y="66"/>
                        <a:pt x="71" y="66"/>
                      </a:cubicBezTo>
                      <a:cubicBezTo>
                        <a:pt x="74" y="66"/>
                        <a:pt x="75" y="70"/>
                        <a:pt x="77" y="72"/>
                      </a:cubicBezTo>
                      <a:cubicBezTo>
                        <a:pt x="79" y="74"/>
                        <a:pt x="83" y="76"/>
                        <a:pt x="86" y="77"/>
                      </a:cubicBezTo>
                      <a:cubicBezTo>
                        <a:pt x="87" y="78"/>
                        <a:pt x="88" y="78"/>
                        <a:pt x="89" y="79"/>
                      </a:cubicBezTo>
                      <a:cubicBezTo>
                        <a:pt x="99" y="80"/>
                        <a:pt x="104" y="75"/>
                        <a:pt x="107" y="68"/>
                      </a:cubicBezTo>
                      <a:cubicBezTo>
                        <a:pt x="108" y="68"/>
                        <a:pt x="108" y="67"/>
                        <a:pt x="108" y="67"/>
                      </a:cubicBezTo>
                      <a:cubicBezTo>
                        <a:pt x="108" y="66"/>
                        <a:pt x="109" y="66"/>
                        <a:pt x="109" y="65"/>
                      </a:cubicBezTo>
                      <a:cubicBezTo>
                        <a:pt x="108" y="63"/>
                        <a:pt x="109" y="59"/>
                        <a:pt x="107" y="57"/>
                      </a:cubicBezTo>
                      <a:cubicBezTo>
                        <a:pt x="106" y="57"/>
                        <a:pt x="106" y="58"/>
                        <a:pt x="105" y="59"/>
                      </a:cubicBezTo>
                      <a:cubicBezTo>
                        <a:pt x="102" y="61"/>
                        <a:pt x="97" y="63"/>
                        <a:pt x="93" y="63"/>
                      </a:cubicBezTo>
                      <a:cubicBezTo>
                        <a:pt x="91" y="64"/>
                        <a:pt x="89" y="64"/>
                        <a:pt x="87" y="63"/>
                      </a:cubicBezTo>
                      <a:cubicBezTo>
                        <a:pt x="86" y="61"/>
                        <a:pt x="88" y="59"/>
                        <a:pt x="88" y="57"/>
                      </a:cubicBezTo>
                      <a:cubicBezTo>
                        <a:pt x="84" y="55"/>
                        <a:pt x="79" y="54"/>
                        <a:pt x="76" y="52"/>
                      </a:cubicBezTo>
                      <a:cubicBezTo>
                        <a:pt x="77" y="48"/>
                        <a:pt x="80" y="47"/>
                        <a:pt x="81" y="45"/>
                      </a:cubicBezTo>
                      <a:cubicBezTo>
                        <a:pt x="80" y="43"/>
                        <a:pt x="78" y="43"/>
                        <a:pt x="76" y="41"/>
                      </a:cubicBezTo>
                      <a:cubicBezTo>
                        <a:pt x="75" y="38"/>
                        <a:pt x="82" y="39"/>
                        <a:pt x="85" y="39"/>
                      </a:cubicBezTo>
                      <a:cubicBezTo>
                        <a:pt x="89" y="39"/>
                        <a:pt x="92" y="39"/>
                        <a:pt x="94" y="38"/>
                      </a:cubicBezTo>
                      <a:cubicBezTo>
                        <a:pt x="91" y="35"/>
                        <a:pt x="88" y="32"/>
                        <a:pt x="84" y="30"/>
                      </a:cubicBezTo>
                      <a:cubicBezTo>
                        <a:pt x="82" y="29"/>
                        <a:pt x="79" y="29"/>
                        <a:pt x="78" y="26"/>
                      </a:cubicBezTo>
                      <a:cubicBezTo>
                        <a:pt x="80" y="23"/>
                        <a:pt x="85" y="24"/>
                        <a:pt x="88" y="24"/>
                      </a:cubicBezTo>
                      <a:cubicBezTo>
                        <a:pt x="88" y="19"/>
                        <a:pt x="90" y="16"/>
                        <a:pt x="91" y="12"/>
                      </a:cubicBezTo>
                      <a:cubicBezTo>
                        <a:pt x="97" y="12"/>
                        <a:pt x="99" y="18"/>
                        <a:pt x="103" y="20"/>
                      </a:cubicBezTo>
                      <a:cubicBezTo>
                        <a:pt x="106" y="19"/>
                        <a:pt x="109" y="18"/>
                        <a:pt x="113" y="18"/>
                      </a:cubicBezTo>
                      <a:cubicBezTo>
                        <a:pt x="113" y="18"/>
                        <a:pt x="113" y="18"/>
                        <a:pt x="114" y="19"/>
                      </a:cubicBezTo>
                      <a:cubicBezTo>
                        <a:pt x="113" y="24"/>
                        <a:pt x="113" y="28"/>
                        <a:pt x="114" y="33"/>
                      </a:cubicBezTo>
                      <a:cubicBezTo>
                        <a:pt x="120" y="31"/>
                        <a:pt x="125" y="27"/>
                        <a:pt x="132" y="26"/>
                      </a:cubicBezTo>
                      <a:cubicBezTo>
                        <a:pt x="133" y="28"/>
                        <a:pt x="132" y="31"/>
                        <a:pt x="131" y="34"/>
                      </a:cubicBezTo>
                      <a:cubicBezTo>
                        <a:pt x="136" y="36"/>
                        <a:pt x="140" y="38"/>
                        <a:pt x="143" y="41"/>
                      </a:cubicBezTo>
                      <a:cubicBezTo>
                        <a:pt x="143" y="43"/>
                        <a:pt x="139" y="44"/>
                        <a:pt x="137" y="45"/>
                      </a:cubicBezTo>
                      <a:cubicBezTo>
                        <a:pt x="135" y="46"/>
                        <a:pt x="132" y="47"/>
                        <a:pt x="131" y="48"/>
                      </a:cubicBezTo>
                      <a:cubicBezTo>
                        <a:pt x="132" y="51"/>
                        <a:pt x="137" y="52"/>
                        <a:pt x="135" y="56"/>
                      </a:cubicBezTo>
                      <a:cubicBezTo>
                        <a:pt x="130" y="57"/>
                        <a:pt x="124" y="56"/>
                        <a:pt x="119" y="54"/>
                      </a:cubicBezTo>
                      <a:cubicBezTo>
                        <a:pt x="119" y="61"/>
                        <a:pt x="124" y="64"/>
                        <a:pt x="127" y="68"/>
                      </a:cubicBezTo>
                      <a:cubicBezTo>
                        <a:pt x="131" y="70"/>
                        <a:pt x="134" y="71"/>
                        <a:pt x="138" y="71"/>
                      </a:cubicBezTo>
                      <a:cubicBezTo>
                        <a:pt x="149" y="71"/>
                        <a:pt x="155" y="62"/>
                        <a:pt x="155" y="50"/>
                      </a:cubicBezTo>
                      <a:cubicBezTo>
                        <a:pt x="156" y="49"/>
                        <a:pt x="159" y="48"/>
                        <a:pt x="162" y="48"/>
                      </a:cubicBezTo>
                      <a:cubicBezTo>
                        <a:pt x="163" y="52"/>
                        <a:pt x="164" y="57"/>
                        <a:pt x="168" y="60"/>
                      </a:cubicBezTo>
                      <a:cubicBezTo>
                        <a:pt x="168" y="61"/>
                        <a:pt x="170" y="61"/>
                        <a:pt x="171" y="62"/>
                      </a:cubicBezTo>
                      <a:cubicBezTo>
                        <a:pt x="174" y="64"/>
                        <a:pt x="178" y="67"/>
                        <a:pt x="185" y="67"/>
                      </a:cubicBezTo>
                      <a:cubicBezTo>
                        <a:pt x="188" y="66"/>
                        <a:pt x="191" y="64"/>
                        <a:pt x="193" y="63"/>
                      </a:cubicBezTo>
                      <a:cubicBezTo>
                        <a:pt x="197" y="59"/>
                        <a:pt x="200" y="53"/>
                        <a:pt x="200" y="46"/>
                      </a:cubicBezTo>
                      <a:cubicBezTo>
                        <a:pt x="194" y="49"/>
                        <a:pt x="184" y="50"/>
                        <a:pt x="178" y="48"/>
                      </a:cubicBezTo>
                      <a:cubicBezTo>
                        <a:pt x="178" y="45"/>
                        <a:pt x="179" y="44"/>
                        <a:pt x="180" y="42"/>
                      </a:cubicBezTo>
                      <a:cubicBezTo>
                        <a:pt x="178" y="39"/>
                        <a:pt x="173" y="39"/>
                        <a:pt x="170" y="36"/>
                      </a:cubicBezTo>
                      <a:cubicBezTo>
                        <a:pt x="172" y="33"/>
                        <a:pt x="175" y="32"/>
                        <a:pt x="178" y="29"/>
                      </a:cubicBezTo>
                      <a:cubicBezTo>
                        <a:pt x="177" y="28"/>
                        <a:pt x="175" y="26"/>
                        <a:pt x="175" y="25"/>
                      </a:cubicBezTo>
                      <a:cubicBezTo>
                        <a:pt x="177" y="23"/>
                        <a:pt x="180" y="24"/>
                        <a:pt x="183" y="24"/>
                      </a:cubicBezTo>
                      <a:cubicBezTo>
                        <a:pt x="188" y="24"/>
                        <a:pt x="192" y="25"/>
                        <a:pt x="196" y="26"/>
                      </a:cubicBezTo>
                      <a:cubicBezTo>
                        <a:pt x="197" y="19"/>
                        <a:pt x="192" y="14"/>
                        <a:pt x="192" y="8"/>
                      </a:cubicBezTo>
                      <a:cubicBezTo>
                        <a:pt x="194" y="7"/>
                        <a:pt x="197" y="9"/>
                        <a:pt x="199" y="8"/>
                      </a:cubicBezTo>
                      <a:cubicBezTo>
                        <a:pt x="201" y="6"/>
                        <a:pt x="202" y="0"/>
                        <a:pt x="205" y="0"/>
                      </a:cubicBezTo>
                      <a:cubicBezTo>
                        <a:pt x="206" y="0"/>
                        <a:pt x="209" y="5"/>
                        <a:pt x="210" y="7"/>
                      </a:cubicBezTo>
                      <a:cubicBezTo>
                        <a:pt x="210" y="7"/>
                        <a:pt x="210" y="8"/>
                        <a:pt x="210" y="8"/>
                      </a:cubicBezTo>
                      <a:cubicBezTo>
                        <a:pt x="213" y="9"/>
                        <a:pt x="216" y="8"/>
                        <a:pt x="218" y="9"/>
                      </a:cubicBezTo>
                      <a:cubicBezTo>
                        <a:pt x="216" y="13"/>
                        <a:pt x="214" y="18"/>
                        <a:pt x="213" y="23"/>
                      </a:cubicBezTo>
                      <a:cubicBezTo>
                        <a:pt x="219" y="21"/>
                        <a:pt x="227" y="19"/>
                        <a:pt x="234" y="20"/>
                      </a:cubicBezTo>
                      <a:cubicBezTo>
                        <a:pt x="234" y="23"/>
                        <a:pt x="232" y="24"/>
                        <a:pt x="231" y="26"/>
                      </a:cubicBezTo>
                      <a:cubicBezTo>
                        <a:pt x="232" y="28"/>
                        <a:pt x="236" y="30"/>
                        <a:pt x="238" y="33"/>
                      </a:cubicBezTo>
                      <a:cubicBezTo>
                        <a:pt x="241" y="36"/>
                        <a:pt x="237" y="37"/>
                        <a:pt x="234" y="38"/>
                      </a:cubicBezTo>
                      <a:cubicBezTo>
                        <a:pt x="232" y="39"/>
                        <a:pt x="231" y="40"/>
                        <a:pt x="230" y="41"/>
                      </a:cubicBezTo>
                      <a:cubicBezTo>
                        <a:pt x="230" y="44"/>
                        <a:pt x="232" y="46"/>
                        <a:pt x="232" y="49"/>
                      </a:cubicBezTo>
                      <a:cubicBezTo>
                        <a:pt x="224" y="52"/>
                        <a:pt x="215" y="48"/>
                        <a:pt x="211" y="44"/>
                      </a:cubicBezTo>
                      <a:cubicBezTo>
                        <a:pt x="210" y="48"/>
                        <a:pt x="211" y="53"/>
                        <a:pt x="213" y="56"/>
                      </a:cubicBezTo>
                      <a:cubicBezTo>
                        <a:pt x="213" y="56"/>
                        <a:pt x="214" y="56"/>
                        <a:pt x="214" y="56"/>
                      </a:cubicBezTo>
                      <a:cubicBezTo>
                        <a:pt x="214" y="56"/>
                        <a:pt x="213" y="56"/>
                        <a:pt x="213" y="56"/>
                      </a:cubicBezTo>
                      <a:cubicBezTo>
                        <a:pt x="216" y="61"/>
                        <a:pt x="219" y="65"/>
                        <a:pt x="226" y="66"/>
                      </a:cubicBezTo>
                      <a:cubicBezTo>
                        <a:pt x="234" y="67"/>
                        <a:pt x="238" y="63"/>
                        <a:pt x="241" y="58"/>
                      </a:cubicBezTo>
                      <a:cubicBezTo>
                        <a:pt x="242" y="58"/>
                        <a:pt x="243" y="57"/>
                        <a:pt x="243" y="56"/>
                      </a:cubicBezTo>
                      <a:cubicBezTo>
                        <a:pt x="244" y="54"/>
                        <a:pt x="244" y="52"/>
                        <a:pt x="245" y="50"/>
                      </a:cubicBezTo>
                      <a:cubicBezTo>
                        <a:pt x="245" y="49"/>
                        <a:pt x="245" y="49"/>
                        <a:pt x="245" y="48"/>
                      </a:cubicBezTo>
                      <a:cubicBezTo>
                        <a:pt x="246" y="46"/>
                        <a:pt x="245" y="44"/>
                        <a:pt x="248" y="43"/>
                      </a:cubicBezTo>
                      <a:cubicBezTo>
                        <a:pt x="249" y="44"/>
                        <a:pt x="250" y="44"/>
                        <a:pt x="252" y="44"/>
                      </a:cubicBezTo>
                      <a:cubicBezTo>
                        <a:pt x="253" y="48"/>
                        <a:pt x="254" y="53"/>
                        <a:pt x="255" y="57"/>
                      </a:cubicBezTo>
                      <a:cubicBezTo>
                        <a:pt x="256" y="59"/>
                        <a:pt x="257" y="61"/>
                        <a:pt x="258" y="62"/>
                      </a:cubicBezTo>
                      <a:cubicBezTo>
                        <a:pt x="262" y="69"/>
                        <a:pt x="270" y="72"/>
                        <a:pt x="278" y="70"/>
                      </a:cubicBezTo>
                      <a:cubicBezTo>
                        <a:pt x="284" y="69"/>
                        <a:pt x="291" y="62"/>
                        <a:pt x="291" y="55"/>
                      </a:cubicBezTo>
                      <a:cubicBezTo>
                        <a:pt x="286" y="55"/>
                        <a:pt x="279" y="56"/>
                        <a:pt x="274" y="55"/>
                      </a:cubicBezTo>
                      <a:cubicBezTo>
                        <a:pt x="274" y="52"/>
                        <a:pt x="275" y="50"/>
                        <a:pt x="276" y="48"/>
                      </a:cubicBezTo>
                      <a:cubicBezTo>
                        <a:pt x="276" y="45"/>
                        <a:pt x="266" y="43"/>
                        <a:pt x="267" y="39"/>
                      </a:cubicBezTo>
                      <a:cubicBezTo>
                        <a:pt x="267" y="38"/>
                        <a:pt x="273" y="36"/>
                        <a:pt x="275" y="35"/>
                      </a:cubicBezTo>
                      <a:cubicBezTo>
                        <a:pt x="277" y="35"/>
                        <a:pt x="280" y="35"/>
                        <a:pt x="282" y="34"/>
                      </a:cubicBezTo>
                      <a:cubicBezTo>
                        <a:pt x="283" y="31"/>
                        <a:pt x="281" y="29"/>
                        <a:pt x="282" y="27"/>
                      </a:cubicBezTo>
                      <a:cubicBezTo>
                        <a:pt x="286" y="28"/>
                        <a:pt x="289" y="28"/>
                        <a:pt x="292" y="28"/>
                      </a:cubicBezTo>
                      <a:cubicBezTo>
                        <a:pt x="294" y="29"/>
                        <a:pt x="295" y="31"/>
                        <a:pt x="298" y="31"/>
                      </a:cubicBezTo>
                      <a:cubicBezTo>
                        <a:pt x="299" y="28"/>
                        <a:pt x="297" y="24"/>
                        <a:pt x="297" y="21"/>
                      </a:cubicBezTo>
                      <a:cubicBezTo>
                        <a:pt x="296" y="20"/>
                        <a:pt x="295" y="19"/>
                        <a:pt x="295" y="18"/>
                      </a:cubicBezTo>
                      <a:cubicBezTo>
                        <a:pt x="296" y="14"/>
                        <a:pt x="303" y="17"/>
                        <a:pt x="306" y="18"/>
                      </a:cubicBezTo>
                      <a:cubicBezTo>
                        <a:pt x="311" y="15"/>
                        <a:pt x="316" y="13"/>
                        <a:pt x="322" y="11"/>
                      </a:cubicBezTo>
                      <a:cubicBezTo>
                        <a:pt x="324" y="15"/>
                        <a:pt x="321" y="19"/>
                        <a:pt x="322" y="24"/>
                      </a:cubicBezTo>
                      <a:cubicBezTo>
                        <a:pt x="326" y="24"/>
                        <a:pt x="331" y="24"/>
                        <a:pt x="334" y="26"/>
                      </a:cubicBezTo>
                      <a:cubicBezTo>
                        <a:pt x="333" y="33"/>
                        <a:pt x="324" y="33"/>
                        <a:pt x="321" y="37"/>
                      </a:cubicBezTo>
                      <a:cubicBezTo>
                        <a:pt x="322" y="38"/>
                        <a:pt x="325" y="38"/>
                        <a:pt x="326" y="37"/>
                      </a:cubicBezTo>
                      <a:cubicBezTo>
                        <a:pt x="328" y="39"/>
                        <a:pt x="336" y="39"/>
                        <a:pt x="337" y="41"/>
                      </a:cubicBezTo>
                      <a:cubicBezTo>
                        <a:pt x="338" y="45"/>
                        <a:pt x="332" y="46"/>
                        <a:pt x="330" y="48"/>
                      </a:cubicBezTo>
                      <a:cubicBezTo>
                        <a:pt x="331" y="51"/>
                        <a:pt x="332" y="55"/>
                        <a:pt x="331" y="59"/>
                      </a:cubicBezTo>
                      <a:cubicBezTo>
                        <a:pt x="327" y="60"/>
                        <a:pt x="322" y="59"/>
                        <a:pt x="319" y="59"/>
                      </a:cubicBezTo>
                      <a:cubicBezTo>
                        <a:pt x="319" y="61"/>
                        <a:pt x="321" y="64"/>
                        <a:pt x="320" y="66"/>
                      </a:cubicBezTo>
                      <a:cubicBezTo>
                        <a:pt x="313" y="66"/>
                        <a:pt x="308" y="60"/>
                        <a:pt x="303" y="57"/>
                      </a:cubicBezTo>
                      <a:cubicBezTo>
                        <a:pt x="301" y="59"/>
                        <a:pt x="299" y="64"/>
                        <a:pt x="301" y="67"/>
                      </a:cubicBezTo>
                      <a:cubicBezTo>
                        <a:pt x="302" y="67"/>
                        <a:pt x="303" y="66"/>
                        <a:pt x="304" y="66"/>
                      </a:cubicBezTo>
                      <a:cubicBezTo>
                        <a:pt x="304" y="67"/>
                        <a:pt x="302" y="67"/>
                        <a:pt x="301" y="68"/>
                      </a:cubicBezTo>
                      <a:cubicBezTo>
                        <a:pt x="302" y="75"/>
                        <a:pt x="307" y="79"/>
                        <a:pt x="314" y="80"/>
                      </a:cubicBezTo>
                      <a:cubicBezTo>
                        <a:pt x="323" y="81"/>
                        <a:pt x="331" y="73"/>
                        <a:pt x="335" y="67"/>
                      </a:cubicBezTo>
                      <a:cubicBezTo>
                        <a:pt x="336" y="66"/>
                        <a:pt x="335" y="65"/>
                        <a:pt x="336" y="65"/>
                      </a:cubicBezTo>
                      <a:cubicBezTo>
                        <a:pt x="339" y="64"/>
                        <a:pt x="340" y="67"/>
                        <a:pt x="342" y="67"/>
                      </a:cubicBezTo>
                      <a:cubicBezTo>
                        <a:pt x="342" y="69"/>
                        <a:pt x="341" y="70"/>
                        <a:pt x="340" y="72"/>
                      </a:cubicBezTo>
                      <a:cubicBezTo>
                        <a:pt x="338" y="82"/>
                        <a:pt x="344" y="92"/>
                        <a:pt x="353" y="92"/>
                      </a:cubicBezTo>
                      <a:cubicBezTo>
                        <a:pt x="359" y="92"/>
                        <a:pt x="362" y="89"/>
                        <a:pt x="365" y="86"/>
                      </a:cubicBezTo>
                      <a:cubicBezTo>
                        <a:pt x="360" y="84"/>
                        <a:pt x="356" y="82"/>
                        <a:pt x="352" y="80"/>
                      </a:cubicBezTo>
                      <a:cubicBezTo>
                        <a:pt x="352" y="77"/>
                        <a:pt x="357" y="76"/>
                        <a:pt x="359" y="74"/>
                      </a:cubicBezTo>
                      <a:cubicBezTo>
                        <a:pt x="358" y="69"/>
                        <a:pt x="355" y="65"/>
                        <a:pt x="356" y="60"/>
                      </a:cubicBezTo>
                      <a:cubicBezTo>
                        <a:pt x="360" y="61"/>
                        <a:pt x="363" y="61"/>
                        <a:pt x="366" y="62"/>
                      </a:cubicBezTo>
                      <a:cubicBezTo>
                        <a:pt x="368" y="59"/>
                        <a:pt x="368" y="53"/>
                        <a:pt x="371" y="53"/>
                      </a:cubicBezTo>
                      <a:cubicBezTo>
                        <a:pt x="373" y="53"/>
                        <a:pt x="374" y="57"/>
                        <a:pt x="378" y="57"/>
                      </a:cubicBezTo>
                      <a:cubicBezTo>
                        <a:pt x="380" y="55"/>
                        <a:pt x="382" y="51"/>
                        <a:pt x="385" y="49"/>
                      </a:cubicBezTo>
                      <a:cubicBezTo>
                        <a:pt x="388" y="50"/>
                        <a:pt x="389" y="54"/>
                        <a:pt x="391" y="56"/>
                      </a:cubicBezTo>
                      <a:cubicBezTo>
                        <a:pt x="394" y="55"/>
                        <a:pt x="396" y="56"/>
                        <a:pt x="398" y="55"/>
                      </a:cubicBezTo>
                      <a:cubicBezTo>
                        <a:pt x="402" y="55"/>
                        <a:pt x="405" y="52"/>
                        <a:pt x="409" y="54"/>
                      </a:cubicBezTo>
                      <a:cubicBezTo>
                        <a:pt x="408" y="59"/>
                        <a:pt x="403" y="59"/>
                        <a:pt x="401" y="63"/>
                      </a:cubicBezTo>
                      <a:cubicBezTo>
                        <a:pt x="400" y="63"/>
                        <a:pt x="400" y="64"/>
                        <a:pt x="399" y="64"/>
                      </a:cubicBezTo>
                      <a:cubicBezTo>
                        <a:pt x="397" y="67"/>
                        <a:pt x="394" y="70"/>
                        <a:pt x="391" y="73"/>
                      </a:cubicBezTo>
                      <a:cubicBezTo>
                        <a:pt x="383" y="71"/>
                        <a:pt x="396" y="64"/>
                        <a:pt x="397" y="62"/>
                      </a:cubicBezTo>
                      <a:cubicBezTo>
                        <a:pt x="395" y="63"/>
                        <a:pt x="393" y="64"/>
                        <a:pt x="391" y="66"/>
                      </a:cubicBezTo>
                      <a:cubicBezTo>
                        <a:pt x="390" y="66"/>
                        <a:pt x="390" y="65"/>
                        <a:pt x="389" y="65"/>
                      </a:cubicBezTo>
                      <a:cubicBezTo>
                        <a:pt x="388" y="66"/>
                        <a:pt x="387" y="66"/>
                        <a:pt x="386" y="67"/>
                      </a:cubicBezTo>
                      <a:cubicBezTo>
                        <a:pt x="386" y="67"/>
                        <a:pt x="386" y="66"/>
                        <a:pt x="386" y="66"/>
                      </a:cubicBezTo>
                      <a:cubicBezTo>
                        <a:pt x="384" y="66"/>
                        <a:pt x="385" y="68"/>
                        <a:pt x="383" y="68"/>
                      </a:cubicBezTo>
                      <a:cubicBezTo>
                        <a:pt x="382" y="65"/>
                        <a:pt x="384" y="62"/>
                        <a:pt x="384" y="60"/>
                      </a:cubicBezTo>
                      <a:cubicBezTo>
                        <a:pt x="382" y="62"/>
                        <a:pt x="382" y="66"/>
                        <a:pt x="380" y="68"/>
                      </a:cubicBezTo>
                      <a:cubicBezTo>
                        <a:pt x="379" y="69"/>
                        <a:pt x="380" y="67"/>
                        <a:pt x="379" y="67"/>
                      </a:cubicBezTo>
                      <a:cubicBezTo>
                        <a:pt x="378" y="68"/>
                        <a:pt x="378" y="69"/>
                        <a:pt x="378" y="69"/>
                      </a:cubicBezTo>
                      <a:cubicBezTo>
                        <a:pt x="375" y="68"/>
                        <a:pt x="376" y="65"/>
                        <a:pt x="374" y="64"/>
                      </a:cubicBezTo>
                      <a:cubicBezTo>
                        <a:pt x="374" y="66"/>
                        <a:pt x="376" y="68"/>
                        <a:pt x="375" y="70"/>
                      </a:cubicBezTo>
                      <a:cubicBezTo>
                        <a:pt x="373" y="71"/>
                        <a:pt x="373" y="69"/>
                        <a:pt x="372" y="68"/>
                      </a:cubicBezTo>
                      <a:cubicBezTo>
                        <a:pt x="372" y="69"/>
                        <a:pt x="371" y="69"/>
                        <a:pt x="371" y="69"/>
                      </a:cubicBezTo>
                      <a:cubicBezTo>
                        <a:pt x="370" y="70"/>
                        <a:pt x="372" y="71"/>
                        <a:pt x="371" y="72"/>
                      </a:cubicBezTo>
                      <a:cubicBezTo>
                        <a:pt x="370" y="72"/>
                        <a:pt x="369" y="71"/>
                        <a:pt x="368" y="71"/>
                      </a:cubicBezTo>
                      <a:cubicBezTo>
                        <a:pt x="368" y="72"/>
                        <a:pt x="370" y="73"/>
                        <a:pt x="370" y="74"/>
                      </a:cubicBezTo>
                      <a:cubicBezTo>
                        <a:pt x="370" y="75"/>
                        <a:pt x="369" y="75"/>
                        <a:pt x="369" y="75"/>
                      </a:cubicBezTo>
                      <a:cubicBezTo>
                        <a:pt x="369" y="76"/>
                        <a:pt x="370" y="76"/>
                        <a:pt x="370" y="78"/>
                      </a:cubicBezTo>
                      <a:cubicBezTo>
                        <a:pt x="370" y="79"/>
                        <a:pt x="368" y="79"/>
                        <a:pt x="368" y="79"/>
                      </a:cubicBezTo>
                      <a:cubicBezTo>
                        <a:pt x="368" y="80"/>
                        <a:pt x="370" y="80"/>
                        <a:pt x="371" y="80"/>
                      </a:cubicBezTo>
                      <a:cubicBezTo>
                        <a:pt x="372" y="82"/>
                        <a:pt x="376" y="83"/>
                        <a:pt x="375" y="86"/>
                      </a:cubicBezTo>
                      <a:cubicBezTo>
                        <a:pt x="375" y="87"/>
                        <a:pt x="372" y="89"/>
                        <a:pt x="371" y="91"/>
                      </a:cubicBezTo>
                      <a:cubicBezTo>
                        <a:pt x="367" y="94"/>
                        <a:pt x="363" y="99"/>
                        <a:pt x="357" y="100"/>
                      </a:cubicBezTo>
                      <a:cubicBezTo>
                        <a:pt x="353" y="100"/>
                        <a:pt x="350" y="100"/>
                        <a:pt x="348" y="100"/>
                      </a:cubicBezTo>
                      <a:cubicBezTo>
                        <a:pt x="344" y="97"/>
                        <a:pt x="339" y="96"/>
                        <a:pt x="337" y="91"/>
                      </a:cubicBezTo>
                      <a:cubicBezTo>
                        <a:pt x="335" y="88"/>
                        <a:pt x="335" y="84"/>
                        <a:pt x="333" y="81"/>
                      </a:cubicBezTo>
                      <a:cubicBezTo>
                        <a:pt x="330" y="82"/>
                        <a:pt x="328" y="84"/>
                        <a:pt x="326" y="86"/>
                      </a:cubicBezTo>
                      <a:cubicBezTo>
                        <a:pt x="322" y="87"/>
                        <a:pt x="316" y="88"/>
                        <a:pt x="312" y="87"/>
                      </a:cubicBezTo>
                      <a:cubicBezTo>
                        <a:pt x="302" y="85"/>
                        <a:pt x="295" y="80"/>
                        <a:pt x="293" y="70"/>
                      </a:cubicBezTo>
                      <a:cubicBezTo>
                        <a:pt x="291" y="72"/>
                        <a:pt x="288" y="73"/>
                        <a:pt x="286" y="76"/>
                      </a:cubicBezTo>
                      <a:cubicBezTo>
                        <a:pt x="280" y="79"/>
                        <a:pt x="270" y="79"/>
                        <a:pt x="262" y="76"/>
                      </a:cubicBezTo>
                      <a:cubicBezTo>
                        <a:pt x="260" y="74"/>
                        <a:pt x="258" y="73"/>
                        <a:pt x="256" y="72"/>
                      </a:cubicBezTo>
                      <a:cubicBezTo>
                        <a:pt x="252" y="70"/>
                        <a:pt x="251" y="65"/>
                        <a:pt x="249" y="61"/>
                      </a:cubicBezTo>
                      <a:cubicBezTo>
                        <a:pt x="245" y="68"/>
                        <a:pt x="237" y="75"/>
                        <a:pt x="226" y="74"/>
                      </a:cubicBezTo>
                      <a:cubicBezTo>
                        <a:pt x="220" y="73"/>
                        <a:pt x="217" y="71"/>
                        <a:pt x="213" y="68"/>
                      </a:cubicBezTo>
                      <a:cubicBezTo>
                        <a:pt x="210" y="66"/>
                        <a:pt x="208" y="62"/>
                        <a:pt x="206" y="59"/>
                      </a:cubicBezTo>
                      <a:cubicBezTo>
                        <a:pt x="204" y="61"/>
                        <a:pt x="202" y="65"/>
                        <a:pt x="200" y="67"/>
                      </a:cubicBezTo>
                      <a:cubicBezTo>
                        <a:pt x="198" y="69"/>
                        <a:pt x="195" y="69"/>
                        <a:pt x="193" y="71"/>
                      </a:cubicBezTo>
                      <a:cubicBezTo>
                        <a:pt x="188" y="72"/>
                        <a:pt x="183" y="74"/>
                        <a:pt x="178" y="73"/>
                      </a:cubicBezTo>
                      <a:cubicBezTo>
                        <a:pt x="177" y="73"/>
                        <a:pt x="175" y="72"/>
                        <a:pt x="174" y="71"/>
                      </a:cubicBezTo>
                      <a:cubicBezTo>
                        <a:pt x="172" y="71"/>
                        <a:pt x="170" y="70"/>
                        <a:pt x="168" y="69"/>
                      </a:cubicBezTo>
                      <a:cubicBezTo>
                        <a:pt x="168" y="68"/>
                        <a:pt x="167" y="67"/>
                        <a:pt x="165" y="66"/>
                      </a:cubicBezTo>
                      <a:cubicBezTo>
                        <a:pt x="163" y="64"/>
                        <a:pt x="162" y="63"/>
                        <a:pt x="160" y="61"/>
                      </a:cubicBezTo>
                      <a:cubicBezTo>
                        <a:pt x="158" y="64"/>
                        <a:pt x="156" y="68"/>
                        <a:pt x="153" y="71"/>
                      </a:cubicBezTo>
                      <a:cubicBezTo>
                        <a:pt x="152" y="72"/>
                        <a:pt x="151" y="72"/>
                        <a:pt x="149" y="73"/>
                      </a:cubicBezTo>
                      <a:cubicBezTo>
                        <a:pt x="147" y="75"/>
                        <a:pt x="142" y="78"/>
                        <a:pt x="137" y="78"/>
                      </a:cubicBezTo>
                      <a:cubicBezTo>
                        <a:pt x="135" y="78"/>
                        <a:pt x="133" y="77"/>
                        <a:pt x="131" y="76"/>
                      </a:cubicBezTo>
                      <a:cubicBezTo>
                        <a:pt x="130" y="76"/>
                        <a:pt x="128" y="76"/>
                        <a:pt x="128" y="76"/>
                      </a:cubicBezTo>
                      <a:cubicBezTo>
                        <a:pt x="124" y="74"/>
                        <a:pt x="121" y="72"/>
                        <a:pt x="119" y="69"/>
                      </a:cubicBezTo>
                      <a:cubicBezTo>
                        <a:pt x="118" y="68"/>
                        <a:pt x="117" y="67"/>
                        <a:pt x="116" y="66"/>
                      </a:cubicBezTo>
                      <a:cubicBezTo>
                        <a:pt x="115" y="69"/>
                        <a:pt x="114" y="70"/>
                        <a:pt x="113" y="73"/>
                      </a:cubicBezTo>
                      <a:cubicBezTo>
                        <a:pt x="112" y="74"/>
                        <a:pt x="112" y="74"/>
                        <a:pt x="111" y="75"/>
                      </a:cubicBezTo>
                      <a:cubicBezTo>
                        <a:pt x="109" y="80"/>
                        <a:pt x="105" y="84"/>
                        <a:pt x="99" y="86"/>
                      </a:cubicBezTo>
                      <a:cubicBezTo>
                        <a:pt x="94" y="88"/>
                        <a:pt x="90" y="86"/>
                        <a:pt x="86" y="85"/>
                      </a:cubicBezTo>
                      <a:cubicBezTo>
                        <a:pt x="82" y="84"/>
                        <a:pt x="78" y="81"/>
                        <a:pt x="75" y="79"/>
                      </a:cubicBezTo>
                      <a:cubicBezTo>
                        <a:pt x="73" y="86"/>
                        <a:pt x="70" y="93"/>
                        <a:pt x="65" y="96"/>
                      </a:cubicBezTo>
                      <a:cubicBezTo>
                        <a:pt x="64" y="96"/>
                        <a:pt x="64" y="97"/>
                        <a:pt x="64" y="97"/>
                      </a:cubicBezTo>
                      <a:cubicBezTo>
                        <a:pt x="57" y="100"/>
                        <a:pt x="47" y="100"/>
                        <a:pt x="40" y="95"/>
                      </a:cubicBezTo>
                      <a:cubicBezTo>
                        <a:pt x="39" y="94"/>
                        <a:pt x="37" y="92"/>
                        <a:pt x="36" y="91"/>
                      </a:cubicBezTo>
                      <a:cubicBezTo>
                        <a:pt x="35" y="89"/>
                        <a:pt x="32" y="87"/>
                        <a:pt x="32" y="85"/>
                      </a:cubicBezTo>
                      <a:cubicBezTo>
                        <a:pt x="31" y="82"/>
                        <a:pt x="35" y="81"/>
                        <a:pt x="36" y="77"/>
                      </a:cubicBezTo>
                      <a:cubicBezTo>
                        <a:pt x="37" y="77"/>
                        <a:pt x="40" y="76"/>
                        <a:pt x="42" y="76"/>
                      </a:cubicBezTo>
                      <a:cubicBezTo>
                        <a:pt x="41" y="75"/>
                        <a:pt x="38" y="75"/>
                        <a:pt x="37" y="74"/>
                      </a:cubicBezTo>
                      <a:cubicBezTo>
                        <a:pt x="37" y="72"/>
                        <a:pt x="38" y="72"/>
                        <a:pt x="39" y="71"/>
                      </a:cubicBezTo>
                      <a:cubicBezTo>
                        <a:pt x="37" y="68"/>
                        <a:pt x="43" y="67"/>
                        <a:pt x="44" y="64"/>
                      </a:cubicBezTo>
                      <a:cubicBezTo>
                        <a:pt x="42" y="64"/>
                        <a:pt x="41" y="66"/>
                        <a:pt x="39" y="66"/>
                      </a:cubicBezTo>
                      <a:cubicBezTo>
                        <a:pt x="38" y="65"/>
                        <a:pt x="36" y="66"/>
                        <a:pt x="36" y="64"/>
                      </a:cubicBezTo>
                      <a:cubicBezTo>
                        <a:pt x="35" y="65"/>
                        <a:pt x="34" y="66"/>
                        <a:pt x="33" y="66"/>
                      </a:cubicBezTo>
                      <a:cubicBezTo>
                        <a:pt x="32" y="63"/>
                        <a:pt x="35" y="62"/>
                        <a:pt x="35" y="60"/>
                      </a:cubicBezTo>
                      <a:close/>
                      <a:moveTo>
                        <a:pt x="204" y="19"/>
                      </a:moveTo>
                      <a:cubicBezTo>
                        <a:pt x="203" y="19"/>
                        <a:pt x="203" y="17"/>
                        <a:pt x="201" y="16"/>
                      </a:cubicBezTo>
                      <a:cubicBezTo>
                        <a:pt x="201" y="17"/>
                        <a:pt x="202" y="19"/>
                        <a:pt x="201" y="19"/>
                      </a:cubicBezTo>
                      <a:cubicBezTo>
                        <a:pt x="200" y="19"/>
                        <a:pt x="199" y="17"/>
                        <a:pt x="199" y="18"/>
                      </a:cubicBezTo>
                      <a:cubicBezTo>
                        <a:pt x="200" y="21"/>
                        <a:pt x="200" y="24"/>
                        <a:pt x="200" y="26"/>
                      </a:cubicBezTo>
                      <a:cubicBezTo>
                        <a:pt x="197" y="31"/>
                        <a:pt x="189" y="26"/>
                        <a:pt x="184" y="27"/>
                      </a:cubicBezTo>
                      <a:cubicBezTo>
                        <a:pt x="184" y="29"/>
                        <a:pt x="188" y="28"/>
                        <a:pt x="188" y="30"/>
                      </a:cubicBezTo>
                      <a:cubicBezTo>
                        <a:pt x="187" y="31"/>
                        <a:pt x="185" y="30"/>
                        <a:pt x="185" y="31"/>
                      </a:cubicBezTo>
                      <a:cubicBezTo>
                        <a:pt x="186" y="32"/>
                        <a:pt x="189" y="31"/>
                        <a:pt x="189" y="33"/>
                      </a:cubicBezTo>
                      <a:cubicBezTo>
                        <a:pt x="186" y="34"/>
                        <a:pt x="181" y="33"/>
                        <a:pt x="178" y="35"/>
                      </a:cubicBezTo>
                      <a:cubicBezTo>
                        <a:pt x="181" y="35"/>
                        <a:pt x="183" y="36"/>
                        <a:pt x="186" y="35"/>
                      </a:cubicBezTo>
                      <a:cubicBezTo>
                        <a:pt x="186" y="36"/>
                        <a:pt x="185" y="36"/>
                        <a:pt x="186" y="37"/>
                      </a:cubicBezTo>
                      <a:cubicBezTo>
                        <a:pt x="187" y="37"/>
                        <a:pt x="189" y="36"/>
                        <a:pt x="190" y="37"/>
                      </a:cubicBezTo>
                      <a:cubicBezTo>
                        <a:pt x="190" y="38"/>
                        <a:pt x="188" y="38"/>
                        <a:pt x="189" y="39"/>
                      </a:cubicBezTo>
                      <a:cubicBezTo>
                        <a:pt x="190" y="38"/>
                        <a:pt x="193" y="37"/>
                        <a:pt x="194" y="39"/>
                      </a:cubicBezTo>
                      <a:cubicBezTo>
                        <a:pt x="192" y="40"/>
                        <a:pt x="189" y="40"/>
                        <a:pt x="188" y="43"/>
                      </a:cubicBezTo>
                      <a:cubicBezTo>
                        <a:pt x="190" y="42"/>
                        <a:pt x="193" y="41"/>
                        <a:pt x="196" y="42"/>
                      </a:cubicBezTo>
                      <a:cubicBezTo>
                        <a:pt x="196" y="43"/>
                        <a:pt x="195" y="43"/>
                        <a:pt x="194" y="44"/>
                      </a:cubicBezTo>
                      <a:cubicBezTo>
                        <a:pt x="200" y="42"/>
                        <a:pt x="208" y="40"/>
                        <a:pt x="214" y="42"/>
                      </a:cubicBezTo>
                      <a:cubicBezTo>
                        <a:pt x="215" y="43"/>
                        <a:pt x="215" y="44"/>
                        <a:pt x="216" y="44"/>
                      </a:cubicBezTo>
                      <a:cubicBezTo>
                        <a:pt x="219" y="43"/>
                        <a:pt x="221" y="45"/>
                        <a:pt x="223" y="45"/>
                      </a:cubicBezTo>
                      <a:cubicBezTo>
                        <a:pt x="222" y="44"/>
                        <a:pt x="222" y="43"/>
                        <a:pt x="220" y="43"/>
                      </a:cubicBezTo>
                      <a:cubicBezTo>
                        <a:pt x="220" y="43"/>
                        <a:pt x="220" y="43"/>
                        <a:pt x="220" y="42"/>
                      </a:cubicBezTo>
                      <a:cubicBezTo>
                        <a:pt x="221" y="42"/>
                        <a:pt x="222" y="43"/>
                        <a:pt x="223" y="42"/>
                      </a:cubicBezTo>
                      <a:cubicBezTo>
                        <a:pt x="221" y="41"/>
                        <a:pt x="220" y="41"/>
                        <a:pt x="219" y="39"/>
                      </a:cubicBezTo>
                      <a:cubicBezTo>
                        <a:pt x="220" y="39"/>
                        <a:pt x="221" y="39"/>
                        <a:pt x="222" y="39"/>
                      </a:cubicBezTo>
                      <a:cubicBezTo>
                        <a:pt x="221" y="37"/>
                        <a:pt x="219" y="38"/>
                        <a:pt x="218" y="37"/>
                      </a:cubicBezTo>
                      <a:cubicBezTo>
                        <a:pt x="221" y="36"/>
                        <a:pt x="225" y="36"/>
                        <a:pt x="228" y="35"/>
                      </a:cubicBezTo>
                      <a:cubicBezTo>
                        <a:pt x="229" y="35"/>
                        <a:pt x="230" y="36"/>
                        <a:pt x="230" y="34"/>
                      </a:cubicBezTo>
                      <a:cubicBezTo>
                        <a:pt x="228" y="34"/>
                        <a:pt x="225" y="34"/>
                        <a:pt x="223" y="33"/>
                      </a:cubicBezTo>
                      <a:cubicBezTo>
                        <a:pt x="223" y="32"/>
                        <a:pt x="225" y="32"/>
                        <a:pt x="226" y="31"/>
                      </a:cubicBezTo>
                      <a:cubicBezTo>
                        <a:pt x="224" y="31"/>
                        <a:pt x="222" y="32"/>
                        <a:pt x="221" y="30"/>
                      </a:cubicBezTo>
                      <a:cubicBezTo>
                        <a:pt x="221" y="30"/>
                        <a:pt x="222" y="29"/>
                        <a:pt x="222" y="29"/>
                      </a:cubicBezTo>
                      <a:cubicBezTo>
                        <a:pt x="222" y="29"/>
                        <a:pt x="220" y="29"/>
                        <a:pt x="220" y="28"/>
                      </a:cubicBezTo>
                      <a:cubicBezTo>
                        <a:pt x="221" y="26"/>
                        <a:pt x="223" y="27"/>
                        <a:pt x="224" y="25"/>
                      </a:cubicBezTo>
                      <a:cubicBezTo>
                        <a:pt x="221" y="25"/>
                        <a:pt x="220" y="27"/>
                        <a:pt x="217" y="27"/>
                      </a:cubicBezTo>
                      <a:cubicBezTo>
                        <a:pt x="217" y="27"/>
                        <a:pt x="217" y="26"/>
                        <a:pt x="216" y="26"/>
                      </a:cubicBezTo>
                      <a:cubicBezTo>
                        <a:pt x="214" y="26"/>
                        <a:pt x="214" y="27"/>
                        <a:pt x="212" y="26"/>
                      </a:cubicBezTo>
                      <a:cubicBezTo>
                        <a:pt x="208" y="25"/>
                        <a:pt x="213" y="18"/>
                        <a:pt x="212" y="15"/>
                      </a:cubicBezTo>
                      <a:cubicBezTo>
                        <a:pt x="211" y="17"/>
                        <a:pt x="211" y="19"/>
                        <a:pt x="209" y="20"/>
                      </a:cubicBezTo>
                      <a:cubicBezTo>
                        <a:pt x="208" y="18"/>
                        <a:pt x="209" y="16"/>
                        <a:pt x="208" y="15"/>
                      </a:cubicBezTo>
                      <a:cubicBezTo>
                        <a:pt x="208" y="16"/>
                        <a:pt x="208" y="17"/>
                        <a:pt x="207" y="17"/>
                      </a:cubicBezTo>
                      <a:cubicBezTo>
                        <a:pt x="205" y="16"/>
                        <a:pt x="206" y="11"/>
                        <a:pt x="205" y="9"/>
                      </a:cubicBezTo>
                      <a:cubicBezTo>
                        <a:pt x="204" y="12"/>
                        <a:pt x="205" y="17"/>
                        <a:pt x="204" y="19"/>
                      </a:cubicBezTo>
                      <a:close/>
                      <a:moveTo>
                        <a:pt x="324" y="43"/>
                      </a:moveTo>
                      <a:cubicBezTo>
                        <a:pt x="326" y="43"/>
                        <a:pt x="324" y="42"/>
                        <a:pt x="324" y="42"/>
                      </a:cubicBezTo>
                      <a:cubicBezTo>
                        <a:pt x="320" y="42"/>
                        <a:pt x="316" y="42"/>
                        <a:pt x="312" y="41"/>
                      </a:cubicBezTo>
                      <a:cubicBezTo>
                        <a:pt x="314" y="38"/>
                        <a:pt x="318" y="37"/>
                        <a:pt x="319" y="34"/>
                      </a:cubicBezTo>
                      <a:cubicBezTo>
                        <a:pt x="319" y="33"/>
                        <a:pt x="318" y="34"/>
                        <a:pt x="318" y="34"/>
                      </a:cubicBezTo>
                      <a:cubicBezTo>
                        <a:pt x="318" y="33"/>
                        <a:pt x="318" y="33"/>
                        <a:pt x="318" y="32"/>
                      </a:cubicBezTo>
                      <a:cubicBezTo>
                        <a:pt x="316" y="33"/>
                        <a:pt x="314" y="36"/>
                        <a:pt x="311" y="37"/>
                      </a:cubicBezTo>
                      <a:cubicBezTo>
                        <a:pt x="312" y="34"/>
                        <a:pt x="314" y="32"/>
                        <a:pt x="315" y="30"/>
                      </a:cubicBezTo>
                      <a:cubicBezTo>
                        <a:pt x="314" y="31"/>
                        <a:pt x="313" y="33"/>
                        <a:pt x="311" y="33"/>
                      </a:cubicBezTo>
                      <a:cubicBezTo>
                        <a:pt x="312" y="28"/>
                        <a:pt x="315" y="26"/>
                        <a:pt x="316" y="22"/>
                      </a:cubicBezTo>
                      <a:cubicBezTo>
                        <a:pt x="312" y="23"/>
                        <a:pt x="312" y="28"/>
                        <a:pt x="309" y="30"/>
                      </a:cubicBezTo>
                      <a:cubicBezTo>
                        <a:pt x="309" y="28"/>
                        <a:pt x="309" y="27"/>
                        <a:pt x="309" y="26"/>
                      </a:cubicBezTo>
                      <a:cubicBezTo>
                        <a:pt x="308" y="27"/>
                        <a:pt x="308" y="30"/>
                        <a:pt x="306" y="30"/>
                      </a:cubicBezTo>
                      <a:cubicBezTo>
                        <a:pt x="304" y="30"/>
                        <a:pt x="305" y="27"/>
                        <a:pt x="305" y="26"/>
                      </a:cubicBezTo>
                      <a:cubicBezTo>
                        <a:pt x="305" y="26"/>
                        <a:pt x="305" y="27"/>
                        <a:pt x="304" y="26"/>
                      </a:cubicBezTo>
                      <a:cubicBezTo>
                        <a:pt x="303" y="25"/>
                        <a:pt x="302" y="24"/>
                        <a:pt x="301" y="23"/>
                      </a:cubicBezTo>
                      <a:cubicBezTo>
                        <a:pt x="302" y="27"/>
                        <a:pt x="304" y="34"/>
                        <a:pt x="299" y="36"/>
                      </a:cubicBezTo>
                      <a:cubicBezTo>
                        <a:pt x="296" y="35"/>
                        <a:pt x="293" y="33"/>
                        <a:pt x="289" y="32"/>
                      </a:cubicBezTo>
                      <a:cubicBezTo>
                        <a:pt x="289" y="33"/>
                        <a:pt x="290" y="33"/>
                        <a:pt x="290" y="34"/>
                      </a:cubicBezTo>
                      <a:cubicBezTo>
                        <a:pt x="290" y="35"/>
                        <a:pt x="289" y="34"/>
                        <a:pt x="288" y="35"/>
                      </a:cubicBezTo>
                      <a:cubicBezTo>
                        <a:pt x="289" y="36"/>
                        <a:pt x="291" y="36"/>
                        <a:pt x="289" y="38"/>
                      </a:cubicBezTo>
                      <a:cubicBezTo>
                        <a:pt x="290" y="38"/>
                        <a:pt x="291" y="38"/>
                        <a:pt x="291" y="39"/>
                      </a:cubicBezTo>
                      <a:cubicBezTo>
                        <a:pt x="288" y="41"/>
                        <a:pt x="285" y="39"/>
                        <a:pt x="283" y="40"/>
                      </a:cubicBezTo>
                      <a:cubicBezTo>
                        <a:pt x="284" y="41"/>
                        <a:pt x="287" y="40"/>
                        <a:pt x="287" y="43"/>
                      </a:cubicBezTo>
                      <a:cubicBezTo>
                        <a:pt x="286" y="44"/>
                        <a:pt x="284" y="42"/>
                        <a:pt x="283" y="43"/>
                      </a:cubicBezTo>
                      <a:cubicBezTo>
                        <a:pt x="284" y="45"/>
                        <a:pt x="287" y="44"/>
                        <a:pt x="288" y="46"/>
                      </a:cubicBezTo>
                      <a:cubicBezTo>
                        <a:pt x="287" y="47"/>
                        <a:pt x="285" y="47"/>
                        <a:pt x="284" y="48"/>
                      </a:cubicBezTo>
                      <a:cubicBezTo>
                        <a:pt x="285" y="47"/>
                        <a:pt x="286" y="48"/>
                        <a:pt x="287" y="49"/>
                      </a:cubicBezTo>
                      <a:cubicBezTo>
                        <a:pt x="287" y="51"/>
                        <a:pt x="283" y="50"/>
                        <a:pt x="283" y="51"/>
                      </a:cubicBezTo>
                      <a:cubicBezTo>
                        <a:pt x="287" y="51"/>
                        <a:pt x="293" y="49"/>
                        <a:pt x="296" y="52"/>
                      </a:cubicBezTo>
                      <a:cubicBezTo>
                        <a:pt x="298" y="52"/>
                        <a:pt x="300" y="52"/>
                        <a:pt x="302" y="53"/>
                      </a:cubicBezTo>
                      <a:cubicBezTo>
                        <a:pt x="303" y="54"/>
                        <a:pt x="304" y="54"/>
                        <a:pt x="305" y="55"/>
                      </a:cubicBezTo>
                      <a:cubicBezTo>
                        <a:pt x="307" y="53"/>
                        <a:pt x="308" y="56"/>
                        <a:pt x="310" y="56"/>
                      </a:cubicBezTo>
                      <a:cubicBezTo>
                        <a:pt x="310" y="55"/>
                        <a:pt x="309" y="54"/>
                        <a:pt x="308" y="54"/>
                      </a:cubicBezTo>
                      <a:cubicBezTo>
                        <a:pt x="308" y="53"/>
                        <a:pt x="308" y="52"/>
                        <a:pt x="309" y="52"/>
                      </a:cubicBezTo>
                      <a:cubicBezTo>
                        <a:pt x="309" y="53"/>
                        <a:pt x="310" y="53"/>
                        <a:pt x="311" y="53"/>
                      </a:cubicBezTo>
                      <a:cubicBezTo>
                        <a:pt x="311" y="52"/>
                        <a:pt x="312" y="52"/>
                        <a:pt x="313" y="52"/>
                      </a:cubicBezTo>
                      <a:cubicBezTo>
                        <a:pt x="313" y="51"/>
                        <a:pt x="312" y="51"/>
                        <a:pt x="312" y="50"/>
                      </a:cubicBezTo>
                      <a:cubicBezTo>
                        <a:pt x="315" y="49"/>
                        <a:pt x="319" y="53"/>
                        <a:pt x="322" y="52"/>
                      </a:cubicBezTo>
                      <a:cubicBezTo>
                        <a:pt x="320" y="50"/>
                        <a:pt x="317" y="50"/>
                        <a:pt x="314" y="48"/>
                      </a:cubicBezTo>
                      <a:cubicBezTo>
                        <a:pt x="317" y="46"/>
                        <a:pt x="320" y="49"/>
                        <a:pt x="323" y="49"/>
                      </a:cubicBezTo>
                      <a:cubicBezTo>
                        <a:pt x="323" y="48"/>
                        <a:pt x="323" y="48"/>
                        <a:pt x="323" y="47"/>
                      </a:cubicBezTo>
                      <a:cubicBezTo>
                        <a:pt x="323" y="46"/>
                        <a:pt x="325" y="47"/>
                        <a:pt x="325" y="46"/>
                      </a:cubicBezTo>
                      <a:cubicBezTo>
                        <a:pt x="323" y="45"/>
                        <a:pt x="320" y="46"/>
                        <a:pt x="320" y="44"/>
                      </a:cubicBezTo>
                      <a:cubicBezTo>
                        <a:pt x="321" y="43"/>
                        <a:pt x="323" y="43"/>
                        <a:pt x="324" y="43"/>
                      </a:cubicBezTo>
                      <a:close/>
                      <a:moveTo>
                        <a:pt x="93" y="52"/>
                      </a:moveTo>
                      <a:cubicBezTo>
                        <a:pt x="95" y="51"/>
                        <a:pt x="97" y="50"/>
                        <a:pt x="99" y="51"/>
                      </a:cubicBezTo>
                      <a:cubicBezTo>
                        <a:pt x="100" y="52"/>
                        <a:pt x="98" y="52"/>
                        <a:pt x="97" y="53"/>
                      </a:cubicBezTo>
                      <a:cubicBezTo>
                        <a:pt x="99" y="54"/>
                        <a:pt x="101" y="52"/>
                        <a:pt x="102" y="53"/>
                      </a:cubicBezTo>
                      <a:cubicBezTo>
                        <a:pt x="100" y="55"/>
                        <a:pt x="98" y="56"/>
                        <a:pt x="96" y="57"/>
                      </a:cubicBezTo>
                      <a:cubicBezTo>
                        <a:pt x="102" y="56"/>
                        <a:pt x="105" y="52"/>
                        <a:pt x="111" y="53"/>
                      </a:cubicBezTo>
                      <a:cubicBezTo>
                        <a:pt x="115" y="50"/>
                        <a:pt x="119" y="51"/>
                        <a:pt x="124" y="52"/>
                      </a:cubicBezTo>
                      <a:cubicBezTo>
                        <a:pt x="124" y="51"/>
                        <a:pt x="122" y="51"/>
                        <a:pt x="122" y="50"/>
                      </a:cubicBezTo>
                      <a:cubicBezTo>
                        <a:pt x="122" y="49"/>
                        <a:pt x="122" y="49"/>
                        <a:pt x="123" y="48"/>
                      </a:cubicBezTo>
                      <a:cubicBezTo>
                        <a:pt x="122" y="48"/>
                        <a:pt x="121" y="48"/>
                        <a:pt x="122" y="46"/>
                      </a:cubicBezTo>
                      <a:cubicBezTo>
                        <a:pt x="123" y="45"/>
                        <a:pt x="125" y="45"/>
                        <a:pt x="127" y="45"/>
                      </a:cubicBezTo>
                      <a:cubicBezTo>
                        <a:pt x="126" y="44"/>
                        <a:pt x="125" y="44"/>
                        <a:pt x="125" y="43"/>
                      </a:cubicBezTo>
                      <a:cubicBezTo>
                        <a:pt x="126" y="42"/>
                        <a:pt x="128" y="42"/>
                        <a:pt x="129" y="42"/>
                      </a:cubicBezTo>
                      <a:cubicBezTo>
                        <a:pt x="128" y="40"/>
                        <a:pt x="125" y="41"/>
                        <a:pt x="124" y="40"/>
                      </a:cubicBezTo>
                      <a:cubicBezTo>
                        <a:pt x="124" y="39"/>
                        <a:pt x="126" y="40"/>
                        <a:pt x="127" y="38"/>
                      </a:cubicBezTo>
                      <a:cubicBezTo>
                        <a:pt x="125" y="39"/>
                        <a:pt x="125" y="37"/>
                        <a:pt x="124" y="37"/>
                      </a:cubicBezTo>
                      <a:cubicBezTo>
                        <a:pt x="122" y="37"/>
                        <a:pt x="121" y="38"/>
                        <a:pt x="120" y="37"/>
                      </a:cubicBezTo>
                      <a:cubicBezTo>
                        <a:pt x="120" y="34"/>
                        <a:pt x="123" y="34"/>
                        <a:pt x="124" y="33"/>
                      </a:cubicBezTo>
                      <a:cubicBezTo>
                        <a:pt x="120" y="34"/>
                        <a:pt x="117" y="37"/>
                        <a:pt x="112" y="38"/>
                      </a:cubicBezTo>
                      <a:cubicBezTo>
                        <a:pt x="110" y="35"/>
                        <a:pt x="112" y="30"/>
                        <a:pt x="110" y="27"/>
                      </a:cubicBezTo>
                      <a:cubicBezTo>
                        <a:pt x="110" y="29"/>
                        <a:pt x="110" y="30"/>
                        <a:pt x="109" y="31"/>
                      </a:cubicBezTo>
                      <a:cubicBezTo>
                        <a:pt x="109" y="31"/>
                        <a:pt x="109" y="30"/>
                        <a:pt x="108" y="31"/>
                      </a:cubicBezTo>
                      <a:cubicBezTo>
                        <a:pt x="108" y="31"/>
                        <a:pt x="108" y="32"/>
                        <a:pt x="107" y="31"/>
                      </a:cubicBezTo>
                      <a:cubicBezTo>
                        <a:pt x="106" y="31"/>
                        <a:pt x="106" y="30"/>
                        <a:pt x="105" y="30"/>
                      </a:cubicBezTo>
                      <a:cubicBezTo>
                        <a:pt x="105" y="31"/>
                        <a:pt x="106" y="32"/>
                        <a:pt x="105" y="32"/>
                      </a:cubicBezTo>
                      <a:cubicBezTo>
                        <a:pt x="103" y="32"/>
                        <a:pt x="102" y="29"/>
                        <a:pt x="101" y="28"/>
                      </a:cubicBezTo>
                      <a:cubicBezTo>
                        <a:pt x="100" y="26"/>
                        <a:pt x="98" y="24"/>
                        <a:pt x="97" y="23"/>
                      </a:cubicBezTo>
                      <a:cubicBezTo>
                        <a:pt x="97" y="25"/>
                        <a:pt x="99" y="27"/>
                        <a:pt x="99" y="29"/>
                      </a:cubicBezTo>
                      <a:cubicBezTo>
                        <a:pt x="98" y="29"/>
                        <a:pt x="98" y="27"/>
                        <a:pt x="97" y="28"/>
                      </a:cubicBezTo>
                      <a:cubicBezTo>
                        <a:pt x="98" y="29"/>
                        <a:pt x="98" y="29"/>
                        <a:pt x="98" y="30"/>
                      </a:cubicBezTo>
                      <a:cubicBezTo>
                        <a:pt x="97" y="31"/>
                        <a:pt x="97" y="30"/>
                        <a:pt x="96" y="30"/>
                      </a:cubicBezTo>
                      <a:cubicBezTo>
                        <a:pt x="97" y="31"/>
                        <a:pt x="98" y="32"/>
                        <a:pt x="98" y="34"/>
                      </a:cubicBezTo>
                      <a:cubicBezTo>
                        <a:pt x="96" y="34"/>
                        <a:pt x="95" y="32"/>
                        <a:pt x="94" y="32"/>
                      </a:cubicBezTo>
                      <a:cubicBezTo>
                        <a:pt x="95" y="35"/>
                        <a:pt x="100" y="36"/>
                        <a:pt x="100" y="39"/>
                      </a:cubicBezTo>
                      <a:cubicBezTo>
                        <a:pt x="100" y="43"/>
                        <a:pt x="92" y="40"/>
                        <a:pt x="90" y="42"/>
                      </a:cubicBezTo>
                      <a:cubicBezTo>
                        <a:pt x="92" y="43"/>
                        <a:pt x="94" y="41"/>
                        <a:pt x="95" y="43"/>
                      </a:cubicBezTo>
                      <a:cubicBezTo>
                        <a:pt x="93" y="44"/>
                        <a:pt x="91" y="44"/>
                        <a:pt x="91" y="45"/>
                      </a:cubicBezTo>
                      <a:cubicBezTo>
                        <a:pt x="92" y="45"/>
                        <a:pt x="92" y="46"/>
                        <a:pt x="92" y="47"/>
                      </a:cubicBezTo>
                      <a:cubicBezTo>
                        <a:pt x="90" y="49"/>
                        <a:pt x="87" y="48"/>
                        <a:pt x="85" y="50"/>
                      </a:cubicBezTo>
                      <a:cubicBezTo>
                        <a:pt x="88" y="50"/>
                        <a:pt x="93" y="48"/>
                        <a:pt x="96" y="49"/>
                      </a:cubicBezTo>
                      <a:cubicBezTo>
                        <a:pt x="96" y="51"/>
                        <a:pt x="93" y="51"/>
                        <a:pt x="93" y="52"/>
                      </a:cubicBezTo>
                      <a:close/>
                      <a:moveTo>
                        <a:pt x="279" y="40"/>
                      </a:moveTo>
                      <a:cubicBezTo>
                        <a:pt x="280" y="40"/>
                        <a:pt x="282" y="40"/>
                        <a:pt x="283" y="40"/>
                      </a:cubicBezTo>
                      <a:cubicBezTo>
                        <a:pt x="281" y="40"/>
                        <a:pt x="280" y="39"/>
                        <a:pt x="279" y="40"/>
                      </a:cubicBezTo>
                      <a:close/>
                      <a:moveTo>
                        <a:pt x="130" y="41"/>
                      </a:moveTo>
                      <a:cubicBezTo>
                        <a:pt x="130" y="41"/>
                        <a:pt x="132" y="42"/>
                        <a:pt x="133" y="41"/>
                      </a:cubicBezTo>
                      <a:cubicBezTo>
                        <a:pt x="132" y="41"/>
                        <a:pt x="131" y="40"/>
                        <a:pt x="130" y="41"/>
                      </a:cubicBezTo>
                      <a:close/>
                      <a:moveTo>
                        <a:pt x="325" y="53"/>
                      </a:moveTo>
                      <a:cubicBezTo>
                        <a:pt x="324" y="53"/>
                        <a:pt x="323" y="52"/>
                        <a:pt x="322" y="53"/>
                      </a:cubicBezTo>
                      <a:cubicBezTo>
                        <a:pt x="323" y="53"/>
                        <a:pt x="325" y="54"/>
                        <a:pt x="325" y="5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33" name="Freeform 321"/>
                <p:cNvSpPr>
                  <a:spLocks noEditPoints="1"/>
                </p:cNvSpPr>
                <p:nvPr/>
              </p:nvSpPr>
              <p:spPr bwMode="auto">
                <a:xfrm>
                  <a:off x="4645026" y="1941513"/>
                  <a:ext cx="234950" cy="174625"/>
                </a:xfrm>
                <a:custGeom>
                  <a:gdLst>
                    <a:gd fmla="*/ 48 w 62" name="T0"/>
                    <a:gd fmla="*/ 8 h 46" name="T1"/>
                    <a:gd fmla="*/ 57 w 62" name="T2"/>
                    <a:gd fmla="*/ 12 h 46" name="T3"/>
                    <a:gd fmla="*/ 61 w 62" name="T4"/>
                    <a:gd fmla="*/ 29 h 46" name="T5"/>
                    <a:gd fmla="*/ 60 w 62" name="T6"/>
                    <a:gd fmla="*/ 41 h 46" name="T7"/>
                    <a:gd fmla="*/ 49 w 62" name="T8"/>
                    <a:gd fmla="*/ 32 h 46" name="T9"/>
                    <a:gd fmla="*/ 45 w 62" name="T10"/>
                    <a:gd fmla="*/ 38 h 46" name="T11"/>
                    <a:gd fmla="*/ 32 w 62" name="T12"/>
                    <a:gd fmla="*/ 43 h 46" name="T13"/>
                    <a:gd fmla="*/ 16 w 62" name="T14"/>
                    <a:gd fmla="*/ 43 h 46" name="T15"/>
                    <a:gd fmla="*/ 23 w 62" name="T16"/>
                    <a:gd fmla="*/ 31 h 46" name="T17"/>
                    <a:gd fmla="*/ 3 w 62" name="T18"/>
                    <a:gd fmla="*/ 42 h 46" name="T19"/>
                    <a:gd fmla="*/ 3 w 62" name="T20"/>
                    <a:gd fmla="*/ 9 h 46" name="T21"/>
                    <a:gd fmla="*/ 13 w 62" name="T22"/>
                    <a:gd fmla="*/ 15 h 46" name="T23"/>
                    <a:gd fmla="*/ 21 w 62" name="T24"/>
                    <a:gd fmla="*/ 10 h 46" name="T25"/>
                    <a:gd fmla="*/ 15 w 62" name="T26"/>
                    <a:gd fmla="*/ 3 h 46" name="T27"/>
                    <a:gd fmla="*/ 30 w 62" name="T28"/>
                    <a:gd fmla="*/ 1 h 46" name="T29"/>
                    <a:gd fmla="*/ 25 w 62" name="T30"/>
                    <a:gd fmla="*/ 8 h 46" name="T31"/>
                    <a:gd fmla="*/ 32 w 62" name="T32"/>
                    <a:gd fmla="*/ 6 h 46" name="T33"/>
                    <a:gd fmla="*/ 25 w 62" name="T34"/>
                    <a:gd fmla="*/ 8 h 46" name="T35"/>
                    <a:gd fmla="*/ 42 w 62" name="T36"/>
                    <a:gd fmla="*/ 9 h 46" name="T37"/>
                    <a:gd fmla="*/ 41 w 62" name="T38"/>
                    <a:gd fmla="*/ 6 h 46" name="T39"/>
                    <a:gd fmla="*/ 41 w 62" name="T40"/>
                    <a:gd fmla="*/ 10 h 46" name="T41"/>
                    <a:gd fmla="*/ 7 w 62" name="T42"/>
                    <a:gd fmla="*/ 20 h 46" name="T43"/>
                    <a:gd fmla="*/ 7 w 62" name="T44"/>
                    <a:gd fmla="*/ 16 h 46" name="T45"/>
                    <a:gd fmla="*/ 55 w 62" name="T46"/>
                    <a:gd fmla="*/ 18 h 46" name="T47"/>
                    <a:gd fmla="*/ 58 w 62" name="T48"/>
                    <a:gd fmla="*/ 17 h 46" name="T49"/>
                    <a:gd fmla="*/ 19 w 62" name="T50"/>
                    <a:gd fmla="*/ 20 h 46" name="T51"/>
                    <a:gd fmla="*/ 19 w 62" name="T52"/>
                    <a:gd fmla="*/ 20 h 46" name="T53"/>
                    <a:gd fmla="*/ 28 w 62" name="T54"/>
                    <a:gd fmla="*/ 21 h 46" name="T55"/>
                    <a:gd fmla="*/ 26 w 62" name="T56"/>
                    <a:gd fmla="*/ 21 h 46" name="T57"/>
                    <a:gd fmla="*/ 38 w 62" name="T58"/>
                    <a:gd fmla="*/ 20 h 46" name="T59"/>
                    <a:gd fmla="*/ 20 w 62" name="T60"/>
                    <a:gd fmla="*/ 21 h 46" name="T61"/>
                    <a:gd fmla="*/ 20 w 62" name="T62"/>
                    <a:gd fmla="*/ 21 h 46" name="T63"/>
                    <a:gd fmla="*/ 10 w 62" name="T64"/>
                    <a:gd fmla="*/ 31 h 46" name="T65"/>
                    <a:gd fmla="*/ 7 w 62" name="T66"/>
                    <a:gd fmla="*/ 21 h 46" name="T67"/>
                    <a:gd fmla="*/ 7 w 62" name="T68"/>
                    <a:gd fmla="*/ 33 h 46" name="T69"/>
                    <a:gd fmla="*/ 57 w 62" name="T70"/>
                    <a:gd fmla="*/ 25 h 46" name="T71"/>
                    <a:gd fmla="*/ 26 w 62" name="T72"/>
                    <a:gd fmla="*/ 26 h 46" name="T73"/>
                    <a:gd fmla="*/ 27 w 62" name="T74"/>
                    <a:gd fmla="*/ 26 h 46" name="T75"/>
                    <a:gd fmla="*/ 39 w 62" name="T76"/>
                    <a:gd fmla="*/ 29 h 46" name="T77"/>
                    <a:gd fmla="*/ 39 w 62" name="T78"/>
                    <a:gd fmla="*/ 27 h 46" name="T79"/>
                    <a:gd fmla="*/ 46 w 62" name="T80"/>
                    <a:gd fmla="*/ 29 h 46" name="T81"/>
                    <a:gd fmla="*/ 46 w 62" name="T82"/>
                    <a:gd fmla="*/ 29 h 46" name="T83"/>
                    <a:gd fmla="*/ 57 w 62" name="T84"/>
                    <a:gd fmla="*/ 28 h 46" name="T85"/>
                    <a:gd fmla="*/ 23 w 62" name="T86"/>
                    <a:gd fmla="*/ 41 h 46" name="T87"/>
                    <a:gd fmla="*/ 25 w 62" name="T88"/>
                    <a:gd fmla="*/ 39 h 46" name="T89"/>
                    <a:gd fmla="*/ 26 w 62" name="T90"/>
                    <a:gd fmla="*/ 30 h 46" name="T91"/>
                    <a:gd fmla="*/ 56 w 62" name="T92"/>
                    <a:gd fmla="*/ 34 h 46" name="T93"/>
                    <a:gd fmla="*/ 49 w 62" name="T94"/>
                    <a:gd fmla="*/ 30 h 46" name="T95"/>
                    <a:gd fmla="*/ 36 w 62" name="T96"/>
                    <a:gd fmla="*/ 40 h 46" name="T97"/>
                    <a:gd fmla="*/ 40 w 62" name="T98"/>
                    <a:gd fmla="*/ 37 h 46" name="T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b="b" l="0" r="r" t="0"/>
                  <a:pathLst>
                    <a:path h="46" w="62">
                      <a:moveTo>
                        <a:pt x="54" y="3"/>
                      </a:moveTo>
                      <a:cubicBezTo>
                        <a:pt x="53" y="6"/>
                        <a:pt x="50" y="6"/>
                        <a:pt x="48" y="8"/>
                      </a:cubicBezTo>
                      <a:cubicBezTo>
                        <a:pt x="45" y="11"/>
                        <a:pt x="42" y="13"/>
                        <a:pt x="42" y="18"/>
                      </a:cubicBezTo>
                      <a:cubicBezTo>
                        <a:pt x="48" y="18"/>
                        <a:pt x="53" y="15"/>
                        <a:pt x="57" y="12"/>
                      </a:cubicBezTo>
                      <a:cubicBezTo>
                        <a:pt x="58" y="11"/>
                        <a:pt x="59" y="9"/>
                        <a:pt x="62" y="10"/>
                      </a:cubicBezTo>
                      <a:cubicBezTo>
                        <a:pt x="62" y="16"/>
                        <a:pt x="61" y="23"/>
                        <a:pt x="61" y="29"/>
                      </a:cubicBezTo>
                      <a:cubicBezTo>
                        <a:pt x="61" y="30"/>
                        <a:pt x="61" y="31"/>
                        <a:pt x="61" y="31"/>
                      </a:cubicBezTo>
                      <a:cubicBezTo>
                        <a:pt x="61" y="35"/>
                        <a:pt x="62" y="39"/>
                        <a:pt x="60" y="41"/>
                      </a:cubicBezTo>
                      <a:cubicBezTo>
                        <a:pt x="58" y="41"/>
                        <a:pt x="57" y="38"/>
                        <a:pt x="55" y="37"/>
                      </a:cubicBezTo>
                      <a:cubicBezTo>
                        <a:pt x="53" y="35"/>
                        <a:pt x="51" y="34"/>
                        <a:pt x="49" y="32"/>
                      </a:cubicBezTo>
                      <a:cubicBezTo>
                        <a:pt x="46" y="32"/>
                        <a:pt x="45" y="32"/>
                        <a:pt x="43" y="31"/>
                      </a:cubicBezTo>
                      <a:cubicBezTo>
                        <a:pt x="43" y="33"/>
                        <a:pt x="44" y="36"/>
                        <a:pt x="45" y="38"/>
                      </a:cubicBezTo>
                      <a:cubicBezTo>
                        <a:pt x="47" y="40"/>
                        <a:pt x="50" y="42"/>
                        <a:pt x="50" y="45"/>
                      </a:cubicBezTo>
                      <a:cubicBezTo>
                        <a:pt x="45" y="45"/>
                        <a:pt x="39" y="44"/>
                        <a:pt x="32" y="43"/>
                      </a:cubicBezTo>
                      <a:cubicBezTo>
                        <a:pt x="29" y="43"/>
                        <a:pt x="25" y="43"/>
                        <a:pt x="22" y="44"/>
                      </a:cubicBezTo>
                      <a:cubicBezTo>
                        <a:pt x="20" y="44"/>
                        <a:pt x="17" y="46"/>
                        <a:pt x="16" y="43"/>
                      </a:cubicBezTo>
                      <a:cubicBezTo>
                        <a:pt x="16" y="40"/>
                        <a:pt x="20" y="39"/>
                        <a:pt x="21" y="36"/>
                      </a:cubicBezTo>
                      <a:cubicBezTo>
                        <a:pt x="22" y="35"/>
                        <a:pt x="22" y="33"/>
                        <a:pt x="23" y="31"/>
                      </a:cubicBezTo>
                      <a:cubicBezTo>
                        <a:pt x="17" y="31"/>
                        <a:pt x="13" y="34"/>
                        <a:pt x="8" y="37"/>
                      </a:cubicBezTo>
                      <a:cubicBezTo>
                        <a:pt x="6" y="38"/>
                        <a:pt x="6" y="43"/>
                        <a:pt x="3" y="42"/>
                      </a:cubicBezTo>
                      <a:cubicBezTo>
                        <a:pt x="0" y="42"/>
                        <a:pt x="2" y="36"/>
                        <a:pt x="2" y="33"/>
                      </a:cubicBezTo>
                      <a:cubicBezTo>
                        <a:pt x="3" y="25"/>
                        <a:pt x="2" y="15"/>
                        <a:pt x="3" y="9"/>
                      </a:cubicBezTo>
                      <a:cubicBezTo>
                        <a:pt x="6" y="8"/>
                        <a:pt x="6" y="11"/>
                        <a:pt x="7" y="12"/>
                      </a:cubicBezTo>
                      <a:cubicBezTo>
                        <a:pt x="9" y="13"/>
                        <a:pt x="11" y="14"/>
                        <a:pt x="13" y="15"/>
                      </a:cubicBezTo>
                      <a:cubicBezTo>
                        <a:pt x="17" y="16"/>
                        <a:pt x="19" y="18"/>
                        <a:pt x="24" y="18"/>
                      </a:cubicBezTo>
                      <a:cubicBezTo>
                        <a:pt x="25" y="14"/>
                        <a:pt x="23" y="12"/>
                        <a:pt x="21" y="10"/>
                      </a:cubicBezTo>
                      <a:cubicBezTo>
                        <a:pt x="20" y="9"/>
                        <a:pt x="20" y="8"/>
                        <a:pt x="19" y="7"/>
                      </a:cubicBezTo>
                      <a:cubicBezTo>
                        <a:pt x="18" y="6"/>
                        <a:pt x="15" y="5"/>
                        <a:pt x="15" y="3"/>
                      </a:cubicBezTo>
                      <a:cubicBezTo>
                        <a:pt x="16" y="0"/>
                        <a:pt x="24" y="2"/>
                        <a:pt x="27" y="2"/>
                      </a:cubicBezTo>
                      <a:cubicBezTo>
                        <a:pt x="28" y="2"/>
                        <a:pt x="29" y="1"/>
                        <a:pt x="30" y="1"/>
                      </a:cubicBezTo>
                      <a:cubicBezTo>
                        <a:pt x="38" y="2"/>
                        <a:pt x="47" y="2"/>
                        <a:pt x="54" y="3"/>
                      </a:cubicBezTo>
                      <a:close/>
                      <a:moveTo>
                        <a:pt x="25" y="8"/>
                      </a:moveTo>
                      <a:cubicBezTo>
                        <a:pt x="25" y="7"/>
                        <a:pt x="25" y="7"/>
                        <a:pt x="26" y="6"/>
                      </a:cubicBezTo>
                      <a:cubicBezTo>
                        <a:pt x="28" y="7"/>
                        <a:pt x="30" y="6"/>
                        <a:pt x="32" y="6"/>
                      </a:cubicBezTo>
                      <a:cubicBezTo>
                        <a:pt x="29" y="5"/>
                        <a:pt x="26" y="5"/>
                        <a:pt x="22" y="5"/>
                      </a:cubicBezTo>
                      <a:cubicBezTo>
                        <a:pt x="23" y="7"/>
                        <a:pt x="23" y="8"/>
                        <a:pt x="25" y="8"/>
                      </a:cubicBezTo>
                      <a:close/>
                      <a:moveTo>
                        <a:pt x="41" y="6"/>
                      </a:moveTo>
                      <a:cubicBezTo>
                        <a:pt x="42" y="7"/>
                        <a:pt x="42" y="8"/>
                        <a:pt x="42" y="9"/>
                      </a:cubicBezTo>
                      <a:cubicBezTo>
                        <a:pt x="43" y="9"/>
                        <a:pt x="44" y="8"/>
                        <a:pt x="44" y="6"/>
                      </a:cubicBezTo>
                      <a:cubicBezTo>
                        <a:pt x="43" y="6"/>
                        <a:pt x="42" y="7"/>
                        <a:pt x="41" y="6"/>
                      </a:cubicBezTo>
                      <a:close/>
                      <a:moveTo>
                        <a:pt x="40" y="13"/>
                      </a:moveTo>
                      <a:cubicBezTo>
                        <a:pt x="40" y="12"/>
                        <a:pt x="41" y="11"/>
                        <a:pt x="41" y="10"/>
                      </a:cubicBezTo>
                      <a:cubicBezTo>
                        <a:pt x="40" y="10"/>
                        <a:pt x="40" y="12"/>
                        <a:pt x="40" y="13"/>
                      </a:cubicBezTo>
                      <a:close/>
                      <a:moveTo>
                        <a:pt x="7" y="20"/>
                      </a:moveTo>
                      <a:cubicBezTo>
                        <a:pt x="8" y="18"/>
                        <a:pt x="11" y="19"/>
                        <a:pt x="12" y="18"/>
                      </a:cubicBezTo>
                      <a:cubicBezTo>
                        <a:pt x="10" y="18"/>
                        <a:pt x="9" y="16"/>
                        <a:pt x="7" y="16"/>
                      </a:cubicBezTo>
                      <a:cubicBezTo>
                        <a:pt x="6" y="17"/>
                        <a:pt x="7" y="18"/>
                        <a:pt x="7" y="20"/>
                      </a:cubicBezTo>
                      <a:close/>
                      <a:moveTo>
                        <a:pt x="55" y="18"/>
                      </a:moveTo>
                      <a:cubicBezTo>
                        <a:pt x="58" y="19"/>
                        <a:pt x="57" y="23"/>
                        <a:pt x="57" y="25"/>
                      </a:cubicBezTo>
                      <a:cubicBezTo>
                        <a:pt x="57" y="23"/>
                        <a:pt x="58" y="20"/>
                        <a:pt x="58" y="17"/>
                      </a:cubicBezTo>
                      <a:cubicBezTo>
                        <a:pt x="56" y="17"/>
                        <a:pt x="55" y="17"/>
                        <a:pt x="55" y="18"/>
                      </a:cubicBezTo>
                      <a:close/>
                      <a:moveTo>
                        <a:pt x="19" y="20"/>
                      </a:moveTo>
                      <a:cubicBezTo>
                        <a:pt x="18" y="19"/>
                        <a:pt x="15" y="20"/>
                        <a:pt x="13" y="19"/>
                      </a:cubicBezTo>
                      <a:cubicBezTo>
                        <a:pt x="13" y="21"/>
                        <a:pt x="18" y="22"/>
                        <a:pt x="19" y="20"/>
                      </a:cubicBezTo>
                      <a:close/>
                      <a:moveTo>
                        <a:pt x="26" y="21"/>
                      </a:moveTo>
                      <a:cubicBezTo>
                        <a:pt x="27" y="21"/>
                        <a:pt x="27" y="21"/>
                        <a:pt x="28" y="21"/>
                      </a:cubicBezTo>
                      <a:cubicBezTo>
                        <a:pt x="28" y="21"/>
                        <a:pt x="28" y="20"/>
                        <a:pt x="28" y="20"/>
                      </a:cubicBezTo>
                      <a:cubicBezTo>
                        <a:pt x="27" y="21"/>
                        <a:pt x="27" y="21"/>
                        <a:pt x="26" y="21"/>
                      </a:cubicBezTo>
                      <a:close/>
                      <a:moveTo>
                        <a:pt x="39" y="22"/>
                      </a:moveTo>
                      <a:cubicBezTo>
                        <a:pt x="39" y="21"/>
                        <a:pt x="39" y="20"/>
                        <a:pt x="38" y="20"/>
                      </a:cubicBezTo>
                      <a:cubicBezTo>
                        <a:pt x="38" y="20"/>
                        <a:pt x="38" y="22"/>
                        <a:pt x="39" y="22"/>
                      </a:cubicBezTo>
                      <a:close/>
                      <a:moveTo>
                        <a:pt x="20" y="21"/>
                      </a:moveTo>
                      <a:cubicBezTo>
                        <a:pt x="22" y="21"/>
                        <a:pt x="23" y="22"/>
                        <a:pt x="24" y="21"/>
                      </a:cubicBezTo>
                      <a:cubicBezTo>
                        <a:pt x="23" y="20"/>
                        <a:pt x="21" y="20"/>
                        <a:pt x="20" y="21"/>
                      </a:cubicBezTo>
                      <a:close/>
                      <a:moveTo>
                        <a:pt x="7" y="33"/>
                      </a:moveTo>
                      <a:cubicBezTo>
                        <a:pt x="8" y="33"/>
                        <a:pt x="9" y="32"/>
                        <a:pt x="10" y="31"/>
                      </a:cubicBezTo>
                      <a:cubicBezTo>
                        <a:pt x="9" y="31"/>
                        <a:pt x="9" y="32"/>
                        <a:pt x="7" y="31"/>
                      </a:cubicBezTo>
                      <a:cubicBezTo>
                        <a:pt x="7" y="28"/>
                        <a:pt x="7" y="24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6" y="25"/>
                        <a:pt x="6" y="29"/>
                        <a:pt x="7" y="33"/>
                      </a:cubicBezTo>
                      <a:close/>
                      <a:moveTo>
                        <a:pt x="57" y="27"/>
                      </a:moveTo>
                      <a:cubicBezTo>
                        <a:pt x="57" y="26"/>
                        <a:pt x="58" y="26"/>
                        <a:pt x="57" y="25"/>
                      </a:cubicBezTo>
                      <a:cubicBezTo>
                        <a:pt x="57" y="26"/>
                        <a:pt x="56" y="27"/>
                        <a:pt x="57" y="27"/>
                      </a:cubicBezTo>
                      <a:close/>
                      <a:moveTo>
                        <a:pt x="26" y="26"/>
                      </a:move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7" y="27"/>
                        <a:pt x="27" y="26"/>
                      </a:cubicBezTo>
                      <a:cubicBezTo>
                        <a:pt x="27" y="26"/>
                        <a:pt x="26" y="26"/>
                        <a:pt x="26" y="26"/>
                      </a:cubicBezTo>
                      <a:close/>
                      <a:moveTo>
                        <a:pt x="39" y="29"/>
                      </a:moveTo>
                      <a:cubicBezTo>
                        <a:pt x="41" y="28"/>
                        <a:pt x="42" y="29"/>
                        <a:pt x="44" y="28"/>
                      </a:cubicBezTo>
                      <a:cubicBezTo>
                        <a:pt x="43" y="27"/>
                        <a:pt x="41" y="27"/>
                        <a:pt x="39" y="27"/>
                      </a:cubicBezTo>
                      <a:cubicBezTo>
                        <a:pt x="39" y="27"/>
                        <a:pt x="39" y="28"/>
                        <a:pt x="39" y="29"/>
                      </a:cubicBezTo>
                      <a:close/>
                      <a:moveTo>
                        <a:pt x="46" y="29"/>
                      </a:moveTo>
                      <a:cubicBezTo>
                        <a:pt x="47" y="28"/>
                        <a:pt x="46" y="28"/>
                        <a:pt x="45" y="28"/>
                      </a:cubicBezTo>
                      <a:cubicBezTo>
                        <a:pt x="45" y="29"/>
                        <a:pt x="46" y="29"/>
                        <a:pt x="46" y="29"/>
                      </a:cubicBezTo>
                      <a:close/>
                      <a:moveTo>
                        <a:pt x="57" y="31"/>
                      </a:moveTo>
                      <a:cubicBezTo>
                        <a:pt x="57" y="30"/>
                        <a:pt x="58" y="29"/>
                        <a:pt x="57" y="28"/>
                      </a:cubicBezTo>
                      <a:cubicBezTo>
                        <a:pt x="57" y="29"/>
                        <a:pt x="56" y="30"/>
                        <a:pt x="57" y="31"/>
                      </a:cubicBezTo>
                      <a:close/>
                      <a:moveTo>
                        <a:pt x="23" y="41"/>
                      </a:moveTo>
                      <a:cubicBezTo>
                        <a:pt x="27" y="40"/>
                        <a:pt x="32" y="41"/>
                        <a:pt x="35" y="40"/>
                      </a:cubicBezTo>
                      <a:cubicBezTo>
                        <a:pt x="32" y="38"/>
                        <a:pt x="28" y="40"/>
                        <a:pt x="25" y="39"/>
                      </a:cubicBezTo>
                      <a:cubicBezTo>
                        <a:pt x="24" y="35"/>
                        <a:pt x="27" y="33"/>
                        <a:pt x="27" y="30"/>
                      </a:cubicBezTo>
                      <a:cubicBezTo>
                        <a:pt x="27" y="30"/>
                        <a:pt x="26" y="30"/>
                        <a:pt x="26" y="30"/>
                      </a:cubicBezTo>
                      <a:cubicBezTo>
                        <a:pt x="26" y="34"/>
                        <a:pt x="22" y="37"/>
                        <a:pt x="23" y="41"/>
                      </a:cubicBezTo>
                      <a:close/>
                      <a:moveTo>
                        <a:pt x="56" y="34"/>
                      </a:moveTo>
                      <a:cubicBezTo>
                        <a:pt x="57" y="32"/>
                        <a:pt x="57" y="32"/>
                        <a:pt x="57" y="31"/>
                      </a:cubicBezTo>
                      <a:cubicBezTo>
                        <a:pt x="54" y="34"/>
                        <a:pt x="52" y="29"/>
                        <a:pt x="49" y="30"/>
                      </a:cubicBezTo>
                      <a:cubicBezTo>
                        <a:pt x="51" y="31"/>
                        <a:pt x="53" y="33"/>
                        <a:pt x="56" y="34"/>
                      </a:cubicBezTo>
                      <a:close/>
                      <a:moveTo>
                        <a:pt x="36" y="40"/>
                      </a:moveTo>
                      <a:cubicBezTo>
                        <a:pt x="38" y="41"/>
                        <a:pt x="41" y="41"/>
                        <a:pt x="42" y="41"/>
                      </a:cubicBezTo>
                      <a:cubicBezTo>
                        <a:pt x="42" y="39"/>
                        <a:pt x="42" y="38"/>
                        <a:pt x="40" y="37"/>
                      </a:cubicBezTo>
                      <a:cubicBezTo>
                        <a:pt x="40" y="40"/>
                        <a:pt x="37" y="39"/>
                        <a:pt x="36" y="4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34" name="Freeform 322"/>
                <p:cNvSpPr/>
                <p:nvPr/>
              </p:nvSpPr>
              <p:spPr bwMode="auto">
                <a:xfrm>
                  <a:off x="4471988" y="2360613"/>
                  <a:ext cx="87313" cy="46037"/>
                </a:xfrm>
                <a:custGeom>
                  <a:gdLst>
                    <a:gd fmla="*/ 20 w 23" name="T0"/>
                    <a:gd fmla="*/ 0 h 12" name="T1"/>
                    <a:gd fmla="*/ 15 w 23" name="T2"/>
                    <a:gd fmla="*/ 6 h 12" name="T3"/>
                    <a:gd fmla="*/ 9 w 23" name="T4"/>
                    <a:gd fmla="*/ 7 h 12" name="T5"/>
                    <a:gd fmla="*/ 9 w 23" name="T6"/>
                    <a:gd fmla="*/ 9 h 12" name="T7"/>
                    <a:gd fmla="*/ 3 w 23" name="T8"/>
                    <a:gd fmla="*/ 12 h 12" name="T9"/>
                    <a:gd fmla="*/ 9 w 23" name="T10"/>
                    <a:gd fmla="*/ 5 h 12" name="T11"/>
                    <a:gd fmla="*/ 13 w 23" name="T12"/>
                    <a:gd fmla="*/ 2 h 12" name="T13"/>
                    <a:gd fmla="*/ 14 w 23" name="T14"/>
                    <a:gd fmla="*/ 3 h 12" name="T15"/>
                    <a:gd fmla="*/ 20 w 23" name="T16"/>
                    <a:gd fmla="*/ 0 h 1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2" w="23">
                      <a:moveTo>
                        <a:pt x="20" y="0"/>
                      </a:moveTo>
                      <a:cubicBezTo>
                        <a:pt x="23" y="3"/>
                        <a:pt x="18" y="8"/>
                        <a:pt x="15" y="6"/>
                      </a:cubicBezTo>
                      <a:cubicBezTo>
                        <a:pt x="15" y="8"/>
                        <a:pt x="11" y="9"/>
                        <a:pt x="9" y="7"/>
                      </a:cubicBezTo>
                      <a:cubicBezTo>
                        <a:pt x="9" y="8"/>
                        <a:pt x="9" y="9"/>
                        <a:pt x="9" y="9"/>
                      </a:cubicBezTo>
                      <a:cubicBezTo>
                        <a:pt x="7" y="10"/>
                        <a:pt x="5" y="12"/>
                        <a:pt x="3" y="12"/>
                      </a:cubicBezTo>
                      <a:cubicBezTo>
                        <a:pt x="0" y="8"/>
                        <a:pt x="5" y="4"/>
                        <a:pt x="9" y="5"/>
                      </a:cubicBezTo>
                      <a:cubicBezTo>
                        <a:pt x="10" y="3"/>
                        <a:pt x="12" y="3"/>
                        <a:pt x="13" y="2"/>
                      </a:cubicBezTo>
                      <a:cubicBezTo>
                        <a:pt x="13" y="2"/>
                        <a:pt x="14" y="2"/>
                        <a:pt x="14" y="3"/>
                      </a:cubicBezTo>
                      <a:cubicBezTo>
                        <a:pt x="15" y="1"/>
                        <a:pt x="17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35" name="Freeform 323"/>
                <p:cNvSpPr>
                  <a:spLocks noEditPoints="1"/>
                </p:cNvSpPr>
                <p:nvPr/>
              </p:nvSpPr>
              <p:spPr bwMode="auto">
                <a:xfrm>
                  <a:off x="4849813" y="2406650"/>
                  <a:ext cx="115888" cy="309562"/>
                </a:xfrm>
                <a:custGeom>
                  <a:gdLst>
                    <a:gd fmla="*/ 31 w 31" name="T0"/>
                    <a:gd fmla="*/ 0 h 82" name="T1"/>
                    <a:gd fmla="*/ 26 w 31" name="T2"/>
                    <a:gd fmla="*/ 5 h 82" name="T3"/>
                    <a:gd fmla="*/ 31 w 31" name="T4"/>
                    <a:gd fmla="*/ 3 h 82" name="T5"/>
                    <a:gd fmla="*/ 27 w 31" name="T6"/>
                    <a:gd fmla="*/ 6 h 82" name="T7"/>
                    <a:gd fmla="*/ 25 w 31" name="T8"/>
                    <a:gd fmla="*/ 8 h 82" name="T9"/>
                    <a:gd fmla="*/ 21 w 31" name="T10"/>
                    <a:gd fmla="*/ 10 h 82" name="T11"/>
                    <a:gd fmla="*/ 13 w 31" name="T12"/>
                    <a:gd fmla="*/ 19 h 82" name="T13"/>
                    <a:gd fmla="*/ 8 w 31" name="T14"/>
                    <a:gd fmla="*/ 60 h 82" name="T15"/>
                    <a:gd fmla="*/ 11 w 31" name="T16"/>
                    <a:gd fmla="*/ 73 h 82" name="T17"/>
                    <a:gd fmla="*/ 13 w 31" name="T18"/>
                    <a:gd fmla="*/ 76 h 82" name="T19"/>
                    <a:gd fmla="*/ 2 w 31" name="T20"/>
                    <a:gd fmla="*/ 81 h 82" name="T21"/>
                    <a:gd fmla="*/ 6 w 31" name="T22"/>
                    <a:gd fmla="*/ 76 h 82" name="T23"/>
                    <a:gd fmla="*/ 1 w 31" name="T24"/>
                    <a:gd fmla="*/ 38 h 82" name="T25"/>
                    <a:gd fmla="*/ 15 w 31" name="T26"/>
                    <a:gd fmla="*/ 8 h 82" name="T27"/>
                    <a:gd fmla="*/ 30 w 31" name="T28"/>
                    <a:gd fmla="*/ 0 h 82" name="T29"/>
                    <a:gd fmla="*/ 31 w 31" name="T30"/>
                    <a:gd fmla="*/ 0 h 82" name="T31"/>
                    <a:gd fmla="*/ 6 w 31" name="T32"/>
                    <a:gd fmla="*/ 31 h 82" name="T33"/>
                    <a:gd fmla="*/ 6 w 31" name="T34"/>
                    <a:gd fmla="*/ 29 h 82" name="T35"/>
                    <a:gd fmla="*/ 6 w 31" name="T36"/>
                    <a:gd fmla="*/ 31 h 82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82" w="31">
                      <a:moveTo>
                        <a:pt x="31" y="0"/>
                      </a:moveTo>
                      <a:cubicBezTo>
                        <a:pt x="31" y="3"/>
                        <a:pt x="27" y="3"/>
                        <a:pt x="26" y="5"/>
                      </a:cubicBezTo>
                      <a:cubicBezTo>
                        <a:pt x="27" y="5"/>
                        <a:pt x="29" y="2"/>
                        <a:pt x="31" y="3"/>
                      </a:cubicBezTo>
                      <a:cubicBezTo>
                        <a:pt x="30" y="5"/>
                        <a:pt x="28" y="5"/>
                        <a:pt x="27" y="6"/>
                      </a:cubicBezTo>
                      <a:cubicBezTo>
                        <a:pt x="26" y="7"/>
                        <a:pt x="26" y="7"/>
                        <a:pt x="25" y="8"/>
                      </a:cubicBezTo>
                      <a:cubicBezTo>
                        <a:pt x="24" y="9"/>
                        <a:pt x="22" y="9"/>
                        <a:pt x="21" y="10"/>
                      </a:cubicBezTo>
                      <a:cubicBezTo>
                        <a:pt x="18" y="12"/>
                        <a:pt x="16" y="16"/>
                        <a:pt x="13" y="19"/>
                      </a:cubicBezTo>
                      <a:cubicBezTo>
                        <a:pt x="8" y="30"/>
                        <a:pt x="5" y="44"/>
                        <a:pt x="8" y="60"/>
                      </a:cubicBezTo>
                      <a:cubicBezTo>
                        <a:pt x="9" y="64"/>
                        <a:pt x="10" y="69"/>
                        <a:pt x="11" y="73"/>
                      </a:cubicBezTo>
                      <a:cubicBezTo>
                        <a:pt x="12" y="74"/>
                        <a:pt x="13" y="75"/>
                        <a:pt x="13" y="76"/>
                      </a:cubicBezTo>
                      <a:cubicBezTo>
                        <a:pt x="12" y="79"/>
                        <a:pt x="5" y="82"/>
                        <a:pt x="2" y="81"/>
                      </a:cubicBezTo>
                      <a:cubicBezTo>
                        <a:pt x="2" y="78"/>
                        <a:pt x="5" y="78"/>
                        <a:pt x="6" y="76"/>
                      </a:cubicBezTo>
                      <a:cubicBezTo>
                        <a:pt x="4" y="65"/>
                        <a:pt x="0" y="52"/>
                        <a:pt x="1" y="38"/>
                      </a:cubicBezTo>
                      <a:cubicBezTo>
                        <a:pt x="2" y="25"/>
                        <a:pt x="9" y="15"/>
                        <a:pt x="15" y="8"/>
                      </a:cubicBezTo>
                      <a:cubicBezTo>
                        <a:pt x="20" y="5"/>
                        <a:pt x="24" y="1"/>
                        <a:pt x="30" y="0"/>
                      </a:cubicBezTo>
                      <a:cubicBezTo>
                        <a:pt x="30" y="0"/>
                        <a:pt x="31" y="0"/>
                        <a:pt x="31" y="0"/>
                      </a:cubicBezTo>
                      <a:close/>
                      <a:moveTo>
                        <a:pt x="6" y="31"/>
                      </a:moveTo>
                      <a:cubicBezTo>
                        <a:pt x="5" y="31"/>
                        <a:pt x="6" y="29"/>
                        <a:pt x="6" y="29"/>
                      </a:cubicBezTo>
                      <a:cubicBezTo>
                        <a:pt x="6" y="30"/>
                        <a:pt x="5" y="31"/>
                        <a:pt x="6" y="3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36" name="Freeform 324"/>
                <p:cNvSpPr>
                  <a:spLocks noEditPoints="1"/>
                </p:cNvSpPr>
                <p:nvPr/>
              </p:nvSpPr>
              <p:spPr bwMode="auto">
                <a:xfrm>
                  <a:off x="5294313" y="2452688"/>
                  <a:ext cx="215900" cy="403225"/>
                </a:xfrm>
                <a:custGeom>
                  <a:gdLst>
                    <a:gd fmla="*/ 16 w 57" name="T0"/>
                    <a:gd fmla="*/ 5 h 107" name="T1"/>
                    <a:gd fmla="*/ 19 w 57" name="T2"/>
                    <a:gd fmla="*/ 5 h 107" name="T3"/>
                    <a:gd fmla="*/ 20 w 57" name="T4"/>
                    <a:gd fmla="*/ 7 h 107" name="T5"/>
                    <a:gd fmla="*/ 27 w 57" name="T6"/>
                    <a:gd fmla="*/ 8 h 107" name="T7"/>
                    <a:gd fmla="*/ 27 w 57" name="T8"/>
                    <a:gd fmla="*/ 9 h 107" name="T9"/>
                    <a:gd fmla="*/ 28 w 57" name="T10"/>
                    <a:gd fmla="*/ 9 h 107" name="T11"/>
                    <a:gd fmla="*/ 50 w 57" name="T12"/>
                    <a:gd fmla="*/ 30 h 107" name="T13"/>
                    <a:gd fmla="*/ 55 w 57" name="T14"/>
                    <a:gd fmla="*/ 47 h 107" name="T15"/>
                    <a:gd fmla="*/ 53 w 57" name="T16"/>
                    <a:gd fmla="*/ 71 h 107" name="T17"/>
                    <a:gd fmla="*/ 48 w 57" name="T18"/>
                    <a:gd fmla="*/ 78 h 107" name="T19"/>
                    <a:gd fmla="*/ 44 w 57" name="T20"/>
                    <a:gd fmla="*/ 87 h 107" name="T21"/>
                    <a:gd fmla="*/ 42 w 57" name="T22"/>
                    <a:gd fmla="*/ 87 h 107" name="T23"/>
                    <a:gd fmla="*/ 36 w 57" name="T24"/>
                    <a:gd fmla="*/ 94 h 107" name="T25"/>
                    <a:gd fmla="*/ 36 w 57" name="T26"/>
                    <a:gd fmla="*/ 95 h 107" name="T27"/>
                    <a:gd fmla="*/ 29 w 57" name="T28"/>
                    <a:gd fmla="*/ 102 h 107" name="T29"/>
                    <a:gd fmla="*/ 22 w 57" name="T30"/>
                    <a:gd fmla="*/ 106 h 107" name="T31"/>
                    <a:gd fmla="*/ 30 w 57" name="T32"/>
                    <a:gd fmla="*/ 97 h 107" name="T33"/>
                    <a:gd fmla="*/ 22 w 57" name="T34"/>
                    <a:gd fmla="*/ 103 h 107" name="T35"/>
                    <a:gd fmla="*/ 25 w 57" name="T36"/>
                    <a:gd fmla="*/ 97 h 107" name="T37"/>
                    <a:gd fmla="*/ 29 w 57" name="T38"/>
                    <a:gd fmla="*/ 94 h 107" name="T39"/>
                    <a:gd fmla="*/ 34 w 57" name="T40"/>
                    <a:gd fmla="*/ 88 h 107" name="T41"/>
                    <a:gd fmla="*/ 38 w 57" name="T42"/>
                    <a:gd fmla="*/ 82 h 107" name="T43"/>
                    <a:gd fmla="*/ 43 w 57" name="T44"/>
                    <a:gd fmla="*/ 76 h 107" name="T45"/>
                    <a:gd fmla="*/ 47 w 57" name="T46"/>
                    <a:gd fmla="*/ 63 h 107" name="T47"/>
                    <a:gd fmla="*/ 47 w 57" name="T48"/>
                    <a:gd fmla="*/ 60 h 107" name="T49"/>
                    <a:gd fmla="*/ 33 w 57" name="T50"/>
                    <a:gd fmla="*/ 23 h 107" name="T51"/>
                    <a:gd fmla="*/ 19 w 57" name="T52"/>
                    <a:gd fmla="*/ 13 h 107" name="T53"/>
                    <a:gd fmla="*/ 15 w 57" name="T54"/>
                    <a:gd fmla="*/ 11 h 107" name="T55"/>
                    <a:gd fmla="*/ 9 w 57" name="T56"/>
                    <a:gd fmla="*/ 9 h 107" name="T57"/>
                    <a:gd fmla="*/ 0 w 57" name="T58"/>
                    <a:gd fmla="*/ 7 h 107" name="T59"/>
                    <a:gd fmla="*/ 7 w 57" name="T60"/>
                    <a:gd fmla="*/ 6 h 107" name="T61"/>
                    <a:gd fmla="*/ 5 w 57" name="T62"/>
                    <a:gd fmla="*/ 5 h 107" name="T63"/>
                    <a:gd fmla="*/ 6 w 57" name="T64"/>
                    <a:gd fmla="*/ 4 h 107" name="T65"/>
                    <a:gd fmla="*/ 4 w 57" name="T66"/>
                    <a:gd fmla="*/ 1 h 107" name="T67"/>
                    <a:gd fmla="*/ 5 w 57" name="T68"/>
                    <a:gd fmla="*/ 1 h 107" name="T69"/>
                    <a:gd fmla="*/ 8 w 57" name="T70"/>
                    <a:gd fmla="*/ 2 h 107" name="T71"/>
                    <a:gd fmla="*/ 7 w 57" name="T72"/>
                    <a:gd fmla="*/ 6 h 107" name="T73"/>
                    <a:gd fmla="*/ 9 w 57" name="T74"/>
                    <a:gd fmla="*/ 7 h 107" name="T75"/>
                    <a:gd fmla="*/ 9 w 57" name="T76"/>
                    <a:gd fmla="*/ 2 h 107" name="T77"/>
                    <a:gd fmla="*/ 15 w 57" name="T78"/>
                    <a:gd fmla="*/ 8 h 107" name="T79"/>
                    <a:gd fmla="*/ 16 w 57" name="T80"/>
                    <a:gd fmla="*/ 9 h 107" name="T81"/>
                    <a:gd fmla="*/ 16 w 57" name="T82"/>
                    <a:gd fmla="*/ 5 h 107" name="T83"/>
                    <a:gd fmla="*/ 19 w 57" name="T84"/>
                    <a:gd fmla="*/ 9 h 107" name="T85"/>
                    <a:gd fmla="*/ 21 w 57" name="T86"/>
                    <a:gd fmla="*/ 10 h 107" name="T87"/>
                    <a:gd fmla="*/ 20 w 57" name="T88"/>
                    <a:gd fmla="*/ 8 h 107" name="T89"/>
                    <a:gd fmla="*/ 19 w 57" name="T90"/>
                    <a:gd fmla="*/ 9 h 107" name="T91"/>
                    <a:gd fmla="*/ 30 w 57" name="T92"/>
                    <a:gd fmla="*/ 17 h 107" name="T93"/>
                    <a:gd fmla="*/ 32 w 57" name="T94"/>
                    <a:gd fmla="*/ 17 h 107" name="T95"/>
                    <a:gd fmla="*/ 31 w 57" name="T96"/>
                    <a:gd fmla="*/ 16 h 107" name="T97"/>
                    <a:gd fmla="*/ 30 w 57" name="T98"/>
                    <a:gd fmla="*/ 17 h 107" name="T99"/>
                    <a:gd fmla="*/ 33 w 57" name="T100"/>
                    <a:gd fmla="*/ 19 h 107" name="T101"/>
                    <a:gd fmla="*/ 32 w 57" name="T102"/>
                    <a:gd fmla="*/ 18 h 107" name="T103"/>
                    <a:gd fmla="*/ 33 w 57" name="T104"/>
                    <a:gd fmla="*/ 19 h 107" name="T105"/>
                    <a:gd fmla="*/ 36 w 57" name="T106"/>
                    <a:gd fmla="*/ 21 h 107" name="T107"/>
                    <a:gd fmla="*/ 36 w 57" name="T108"/>
                    <a:gd fmla="*/ 20 h 107" name="T109"/>
                    <a:gd fmla="*/ 34 w 57" name="T110"/>
                    <a:gd fmla="*/ 19 h 107" name="T111"/>
                    <a:gd fmla="*/ 36 w 57" name="T112"/>
                    <a:gd fmla="*/ 21 h 107" name="T113"/>
                    <a:gd fmla="*/ 31 w 57" name="T114"/>
                    <a:gd fmla="*/ 94 h 107" name="T115"/>
                    <a:gd fmla="*/ 30 w 57" name="T116"/>
                    <a:gd fmla="*/ 97 h 107" name="T117"/>
                    <a:gd fmla="*/ 40 w 57" name="T118"/>
                    <a:gd fmla="*/ 87 h 107" name="T119"/>
                    <a:gd fmla="*/ 40 w 57" name="T120"/>
                    <a:gd fmla="*/ 86 h 107" name="T121"/>
                    <a:gd fmla="*/ 31 w 57" name="T122"/>
                    <a:gd fmla="*/ 94 h 107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107" w="57">
                      <a:moveTo>
                        <a:pt x="16" y="5"/>
                      </a:moveTo>
                      <a:cubicBezTo>
                        <a:pt x="17" y="4"/>
                        <a:pt x="18" y="5"/>
                        <a:pt x="19" y="5"/>
                      </a:cubicBezTo>
                      <a:cubicBezTo>
                        <a:pt x="20" y="6"/>
                        <a:pt x="20" y="6"/>
                        <a:pt x="20" y="7"/>
                      </a:cubicBezTo>
                      <a:cubicBezTo>
                        <a:pt x="22" y="5"/>
                        <a:pt x="25" y="8"/>
                        <a:pt x="27" y="8"/>
                      </a:cubicBezTo>
                      <a:cubicBezTo>
                        <a:pt x="27" y="8"/>
                        <a:pt x="27" y="8"/>
                        <a:pt x="27" y="9"/>
                      </a:cubicBezTo>
                      <a:cubicBezTo>
                        <a:pt x="27" y="9"/>
                        <a:pt x="28" y="9"/>
                        <a:pt x="28" y="9"/>
                      </a:cubicBezTo>
                      <a:cubicBezTo>
                        <a:pt x="38" y="14"/>
                        <a:pt x="44" y="21"/>
                        <a:pt x="50" y="30"/>
                      </a:cubicBezTo>
                      <a:cubicBezTo>
                        <a:pt x="52" y="35"/>
                        <a:pt x="55" y="41"/>
                        <a:pt x="55" y="47"/>
                      </a:cubicBezTo>
                      <a:cubicBezTo>
                        <a:pt x="57" y="56"/>
                        <a:pt x="55" y="64"/>
                        <a:pt x="53" y="71"/>
                      </a:cubicBezTo>
                      <a:cubicBezTo>
                        <a:pt x="51" y="73"/>
                        <a:pt x="51" y="77"/>
                        <a:pt x="48" y="78"/>
                      </a:cubicBezTo>
                      <a:cubicBezTo>
                        <a:pt x="48" y="82"/>
                        <a:pt x="45" y="84"/>
                        <a:pt x="44" y="87"/>
                      </a:cubicBezTo>
                      <a:cubicBezTo>
                        <a:pt x="43" y="87"/>
                        <a:pt x="43" y="87"/>
                        <a:pt x="42" y="87"/>
                      </a:cubicBezTo>
                      <a:cubicBezTo>
                        <a:pt x="41" y="90"/>
                        <a:pt x="40" y="93"/>
                        <a:pt x="36" y="94"/>
                      </a:cubicBezTo>
                      <a:cubicBezTo>
                        <a:pt x="36" y="94"/>
                        <a:pt x="37" y="94"/>
                        <a:pt x="36" y="95"/>
                      </a:cubicBezTo>
                      <a:cubicBezTo>
                        <a:pt x="35" y="98"/>
                        <a:pt x="33" y="101"/>
                        <a:pt x="29" y="102"/>
                      </a:cubicBezTo>
                      <a:cubicBezTo>
                        <a:pt x="28" y="104"/>
                        <a:pt x="25" y="107"/>
                        <a:pt x="22" y="106"/>
                      </a:cubicBezTo>
                      <a:cubicBezTo>
                        <a:pt x="24" y="102"/>
                        <a:pt x="29" y="102"/>
                        <a:pt x="30" y="97"/>
                      </a:cubicBezTo>
                      <a:cubicBezTo>
                        <a:pt x="27" y="99"/>
                        <a:pt x="25" y="102"/>
                        <a:pt x="22" y="103"/>
                      </a:cubicBezTo>
                      <a:cubicBezTo>
                        <a:pt x="20" y="100"/>
                        <a:pt x="23" y="98"/>
                        <a:pt x="25" y="97"/>
                      </a:cubicBezTo>
                      <a:cubicBezTo>
                        <a:pt x="27" y="95"/>
                        <a:pt x="27" y="94"/>
                        <a:pt x="29" y="94"/>
                      </a:cubicBezTo>
                      <a:cubicBezTo>
                        <a:pt x="30" y="91"/>
                        <a:pt x="33" y="90"/>
                        <a:pt x="34" y="88"/>
                      </a:cubicBezTo>
                      <a:cubicBezTo>
                        <a:pt x="35" y="86"/>
                        <a:pt x="36" y="84"/>
                        <a:pt x="38" y="82"/>
                      </a:cubicBezTo>
                      <a:cubicBezTo>
                        <a:pt x="39" y="81"/>
                        <a:pt x="42" y="78"/>
                        <a:pt x="43" y="76"/>
                      </a:cubicBezTo>
                      <a:cubicBezTo>
                        <a:pt x="44" y="72"/>
                        <a:pt x="46" y="67"/>
                        <a:pt x="47" y="63"/>
                      </a:cubicBezTo>
                      <a:cubicBezTo>
                        <a:pt x="47" y="62"/>
                        <a:pt x="47" y="61"/>
                        <a:pt x="47" y="60"/>
                      </a:cubicBezTo>
                      <a:cubicBezTo>
                        <a:pt x="48" y="44"/>
                        <a:pt x="41" y="32"/>
                        <a:pt x="33" y="23"/>
                      </a:cubicBezTo>
                      <a:cubicBezTo>
                        <a:pt x="28" y="20"/>
                        <a:pt x="24" y="16"/>
                        <a:pt x="19" y="13"/>
                      </a:cubicBezTo>
                      <a:cubicBezTo>
                        <a:pt x="17" y="13"/>
                        <a:pt x="16" y="12"/>
                        <a:pt x="15" y="11"/>
                      </a:cubicBezTo>
                      <a:cubicBezTo>
                        <a:pt x="13" y="11"/>
                        <a:pt x="10" y="11"/>
                        <a:pt x="9" y="9"/>
                      </a:cubicBezTo>
                      <a:cubicBezTo>
                        <a:pt x="6" y="9"/>
                        <a:pt x="3" y="9"/>
                        <a:pt x="0" y="7"/>
                      </a:cubicBezTo>
                      <a:cubicBezTo>
                        <a:pt x="1" y="5"/>
                        <a:pt x="5" y="7"/>
                        <a:pt x="7" y="6"/>
                      </a:cubicBezTo>
                      <a:cubicBezTo>
                        <a:pt x="7" y="5"/>
                        <a:pt x="6" y="5"/>
                        <a:pt x="5" y="5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5" y="3"/>
                        <a:pt x="4" y="3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0"/>
                        <a:pt x="8" y="1"/>
                        <a:pt x="8" y="2"/>
                      </a:cubicBezTo>
                      <a:cubicBezTo>
                        <a:pt x="7" y="4"/>
                        <a:pt x="9" y="5"/>
                        <a:pt x="7" y="6"/>
                      </a:cubicBezTo>
                      <a:cubicBezTo>
                        <a:pt x="8" y="6"/>
                        <a:pt x="9" y="7"/>
                        <a:pt x="9" y="7"/>
                      </a:cubicBezTo>
                      <a:cubicBezTo>
                        <a:pt x="10" y="5"/>
                        <a:pt x="9" y="4"/>
                        <a:pt x="9" y="2"/>
                      </a:cubicBezTo>
                      <a:cubicBezTo>
                        <a:pt x="13" y="1"/>
                        <a:pt x="18" y="4"/>
                        <a:pt x="15" y="8"/>
                      </a:cubicBezTo>
                      <a:cubicBezTo>
                        <a:pt x="15" y="8"/>
                        <a:pt x="16" y="8"/>
                        <a:pt x="16" y="9"/>
                      </a:cubicBezTo>
                      <a:cubicBezTo>
                        <a:pt x="17" y="9"/>
                        <a:pt x="15" y="6"/>
                        <a:pt x="16" y="5"/>
                      </a:cubicBezTo>
                      <a:close/>
                      <a:moveTo>
                        <a:pt x="19" y="9"/>
                      </a:moveTo>
                      <a:cubicBezTo>
                        <a:pt x="19" y="10"/>
                        <a:pt x="20" y="11"/>
                        <a:pt x="21" y="10"/>
                      </a:cubicBezTo>
                      <a:cubicBezTo>
                        <a:pt x="19" y="9"/>
                        <a:pt x="21" y="8"/>
                        <a:pt x="20" y="8"/>
                      </a:cubicBezTo>
                      <a:cubicBezTo>
                        <a:pt x="20" y="9"/>
                        <a:pt x="19" y="9"/>
                        <a:pt x="19" y="9"/>
                      </a:cubicBezTo>
                      <a:close/>
                      <a:moveTo>
                        <a:pt x="30" y="17"/>
                      </a:moveTo>
                      <a:cubicBezTo>
                        <a:pt x="31" y="17"/>
                        <a:pt x="31" y="18"/>
                        <a:pt x="32" y="17"/>
                      </a:cubicBezTo>
                      <a:cubicBezTo>
                        <a:pt x="31" y="17"/>
                        <a:pt x="32" y="16"/>
                        <a:pt x="31" y="16"/>
                      </a:cubicBezTo>
                      <a:cubicBezTo>
                        <a:pt x="31" y="16"/>
                        <a:pt x="30" y="16"/>
                        <a:pt x="30" y="17"/>
                      </a:cubicBezTo>
                      <a:close/>
                      <a:moveTo>
                        <a:pt x="33" y="19"/>
                      </a:moveTo>
                      <a:cubicBezTo>
                        <a:pt x="33" y="18"/>
                        <a:pt x="32" y="18"/>
                        <a:pt x="32" y="18"/>
                      </a:cubicBezTo>
                      <a:cubicBezTo>
                        <a:pt x="33" y="18"/>
                        <a:pt x="32" y="19"/>
                        <a:pt x="33" y="19"/>
                      </a:cubicBezTo>
                      <a:close/>
                      <a:moveTo>
                        <a:pt x="36" y="21"/>
                      </a:moveTo>
                      <a:cubicBezTo>
                        <a:pt x="36" y="21"/>
                        <a:pt x="36" y="20"/>
                        <a:pt x="36" y="20"/>
                      </a:cubicBezTo>
                      <a:cubicBezTo>
                        <a:pt x="35" y="20"/>
                        <a:pt x="35" y="19"/>
                        <a:pt x="34" y="19"/>
                      </a:cubicBezTo>
                      <a:cubicBezTo>
                        <a:pt x="34" y="20"/>
                        <a:pt x="35" y="21"/>
                        <a:pt x="36" y="21"/>
                      </a:cubicBezTo>
                      <a:close/>
                      <a:moveTo>
                        <a:pt x="31" y="94"/>
                      </a:moveTo>
                      <a:cubicBezTo>
                        <a:pt x="32" y="96"/>
                        <a:pt x="30" y="96"/>
                        <a:pt x="30" y="97"/>
                      </a:cubicBezTo>
                      <a:cubicBezTo>
                        <a:pt x="34" y="94"/>
                        <a:pt x="37" y="90"/>
                        <a:pt x="40" y="87"/>
                      </a:cubicBezTo>
                      <a:cubicBezTo>
                        <a:pt x="40" y="86"/>
                        <a:pt x="40" y="86"/>
                        <a:pt x="40" y="86"/>
                      </a:cubicBezTo>
                      <a:cubicBezTo>
                        <a:pt x="37" y="88"/>
                        <a:pt x="36" y="93"/>
                        <a:pt x="31" y="9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37" name="Freeform 325"/>
                <p:cNvSpPr>
                  <a:spLocks noEditPoints="1"/>
                </p:cNvSpPr>
                <p:nvPr/>
              </p:nvSpPr>
              <p:spPr bwMode="auto">
                <a:xfrm>
                  <a:off x="4408488" y="2390775"/>
                  <a:ext cx="139700" cy="360362"/>
                </a:xfrm>
                <a:custGeom>
                  <a:gdLst>
                    <a:gd fmla="*/ 37 w 37" name="T0"/>
                    <a:gd fmla="*/ 1 h 95" name="T1"/>
                    <a:gd fmla="*/ 31 w 37" name="T2"/>
                    <a:gd fmla="*/ 6 h 95" name="T3"/>
                    <a:gd fmla="*/ 24 w 37" name="T4"/>
                    <a:gd fmla="*/ 10 h 95" name="T5"/>
                    <a:gd fmla="*/ 31 w 37" name="T6"/>
                    <a:gd fmla="*/ 8 h 95" name="T7"/>
                    <a:gd fmla="*/ 36 w 37" name="T8"/>
                    <a:gd fmla="*/ 4 h 95" name="T9"/>
                    <a:gd fmla="*/ 37 w 37" name="T10"/>
                    <a:gd fmla="*/ 8 h 95" name="T11"/>
                    <a:gd fmla="*/ 33 w 37" name="T12"/>
                    <a:gd fmla="*/ 10 h 95" name="T13"/>
                    <a:gd fmla="*/ 9 w 37" name="T14"/>
                    <a:gd fmla="*/ 34 h 95" name="T15"/>
                    <a:gd fmla="*/ 9 w 37" name="T16"/>
                    <a:gd fmla="*/ 61 h 95" name="T17"/>
                    <a:gd fmla="*/ 15 w 37" name="T18"/>
                    <a:gd fmla="*/ 72 h 95" name="T19"/>
                    <a:gd fmla="*/ 22 w 37" name="T20"/>
                    <a:gd fmla="*/ 80 h 95" name="T21"/>
                    <a:gd fmla="*/ 30 w 37" name="T22"/>
                    <a:gd fmla="*/ 87 h 95" name="T23"/>
                    <a:gd fmla="*/ 27 w 37" name="T24"/>
                    <a:gd fmla="*/ 90 h 95" name="T25"/>
                    <a:gd fmla="*/ 24 w 37" name="T26"/>
                    <a:gd fmla="*/ 94 h 95" name="T27"/>
                    <a:gd fmla="*/ 20 w 37" name="T28"/>
                    <a:gd fmla="*/ 95 h 95" name="T29"/>
                    <a:gd fmla="*/ 23 w 37" name="T30"/>
                    <a:gd fmla="*/ 88 h 95" name="T31"/>
                    <a:gd fmla="*/ 18 w 37" name="T32"/>
                    <a:gd fmla="*/ 83 h 95" name="T33"/>
                    <a:gd fmla="*/ 14 w 37" name="T34"/>
                    <a:gd fmla="*/ 79 h 95" name="T35"/>
                    <a:gd fmla="*/ 11 w 37" name="T36"/>
                    <a:gd fmla="*/ 76 h 95" name="T37"/>
                    <a:gd fmla="*/ 4 w 37" name="T38"/>
                    <a:gd fmla="*/ 64 h 95" name="T39"/>
                    <a:gd fmla="*/ 0 w 37" name="T40"/>
                    <a:gd fmla="*/ 49 h 95" name="T41"/>
                    <a:gd fmla="*/ 5 w 37" name="T42"/>
                    <a:gd fmla="*/ 27 h 95" name="T43"/>
                    <a:gd fmla="*/ 32 w 37" name="T44"/>
                    <a:gd fmla="*/ 3 h 95" name="T45"/>
                    <a:gd fmla="*/ 37 w 37" name="T46"/>
                    <a:gd fmla="*/ 1 h 95" name="T47"/>
                    <a:gd fmla="*/ 18 w 37" name="T48"/>
                    <a:gd fmla="*/ 14 h 95" name="T49"/>
                    <a:gd fmla="*/ 10 w 37" name="T50"/>
                    <a:gd fmla="*/ 21 h 95" name="T51"/>
                    <a:gd fmla="*/ 7 w 37" name="T52"/>
                    <a:gd fmla="*/ 28 h 95" name="T53"/>
                    <a:gd fmla="*/ 17 w 37" name="T54"/>
                    <a:gd fmla="*/ 16 h 95" name="T55"/>
                    <a:gd fmla="*/ 18 w 37" name="T56"/>
                    <a:gd fmla="*/ 16 h 95" name="T57"/>
                    <a:gd fmla="*/ 24 w 37" name="T58"/>
                    <a:gd fmla="*/ 10 h 95" name="T59"/>
                    <a:gd fmla="*/ 18 w 37" name="T60"/>
                    <a:gd fmla="*/ 14 h 95" name="T61"/>
                    <a:gd fmla="*/ 4 w 37" name="T62"/>
                    <a:gd fmla="*/ 35 h 95" name="T63"/>
                    <a:gd fmla="*/ 5 w 37" name="T64"/>
                    <a:gd fmla="*/ 32 h 95" name="T65"/>
                    <a:gd fmla="*/ 4 w 37" name="T66"/>
                    <a:gd fmla="*/ 35 h 95" name="T67"/>
                    <a:gd fmla="*/ 3 w 37" name="T68"/>
                    <a:gd fmla="*/ 40 h 95" name="T69"/>
                    <a:gd fmla="*/ 4 w 37" name="T70"/>
                    <a:gd fmla="*/ 36 h 95" name="T71"/>
                    <a:gd fmla="*/ 3 w 37" name="T72"/>
                    <a:gd fmla="*/ 40 h 95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95" w="37">
                      <a:moveTo>
                        <a:pt x="37" y="1"/>
                      </a:moveTo>
                      <a:cubicBezTo>
                        <a:pt x="37" y="4"/>
                        <a:pt x="32" y="3"/>
                        <a:pt x="31" y="6"/>
                      </a:cubicBezTo>
                      <a:cubicBezTo>
                        <a:pt x="28" y="6"/>
                        <a:pt x="26" y="8"/>
                        <a:pt x="24" y="10"/>
                      </a:cubicBezTo>
                      <a:cubicBezTo>
                        <a:pt x="26" y="10"/>
                        <a:pt x="28" y="6"/>
                        <a:pt x="31" y="8"/>
                      </a:cubicBezTo>
                      <a:cubicBezTo>
                        <a:pt x="33" y="7"/>
                        <a:pt x="35" y="6"/>
                        <a:pt x="36" y="4"/>
                      </a:cubicBezTo>
                      <a:cubicBezTo>
                        <a:pt x="37" y="5"/>
                        <a:pt x="37" y="7"/>
                        <a:pt x="37" y="8"/>
                      </a:cubicBezTo>
                      <a:cubicBezTo>
                        <a:pt x="36" y="9"/>
                        <a:pt x="34" y="10"/>
                        <a:pt x="33" y="10"/>
                      </a:cubicBezTo>
                      <a:cubicBezTo>
                        <a:pt x="23" y="16"/>
                        <a:pt x="13" y="21"/>
                        <a:pt x="9" y="34"/>
                      </a:cubicBezTo>
                      <a:cubicBezTo>
                        <a:pt x="7" y="42"/>
                        <a:pt x="6" y="52"/>
                        <a:pt x="9" y="61"/>
                      </a:cubicBezTo>
                      <a:cubicBezTo>
                        <a:pt x="10" y="64"/>
                        <a:pt x="13" y="69"/>
                        <a:pt x="15" y="72"/>
                      </a:cubicBezTo>
                      <a:cubicBezTo>
                        <a:pt x="17" y="75"/>
                        <a:pt x="19" y="78"/>
                        <a:pt x="22" y="80"/>
                      </a:cubicBezTo>
                      <a:cubicBezTo>
                        <a:pt x="24" y="82"/>
                        <a:pt x="30" y="85"/>
                        <a:pt x="30" y="87"/>
                      </a:cubicBezTo>
                      <a:cubicBezTo>
                        <a:pt x="30" y="88"/>
                        <a:pt x="28" y="89"/>
                        <a:pt x="27" y="90"/>
                      </a:cubicBezTo>
                      <a:cubicBezTo>
                        <a:pt x="26" y="91"/>
                        <a:pt x="25" y="93"/>
                        <a:pt x="24" y="94"/>
                      </a:cubicBezTo>
                      <a:cubicBezTo>
                        <a:pt x="22" y="94"/>
                        <a:pt x="21" y="95"/>
                        <a:pt x="20" y="95"/>
                      </a:cubicBezTo>
                      <a:cubicBezTo>
                        <a:pt x="19" y="92"/>
                        <a:pt x="23" y="90"/>
                        <a:pt x="23" y="88"/>
                      </a:cubicBezTo>
                      <a:cubicBezTo>
                        <a:pt x="23" y="87"/>
                        <a:pt x="20" y="85"/>
                        <a:pt x="18" y="83"/>
                      </a:cubicBezTo>
                      <a:cubicBezTo>
                        <a:pt x="17" y="82"/>
                        <a:pt x="15" y="80"/>
                        <a:pt x="14" y="79"/>
                      </a:cubicBezTo>
                      <a:cubicBezTo>
                        <a:pt x="13" y="78"/>
                        <a:pt x="12" y="77"/>
                        <a:pt x="11" y="76"/>
                      </a:cubicBezTo>
                      <a:cubicBezTo>
                        <a:pt x="9" y="73"/>
                        <a:pt x="6" y="68"/>
                        <a:pt x="4" y="64"/>
                      </a:cubicBezTo>
                      <a:cubicBezTo>
                        <a:pt x="2" y="60"/>
                        <a:pt x="1" y="55"/>
                        <a:pt x="0" y="49"/>
                      </a:cubicBezTo>
                      <a:cubicBezTo>
                        <a:pt x="0" y="41"/>
                        <a:pt x="3" y="34"/>
                        <a:pt x="5" y="27"/>
                      </a:cubicBezTo>
                      <a:cubicBezTo>
                        <a:pt x="11" y="16"/>
                        <a:pt x="20" y="8"/>
                        <a:pt x="32" y="3"/>
                      </a:cubicBezTo>
                      <a:cubicBezTo>
                        <a:pt x="34" y="3"/>
                        <a:pt x="35" y="0"/>
                        <a:pt x="37" y="1"/>
                      </a:cubicBezTo>
                      <a:close/>
                      <a:moveTo>
                        <a:pt x="18" y="14"/>
                      </a:moveTo>
                      <a:cubicBezTo>
                        <a:pt x="15" y="15"/>
                        <a:pt x="13" y="19"/>
                        <a:pt x="10" y="21"/>
                      </a:cubicBezTo>
                      <a:cubicBezTo>
                        <a:pt x="9" y="24"/>
                        <a:pt x="7" y="26"/>
                        <a:pt x="7" y="28"/>
                      </a:cubicBezTo>
                      <a:cubicBezTo>
                        <a:pt x="9" y="23"/>
                        <a:pt x="13" y="19"/>
                        <a:pt x="17" y="16"/>
                      </a:cubicBezTo>
                      <a:cubicBezTo>
                        <a:pt x="17" y="16"/>
                        <a:pt x="18" y="16"/>
                        <a:pt x="18" y="16"/>
                      </a:cubicBezTo>
                      <a:cubicBezTo>
                        <a:pt x="19" y="13"/>
                        <a:pt x="23" y="13"/>
                        <a:pt x="24" y="10"/>
                      </a:cubicBezTo>
                      <a:cubicBezTo>
                        <a:pt x="21" y="11"/>
                        <a:pt x="19" y="12"/>
                        <a:pt x="18" y="14"/>
                      </a:cubicBezTo>
                      <a:close/>
                      <a:moveTo>
                        <a:pt x="4" y="35"/>
                      </a:moveTo>
                      <a:cubicBezTo>
                        <a:pt x="5" y="34"/>
                        <a:pt x="5" y="33"/>
                        <a:pt x="5" y="32"/>
                      </a:cubicBezTo>
                      <a:cubicBezTo>
                        <a:pt x="5" y="33"/>
                        <a:pt x="4" y="34"/>
                        <a:pt x="4" y="35"/>
                      </a:cubicBezTo>
                      <a:close/>
                      <a:moveTo>
                        <a:pt x="3" y="40"/>
                      </a:moveTo>
                      <a:cubicBezTo>
                        <a:pt x="4" y="39"/>
                        <a:pt x="5" y="37"/>
                        <a:pt x="4" y="36"/>
                      </a:cubicBezTo>
                      <a:cubicBezTo>
                        <a:pt x="3" y="37"/>
                        <a:pt x="3" y="39"/>
                        <a:pt x="3" y="40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38" name="Freeform 326"/>
                <p:cNvSpPr/>
                <p:nvPr/>
              </p:nvSpPr>
              <p:spPr bwMode="auto">
                <a:xfrm>
                  <a:off x="4622801" y="2365375"/>
                  <a:ext cx="125413" cy="366712"/>
                </a:xfrm>
                <a:custGeom>
                  <a:gdLst>
                    <a:gd fmla="*/ 30 w 33" name="T0"/>
                    <a:gd fmla="*/ 8 h 97" name="T1"/>
                    <a:gd fmla="*/ 28 w 33" name="T2"/>
                    <a:gd fmla="*/ 13 h 97" name="T3"/>
                    <a:gd fmla="*/ 31 w 33" name="T4"/>
                    <a:gd fmla="*/ 18 h 97" name="T5"/>
                    <a:gd fmla="*/ 27 w 33" name="T6"/>
                    <a:gd fmla="*/ 26 h 97" name="T7"/>
                    <a:gd fmla="*/ 28 w 33" name="T8"/>
                    <a:gd fmla="*/ 29 h 97" name="T9"/>
                    <a:gd fmla="*/ 30 w 33" name="T10"/>
                    <a:gd fmla="*/ 32 h 97" name="T11"/>
                    <a:gd fmla="*/ 28 w 33" name="T12"/>
                    <a:gd fmla="*/ 38 h 97" name="T13"/>
                    <a:gd fmla="*/ 28 w 33" name="T14"/>
                    <a:gd fmla="*/ 43 h 97" name="T15"/>
                    <a:gd fmla="*/ 31 w 33" name="T16"/>
                    <a:gd fmla="*/ 47 h 97" name="T17"/>
                    <a:gd fmla="*/ 29 w 33" name="T18"/>
                    <a:gd fmla="*/ 49 h 97" name="T19"/>
                    <a:gd fmla="*/ 27 w 33" name="T20"/>
                    <a:gd fmla="*/ 57 h 97" name="T21"/>
                    <a:gd fmla="*/ 29 w 33" name="T22"/>
                    <a:gd fmla="*/ 64 h 97" name="T23"/>
                    <a:gd fmla="*/ 27 w 33" name="T24"/>
                    <a:gd fmla="*/ 61 h 97" name="T25"/>
                    <a:gd fmla="*/ 27 w 33" name="T26"/>
                    <a:gd fmla="*/ 78 h 97" name="T27"/>
                    <a:gd fmla="*/ 25 w 33" name="T28"/>
                    <a:gd fmla="*/ 67 h 97" name="T29"/>
                    <a:gd fmla="*/ 23 w 33" name="T30"/>
                    <a:gd fmla="*/ 83 h 97" name="T31"/>
                    <a:gd fmla="*/ 21 w 33" name="T32"/>
                    <a:gd fmla="*/ 78 h 97" name="T33"/>
                    <a:gd fmla="*/ 20 w 33" name="T34"/>
                    <a:gd fmla="*/ 86 h 97" name="T35"/>
                    <a:gd fmla="*/ 18 w 33" name="T36"/>
                    <a:gd fmla="*/ 86 h 97" name="T37"/>
                    <a:gd fmla="*/ 16 w 33" name="T38"/>
                    <a:gd fmla="*/ 96 h 97" name="T39"/>
                    <a:gd fmla="*/ 15 w 33" name="T40"/>
                    <a:gd fmla="*/ 92 h 97" name="T41"/>
                    <a:gd fmla="*/ 13 w 33" name="T42"/>
                    <a:gd fmla="*/ 97 h 97" name="T43"/>
                    <a:gd fmla="*/ 14 w 33" name="T44"/>
                    <a:gd fmla="*/ 90 h 97" name="T45"/>
                    <a:gd fmla="*/ 20 w 33" name="T46"/>
                    <a:gd fmla="*/ 69 h 97" name="T47"/>
                    <a:gd fmla="*/ 18 w 33" name="T48"/>
                    <a:gd fmla="*/ 36 h 97" name="T49"/>
                    <a:gd fmla="*/ 6 w 33" name="T50"/>
                    <a:gd fmla="*/ 14 h 97" name="T51"/>
                    <a:gd fmla="*/ 3 w 33" name="T52"/>
                    <a:gd fmla="*/ 8 h 97" name="T53"/>
                    <a:gd fmla="*/ 6 w 33" name="T54"/>
                    <a:gd fmla="*/ 8 h 97" name="T55"/>
                    <a:gd fmla="*/ 12 w 33" name="T56"/>
                    <a:gd fmla="*/ 1 h 97" name="T57"/>
                    <a:gd fmla="*/ 13 w 33" name="T58"/>
                    <a:gd fmla="*/ 0 h 97" name="T59"/>
                    <a:gd fmla="*/ 13 w 33" name="T60"/>
                    <a:gd fmla="*/ 0 h 97" name="T61"/>
                    <a:gd fmla="*/ 30 w 33" name="T62"/>
                    <a:gd fmla="*/ 8 h 97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97" w="33">
                      <a:moveTo>
                        <a:pt x="30" y="8"/>
                      </a:moveTo>
                      <a:cubicBezTo>
                        <a:pt x="30" y="10"/>
                        <a:pt x="28" y="11"/>
                        <a:pt x="28" y="13"/>
                      </a:cubicBezTo>
                      <a:cubicBezTo>
                        <a:pt x="29" y="15"/>
                        <a:pt x="31" y="17"/>
                        <a:pt x="31" y="18"/>
                      </a:cubicBezTo>
                      <a:cubicBezTo>
                        <a:pt x="31" y="21"/>
                        <a:pt x="27" y="22"/>
                        <a:pt x="27" y="26"/>
                      </a:cubicBezTo>
                      <a:cubicBezTo>
                        <a:pt x="27" y="27"/>
                        <a:pt x="27" y="28"/>
                        <a:pt x="28" y="29"/>
                      </a:cubicBezTo>
                      <a:cubicBezTo>
                        <a:pt x="28" y="30"/>
                        <a:pt x="30" y="31"/>
                        <a:pt x="30" y="32"/>
                      </a:cubicBezTo>
                      <a:cubicBezTo>
                        <a:pt x="30" y="34"/>
                        <a:pt x="28" y="36"/>
                        <a:pt x="28" y="38"/>
                      </a:cubicBezTo>
                      <a:cubicBezTo>
                        <a:pt x="27" y="40"/>
                        <a:pt x="28" y="42"/>
                        <a:pt x="28" y="43"/>
                      </a:cubicBezTo>
                      <a:cubicBezTo>
                        <a:pt x="29" y="44"/>
                        <a:pt x="31" y="46"/>
                        <a:pt x="31" y="47"/>
                      </a:cubicBezTo>
                      <a:cubicBezTo>
                        <a:pt x="31" y="48"/>
                        <a:pt x="30" y="48"/>
                        <a:pt x="29" y="49"/>
                      </a:cubicBezTo>
                      <a:cubicBezTo>
                        <a:pt x="28" y="51"/>
                        <a:pt x="28" y="54"/>
                        <a:pt x="27" y="57"/>
                      </a:cubicBezTo>
                      <a:cubicBezTo>
                        <a:pt x="29" y="58"/>
                        <a:pt x="33" y="63"/>
                        <a:pt x="29" y="64"/>
                      </a:cubicBezTo>
                      <a:cubicBezTo>
                        <a:pt x="28" y="63"/>
                        <a:pt x="27" y="62"/>
                        <a:pt x="27" y="61"/>
                      </a:cubicBezTo>
                      <a:cubicBezTo>
                        <a:pt x="25" y="65"/>
                        <a:pt x="27" y="74"/>
                        <a:pt x="27" y="78"/>
                      </a:cubicBezTo>
                      <a:cubicBezTo>
                        <a:pt x="24" y="76"/>
                        <a:pt x="26" y="70"/>
                        <a:pt x="25" y="67"/>
                      </a:cubicBezTo>
                      <a:cubicBezTo>
                        <a:pt x="23" y="71"/>
                        <a:pt x="25" y="78"/>
                        <a:pt x="23" y="83"/>
                      </a:cubicBezTo>
                      <a:cubicBezTo>
                        <a:pt x="21" y="82"/>
                        <a:pt x="22" y="80"/>
                        <a:pt x="21" y="78"/>
                      </a:cubicBezTo>
                      <a:cubicBezTo>
                        <a:pt x="20" y="79"/>
                        <a:pt x="21" y="84"/>
                        <a:pt x="20" y="86"/>
                      </a:cubicBezTo>
                      <a:cubicBezTo>
                        <a:pt x="20" y="86"/>
                        <a:pt x="18" y="86"/>
                        <a:pt x="18" y="86"/>
                      </a:cubicBezTo>
                      <a:cubicBezTo>
                        <a:pt x="17" y="89"/>
                        <a:pt x="18" y="93"/>
                        <a:pt x="16" y="96"/>
                      </a:cubicBezTo>
                      <a:cubicBezTo>
                        <a:pt x="15" y="96"/>
                        <a:pt x="15" y="93"/>
                        <a:pt x="15" y="92"/>
                      </a:cubicBezTo>
                      <a:cubicBezTo>
                        <a:pt x="14" y="94"/>
                        <a:pt x="15" y="96"/>
                        <a:pt x="13" y="97"/>
                      </a:cubicBezTo>
                      <a:cubicBezTo>
                        <a:pt x="11" y="95"/>
                        <a:pt x="13" y="92"/>
                        <a:pt x="14" y="90"/>
                      </a:cubicBezTo>
                      <a:cubicBezTo>
                        <a:pt x="16" y="84"/>
                        <a:pt x="19" y="77"/>
                        <a:pt x="20" y="69"/>
                      </a:cubicBezTo>
                      <a:cubicBezTo>
                        <a:pt x="21" y="57"/>
                        <a:pt x="21" y="46"/>
                        <a:pt x="18" y="36"/>
                      </a:cubicBezTo>
                      <a:cubicBezTo>
                        <a:pt x="16" y="28"/>
                        <a:pt x="10" y="19"/>
                        <a:pt x="6" y="14"/>
                      </a:cubicBezTo>
                      <a:cubicBezTo>
                        <a:pt x="4" y="12"/>
                        <a:pt x="0" y="10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9" y="6"/>
                        <a:pt x="12" y="4"/>
                        <a:pt x="12" y="1"/>
                      </a:cubicBezTo>
                      <a:cubicBezTo>
                        <a:pt x="12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4"/>
                        <a:pt x="25" y="4"/>
                        <a:pt x="30" y="8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39" name="Freeform 327"/>
                <p:cNvSpPr/>
                <p:nvPr/>
              </p:nvSpPr>
              <p:spPr bwMode="auto">
                <a:xfrm>
                  <a:off x="4302126" y="2373313"/>
                  <a:ext cx="161925" cy="381000"/>
                </a:xfrm>
                <a:custGeom>
                  <a:gdLst>
                    <a:gd fmla="*/ 37 w 43" name="T0"/>
                    <a:gd fmla="*/ 8 h 101" name="T1"/>
                    <a:gd fmla="*/ 32 w 43" name="T2"/>
                    <a:gd fmla="*/ 13 h 101" name="T3"/>
                    <a:gd fmla="*/ 27 w 43" name="T4"/>
                    <a:gd fmla="*/ 18 h 101" name="T5"/>
                    <a:gd fmla="*/ 19 w 43" name="T6"/>
                    <a:gd fmla="*/ 33 h 101" name="T7"/>
                    <a:gd fmla="*/ 17 w 43" name="T8"/>
                    <a:gd fmla="*/ 64 h 101" name="T9"/>
                    <a:gd fmla="*/ 24 w 43" name="T10"/>
                    <a:gd fmla="*/ 82 h 101" name="T11"/>
                    <a:gd fmla="*/ 38 w 43" name="T12"/>
                    <a:gd fmla="*/ 96 h 101" name="T13"/>
                    <a:gd fmla="*/ 42 w 43" name="T14"/>
                    <a:gd fmla="*/ 100 h 101" name="T15"/>
                    <a:gd fmla="*/ 38 w 43" name="T16"/>
                    <a:gd fmla="*/ 98 h 101" name="T17"/>
                    <a:gd fmla="*/ 33 w 43" name="T18"/>
                    <a:gd fmla="*/ 93 h 101" name="T19"/>
                    <a:gd fmla="*/ 28 w 43" name="T20"/>
                    <a:gd fmla="*/ 89 h 101" name="T21"/>
                    <a:gd fmla="*/ 22 w 43" name="T22"/>
                    <a:gd fmla="*/ 84 h 101" name="T23"/>
                    <a:gd fmla="*/ 17 w 43" name="T24"/>
                    <a:gd fmla="*/ 78 h 101" name="T25"/>
                    <a:gd fmla="*/ 20 w 43" name="T26"/>
                    <a:gd fmla="*/ 87 h 101" name="T27"/>
                    <a:gd fmla="*/ 12 w 43" name="T28"/>
                    <a:gd fmla="*/ 73 h 101" name="T29"/>
                    <a:gd fmla="*/ 13 w 43" name="T30"/>
                    <a:gd fmla="*/ 83 h 101" name="T31"/>
                    <a:gd fmla="*/ 11 w 43" name="T32"/>
                    <a:gd fmla="*/ 78 h 101" name="T33"/>
                    <a:gd fmla="*/ 8 w 43" name="T34"/>
                    <a:gd fmla="*/ 70 h 101" name="T35"/>
                    <a:gd fmla="*/ 2 w 43" name="T36"/>
                    <a:gd fmla="*/ 69 h 101" name="T37"/>
                    <a:gd fmla="*/ 4 w 43" name="T38"/>
                    <a:gd fmla="*/ 65 h 101" name="T39"/>
                    <a:gd fmla="*/ 0 w 43" name="T40"/>
                    <a:gd fmla="*/ 53 h 101" name="T41"/>
                    <a:gd fmla="*/ 5 w 43" name="T42"/>
                    <a:gd fmla="*/ 42 h 101" name="T43"/>
                    <a:gd fmla="*/ 2 w 43" name="T44"/>
                    <a:gd fmla="*/ 38 h 101" name="T45"/>
                    <a:gd fmla="*/ 10 w 43" name="T46"/>
                    <a:gd fmla="*/ 31 h 101" name="T47"/>
                    <a:gd fmla="*/ 9 w 43" name="T48"/>
                    <a:gd fmla="*/ 21 h 101" name="T49"/>
                    <a:gd fmla="*/ 21 w 43" name="T50"/>
                    <a:gd fmla="*/ 16 h 101" name="T51"/>
                    <a:gd fmla="*/ 21 w 43" name="T52"/>
                    <a:gd fmla="*/ 7 h 101" name="T53"/>
                    <a:gd fmla="*/ 30 w 43" name="T54"/>
                    <a:gd fmla="*/ 8 h 101" name="T55"/>
                    <a:gd fmla="*/ 37 w 43" name="T56"/>
                    <a:gd fmla="*/ 0 h 101" name="T57"/>
                    <a:gd fmla="*/ 42 w 43" name="T58"/>
                    <a:gd fmla="*/ 3 h 101" name="T59"/>
                    <a:gd fmla="*/ 37 w 43" name="T60"/>
                    <a:gd fmla="*/ 8 h 101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100" w="43">
                      <a:moveTo>
                        <a:pt x="37" y="8"/>
                      </a:moveTo>
                      <a:cubicBezTo>
                        <a:pt x="34" y="9"/>
                        <a:pt x="34" y="11"/>
                        <a:pt x="32" y="13"/>
                      </a:cubicBezTo>
                      <a:cubicBezTo>
                        <a:pt x="31" y="15"/>
                        <a:pt x="29" y="16"/>
                        <a:pt x="27" y="18"/>
                      </a:cubicBezTo>
                      <a:cubicBezTo>
                        <a:pt x="24" y="22"/>
                        <a:pt x="22" y="28"/>
                        <a:pt x="19" y="33"/>
                      </a:cubicBezTo>
                      <a:cubicBezTo>
                        <a:pt x="16" y="42"/>
                        <a:pt x="15" y="55"/>
                        <a:pt x="17" y="64"/>
                      </a:cubicBezTo>
                      <a:cubicBezTo>
                        <a:pt x="18" y="70"/>
                        <a:pt x="21" y="77"/>
                        <a:pt x="24" y="82"/>
                      </a:cubicBezTo>
                      <a:cubicBezTo>
                        <a:pt x="28" y="88"/>
                        <a:pt x="34" y="91"/>
                        <a:pt x="38" y="96"/>
                      </a:cubicBezTo>
                      <a:cubicBezTo>
                        <a:pt x="40" y="97"/>
                        <a:pt x="42" y="98"/>
                        <a:pt x="42" y="100"/>
                      </a:cubicBezTo>
                      <a:cubicBezTo>
                        <a:pt x="40" y="101"/>
                        <a:pt x="39" y="99"/>
                        <a:pt x="38" y="98"/>
                      </a:cubicBezTo>
                      <a:cubicBezTo>
                        <a:pt x="36" y="96"/>
                        <a:pt x="34" y="95"/>
                        <a:pt x="33" y="93"/>
                      </a:cubicBezTo>
                      <a:cubicBezTo>
                        <a:pt x="31" y="92"/>
                        <a:pt x="29" y="91"/>
                        <a:pt x="28" y="89"/>
                      </a:cubicBezTo>
                      <a:cubicBezTo>
                        <a:pt x="25" y="89"/>
                        <a:pt x="24" y="86"/>
                        <a:pt x="22" y="84"/>
                      </a:cubicBezTo>
                      <a:cubicBezTo>
                        <a:pt x="20" y="84"/>
                        <a:pt x="19" y="80"/>
                        <a:pt x="17" y="78"/>
                      </a:cubicBezTo>
                      <a:cubicBezTo>
                        <a:pt x="17" y="81"/>
                        <a:pt x="20" y="84"/>
                        <a:pt x="20" y="87"/>
                      </a:cubicBezTo>
                      <a:cubicBezTo>
                        <a:pt x="16" y="84"/>
                        <a:pt x="14" y="78"/>
                        <a:pt x="12" y="73"/>
                      </a:cubicBezTo>
                      <a:cubicBezTo>
                        <a:pt x="11" y="76"/>
                        <a:pt x="14" y="80"/>
                        <a:pt x="13" y="83"/>
                      </a:cubicBezTo>
                      <a:cubicBezTo>
                        <a:pt x="11" y="83"/>
                        <a:pt x="12" y="80"/>
                        <a:pt x="11" y="78"/>
                      </a:cubicBezTo>
                      <a:cubicBezTo>
                        <a:pt x="10" y="75"/>
                        <a:pt x="9" y="72"/>
                        <a:pt x="8" y="70"/>
                      </a:cubicBezTo>
                      <a:cubicBezTo>
                        <a:pt x="7" y="72"/>
                        <a:pt x="3" y="70"/>
                        <a:pt x="2" y="69"/>
                      </a:cubicBezTo>
                      <a:cubicBezTo>
                        <a:pt x="2" y="68"/>
                        <a:pt x="3" y="66"/>
                        <a:pt x="4" y="65"/>
                      </a:cubicBezTo>
                      <a:cubicBezTo>
                        <a:pt x="5" y="60"/>
                        <a:pt x="2" y="56"/>
                        <a:pt x="0" y="53"/>
                      </a:cubicBezTo>
                      <a:cubicBezTo>
                        <a:pt x="2" y="51"/>
                        <a:pt x="7" y="48"/>
                        <a:pt x="5" y="42"/>
                      </a:cubicBezTo>
                      <a:cubicBezTo>
                        <a:pt x="5" y="41"/>
                        <a:pt x="3" y="40"/>
                        <a:pt x="2" y="38"/>
                      </a:cubicBezTo>
                      <a:cubicBezTo>
                        <a:pt x="4" y="35"/>
                        <a:pt x="8" y="35"/>
                        <a:pt x="10" y="31"/>
                      </a:cubicBezTo>
                      <a:cubicBezTo>
                        <a:pt x="12" y="28"/>
                        <a:pt x="10" y="25"/>
                        <a:pt x="9" y="21"/>
                      </a:cubicBezTo>
                      <a:cubicBezTo>
                        <a:pt x="14" y="22"/>
                        <a:pt x="20" y="21"/>
                        <a:pt x="21" y="16"/>
                      </a:cubicBezTo>
                      <a:cubicBezTo>
                        <a:pt x="21" y="13"/>
                        <a:pt x="20" y="10"/>
                        <a:pt x="21" y="7"/>
                      </a:cubicBezTo>
                      <a:cubicBezTo>
                        <a:pt x="24" y="8"/>
                        <a:pt x="27" y="9"/>
                        <a:pt x="30" y="8"/>
                      </a:cubicBezTo>
                      <a:cubicBezTo>
                        <a:pt x="34" y="7"/>
                        <a:pt x="34" y="3"/>
                        <a:pt x="37" y="0"/>
                      </a:cubicBezTo>
                      <a:cubicBezTo>
                        <a:pt x="39" y="1"/>
                        <a:pt x="42" y="1"/>
                        <a:pt x="42" y="3"/>
                      </a:cubicBezTo>
                      <a:cubicBezTo>
                        <a:pt x="43" y="5"/>
                        <a:pt x="37" y="5"/>
                        <a:pt x="37" y="8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40" name="Freeform 328"/>
                <p:cNvSpPr>
                  <a:spLocks noEditPoints="1"/>
                </p:cNvSpPr>
                <p:nvPr/>
              </p:nvSpPr>
              <p:spPr bwMode="auto">
                <a:xfrm>
                  <a:off x="4770438" y="2360613"/>
                  <a:ext cx="109538" cy="330200"/>
                </a:xfrm>
                <a:custGeom>
                  <a:gdLst>
                    <a:gd fmla="*/ 29 w 29" name="T0"/>
                    <a:gd fmla="*/ 9 h 87" name="T1"/>
                    <a:gd fmla="*/ 24 w 29" name="T2"/>
                    <a:gd fmla="*/ 15 h 87" name="T3"/>
                    <a:gd fmla="*/ 16 w 29" name="T4"/>
                    <a:gd fmla="*/ 28 h 87" name="T5"/>
                    <a:gd fmla="*/ 16 w 29" name="T6"/>
                    <a:gd fmla="*/ 31 h 87" name="T7"/>
                    <a:gd fmla="*/ 16 w 29" name="T8"/>
                    <a:gd fmla="*/ 77 h 87" name="T9"/>
                    <a:gd fmla="*/ 18 w 29" name="T10"/>
                    <a:gd fmla="*/ 82 h 87" name="T11"/>
                    <a:gd fmla="*/ 17 w 29" name="T12"/>
                    <a:gd fmla="*/ 87 h 87" name="T13"/>
                    <a:gd fmla="*/ 14 w 29" name="T14"/>
                    <a:gd fmla="*/ 84 h 87" name="T15"/>
                    <a:gd fmla="*/ 13 w 29" name="T16"/>
                    <a:gd fmla="*/ 79 h 87" name="T17"/>
                    <a:gd fmla="*/ 12 w 29" name="T18"/>
                    <a:gd fmla="*/ 82 h 87" name="T19"/>
                    <a:gd fmla="*/ 10 w 29" name="T20"/>
                    <a:gd fmla="*/ 76 h 87" name="T21"/>
                    <a:gd fmla="*/ 9 w 29" name="T22"/>
                    <a:gd fmla="*/ 80 h 87" name="T23"/>
                    <a:gd fmla="*/ 8 w 29" name="T24"/>
                    <a:gd fmla="*/ 77 h 87" name="T25"/>
                    <a:gd fmla="*/ 6 w 29" name="T26"/>
                    <a:gd fmla="*/ 82 h 87" name="T27"/>
                    <a:gd fmla="*/ 6 w 29" name="T28"/>
                    <a:gd fmla="*/ 78 h 87" name="T29"/>
                    <a:gd fmla="*/ 5 w 29" name="T30"/>
                    <a:gd fmla="*/ 68 h 87" name="T31"/>
                    <a:gd fmla="*/ 5 w 29" name="T32"/>
                    <a:gd fmla="*/ 62 h 87" name="T33"/>
                    <a:gd fmla="*/ 6 w 29" name="T34"/>
                    <a:gd fmla="*/ 53 h 87" name="T35"/>
                    <a:gd fmla="*/ 2 w 29" name="T36"/>
                    <a:gd fmla="*/ 48 h 87" name="T37"/>
                    <a:gd fmla="*/ 4 w 29" name="T38"/>
                    <a:gd fmla="*/ 45 h 87" name="T39"/>
                    <a:gd fmla="*/ 5 w 29" name="T40"/>
                    <a:gd fmla="*/ 37 h 87" name="T41"/>
                    <a:gd fmla="*/ 3 w 29" name="T42"/>
                    <a:gd fmla="*/ 34 h 87" name="T43"/>
                    <a:gd fmla="*/ 5 w 29" name="T44"/>
                    <a:gd fmla="*/ 31 h 87" name="T45"/>
                    <a:gd fmla="*/ 3 w 29" name="T46"/>
                    <a:gd fmla="*/ 21 h 87" name="T47"/>
                    <a:gd fmla="*/ 5 w 29" name="T48"/>
                    <a:gd fmla="*/ 15 h 87" name="T49"/>
                    <a:gd fmla="*/ 4 w 29" name="T50"/>
                    <a:gd fmla="*/ 8 h 87" name="T51"/>
                    <a:gd fmla="*/ 16 w 29" name="T52"/>
                    <a:gd fmla="*/ 3 h 87" name="T53"/>
                    <a:gd fmla="*/ 23 w 29" name="T54"/>
                    <a:gd fmla="*/ 1 h 87" name="T55"/>
                    <a:gd fmla="*/ 25 w 29" name="T56"/>
                    <a:gd fmla="*/ 6 h 87" name="T57"/>
                    <a:gd fmla="*/ 29 w 29" name="T58"/>
                    <a:gd fmla="*/ 9 h 87" name="T59"/>
                    <a:gd fmla="*/ 8 w 29" name="T60"/>
                    <a:gd fmla="*/ 74 h 87" name="T61"/>
                    <a:gd fmla="*/ 8 w 29" name="T62"/>
                    <a:gd fmla="*/ 72 h 87" name="T63"/>
                    <a:gd fmla="*/ 8 w 29" name="T64"/>
                    <a:gd fmla="*/ 74 h 87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87" w="28">
                      <a:moveTo>
                        <a:pt x="29" y="9"/>
                      </a:moveTo>
                      <a:cubicBezTo>
                        <a:pt x="28" y="12"/>
                        <a:pt x="26" y="13"/>
                        <a:pt x="24" y="15"/>
                      </a:cubicBezTo>
                      <a:cubicBezTo>
                        <a:pt x="22" y="19"/>
                        <a:pt x="18" y="23"/>
                        <a:pt x="16" y="28"/>
                      </a:cubicBezTo>
                      <a:cubicBezTo>
                        <a:pt x="16" y="29"/>
                        <a:pt x="16" y="30"/>
                        <a:pt x="16" y="31"/>
                      </a:cubicBezTo>
                      <a:cubicBezTo>
                        <a:pt x="11" y="44"/>
                        <a:pt x="10" y="65"/>
                        <a:pt x="16" y="77"/>
                      </a:cubicBezTo>
                      <a:cubicBezTo>
                        <a:pt x="16" y="79"/>
                        <a:pt x="17" y="81"/>
                        <a:pt x="18" y="82"/>
                      </a:cubicBezTo>
                      <a:cubicBezTo>
                        <a:pt x="18" y="84"/>
                        <a:pt x="19" y="86"/>
                        <a:pt x="17" y="87"/>
                      </a:cubicBezTo>
                      <a:cubicBezTo>
                        <a:pt x="16" y="87"/>
                        <a:pt x="16" y="83"/>
                        <a:pt x="14" y="84"/>
                      </a:cubicBezTo>
                      <a:cubicBezTo>
                        <a:pt x="14" y="82"/>
                        <a:pt x="14" y="80"/>
                        <a:pt x="13" y="79"/>
                      </a:cubicBezTo>
                      <a:cubicBezTo>
                        <a:pt x="12" y="79"/>
                        <a:pt x="13" y="82"/>
                        <a:pt x="12" y="82"/>
                      </a:cubicBezTo>
                      <a:cubicBezTo>
                        <a:pt x="10" y="81"/>
                        <a:pt x="11" y="78"/>
                        <a:pt x="10" y="76"/>
                      </a:cubicBezTo>
                      <a:cubicBezTo>
                        <a:pt x="9" y="77"/>
                        <a:pt x="11" y="79"/>
                        <a:pt x="9" y="80"/>
                      </a:cubicBezTo>
                      <a:cubicBezTo>
                        <a:pt x="8" y="80"/>
                        <a:pt x="8" y="78"/>
                        <a:pt x="8" y="77"/>
                      </a:cubicBezTo>
                      <a:cubicBezTo>
                        <a:pt x="7" y="78"/>
                        <a:pt x="8" y="81"/>
                        <a:pt x="6" y="82"/>
                      </a:cubicBezTo>
                      <a:cubicBezTo>
                        <a:pt x="4" y="82"/>
                        <a:pt x="6" y="80"/>
                        <a:pt x="6" y="78"/>
                      </a:cubicBezTo>
                      <a:cubicBezTo>
                        <a:pt x="6" y="75"/>
                        <a:pt x="5" y="71"/>
                        <a:pt x="5" y="68"/>
                      </a:cubicBezTo>
                      <a:cubicBezTo>
                        <a:pt x="2" y="69"/>
                        <a:pt x="0" y="62"/>
                        <a:pt x="5" y="62"/>
                      </a:cubicBezTo>
                      <a:cubicBezTo>
                        <a:pt x="5" y="59"/>
                        <a:pt x="7" y="56"/>
                        <a:pt x="6" y="53"/>
                      </a:cubicBezTo>
                      <a:cubicBezTo>
                        <a:pt x="6" y="50"/>
                        <a:pt x="3" y="50"/>
                        <a:pt x="2" y="48"/>
                      </a:cubicBezTo>
                      <a:cubicBezTo>
                        <a:pt x="2" y="46"/>
                        <a:pt x="3" y="46"/>
                        <a:pt x="4" y="45"/>
                      </a:cubicBezTo>
                      <a:cubicBezTo>
                        <a:pt x="5" y="42"/>
                        <a:pt x="6" y="40"/>
                        <a:pt x="5" y="37"/>
                      </a:cubicBezTo>
                      <a:cubicBezTo>
                        <a:pt x="5" y="36"/>
                        <a:pt x="3" y="35"/>
                        <a:pt x="3" y="34"/>
                      </a:cubicBezTo>
                      <a:cubicBezTo>
                        <a:pt x="3" y="33"/>
                        <a:pt x="5" y="32"/>
                        <a:pt x="5" y="31"/>
                      </a:cubicBezTo>
                      <a:cubicBezTo>
                        <a:pt x="6" y="28"/>
                        <a:pt x="5" y="23"/>
                        <a:pt x="3" y="21"/>
                      </a:cubicBezTo>
                      <a:cubicBezTo>
                        <a:pt x="2" y="19"/>
                        <a:pt x="5" y="17"/>
                        <a:pt x="5" y="15"/>
                      </a:cubicBezTo>
                      <a:cubicBezTo>
                        <a:pt x="5" y="13"/>
                        <a:pt x="4" y="11"/>
                        <a:pt x="4" y="8"/>
                      </a:cubicBezTo>
                      <a:cubicBezTo>
                        <a:pt x="7" y="6"/>
                        <a:pt x="12" y="5"/>
                        <a:pt x="16" y="3"/>
                      </a:cubicBezTo>
                      <a:cubicBezTo>
                        <a:pt x="18" y="2"/>
                        <a:pt x="21" y="0"/>
                        <a:pt x="23" y="1"/>
                      </a:cubicBezTo>
                      <a:cubicBezTo>
                        <a:pt x="24" y="2"/>
                        <a:pt x="24" y="4"/>
                        <a:pt x="25" y="6"/>
                      </a:cubicBezTo>
                      <a:cubicBezTo>
                        <a:pt x="27" y="7"/>
                        <a:pt x="28" y="7"/>
                        <a:pt x="29" y="9"/>
                      </a:cubicBezTo>
                      <a:close/>
                      <a:moveTo>
                        <a:pt x="8" y="74"/>
                      </a:moveTo>
                      <a:cubicBezTo>
                        <a:pt x="8" y="74"/>
                        <a:pt x="8" y="73"/>
                        <a:pt x="8" y="72"/>
                      </a:cubicBezTo>
                      <a:cubicBezTo>
                        <a:pt x="7" y="73"/>
                        <a:pt x="7" y="74"/>
                        <a:pt x="8" y="74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41" name="Freeform 329"/>
                <p:cNvSpPr/>
                <p:nvPr/>
              </p:nvSpPr>
              <p:spPr bwMode="auto">
                <a:xfrm>
                  <a:off x="4230688" y="2482850"/>
                  <a:ext cx="60325" cy="282575"/>
                </a:xfrm>
                <a:custGeom>
                  <a:gdLst>
                    <a:gd fmla="*/ 6 w 16" name="T0"/>
                    <a:gd fmla="*/ 63 h 75" name="T1"/>
                    <a:gd fmla="*/ 9 w 16" name="T2"/>
                    <a:gd fmla="*/ 75 h 75" name="T3"/>
                    <a:gd fmla="*/ 5 w 16" name="T4"/>
                    <a:gd fmla="*/ 68 h 75" name="T5"/>
                    <a:gd fmla="*/ 0 w 16" name="T6"/>
                    <a:gd fmla="*/ 45 h 75" name="T7"/>
                    <a:gd fmla="*/ 3 w 16" name="T8"/>
                    <a:gd fmla="*/ 16 h 75" name="T9"/>
                    <a:gd fmla="*/ 5 w 16" name="T10"/>
                    <a:gd fmla="*/ 12 h 75" name="T11"/>
                    <a:gd fmla="*/ 8 w 16" name="T12"/>
                    <a:gd fmla="*/ 5 h 75" name="T13"/>
                    <a:gd fmla="*/ 11 w 16" name="T14"/>
                    <a:gd fmla="*/ 0 h 75" name="T15"/>
                    <a:gd fmla="*/ 13 w 16" name="T16"/>
                    <a:gd fmla="*/ 5 h 75" name="T17"/>
                    <a:gd fmla="*/ 6 w 16" name="T18"/>
                    <a:gd fmla="*/ 13 h 75" name="T19"/>
                    <a:gd fmla="*/ 9 w 16" name="T20"/>
                    <a:gd fmla="*/ 22 h 75" name="T21"/>
                    <a:gd fmla="*/ 3 w 16" name="T22"/>
                    <a:gd fmla="*/ 33 h 75" name="T23"/>
                    <a:gd fmla="*/ 6 w 16" name="T24"/>
                    <a:gd fmla="*/ 39 h 75" name="T25"/>
                    <a:gd fmla="*/ 10 w 16" name="T26"/>
                    <a:gd fmla="*/ 50 h 75" name="T27"/>
                    <a:gd fmla="*/ 8 w 16" name="T28"/>
                    <a:gd fmla="*/ 48 h 75" name="T29"/>
                    <a:gd fmla="*/ 12 w 16" name="T30"/>
                    <a:gd fmla="*/ 60 h 75" name="T31"/>
                    <a:gd fmla="*/ 15 w 16" name="T32"/>
                    <a:gd fmla="*/ 69 h 75" name="T33"/>
                    <a:gd fmla="*/ 11 w 16" name="T34"/>
                    <a:gd fmla="*/ 65 h 75" name="T35"/>
                    <a:gd fmla="*/ 8 w 16" name="T36"/>
                    <a:gd fmla="*/ 56 h 75" name="T37"/>
                    <a:gd fmla="*/ 10 w 16" name="T38"/>
                    <a:gd fmla="*/ 69 h 75" name="T39"/>
                    <a:gd fmla="*/ 6 w 16" name="T40"/>
                    <a:gd fmla="*/ 63 h 75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75" w="16">
                      <a:moveTo>
                        <a:pt x="6" y="63"/>
                      </a:moveTo>
                      <a:cubicBezTo>
                        <a:pt x="6" y="66"/>
                        <a:pt x="10" y="70"/>
                        <a:pt x="9" y="75"/>
                      </a:cubicBezTo>
                      <a:cubicBezTo>
                        <a:pt x="6" y="74"/>
                        <a:pt x="6" y="71"/>
                        <a:pt x="5" y="68"/>
                      </a:cubicBezTo>
                      <a:cubicBezTo>
                        <a:pt x="2" y="62"/>
                        <a:pt x="0" y="55"/>
                        <a:pt x="0" y="45"/>
                      </a:cubicBezTo>
                      <a:cubicBezTo>
                        <a:pt x="0" y="37"/>
                        <a:pt x="0" y="25"/>
                        <a:pt x="3" y="16"/>
                      </a:cubicBezTo>
                      <a:cubicBezTo>
                        <a:pt x="3" y="15"/>
                        <a:pt x="4" y="14"/>
                        <a:pt x="5" y="12"/>
                      </a:cubicBezTo>
                      <a:cubicBezTo>
                        <a:pt x="6" y="9"/>
                        <a:pt x="6" y="7"/>
                        <a:pt x="8" y="5"/>
                      </a:cubicBezTo>
                      <a:cubicBezTo>
                        <a:pt x="9" y="3"/>
                        <a:pt x="10" y="0"/>
                        <a:pt x="11" y="0"/>
                      </a:cubicBezTo>
                      <a:cubicBezTo>
                        <a:pt x="13" y="0"/>
                        <a:pt x="14" y="4"/>
                        <a:pt x="13" y="5"/>
                      </a:cubicBezTo>
                      <a:cubicBezTo>
                        <a:pt x="11" y="7"/>
                        <a:pt x="7" y="9"/>
                        <a:pt x="6" y="13"/>
                      </a:cubicBezTo>
                      <a:cubicBezTo>
                        <a:pt x="6" y="17"/>
                        <a:pt x="7" y="20"/>
                        <a:pt x="9" y="22"/>
                      </a:cubicBezTo>
                      <a:cubicBezTo>
                        <a:pt x="7" y="25"/>
                        <a:pt x="3" y="28"/>
                        <a:pt x="3" y="33"/>
                      </a:cubicBezTo>
                      <a:cubicBezTo>
                        <a:pt x="3" y="36"/>
                        <a:pt x="5" y="37"/>
                        <a:pt x="6" y="39"/>
                      </a:cubicBezTo>
                      <a:cubicBezTo>
                        <a:pt x="11" y="40"/>
                        <a:pt x="11" y="46"/>
                        <a:pt x="10" y="50"/>
                      </a:cubicBezTo>
                      <a:cubicBezTo>
                        <a:pt x="9" y="50"/>
                        <a:pt x="9" y="48"/>
                        <a:pt x="8" y="48"/>
                      </a:cubicBezTo>
                      <a:cubicBezTo>
                        <a:pt x="8" y="52"/>
                        <a:pt x="10" y="56"/>
                        <a:pt x="12" y="60"/>
                      </a:cubicBezTo>
                      <a:cubicBezTo>
                        <a:pt x="13" y="63"/>
                        <a:pt x="16" y="66"/>
                        <a:pt x="15" y="69"/>
                      </a:cubicBezTo>
                      <a:cubicBezTo>
                        <a:pt x="13" y="69"/>
                        <a:pt x="13" y="66"/>
                        <a:pt x="11" y="65"/>
                      </a:cubicBezTo>
                      <a:cubicBezTo>
                        <a:pt x="11" y="61"/>
                        <a:pt x="9" y="59"/>
                        <a:pt x="8" y="56"/>
                      </a:cubicBezTo>
                      <a:cubicBezTo>
                        <a:pt x="7" y="61"/>
                        <a:pt x="11" y="65"/>
                        <a:pt x="10" y="69"/>
                      </a:cubicBezTo>
                      <a:cubicBezTo>
                        <a:pt x="8" y="68"/>
                        <a:pt x="8" y="64"/>
                        <a:pt x="6" y="63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42" name="Freeform 330"/>
                <p:cNvSpPr/>
                <p:nvPr/>
              </p:nvSpPr>
              <p:spPr bwMode="auto">
                <a:xfrm>
                  <a:off x="5238751" y="2532063"/>
                  <a:ext cx="77788" cy="230187"/>
                </a:xfrm>
                <a:custGeom>
                  <a:gdLst>
                    <a:gd fmla="*/ 10 w 21" name="T0"/>
                    <a:gd fmla="*/ 61 h 61" name="T1"/>
                    <a:gd fmla="*/ 10 w 21" name="T2"/>
                    <a:gd fmla="*/ 57 h 61" name="T3"/>
                    <a:gd fmla="*/ 7 w 21" name="T4"/>
                    <a:gd fmla="*/ 59 h 61" name="T5"/>
                    <a:gd fmla="*/ 10 w 21" name="T6"/>
                    <a:gd fmla="*/ 48 h 61" name="T7"/>
                    <a:gd fmla="*/ 4 w 21" name="T8"/>
                    <a:gd fmla="*/ 55 h 61" name="T9"/>
                    <a:gd fmla="*/ 9 w 21" name="T10"/>
                    <a:gd fmla="*/ 35 h 61" name="T11"/>
                    <a:gd fmla="*/ 6 w 21" name="T12"/>
                    <a:gd fmla="*/ 31 h 61" name="T13"/>
                    <a:gd fmla="*/ 11 w 21" name="T14"/>
                    <a:gd fmla="*/ 21 h 61" name="T15"/>
                    <a:gd fmla="*/ 5 w 21" name="T16"/>
                    <a:gd fmla="*/ 11 h 61" name="T17"/>
                    <a:gd fmla="*/ 0 w 21" name="T18"/>
                    <a:gd fmla="*/ 10 h 61" name="T19"/>
                    <a:gd fmla="*/ 2 w 21" name="T20"/>
                    <a:gd fmla="*/ 9 h 61" name="T21"/>
                    <a:gd fmla="*/ 8 w 21" name="T22"/>
                    <a:gd fmla="*/ 5 h 61" name="T23"/>
                    <a:gd fmla="*/ 10 w 21" name="T24"/>
                    <a:gd fmla="*/ 0 h 61" name="T25"/>
                    <a:gd fmla="*/ 11 w 21" name="T26"/>
                    <a:gd fmla="*/ 0 h 61" name="T27"/>
                    <a:gd fmla="*/ 13 w 21" name="T28"/>
                    <a:gd fmla="*/ 5 h 61" name="T29"/>
                    <a:gd fmla="*/ 19 w 21" name="T30"/>
                    <a:gd fmla="*/ 35 h 61" name="T31"/>
                    <a:gd fmla="*/ 19 w 21" name="T32"/>
                    <a:gd fmla="*/ 41 h 61" name="T33"/>
                    <a:gd fmla="*/ 15 w 21" name="T34"/>
                    <a:gd fmla="*/ 52 h 61" name="T35"/>
                    <a:gd fmla="*/ 10 w 21" name="T36"/>
                    <a:gd fmla="*/ 61 h 6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61" w="21">
                      <a:moveTo>
                        <a:pt x="10" y="61"/>
                      </a:moveTo>
                      <a:cubicBezTo>
                        <a:pt x="9" y="60"/>
                        <a:pt x="10" y="58"/>
                        <a:pt x="10" y="57"/>
                      </a:cubicBezTo>
                      <a:cubicBezTo>
                        <a:pt x="9" y="57"/>
                        <a:pt x="9" y="59"/>
                        <a:pt x="7" y="59"/>
                      </a:cubicBezTo>
                      <a:cubicBezTo>
                        <a:pt x="7" y="54"/>
                        <a:pt x="10" y="52"/>
                        <a:pt x="10" y="48"/>
                      </a:cubicBezTo>
                      <a:cubicBezTo>
                        <a:pt x="8" y="50"/>
                        <a:pt x="8" y="55"/>
                        <a:pt x="4" y="55"/>
                      </a:cubicBezTo>
                      <a:cubicBezTo>
                        <a:pt x="4" y="49"/>
                        <a:pt x="9" y="44"/>
                        <a:pt x="9" y="35"/>
                      </a:cubicBezTo>
                      <a:cubicBezTo>
                        <a:pt x="8" y="33"/>
                        <a:pt x="6" y="32"/>
                        <a:pt x="6" y="31"/>
                      </a:cubicBezTo>
                      <a:cubicBezTo>
                        <a:pt x="6" y="27"/>
                        <a:pt x="10" y="25"/>
                        <a:pt x="11" y="21"/>
                      </a:cubicBezTo>
                      <a:cubicBezTo>
                        <a:pt x="11" y="16"/>
                        <a:pt x="8" y="14"/>
                        <a:pt x="5" y="11"/>
                      </a:cubicBezTo>
                      <a:cubicBezTo>
                        <a:pt x="3" y="11"/>
                        <a:pt x="1" y="10"/>
                        <a:pt x="0" y="10"/>
                      </a:cubicBezTo>
                      <a:cubicBezTo>
                        <a:pt x="0" y="9"/>
                        <a:pt x="1" y="10"/>
                        <a:pt x="2" y="9"/>
                      </a:cubicBezTo>
                      <a:cubicBezTo>
                        <a:pt x="4" y="8"/>
                        <a:pt x="6" y="7"/>
                        <a:pt x="8" y="5"/>
                      </a:cubicBezTo>
                      <a:cubicBezTo>
                        <a:pt x="9" y="4"/>
                        <a:pt x="9" y="2"/>
                        <a:pt x="10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2" y="1"/>
                        <a:pt x="12" y="3"/>
                        <a:pt x="13" y="5"/>
                      </a:cubicBezTo>
                      <a:cubicBezTo>
                        <a:pt x="18" y="11"/>
                        <a:pt x="21" y="25"/>
                        <a:pt x="19" y="35"/>
                      </a:cubicBezTo>
                      <a:cubicBezTo>
                        <a:pt x="19" y="37"/>
                        <a:pt x="19" y="39"/>
                        <a:pt x="19" y="41"/>
                      </a:cubicBezTo>
                      <a:cubicBezTo>
                        <a:pt x="18" y="45"/>
                        <a:pt x="17" y="48"/>
                        <a:pt x="15" y="52"/>
                      </a:cubicBezTo>
                      <a:cubicBezTo>
                        <a:pt x="14" y="55"/>
                        <a:pt x="13" y="60"/>
                        <a:pt x="10" y="6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43" name="Freeform 331"/>
                <p:cNvSpPr>
                  <a:spLocks noEditPoints="1"/>
                </p:cNvSpPr>
                <p:nvPr/>
              </p:nvSpPr>
              <p:spPr bwMode="auto">
                <a:xfrm>
                  <a:off x="4156076" y="2954338"/>
                  <a:ext cx="1206500" cy="180975"/>
                </a:xfrm>
                <a:custGeom>
                  <a:gdLst>
                    <a:gd fmla="*/ 22 w 320" name="T0"/>
                    <a:gd fmla="*/ 33 h 48" name="T1"/>
                    <a:gd fmla="*/ 38 w 320" name="T2"/>
                    <a:gd fmla="*/ 27 h 48" name="T3"/>
                    <a:gd fmla="*/ 79 w 320" name="T4"/>
                    <a:gd fmla="*/ 15 h 48" name="T5"/>
                    <a:gd fmla="*/ 115 w 320" name="T6"/>
                    <a:gd fmla="*/ 11 h 48" name="T7"/>
                    <a:gd fmla="*/ 132 w 320" name="T8"/>
                    <a:gd fmla="*/ 10 h 48" name="T9"/>
                    <a:gd fmla="*/ 170 w 320" name="T10"/>
                    <a:gd fmla="*/ 9 h 48" name="T11"/>
                    <a:gd fmla="*/ 179 w 320" name="T12"/>
                    <a:gd fmla="*/ 9 h 48" name="T13"/>
                    <a:gd fmla="*/ 193 w 320" name="T14"/>
                    <a:gd fmla="*/ 11 h 48" name="T15"/>
                    <a:gd fmla="*/ 198 w 320" name="T16"/>
                    <a:gd fmla="*/ 12 h 48" name="T17"/>
                    <a:gd fmla="*/ 213 w 320" name="T18"/>
                    <a:gd fmla="*/ 13 h 48" name="T19"/>
                    <a:gd fmla="*/ 256 w 320" name="T20"/>
                    <a:gd fmla="*/ 22 h 48" name="T21"/>
                    <a:gd fmla="*/ 259 w 320" name="T22"/>
                    <a:gd fmla="*/ 24 h 48" name="T23"/>
                    <a:gd fmla="*/ 248 w 320" name="T24"/>
                    <a:gd fmla="*/ 22 h 48" name="T25"/>
                    <a:gd fmla="*/ 238 w 320" name="T26"/>
                    <a:gd fmla="*/ 19 h 48" name="T27"/>
                    <a:gd fmla="*/ 219 w 320" name="T28"/>
                    <a:gd fmla="*/ 16 h 48" name="T29"/>
                    <a:gd fmla="*/ 163 w 320" name="T30"/>
                    <a:gd fmla="*/ 11 h 48" name="T31"/>
                    <a:gd fmla="*/ 145 w 320" name="T32"/>
                    <a:gd fmla="*/ 12 h 48" name="T33"/>
                    <a:gd fmla="*/ 108 w 320" name="T34"/>
                    <a:gd fmla="*/ 13 h 48" name="T35"/>
                    <a:gd fmla="*/ 82 w 320" name="T36"/>
                    <a:gd fmla="*/ 17 h 48" name="T37"/>
                    <a:gd fmla="*/ 38 w 320" name="T38"/>
                    <a:gd fmla="*/ 31 h 48" name="T39"/>
                    <a:gd fmla="*/ 14 w 320" name="T40"/>
                    <a:gd fmla="*/ 42 h 48" name="T41"/>
                    <a:gd fmla="*/ 0 w 320" name="T42"/>
                    <a:gd fmla="*/ 40 h 48" name="T43"/>
                    <a:gd fmla="*/ 38 w 320" name="T44"/>
                    <a:gd fmla="*/ 19 h 48" name="T45"/>
                    <a:gd fmla="*/ 61 w 320" name="T46"/>
                    <a:gd fmla="*/ 10 h 48" name="T47"/>
                    <a:gd fmla="*/ 78 w 320" name="T48"/>
                    <a:gd fmla="*/ 8 h 48" name="T49"/>
                    <a:gd fmla="*/ 134 w 320" name="T50"/>
                    <a:gd fmla="*/ 1 h 48" name="T51"/>
                    <a:gd fmla="*/ 155 w 320" name="T52"/>
                    <a:gd fmla="*/ 1 h 48" name="T53"/>
                    <a:gd fmla="*/ 161 w 320" name="T54"/>
                    <a:gd fmla="*/ 1 h 48" name="T55"/>
                    <a:gd fmla="*/ 196 w 320" name="T56"/>
                    <a:gd fmla="*/ 2 h 48" name="T57"/>
                    <a:gd fmla="*/ 209 w 320" name="T58"/>
                    <a:gd fmla="*/ 5 h 48" name="T59"/>
                    <a:gd fmla="*/ 227 w 320" name="T60"/>
                    <a:gd fmla="*/ 7 h 48" name="T61"/>
                    <a:gd fmla="*/ 265 w 320" name="T62"/>
                    <a:gd fmla="*/ 15 h 48" name="T63"/>
                    <a:gd fmla="*/ 299 w 320" name="T64"/>
                    <a:gd fmla="*/ 28 h 48" name="T65"/>
                    <a:gd fmla="*/ 310 w 320" name="T66"/>
                    <a:gd fmla="*/ 34 h 48" name="T67"/>
                    <a:gd fmla="*/ 318 w 320" name="T68"/>
                    <a:gd fmla="*/ 39 h 48" name="T69"/>
                    <a:gd fmla="*/ 305 w 320" name="T70"/>
                    <a:gd fmla="*/ 42 h 48" name="T71"/>
                    <a:gd fmla="*/ 289 w 320" name="T72"/>
                    <a:gd fmla="*/ 36 h 48" name="T73"/>
                    <a:gd fmla="*/ 268 w 320" name="T74"/>
                    <a:gd fmla="*/ 26 h 48" name="T75"/>
                    <a:gd fmla="*/ 278 w 320" name="T76"/>
                    <a:gd fmla="*/ 28 h 48" name="T77"/>
                    <a:gd fmla="*/ 267 w 320" name="T78"/>
                    <a:gd fmla="*/ 24 h 48" name="T79"/>
                    <a:gd fmla="*/ 240 w 320" name="T80"/>
                    <a:gd fmla="*/ 16 h 48" name="T81"/>
                    <a:gd fmla="*/ 220 w 320" name="T82"/>
                    <a:gd fmla="*/ 12 h 48" name="T83"/>
                    <a:gd fmla="*/ 183 w 320" name="T84"/>
                    <a:gd fmla="*/ 7 h 48" name="T85"/>
                    <a:gd fmla="*/ 134 w 320" name="T86"/>
                    <a:gd fmla="*/ 6 h 48" name="T87"/>
                    <a:gd fmla="*/ 116 w 320" name="T88"/>
                    <a:gd fmla="*/ 7 h 48" name="T89"/>
                    <a:gd fmla="*/ 67 w 320" name="T90"/>
                    <a:gd fmla="*/ 16 h 48" name="T91"/>
                    <a:gd fmla="*/ 62 w 320" name="T92"/>
                    <a:gd fmla="*/ 17 h 48" name="T93"/>
                    <a:gd fmla="*/ 31 w 320" name="T94"/>
                    <a:gd fmla="*/ 28 h 48" name="T95"/>
                    <a:gd fmla="*/ 281 w 320" name="T96"/>
                    <a:gd fmla="*/ 29 h 48" name="T97"/>
                    <a:gd fmla="*/ 281 w 320" name="T98"/>
                    <a:gd fmla="*/ 29 h 48" name="T99"/>
                    <a:gd fmla="*/ 287 w 320" name="T100"/>
                    <a:gd fmla="*/ 31 h 48" name="T10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b="b" l="0" r="r" t="0"/>
                  <a:pathLst>
                    <a:path h="48" w="320">
                      <a:moveTo>
                        <a:pt x="23" y="32"/>
                      </a:moveTo>
                      <a:cubicBezTo>
                        <a:pt x="23" y="32"/>
                        <a:pt x="23" y="33"/>
                        <a:pt x="22" y="33"/>
                      </a:cubicBezTo>
                      <a:cubicBezTo>
                        <a:pt x="25" y="32"/>
                        <a:pt x="28" y="31"/>
                        <a:pt x="31" y="29"/>
                      </a:cubicBezTo>
                      <a:cubicBezTo>
                        <a:pt x="34" y="29"/>
                        <a:pt x="36" y="28"/>
                        <a:pt x="38" y="27"/>
                      </a:cubicBezTo>
                      <a:cubicBezTo>
                        <a:pt x="44" y="25"/>
                        <a:pt x="51" y="23"/>
                        <a:pt x="57" y="20"/>
                      </a:cubicBezTo>
                      <a:cubicBezTo>
                        <a:pt x="64" y="20"/>
                        <a:pt x="71" y="16"/>
                        <a:pt x="79" y="15"/>
                      </a:cubicBezTo>
                      <a:cubicBezTo>
                        <a:pt x="83" y="14"/>
                        <a:pt x="88" y="14"/>
                        <a:pt x="92" y="12"/>
                      </a:cubicBezTo>
                      <a:cubicBezTo>
                        <a:pt x="100" y="12"/>
                        <a:pt x="106" y="12"/>
                        <a:pt x="115" y="11"/>
                      </a:cubicBezTo>
                      <a:cubicBezTo>
                        <a:pt x="117" y="11"/>
                        <a:pt x="118" y="10"/>
                        <a:pt x="120" y="10"/>
                      </a:cubicBezTo>
                      <a:cubicBezTo>
                        <a:pt x="124" y="10"/>
                        <a:pt x="128" y="10"/>
                        <a:pt x="132" y="10"/>
                      </a:cubicBezTo>
                      <a:cubicBezTo>
                        <a:pt x="138" y="9"/>
                        <a:pt x="146" y="8"/>
                        <a:pt x="152" y="9"/>
                      </a:cubicBezTo>
                      <a:cubicBezTo>
                        <a:pt x="157" y="9"/>
                        <a:pt x="164" y="9"/>
                        <a:pt x="170" y="9"/>
                      </a:cubicBezTo>
                      <a:cubicBezTo>
                        <a:pt x="172" y="9"/>
                        <a:pt x="173" y="10"/>
                        <a:pt x="175" y="10"/>
                      </a:cubicBezTo>
                      <a:cubicBezTo>
                        <a:pt x="176" y="10"/>
                        <a:pt x="177" y="9"/>
                        <a:pt x="179" y="9"/>
                      </a:cubicBezTo>
                      <a:cubicBezTo>
                        <a:pt x="182" y="10"/>
                        <a:pt x="185" y="12"/>
                        <a:pt x="188" y="10"/>
                      </a:cubicBezTo>
                      <a:cubicBezTo>
                        <a:pt x="189" y="11"/>
                        <a:pt x="191" y="11"/>
                        <a:pt x="193" y="11"/>
                      </a:cubicBezTo>
                      <a:cubicBezTo>
                        <a:pt x="194" y="11"/>
                        <a:pt x="195" y="10"/>
                        <a:pt x="195" y="10"/>
                      </a:cubicBezTo>
                      <a:cubicBezTo>
                        <a:pt x="196" y="11"/>
                        <a:pt x="197" y="11"/>
                        <a:pt x="198" y="12"/>
                      </a:cubicBezTo>
                      <a:cubicBezTo>
                        <a:pt x="200" y="12"/>
                        <a:pt x="201" y="11"/>
                        <a:pt x="203" y="12"/>
                      </a:cubicBezTo>
                      <a:cubicBezTo>
                        <a:pt x="206" y="12"/>
                        <a:pt x="210" y="13"/>
                        <a:pt x="213" y="13"/>
                      </a:cubicBezTo>
                      <a:cubicBezTo>
                        <a:pt x="216" y="14"/>
                        <a:pt x="218" y="13"/>
                        <a:pt x="219" y="15"/>
                      </a:cubicBezTo>
                      <a:cubicBezTo>
                        <a:pt x="231" y="16"/>
                        <a:pt x="244" y="19"/>
                        <a:pt x="256" y="22"/>
                      </a:cubicBezTo>
                      <a:cubicBezTo>
                        <a:pt x="257" y="22"/>
                        <a:pt x="256" y="21"/>
                        <a:pt x="257" y="21"/>
                      </a:cubicBezTo>
                      <a:cubicBezTo>
                        <a:pt x="256" y="23"/>
                        <a:pt x="259" y="22"/>
                        <a:pt x="259" y="24"/>
                      </a:cubicBezTo>
                      <a:cubicBezTo>
                        <a:pt x="257" y="25"/>
                        <a:pt x="254" y="23"/>
                        <a:pt x="252" y="22"/>
                      </a:cubicBezTo>
                      <a:cubicBezTo>
                        <a:pt x="251" y="23"/>
                        <a:pt x="249" y="23"/>
                        <a:pt x="248" y="22"/>
                      </a:cubicBezTo>
                      <a:cubicBezTo>
                        <a:pt x="246" y="22"/>
                        <a:pt x="244" y="20"/>
                        <a:pt x="242" y="20"/>
                      </a:cubicBezTo>
                      <a:cubicBezTo>
                        <a:pt x="241" y="19"/>
                        <a:pt x="239" y="20"/>
                        <a:pt x="238" y="19"/>
                      </a:cubicBezTo>
                      <a:cubicBezTo>
                        <a:pt x="236" y="19"/>
                        <a:pt x="233" y="18"/>
                        <a:pt x="231" y="18"/>
                      </a:cubicBezTo>
                      <a:cubicBezTo>
                        <a:pt x="227" y="17"/>
                        <a:pt x="223" y="16"/>
                        <a:pt x="219" y="16"/>
                      </a:cubicBezTo>
                      <a:cubicBezTo>
                        <a:pt x="207" y="15"/>
                        <a:pt x="193" y="12"/>
                        <a:pt x="180" y="12"/>
                      </a:cubicBezTo>
                      <a:cubicBezTo>
                        <a:pt x="174" y="12"/>
                        <a:pt x="168" y="11"/>
                        <a:pt x="163" y="11"/>
                      </a:cubicBezTo>
                      <a:cubicBezTo>
                        <a:pt x="159" y="11"/>
                        <a:pt x="156" y="12"/>
                        <a:pt x="153" y="11"/>
                      </a:cubicBezTo>
                      <a:cubicBezTo>
                        <a:pt x="150" y="11"/>
                        <a:pt x="147" y="10"/>
                        <a:pt x="145" y="12"/>
                      </a:cubicBezTo>
                      <a:cubicBezTo>
                        <a:pt x="135" y="10"/>
                        <a:pt x="122" y="13"/>
                        <a:pt x="111" y="13"/>
                      </a:cubicBezTo>
                      <a:cubicBezTo>
                        <a:pt x="110" y="13"/>
                        <a:pt x="109" y="13"/>
                        <a:pt x="108" y="13"/>
                      </a:cubicBezTo>
                      <a:cubicBezTo>
                        <a:pt x="106" y="13"/>
                        <a:pt x="104" y="14"/>
                        <a:pt x="101" y="14"/>
                      </a:cubicBezTo>
                      <a:cubicBezTo>
                        <a:pt x="95" y="15"/>
                        <a:pt x="87" y="15"/>
                        <a:pt x="82" y="17"/>
                      </a:cubicBezTo>
                      <a:cubicBezTo>
                        <a:pt x="73" y="18"/>
                        <a:pt x="64" y="22"/>
                        <a:pt x="56" y="25"/>
                      </a:cubicBezTo>
                      <a:cubicBezTo>
                        <a:pt x="50" y="27"/>
                        <a:pt x="43" y="28"/>
                        <a:pt x="38" y="31"/>
                      </a:cubicBezTo>
                      <a:cubicBezTo>
                        <a:pt x="33" y="32"/>
                        <a:pt x="30" y="35"/>
                        <a:pt x="25" y="37"/>
                      </a:cubicBezTo>
                      <a:cubicBezTo>
                        <a:pt x="21" y="39"/>
                        <a:pt x="17" y="41"/>
                        <a:pt x="14" y="42"/>
                      </a:cubicBezTo>
                      <a:cubicBezTo>
                        <a:pt x="12" y="44"/>
                        <a:pt x="8" y="46"/>
                        <a:pt x="5" y="46"/>
                      </a:cubicBezTo>
                      <a:cubicBezTo>
                        <a:pt x="3" y="46"/>
                        <a:pt x="0" y="43"/>
                        <a:pt x="0" y="40"/>
                      </a:cubicBezTo>
                      <a:cubicBezTo>
                        <a:pt x="0" y="34"/>
                        <a:pt x="8" y="33"/>
                        <a:pt x="11" y="29"/>
                      </a:cubicBezTo>
                      <a:cubicBezTo>
                        <a:pt x="20" y="26"/>
                        <a:pt x="28" y="21"/>
                        <a:pt x="38" y="19"/>
                      </a:cubicBezTo>
                      <a:cubicBezTo>
                        <a:pt x="42" y="17"/>
                        <a:pt x="50" y="15"/>
                        <a:pt x="55" y="13"/>
                      </a:cubicBezTo>
                      <a:cubicBezTo>
                        <a:pt x="57" y="12"/>
                        <a:pt x="60" y="12"/>
                        <a:pt x="61" y="10"/>
                      </a:cubicBezTo>
                      <a:cubicBezTo>
                        <a:pt x="64" y="12"/>
                        <a:pt x="67" y="9"/>
                        <a:pt x="70" y="9"/>
                      </a:cubicBezTo>
                      <a:cubicBezTo>
                        <a:pt x="73" y="8"/>
                        <a:pt x="76" y="8"/>
                        <a:pt x="78" y="8"/>
                      </a:cubicBezTo>
                      <a:cubicBezTo>
                        <a:pt x="81" y="7"/>
                        <a:pt x="83" y="6"/>
                        <a:pt x="86" y="6"/>
                      </a:cubicBezTo>
                      <a:cubicBezTo>
                        <a:pt x="102" y="4"/>
                        <a:pt x="118" y="1"/>
                        <a:pt x="134" y="1"/>
                      </a:cubicBezTo>
                      <a:cubicBezTo>
                        <a:pt x="139" y="0"/>
                        <a:pt x="144" y="1"/>
                        <a:pt x="150" y="1"/>
                      </a:cubicBezTo>
                      <a:cubicBezTo>
                        <a:pt x="152" y="1"/>
                        <a:pt x="153" y="1"/>
                        <a:pt x="155" y="1"/>
                      </a:cubicBezTo>
                      <a:cubicBezTo>
                        <a:pt x="156" y="1"/>
                        <a:pt x="157" y="2"/>
                        <a:pt x="158" y="1"/>
                      </a:cubicBezTo>
                      <a:cubicBezTo>
                        <a:pt x="159" y="1"/>
                        <a:pt x="160" y="1"/>
                        <a:pt x="161" y="1"/>
                      </a:cubicBezTo>
                      <a:cubicBezTo>
                        <a:pt x="165" y="0"/>
                        <a:pt x="171" y="1"/>
                        <a:pt x="175" y="1"/>
                      </a:cubicBezTo>
                      <a:cubicBezTo>
                        <a:pt x="182" y="1"/>
                        <a:pt x="189" y="2"/>
                        <a:pt x="196" y="2"/>
                      </a:cubicBezTo>
                      <a:cubicBezTo>
                        <a:pt x="198" y="3"/>
                        <a:pt x="199" y="3"/>
                        <a:pt x="202" y="3"/>
                      </a:cubicBezTo>
                      <a:cubicBezTo>
                        <a:pt x="204" y="3"/>
                        <a:pt x="207" y="4"/>
                        <a:pt x="209" y="5"/>
                      </a:cubicBezTo>
                      <a:cubicBezTo>
                        <a:pt x="212" y="5"/>
                        <a:pt x="215" y="5"/>
                        <a:pt x="218" y="5"/>
                      </a:cubicBezTo>
                      <a:cubicBezTo>
                        <a:pt x="221" y="6"/>
                        <a:pt x="224" y="7"/>
                        <a:pt x="227" y="7"/>
                      </a:cubicBezTo>
                      <a:cubicBezTo>
                        <a:pt x="228" y="7"/>
                        <a:pt x="230" y="7"/>
                        <a:pt x="231" y="7"/>
                      </a:cubicBezTo>
                      <a:cubicBezTo>
                        <a:pt x="243" y="9"/>
                        <a:pt x="254" y="13"/>
                        <a:pt x="265" y="15"/>
                      </a:cubicBezTo>
                      <a:cubicBezTo>
                        <a:pt x="273" y="19"/>
                        <a:pt x="282" y="20"/>
                        <a:pt x="289" y="24"/>
                      </a:cubicBezTo>
                      <a:cubicBezTo>
                        <a:pt x="292" y="25"/>
                        <a:pt x="296" y="27"/>
                        <a:pt x="299" y="28"/>
                      </a:cubicBezTo>
                      <a:cubicBezTo>
                        <a:pt x="302" y="29"/>
                        <a:pt x="304" y="30"/>
                        <a:pt x="307" y="31"/>
                      </a:cubicBezTo>
                      <a:cubicBezTo>
                        <a:pt x="308" y="32"/>
                        <a:pt x="309" y="33"/>
                        <a:pt x="310" y="34"/>
                      </a:cubicBezTo>
                      <a:cubicBezTo>
                        <a:pt x="313" y="35"/>
                        <a:pt x="315" y="36"/>
                        <a:pt x="316" y="37"/>
                      </a:cubicBezTo>
                      <a:cubicBezTo>
                        <a:pt x="317" y="38"/>
                        <a:pt x="318" y="39"/>
                        <a:pt x="318" y="39"/>
                      </a:cubicBezTo>
                      <a:cubicBezTo>
                        <a:pt x="320" y="42"/>
                        <a:pt x="319" y="47"/>
                        <a:pt x="316" y="48"/>
                      </a:cubicBezTo>
                      <a:cubicBezTo>
                        <a:pt x="313" y="48"/>
                        <a:pt x="308" y="44"/>
                        <a:pt x="305" y="42"/>
                      </a:cubicBezTo>
                      <a:cubicBezTo>
                        <a:pt x="303" y="42"/>
                        <a:pt x="301" y="40"/>
                        <a:pt x="299" y="40"/>
                      </a:cubicBezTo>
                      <a:cubicBezTo>
                        <a:pt x="295" y="38"/>
                        <a:pt x="293" y="37"/>
                        <a:pt x="289" y="36"/>
                      </a:cubicBezTo>
                      <a:cubicBezTo>
                        <a:pt x="286" y="33"/>
                        <a:pt x="279" y="33"/>
                        <a:pt x="275" y="30"/>
                      </a:cubicBezTo>
                      <a:cubicBezTo>
                        <a:pt x="273" y="29"/>
                        <a:pt x="269" y="29"/>
                        <a:pt x="268" y="26"/>
                      </a:cubicBezTo>
                      <a:cubicBezTo>
                        <a:pt x="270" y="25"/>
                        <a:pt x="272" y="27"/>
                        <a:pt x="273" y="27"/>
                      </a:cubicBezTo>
                      <a:cubicBezTo>
                        <a:pt x="275" y="27"/>
                        <a:pt x="276" y="27"/>
                        <a:pt x="278" y="28"/>
                      </a:cubicBezTo>
                      <a:cubicBezTo>
                        <a:pt x="277" y="27"/>
                        <a:pt x="274" y="25"/>
                        <a:pt x="273" y="25"/>
                      </a:cubicBezTo>
                      <a:cubicBezTo>
                        <a:pt x="271" y="24"/>
                        <a:pt x="269" y="24"/>
                        <a:pt x="267" y="24"/>
                      </a:cubicBezTo>
                      <a:cubicBezTo>
                        <a:pt x="265" y="23"/>
                        <a:pt x="263" y="22"/>
                        <a:pt x="261" y="22"/>
                      </a:cubicBezTo>
                      <a:cubicBezTo>
                        <a:pt x="255" y="20"/>
                        <a:pt x="248" y="18"/>
                        <a:pt x="240" y="16"/>
                      </a:cubicBezTo>
                      <a:cubicBezTo>
                        <a:pt x="240" y="16"/>
                        <a:pt x="238" y="16"/>
                        <a:pt x="238" y="16"/>
                      </a:cubicBezTo>
                      <a:cubicBezTo>
                        <a:pt x="234" y="14"/>
                        <a:pt x="227" y="13"/>
                        <a:pt x="220" y="12"/>
                      </a:cubicBezTo>
                      <a:cubicBezTo>
                        <a:pt x="215" y="11"/>
                        <a:pt x="209" y="10"/>
                        <a:pt x="204" y="9"/>
                      </a:cubicBezTo>
                      <a:cubicBezTo>
                        <a:pt x="197" y="8"/>
                        <a:pt x="190" y="8"/>
                        <a:pt x="183" y="7"/>
                      </a:cubicBezTo>
                      <a:cubicBezTo>
                        <a:pt x="173" y="7"/>
                        <a:pt x="161" y="6"/>
                        <a:pt x="150" y="6"/>
                      </a:cubicBezTo>
                      <a:cubicBezTo>
                        <a:pt x="145" y="6"/>
                        <a:pt x="140" y="6"/>
                        <a:pt x="134" y="6"/>
                      </a:cubicBezTo>
                      <a:cubicBezTo>
                        <a:pt x="130" y="7"/>
                        <a:pt x="125" y="7"/>
                        <a:pt x="121" y="8"/>
                      </a:cubicBezTo>
                      <a:cubicBezTo>
                        <a:pt x="119" y="8"/>
                        <a:pt x="118" y="7"/>
                        <a:pt x="116" y="7"/>
                      </a:cubicBezTo>
                      <a:cubicBezTo>
                        <a:pt x="107" y="8"/>
                        <a:pt x="97" y="10"/>
                        <a:pt x="88" y="11"/>
                      </a:cubicBezTo>
                      <a:cubicBezTo>
                        <a:pt x="81" y="13"/>
                        <a:pt x="74" y="14"/>
                        <a:pt x="67" y="16"/>
                      </a:cubicBezTo>
                      <a:cubicBezTo>
                        <a:pt x="65" y="16"/>
                        <a:pt x="64" y="16"/>
                        <a:pt x="63" y="17"/>
                      </a:cubicBezTo>
                      <a:cubicBezTo>
                        <a:pt x="62" y="17"/>
                        <a:pt x="62" y="17"/>
                        <a:pt x="62" y="17"/>
                      </a:cubicBezTo>
                      <a:cubicBezTo>
                        <a:pt x="55" y="20"/>
                        <a:pt x="46" y="22"/>
                        <a:pt x="39" y="25"/>
                      </a:cubicBezTo>
                      <a:cubicBezTo>
                        <a:pt x="36" y="27"/>
                        <a:pt x="34" y="27"/>
                        <a:pt x="31" y="28"/>
                      </a:cubicBezTo>
                      <a:cubicBezTo>
                        <a:pt x="28" y="30"/>
                        <a:pt x="25" y="31"/>
                        <a:pt x="23" y="32"/>
                      </a:cubicBezTo>
                      <a:close/>
                      <a:moveTo>
                        <a:pt x="281" y="29"/>
                      </a:moveTo>
                      <a:cubicBezTo>
                        <a:pt x="281" y="28"/>
                        <a:pt x="280" y="28"/>
                        <a:pt x="280" y="28"/>
                      </a:cubicBezTo>
                      <a:cubicBezTo>
                        <a:pt x="280" y="29"/>
                        <a:pt x="281" y="29"/>
                        <a:pt x="281" y="29"/>
                      </a:cubicBezTo>
                      <a:close/>
                      <a:moveTo>
                        <a:pt x="290" y="32"/>
                      </a:moveTo>
                      <a:cubicBezTo>
                        <a:pt x="289" y="31"/>
                        <a:pt x="288" y="31"/>
                        <a:pt x="287" y="31"/>
                      </a:cubicBezTo>
                      <a:cubicBezTo>
                        <a:pt x="287" y="32"/>
                        <a:pt x="288" y="32"/>
                        <a:pt x="290" y="3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44" name="Freeform 332"/>
                <p:cNvSpPr>
                  <a:spLocks noEditPoints="1"/>
                </p:cNvSpPr>
                <p:nvPr/>
              </p:nvSpPr>
              <p:spPr bwMode="auto">
                <a:xfrm>
                  <a:off x="4408488" y="3044825"/>
                  <a:ext cx="150813" cy="57150"/>
                </a:xfrm>
                <a:custGeom>
                  <a:gdLst>
                    <a:gd fmla="*/ 37 w 40" name="T0"/>
                    <a:gd fmla="*/ 2 h 15" name="T1"/>
                    <a:gd fmla="*/ 31 w 40" name="T2"/>
                    <a:gd fmla="*/ 10 h 15" name="T3"/>
                    <a:gd fmla="*/ 19 w 40" name="T4"/>
                    <a:gd fmla="*/ 13 h 15" name="T5"/>
                    <a:gd fmla="*/ 3 w 40" name="T6"/>
                    <a:gd fmla="*/ 14 h 15" name="T7"/>
                    <a:gd fmla="*/ 7 w 40" name="T8"/>
                    <a:gd fmla="*/ 6 h 15" name="T9"/>
                    <a:gd fmla="*/ 26 w 40" name="T10"/>
                    <a:gd fmla="*/ 1 h 15" name="T11"/>
                    <a:gd fmla="*/ 37 w 40" name="T12"/>
                    <a:gd fmla="*/ 2 h 15" name="T13"/>
                    <a:gd fmla="*/ 28 w 40" name="T14"/>
                    <a:gd fmla="*/ 8 h 15" name="T15"/>
                    <a:gd fmla="*/ 30 w 40" name="T16"/>
                    <a:gd fmla="*/ 7 h 15" name="T17"/>
                    <a:gd fmla="*/ 28 w 40" name="T18"/>
                    <a:gd fmla="*/ 8 h 15" name="T19"/>
                    <a:gd fmla="*/ 22 w 40" name="T20"/>
                    <a:gd fmla="*/ 10 h 15" name="T21"/>
                    <a:gd fmla="*/ 27 w 40" name="T22"/>
                    <a:gd fmla="*/ 8 h 15" name="T23"/>
                    <a:gd fmla="*/ 22 w 40" name="T24"/>
                    <a:gd fmla="*/ 10 h 15" name="T25"/>
                    <a:gd fmla="*/ 11 w 40" name="T26"/>
                    <a:gd fmla="*/ 11 h 15" name="T27"/>
                    <a:gd fmla="*/ 20 w 40" name="T28"/>
                    <a:gd fmla="*/ 9 h 15" name="T29"/>
                    <a:gd fmla="*/ 11 w 40" name="T30"/>
                    <a:gd fmla="*/ 11 h 1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5" w="40">
                      <a:moveTo>
                        <a:pt x="37" y="2"/>
                      </a:moveTo>
                      <a:cubicBezTo>
                        <a:pt x="40" y="6"/>
                        <a:pt x="35" y="9"/>
                        <a:pt x="31" y="10"/>
                      </a:cubicBezTo>
                      <a:cubicBezTo>
                        <a:pt x="28" y="11"/>
                        <a:pt x="24" y="12"/>
                        <a:pt x="19" y="13"/>
                      </a:cubicBezTo>
                      <a:cubicBezTo>
                        <a:pt x="13" y="13"/>
                        <a:pt x="8" y="15"/>
                        <a:pt x="3" y="14"/>
                      </a:cubicBezTo>
                      <a:cubicBezTo>
                        <a:pt x="0" y="11"/>
                        <a:pt x="3" y="7"/>
                        <a:pt x="7" y="6"/>
                      </a:cubicBezTo>
                      <a:cubicBezTo>
                        <a:pt x="11" y="4"/>
                        <a:pt x="20" y="2"/>
                        <a:pt x="26" y="1"/>
                      </a:cubicBezTo>
                      <a:cubicBezTo>
                        <a:pt x="29" y="0"/>
                        <a:pt x="36" y="1"/>
                        <a:pt x="37" y="2"/>
                      </a:cubicBezTo>
                      <a:close/>
                      <a:moveTo>
                        <a:pt x="28" y="8"/>
                      </a:moveTo>
                      <a:cubicBezTo>
                        <a:pt x="29" y="8"/>
                        <a:pt x="30" y="8"/>
                        <a:pt x="30" y="7"/>
                      </a:cubicBezTo>
                      <a:cubicBezTo>
                        <a:pt x="29" y="8"/>
                        <a:pt x="28" y="7"/>
                        <a:pt x="28" y="8"/>
                      </a:cubicBezTo>
                      <a:close/>
                      <a:moveTo>
                        <a:pt x="22" y="10"/>
                      </a:moveTo>
                      <a:cubicBezTo>
                        <a:pt x="24" y="9"/>
                        <a:pt x="26" y="9"/>
                        <a:pt x="27" y="8"/>
                      </a:cubicBezTo>
                      <a:cubicBezTo>
                        <a:pt x="25" y="8"/>
                        <a:pt x="23" y="8"/>
                        <a:pt x="22" y="10"/>
                      </a:cubicBezTo>
                      <a:close/>
                      <a:moveTo>
                        <a:pt x="11" y="11"/>
                      </a:moveTo>
                      <a:cubicBezTo>
                        <a:pt x="14" y="11"/>
                        <a:pt x="18" y="11"/>
                        <a:pt x="20" y="9"/>
                      </a:cubicBezTo>
                      <a:cubicBezTo>
                        <a:pt x="18" y="10"/>
                        <a:pt x="13" y="10"/>
                        <a:pt x="11" y="11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45" name="Freeform 333"/>
                <p:cNvSpPr>
                  <a:spLocks noEditPoints="1"/>
                </p:cNvSpPr>
                <p:nvPr/>
              </p:nvSpPr>
              <p:spPr bwMode="auto">
                <a:xfrm>
                  <a:off x="4970463" y="3049588"/>
                  <a:ext cx="134938" cy="60325"/>
                </a:xfrm>
                <a:custGeom>
                  <a:gdLst>
                    <a:gd fmla="*/ 1 w 36" name="T0"/>
                    <a:gd fmla="*/ 3 h 16" name="T1"/>
                    <a:gd fmla="*/ 23 w 36" name="T2"/>
                    <a:gd fmla="*/ 4 h 16" name="T3"/>
                    <a:gd fmla="*/ 34 w 36" name="T4"/>
                    <a:gd fmla="*/ 14 h 16" name="T5"/>
                    <a:gd fmla="*/ 31 w 36" name="T6"/>
                    <a:gd fmla="*/ 16 h 16" name="T7"/>
                    <a:gd fmla="*/ 14 w 36" name="T8"/>
                    <a:gd fmla="*/ 13 h 16" name="T9"/>
                    <a:gd fmla="*/ 4 w 36" name="T10"/>
                    <a:gd fmla="*/ 10 h 16" name="T11"/>
                    <a:gd fmla="*/ 1 w 36" name="T12"/>
                    <a:gd fmla="*/ 3 h 16" name="T13"/>
                    <a:gd fmla="*/ 11 w 36" name="T14"/>
                    <a:gd fmla="*/ 9 h 16" name="T15"/>
                    <a:gd fmla="*/ 10 w 36" name="T16"/>
                    <a:gd fmla="*/ 9 h 16" name="T17"/>
                    <a:gd fmla="*/ 11 w 36" name="T18"/>
                    <a:gd fmla="*/ 9 h 16" name="T19"/>
                    <a:gd fmla="*/ 21 w 36" name="T20"/>
                    <a:gd fmla="*/ 12 h 16" name="T21"/>
                    <a:gd fmla="*/ 13 w 36" name="T22"/>
                    <a:gd fmla="*/ 10 h 16" name="T23"/>
                    <a:gd fmla="*/ 21 w 36" name="T24"/>
                    <a:gd fmla="*/ 12 h 1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6" w="36">
                      <a:moveTo>
                        <a:pt x="1" y="3"/>
                      </a:moveTo>
                      <a:cubicBezTo>
                        <a:pt x="8" y="0"/>
                        <a:pt x="17" y="2"/>
                        <a:pt x="23" y="4"/>
                      </a:cubicBezTo>
                      <a:cubicBezTo>
                        <a:pt x="28" y="6"/>
                        <a:pt x="36" y="7"/>
                        <a:pt x="34" y="14"/>
                      </a:cubicBezTo>
                      <a:cubicBezTo>
                        <a:pt x="33" y="15"/>
                        <a:pt x="32" y="15"/>
                        <a:pt x="31" y="16"/>
                      </a:cubicBezTo>
                      <a:cubicBezTo>
                        <a:pt x="24" y="16"/>
                        <a:pt x="21" y="15"/>
                        <a:pt x="14" y="13"/>
                      </a:cubicBezTo>
                      <a:cubicBezTo>
                        <a:pt x="10" y="12"/>
                        <a:pt x="6" y="11"/>
                        <a:pt x="4" y="10"/>
                      </a:cubicBezTo>
                      <a:cubicBezTo>
                        <a:pt x="1" y="8"/>
                        <a:pt x="0" y="6"/>
                        <a:pt x="1" y="3"/>
                      </a:cubicBezTo>
                      <a:close/>
                      <a:moveTo>
                        <a:pt x="11" y="9"/>
                      </a:move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10" y="9"/>
                        <a:pt x="11" y="10"/>
                        <a:pt x="11" y="9"/>
                      </a:cubicBezTo>
                      <a:close/>
                      <a:moveTo>
                        <a:pt x="21" y="12"/>
                      </a:moveTo>
                      <a:cubicBezTo>
                        <a:pt x="20" y="11"/>
                        <a:pt x="16" y="10"/>
                        <a:pt x="13" y="10"/>
                      </a:cubicBezTo>
                      <a:cubicBezTo>
                        <a:pt x="15" y="12"/>
                        <a:pt x="19" y="12"/>
                        <a:pt x="21" y="1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46" name="Freeform 334"/>
                <p:cNvSpPr>
                  <a:spLocks noEditPoints="1"/>
                </p:cNvSpPr>
                <p:nvPr/>
              </p:nvSpPr>
              <p:spPr bwMode="auto">
                <a:xfrm>
                  <a:off x="4211638" y="3113088"/>
                  <a:ext cx="1074738" cy="246062"/>
                </a:xfrm>
                <a:custGeom>
                  <a:gdLst>
                    <a:gd fmla="*/ 145 w 285" name="T0"/>
                    <a:gd fmla="*/ 5 h 65" name="T1"/>
                    <a:gd fmla="*/ 220 w 285" name="T2"/>
                    <a:gd fmla="*/ 15 h 65" name="T3"/>
                    <a:gd fmla="*/ 202 w 285" name="T4"/>
                    <a:gd fmla="*/ 8 h 65" name="T5"/>
                    <a:gd fmla="*/ 145 w 285" name="T6"/>
                    <a:gd fmla="*/ 2 h 65" name="T7"/>
                    <a:gd fmla="*/ 246 w 285" name="T8"/>
                    <a:gd fmla="*/ 17 h 65" name="T9"/>
                    <a:gd fmla="*/ 268 w 285" name="T10"/>
                    <a:gd fmla="*/ 51 h 65" name="T11"/>
                    <a:gd fmla="*/ 228 w 285" name="T12"/>
                    <a:gd fmla="*/ 60 h 65" name="T13"/>
                    <a:gd fmla="*/ 94 w 285" name="T14"/>
                    <a:gd fmla="*/ 64 h 65" name="T15"/>
                    <a:gd fmla="*/ 13 w 285" name="T16"/>
                    <a:gd fmla="*/ 26 h 65" name="T17"/>
                    <a:gd fmla="*/ 63 w 285" name="T18"/>
                    <a:gd fmla="*/ 8 h 65" name="T19"/>
                    <a:gd fmla="*/ 111 w 285" name="T20"/>
                    <a:gd fmla="*/ 2 h 65" name="T21"/>
                    <a:gd fmla="*/ 130 w 285" name="T22"/>
                    <a:gd fmla="*/ 4 h 65" name="T23"/>
                    <a:gd fmla="*/ 110 w 285" name="T24"/>
                    <a:gd fmla="*/ 8 h 65" name="T25"/>
                    <a:gd fmla="*/ 64 w 285" name="T26"/>
                    <a:gd fmla="*/ 15 h 65" name="T27"/>
                    <a:gd fmla="*/ 101 w 285" name="T28"/>
                    <a:gd fmla="*/ 12 h 65" name="T29"/>
                    <a:gd fmla="*/ 156 w 285" name="T30"/>
                    <a:gd fmla="*/ 11 h 65" name="T31"/>
                    <a:gd fmla="*/ 223 w 285" name="T32"/>
                    <a:gd fmla="*/ 19 h 65" name="T33"/>
                    <a:gd fmla="*/ 157 w 285" name="T34"/>
                    <a:gd fmla="*/ 8 h 65" name="T35"/>
                    <a:gd fmla="*/ 226 w 285" name="T36"/>
                    <a:gd fmla="*/ 24 h 65" name="T37"/>
                    <a:gd fmla="*/ 179 w 285" name="T38"/>
                    <a:gd fmla="*/ 16 h 65" name="T39"/>
                    <a:gd fmla="*/ 83 w 285" name="T40"/>
                    <a:gd fmla="*/ 17 h 65" name="T41"/>
                    <a:gd fmla="*/ 40 w 285" name="T42"/>
                    <a:gd fmla="*/ 26 h 65" name="T43"/>
                    <a:gd fmla="*/ 13 w 285" name="T44"/>
                    <a:gd fmla="*/ 36 h 65" name="T45"/>
                    <a:gd fmla="*/ 74 w 285" name="T46"/>
                    <a:gd fmla="*/ 56 h 65" name="T47"/>
                    <a:gd fmla="*/ 122 w 285" name="T48"/>
                    <a:gd fmla="*/ 59 h 65" name="T49"/>
                    <a:gd fmla="*/ 270 w 285" name="T50"/>
                    <a:gd fmla="*/ 41 h 65" name="T51"/>
                    <a:gd fmla="*/ 245 w 285" name="T52"/>
                    <a:gd fmla="*/ 48 h 65" name="T53"/>
                    <a:gd fmla="*/ 210 w 285" name="T54"/>
                    <a:gd fmla="*/ 53 h 65" name="T55"/>
                    <a:gd fmla="*/ 82 w 285" name="T56"/>
                    <a:gd fmla="*/ 55 h 65" name="T57"/>
                    <a:gd fmla="*/ 16 w 285" name="T58"/>
                    <a:gd fmla="*/ 36 h 65" name="T59"/>
                    <a:gd fmla="*/ 30 w 285" name="T60"/>
                    <a:gd fmla="*/ 31 h 65" name="T61"/>
                    <a:gd fmla="*/ 35 w 285" name="T62"/>
                    <a:gd fmla="*/ 32 h 65" name="T63"/>
                    <a:gd fmla="*/ 41 w 285" name="T64"/>
                    <a:gd fmla="*/ 28 h 65" name="T65"/>
                    <a:gd fmla="*/ 51 w 285" name="T66"/>
                    <a:gd fmla="*/ 30 h 65" name="T67"/>
                    <a:gd fmla="*/ 58 w 285" name="T68"/>
                    <a:gd fmla="*/ 30 h 65" name="T69"/>
                    <a:gd fmla="*/ 65 w 285" name="T70"/>
                    <a:gd fmla="*/ 30 h 65" name="T71"/>
                    <a:gd fmla="*/ 80 w 285" name="T72"/>
                    <a:gd fmla="*/ 28 h 65" name="T73"/>
                    <a:gd fmla="*/ 96 w 285" name="T74"/>
                    <a:gd fmla="*/ 31 h 65" name="T75"/>
                    <a:gd fmla="*/ 119 w 285" name="T76"/>
                    <a:gd fmla="*/ 31 h 65" name="T77"/>
                    <a:gd fmla="*/ 124 w 285" name="T78"/>
                    <a:gd fmla="*/ 32 h 65" name="T79"/>
                    <a:gd fmla="*/ 105 w 285" name="T80"/>
                    <a:gd fmla="*/ 33 h 65" name="T81"/>
                    <a:gd fmla="*/ 98 w 285" name="T82"/>
                    <a:gd fmla="*/ 35 h 65" name="T83"/>
                    <a:gd fmla="*/ 190 w 285" name="T84"/>
                    <a:gd fmla="*/ 32 h 65" name="T85"/>
                    <a:gd fmla="*/ 211 w 285" name="T86"/>
                    <a:gd fmla="*/ 32 h 65" name="T87"/>
                    <a:gd fmla="*/ 221 w 285" name="T88"/>
                    <a:gd fmla="*/ 32 h 65" name="T89"/>
                    <a:gd fmla="*/ 219 w 285" name="T90"/>
                    <a:gd fmla="*/ 29 h 65" name="T91"/>
                    <a:gd fmla="*/ 242 w 285" name="T92"/>
                    <a:gd fmla="*/ 34 h 65" name="T93"/>
                    <a:gd fmla="*/ 249 w 285" name="T94"/>
                    <a:gd fmla="*/ 35 h 65" name="T95"/>
                    <a:gd fmla="*/ 237 w 285" name="T96"/>
                    <a:gd fmla="*/ 19 h 65" name="T97"/>
                    <a:gd fmla="*/ 241 w 285" name="T98"/>
                    <a:gd fmla="*/ 24 h 65" name="T99"/>
                    <a:gd fmla="*/ 82 w 285" name="T100"/>
                    <a:gd fmla="*/ 31 h 65" name="T101"/>
                    <a:gd fmla="*/ 204 w 285" name="T102"/>
                    <a:gd fmla="*/ 33 h 65" name="T103"/>
                    <a:gd fmla="*/ 188 w 285" name="T104"/>
                    <a:gd fmla="*/ 35 h 65" name="T105"/>
                    <a:gd fmla="*/ 192 w 285" name="T106"/>
                    <a:gd fmla="*/ 35 h 65" name="T107"/>
                    <a:gd fmla="*/ 138 w 285" name="T108"/>
                    <a:gd fmla="*/ 36 h 65" name="T109"/>
                    <a:gd fmla="*/ 98 w 285" name="T110"/>
                    <a:gd fmla="*/ 38 h 65" name="T111"/>
                    <a:gd fmla="*/ 174 w 285" name="T112"/>
                    <a:gd fmla="*/ 39 h 65" name="T113"/>
                    <a:gd fmla="*/ 72 w 285" name="T114"/>
                    <a:gd fmla="*/ 37 h 65" name="T115"/>
                    <a:gd fmla="*/ 258 w 285" name="T116"/>
                    <a:gd fmla="*/ 38 h 65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65" w="285">
                      <a:moveTo>
                        <a:pt x="145" y="3"/>
                      </a:moveTo>
                      <a:cubicBezTo>
                        <a:pt x="143" y="3"/>
                        <a:pt x="141" y="3"/>
                        <a:pt x="140" y="4"/>
                      </a:cubicBezTo>
                      <a:cubicBezTo>
                        <a:pt x="137" y="3"/>
                        <a:pt x="134" y="2"/>
                        <a:pt x="132" y="4"/>
                      </a:cubicBezTo>
                      <a:cubicBezTo>
                        <a:pt x="134" y="4"/>
                        <a:pt x="136" y="4"/>
                        <a:pt x="138" y="4"/>
                      </a:cubicBezTo>
                      <a:cubicBezTo>
                        <a:pt x="141" y="4"/>
                        <a:pt x="143" y="5"/>
                        <a:pt x="145" y="5"/>
                      </a:cubicBezTo>
                      <a:cubicBezTo>
                        <a:pt x="148" y="5"/>
                        <a:pt x="151" y="5"/>
                        <a:pt x="154" y="5"/>
                      </a:cubicBezTo>
                      <a:cubicBezTo>
                        <a:pt x="158" y="5"/>
                        <a:pt x="162" y="6"/>
                        <a:pt x="165" y="6"/>
                      </a:cubicBezTo>
                      <a:cubicBezTo>
                        <a:pt x="168" y="6"/>
                        <a:pt x="170" y="6"/>
                        <a:pt x="172" y="6"/>
                      </a:cubicBezTo>
                      <a:cubicBezTo>
                        <a:pt x="185" y="8"/>
                        <a:pt x="199" y="9"/>
                        <a:pt x="211" y="13"/>
                      </a:cubicBezTo>
                      <a:cubicBezTo>
                        <a:pt x="214" y="13"/>
                        <a:pt x="216" y="15"/>
                        <a:pt x="220" y="15"/>
                      </a:cubicBezTo>
                      <a:cubicBezTo>
                        <a:pt x="221" y="15"/>
                        <a:pt x="221" y="16"/>
                        <a:pt x="222" y="16"/>
                      </a:cubicBezTo>
                      <a:cubicBezTo>
                        <a:pt x="227" y="16"/>
                        <a:pt x="231" y="19"/>
                        <a:pt x="236" y="19"/>
                      </a:cubicBezTo>
                      <a:cubicBezTo>
                        <a:pt x="234" y="17"/>
                        <a:pt x="231" y="17"/>
                        <a:pt x="228" y="16"/>
                      </a:cubicBezTo>
                      <a:cubicBezTo>
                        <a:pt x="223" y="13"/>
                        <a:pt x="215" y="12"/>
                        <a:pt x="209" y="10"/>
                      </a:cubicBezTo>
                      <a:cubicBezTo>
                        <a:pt x="207" y="10"/>
                        <a:pt x="205" y="9"/>
                        <a:pt x="202" y="8"/>
                      </a:cubicBezTo>
                      <a:cubicBezTo>
                        <a:pt x="200" y="8"/>
                        <a:pt x="197" y="8"/>
                        <a:pt x="195" y="8"/>
                      </a:cubicBezTo>
                      <a:cubicBezTo>
                        <a:pt x="188" y="7"/>
                        <a:pt x="182" y="5"/>
                        <a:pt x="175" y="4"/>
                      </a:cubicBezTo>
                      <a:cubicBezTo>
                        <a:pt x="174" y="4"/>
                        <a:pt x="172" y="5"/>
                        <a:pt x="171" y="4"/>
                      </a:cubicBezTo>
                      <a:cubicBezTo>
                        <a:pt x="165" y="4"/>
                        <a:pt x="159" y="3"/>
                        <a:pt x="153" y="3"/>
                      </a:cubicBezTo>
                      <a:cubicBezTo>
                        <a:pt x="150" y="3"/>
                        <a:pt x="147" y="4"/>
                        <a:pt x="145" y="2"/>
                      </a:cubicBezTo>
                      <a:cubicBezTo>
                        <a:pt x="146" y="0"/>
                        <a:pt x="150" y="0"/>
                        <a:pt x="152" y="0"/>
                      </a:cubicBezTo>
                      <a:cubicBezTo>
                        <a:pt x="155" y="0"/>
                        <a:pt x="160" y="1"/>
                        <a:pt x="164" y="1"/>
                      </a:cubicBezTo>
                      <a:cubicBezTo>
                        <a:pt x="170" y="1"/>
                        <a:pt x="179" y="1"/>
                        <a:pt x="186" y="2"/>
                      </a:cubicBezTo>
                      <a:cubicBezTo>
                        <a:pt x="195" y="3"/>
                        <a:pt x="206" y="6"/>
                        <a:pt x="216" y="8"/>
                      </a:cubicBezTo>
                      <a:cubicBezTo>
                        <a:pt x="227" y="10"/>
                        <a:pt x="237" y="13"/>
                        <a:pt x="246" y="17"/>
                      </a:cubicBezTo>
                      <a:cubicBezTo>
                        <a:pt x="251" y="19"/>
                        <a:pt x="255" y="21"/>
                        <a:pt x="260" y="23"/>
                      </a:cubicBezTo>
                      <a:cubicBezTo>
                        <a:pt x="261" y="23"/>
                        <a:pt x="262" y="23"/>
                        <a:pt x="264" y="24"/>
                      </a:cubicBezTo>
                      <a:cubicBezTo>
                        <a:pt x="267" y="25"/>
                        <a:pt x="270" y="28"/>
                        <a:pt x="274" y="30"/>
                      </a:cubicBezTo>
                      <a:cubicBezTo>
                        <a:pt x="279" y="33"/>
                        <a:pt x="285" y="35"/>
                        <a:pt x="282" y="41"/>
                      </a:cubicBezTo>
                      <a:cubicBezTo>
                        <a:pt x="280" y="45"/>
                        <a:pt x="274" y="49"/>
                        <a:pt x="268" y="51"/>
                      </a:cubicBezTo>
                      <a:cubicBezTo>
                        <a:pt x="265" y="52"/>
                        <a:pt x="262" y="53"/>
                        <a:pt x="259" y="54"/>
                      </a:cubicBezTo>
                      <a:cubicBezTo>
                        <a:pt x="255" y="55"/>
                        <a:pt x="252" y="56"/>
                        <a:pt x="249" y="57"/>
                      </a:cubicBezTo>
                      <a:cubicBezTo>
                        <a:pt x="244" y="58"/>
                        <a:pt x="239" y="58"/>
                        <a:pt x="234" y="59"/>
                      </a:cubicBezTo>
                      <a:cubicBezTo>
                        <a:pt x="233" y="59"/>
                        <a:pt x="233" y="60"/>
                        <a:pt x="232" y="60"/>
                      </a:cubicBezTo>
                      <a:cubicBezTo>
                        <a:pt x="231" y="60"/>
                        <a:pt x="230" y="60"/>
                        <a:pt x="228" y="60"/>
                      </a:cubicBezTo>
                      <a:cubicBezTo>
                        <a:pt x="221" y="61"/>
                        <a:pt x="214" y="62"/>
                        <a:pt x="207" y="63"/>
                      </a:cubicBezTo>
                      <a:cubicBezTo>
                        <a:pt x="182" y="65"/>
                        <a:pt x="155" y="65"/>
                        <a:pt x="131" y="65"/>
                      </a:cubicBezTo>
                      <a:cubicBezTo>
                        <a:pt x="125" y="65"/>
                        <a:pt x="119" y="65"/>
                        <a:pt x="113" y="65"/>
                      </a:cubicBezTo>
                      <a:cubicBezTo>
                        <a:pt x="112" y="65"/>
                        <a:pt x="111" y="64"/>
                        <a:pt x="109" y="64"/>
                      </a:cubicBezTo>
                      <a:cubicBezTo>
                        <a:pt x="104" y="64"/>
                        <a:pt x="99" y="64"/>
                        <a:pt x="94" y="64"/>
                      </a:cubicBezTo>
                      <a:cubicBezTo>
                        <a:pt x="75" y="63"/>
                        <a:pt x="55" y="61"/>
                        <a:pt x="37" y="57"/>
                      </a:cubicBezTo>
                      <a:cubicBezTo>
                        <a:pt x="34" y="56"/>
                        <a:pt x="30" y="55"/>
                        <a:pt x="27" y="54"/>
                      </a:cubicBezTo>
                      <a:cubicBezTo>
                        <a:pt x="21" y="52"/>
                        <a:pt x="16" y="50"/>
                        <a:pt x="11" y="46"/>
                      </a:cubicBezTo>
                      <a:cubicBezTo>
                        <a:pt x="9" y="44"/>
                        <a:pt x="6" y="42"/>
                        <a:pt x="4" y="39"/>
                      </a:cubicBezTo>
                      <a:cubicBezTo>
                        <a:pt x="0" y="32"/>
                        <a:pt x="7" y="29"/>
                        <a:pt x="13" y="26"/>
                      </a:cubicBezTo>
                      <a:cubicBezTo>
                        <a:pt x="18" y="23"/>
                        <a:pt x="23" y="21"/>
                        <a:pt x="30" y="19"/>
                      </a:cubicBezTo>
                      <a:cubicBezTo>
                        <a:pt x="31" y="18"/>
                        <a:pt x="31" y="18"/>
                        <a:pt x="32" y="17"/>
                      </a:cubicBezTo>
                      <a:cubicBezTo>
                        <a:pt x="33" y="17"/>
                        <a:pt x="35" y="17"/>
                        <a:pt x="36" y="17"/>
                      </a:cubicBezTo>
                      <a:cubicBezTo>
                        <a:pt x="37" y="16"/>
                        <a:pt x="37" y="16"/>
                        <a:pt x="38" y="15"/>
                      </a:cubicBezTo>
                      <a:cubicBezTo>
                        <a:pt x="46" y="13"/>
                        <a:pt x="55" y="10"/>
                        <a:pt x="63" y="8"/>
                      </a:cubicBezTo>
                      <a:cubicBezTo>
                        <a:pt x="71" y="7"/>
                        <a:pt x="81" y="5"/>
                        <a:pt x="89" y="4"/>
                      </a:cubicBezTo>
                      <a:cubicBezTo>
                        <a:pt x="92" y="4"/>
                        <a:pt x="94" y="4"/>
                        <a:pt x="96" y="4"/>
                      </a:cubicBezTo>
                      <a:cubicBezTo>
                        <a:pt x="97" y="4"/>
                        <a:pt x="99" y="3"/>
                        <a:pt x="100" y="3"/>
                      </a:cubicBezTo>
                      <a:cubicBezTo>
                        <a:pt x="102" y="2"/>
                        <a:pt x="105" y="3"/>
                        <a:pt x="108" y="2"/>
                      </a:cubicBezTo>
                      <a:cubicBezTo>
                        <a:pt x="109" y="2"/>
                        <a:pt x="110" y="2"/>
                        <a:pt x="111" y="2"/>
                      </a:cubicBezTo>
                      <a:cubicBezTo>
                        <a:pt x="117" y="1"/>
                        <a:pt x="123" y="2"/>
                        <a:pt x="129" y="1"/>
                      </a:cubicBezTo>
                      <a:cubicBezTo>
                        <a:pt x="132" y="1"/>
                        <a:pt x="135" y="1"/>
                        <a:pt x="139" y="1"/>
                      </a:cubicBezTo>
                      <a:cubicBezTo>
                        <a:pt x="141" y="1"/>
                        <a:pt x="144" y="0"/>
                        <a:pt x="145" y="3"/>
                      </a:cubicBezTo>
                      <a:close/>
                      <a:moveTo>
                        <a:pt x="128" y="4"/>
                      </a:moveTo>
                      <a:cubicBezTo>
                        <a:pt x="128" y="4"/>
                        <a:pt x="129" y="4"/>
                        <a:pt x="130" y="4"/>
                      </a:cubicBezTo>
                      <a:cubicBezTo>
                        <a:pt x="129" y="3"/>
                        <a:pt x="128" y="3"/>
                        <a:pt x="128" y="4"/>
                      </a:cubicBezTo>
                      <a:close/>
                      <a:moveTo>
                        <a:pt x="142" y="8"/>
                      </a:moveTo>
                      <a:cubicBezTo>
                        <a:pt x="137" y="8"/>
                        <a:pt x="132" y="8"/>
                        <a:pt x="126" y="8"/>
                      </a:cubicBezTo>
                      <a:cubicBezTo>
                        <a:pt x="124" y="8"/>
                        <a:pt x="121" y="8"/>
                        <a:pt x="118" y="8"/>
                      </a:cubicBezTo>
                      <a:cubicBezTo>
                        <a:pt x="115" y="8"/>
                        <a:pt x="112" y="8"/>
                        <a:pt x="110" y="8"/>
                      </a:cubicBezTo>
                      <a:cubicBezTo>
                        <a:pt x="109" y="8"/>
                        <a:pt x="108" y="9"/>
                        <a:pt x="107" y="9"/>
                      </a:cubicBezTo>
                      <a:cubicBezTo>
                        <a:pt x="105" y="9"/>
                        <a:pt x="104" y="9"/>
                        <a:pt x="103" y="9"/>
                      </a:cubicBezTo>
                      <a:cubicBezTo>
                        <a:pt x="102" y="9"/>
                        <a:pt x="101" y="10"/>
                        <a:pt x="100" y="10"/>
                      </a:cubicBezTo>
                      <a:cubicBezTo>
                        <a:pt x="96" y="10"/>
                        <a:pt x="92" y="11"/>
                        <a:pt x="88" y="11"/>
                      </a:cubicBezTo>
                      <a:cubicBezTo>
                        <a:pt x="80" y="12"/>
                        <a:pt x="72" y="14"/>
                        <a:pt x="64" y="15"/>
                      </a:cubicBezTo>
                      <a:cubicBezTo>
                        <a:pt x="60" y="16"/>
                        <a:pt x="57" y="18"/>
                        <a:pt x="53" y="19"/>
                      </a:cubicBezTo>
                      <a:cubicBezTo>
                        <a:pt x="50" y="19"/>
                        <a:pt x="46" y="19"/>
                        <a:pt x="44" y="21"/>
                      </a:cubicBezTo>
                      <a:cubicBezTo>
                        <a:pt x="56" y="19"/>
                        <a:pt x="68" y="16"/>
                        <a:pt x="80" y="14"/>
                      </a:cubicBezTo>
                      <a:cubicBezTo>
                        <a:pt x="86" y="13"/>
                        <a:pt x="91" y="12"/>
                        <a:pt x="96" y="12"/>
                      </a:cubicBezTo>
                      <a:cubicBezTo>
                        <a:pt x="97" y="12"/>
                        <a:pt x="99" y="13"/>
                        <a:pt x="101" y="12"/>
                      </a:cubicBezTo>
                      <a:cubicBezTo>
                        <a:pt x="102" y="12"/>
                        <a:pt x="103" y="11"/>
                        <a:pt x="105" y="11"/>
                      </a:cubicBezTo>
                      <a:cubicBezTo>
                        <a:pt x="106" y="11"/>
                        <a:pt x="106" y="12"/>
                        <a:pt x="107" y="12"/>
                      </a:cubicBezTo>
                      <a:cubicBezTo>
                        <a:pt x="112" y="12"/>
                        <a:pt x="117" y="11"/>
                        <a:pt x="122" y="11"/>
                      </a:cubicBezTo>
                      <a:cubicBezTo>
                        <a:pt x="127" y="11"/>
                        <a:pt x="131" y="11"/>
                        <a:pt x="136" y="11"/>
                      </a:cubicBezTo>
                      <a:cubicBezTo>
                        <a:pt x="143" y="11"/>
                        <a:pt x="149" y="11"/>
                        <a:pt x="156" y="11"/>
                      </a:cubicBezTo>
                      <a:cubicBezTo>
                        <a:pt x="161" y="11"/>
                        <a:pt x="164" y="11"/>
                        <a:pt x="170" y="12"/>
                      </a:cubicBezTo>
                      <a:cubicBezTo>
                        <a:pt x="174" y="12"/>
                        <a:pt x="179" y="13"/>
                        <a:pt x="184" y="13"/>
                      </a:cubicBezTo>
                      <a:cubicBezTo>
                        <a:pt x="189" y="14"/>
                        <a:pt x="195" y="15"/>
                        <a:pt x="200" y="16"/>
                      </a:cubicBezTo>
                      <a:cubicBezTo>
                        <a:pt x="201" y="16"/>
                        <a:pt x="202" y="16"/>
                        <a:pt x="204" y="16"/>
                      </a:cubicBezTo>
                      <a:cubicBezTo>
                        <a:pt x="210" y="16"/>
                        <a:pt x="216" y="19"/>
                        <a:pt x="223" y="19"/>
                      </a:cubicBezTo>
                      <a:cubicBezTo>
                        <a:pt x="227" y="21"/>
                        <a:pt x="233" y="22"/>
                        <a:pt x="238" y="23"/>
                      </a:cubicBezTo>
                      <a:cubicBezTo>
                        <a:pt x="237" y="21"/>
                        <a:pt x="234" y="21"/>
                        <a:pt x="231" y="20"/>
                      </a:cubicBezTo>
                      <a:cubicBezTo>
                        <a:pt x="229" y="19"/>
                        <a:pt x="226" y="19"/>
                        <a:pt x="223" y="19"/>
                      </a:cubicBezTo>
                      <a:cubicBezTo>
                        <a:pt x="207" y="13"/>
                        <a:pt x="186" y="10"/>
                        <a:pt x="167" y="9"/>
                      </a:cubicBezTo>
                      <a:cubicBezTo>
                        <a:pt x="165" y="7"/>
                        <a:pt x="160" y="8"/>
                        <a:pt x="157" y="8"/>
                      </a:cubicBezTo>
                      <a:cubicBezTo>
                        <a:pt x="156" y="8"/>
                        <a:pt x="156" y="9"/>
                        <a:pt x="155" y="9"/>
                      </a:cubicBezTo>
                      <a:cubicBezTo>
                        <a:pt x="152" y="7"/>
                        <a:pt x="146" y="8"/>
                        <a:pt x="142" y="8"/>
                      </a:cubicBezTo>
                      <a:close/>
                      <a:moveTo>
                        <a:pt x="257" y="34"/>
                      </a:moveTo>
                      <a:cubicBezTo>
                        <a:pt x="254" y="31"/>
                        <a:pt x="250" y="31"/>
                        <a:pt x="247" y="29"/>
                      </a:cubicBezTo>
                      <a:cubicBezTo>
                        <a:pt x="240" y="28"/>
                        <a:pt x="234" y="24"/>
                        <a:pt x="226" y="24"/>
                      </a:cubicBezTo>
                      <a:cubicBezTo>
                        <a:pt x="225" y="22"/>
                        <a:pt x="224" y="23"/>
                        <a:pt x="222" y="23"/>
                      </a:cubicBezTo>
                      <a:cubicBezTo>
                        <a:pt x="221" y="22"/>
                        <a:pt x="220" y="22"/>
                        <a:pt x="219" y="21"/>
                      </a:cubicBezTo>
                      <a:cubicBezTo>
                        <a:pt x="215" y="21"/>
                        <a:pt x="210" y="20"/>
                        <a:pt x="206" y="19"/>
                      </a:cubicBezTo>
                      <a:cubicBezTo>
                        <a:pt x="201" y="19"/>
                        <a:pt x="196" y="16"/>
                        <a:pt x="191" y="17"/>
                      </a:cubicBezTo>
                      <a:cubicBezTo>
                        <a:pt x="188" y="15"/>
                        <a:pt x="183" y="16"/>
                        <a:pt x="179" y="16"/>
                      </a:cubicBezTo>
                      <a:cubicBezTo>
                        <a:pt x="177" y="16"/>
                        <a:pt x="175" y="15"/>
                        <a:pt x="174" y="15"/>
                      </a:cubicBezTo>
                      <a:cubicBezTo>
                        <a:pt x="166" y="14"/>
                        <a:pt x="158" y="14"/>
                        <a:pt x="151" y="14"/>
                      </a:cubicBezTo>
                      <a:cubicBezTo>
                        <a:pt x="147" y="14"/>
                        <a:pt x="144" y="13"/>
                        <a:pt x="141" y="13"/>
                      </a:cubicBezTo>
                      <a:cubicBezTo>
                        <a:pt x="122" y="13"/>
                        <a:pt x="106" y="14"/>
                        <a:pt x="89" y="16"/>
                      </a:cubicBezTo>
                      <a:cubicBezTo>
                        <a:pt x="87" y="18"/>
                        <a:pt x="85" y="17"/>
                        <a:pt x="83" y="17"/>
                      </a:cubicBezTo>
                      <a:cubicBezTo>
                        <a:pt x="80" y="17"/>
                        <a:pt x="76" y="18"/>
                        <a:pt x="73" y="19"/>
                      </a:cubicBezTo>
                      <a:cubicBezTo>
                        <a:pt x="68" y="19"/>
                        <a:pt x="62" y="21"/>
                        <a:pt x="56" y="22"/>
                      </a:cubicBezTo>
                      <a:cubicBezTo>
                        <a:pt x="56" y="22"/>
                        <a:pt x="55" y="22"/>
                        <a:pt x="55" y="23"/>
                      </a:cubicBezTo>
                      <a:cubicBezTo>
                        <a:pt x="52" y="22"/>
                        <a:pt x="51" y="23"/>
                        <a:pt x="48" y="24"/>
                      </a:cubicBezTo>
                      <a:cubicBezTo>
                        <a:pt x="46" y="25"/>
                        <a:pt x="43" y="25"/>
                        <a:pt x="40" y="26"/>
                      </a:cubicBezTo>
                      <a:cubicBezTo>
                        <a:pt x="40" y="26"/>
                        <a:pt x="39" y="27"/>
                        <a:pt x="38" y="27"/>
                      </a:cubicBezTo>
                      <a:cubicBezTo>
                        <a:pt x="37" y="27"/>
                        <a:pt x="36" y="27"/>
                        <a:pt x="35" y="27"/>
                      </a:cubicBezTo>
                      <a:cubicBezTo>
                        <a:pt x="33" y="27"/>
                        <a:pt x="31" y="29"/>
                        <a:pt x="30" y="29"/>
                      </a:cubicBezTo>
                      <a:cubicBezTo>
                        <a:pt x="27" y="31"/>
                        <a:pt x="23" y="31"/>
                        <a:pt x="20" y="33"/>
                      </a:cubicBezTo>
                      <a:cubicBezTo>
                        <a:pt x="17" y="33"/>
                        <a:pt x="15" y="35"/>
                        <a:pt x="13" y="36"/>
                      </a:cubicBezTo>
                      <a:cubicBezTo>
                        <a:pt x="15" y="40"/>
                        <a:pt x="19" y="41"/>
                        <a:pt x="23" y="44"/>
                      </a:cubicBezTo>
                      <a:cubicBezTo>
                        <a:pt x="27" y="46"/>
                        <a:pt x="32" y="48"/>
                        <a:pt x="36" y="49"/>
                      </a:cubicBezTo>
                      <a:cubicBezTo>
                        <a:pt x="36" y="50"/>
                        <a:pt x="37" y="49"/>
                        <a:pt x="37" y="49"/>
                      </a:cubicBezTo>
                      <a:cubicBezTo>
                        <a:pt x="42" y="51"/>
                        <a:pt x="48" y="53"/>
                        <a:pt x="53" y="53"/>
                      </a:cubicBezTo>
                      <a:cubicBezTo>
                        <a:pt x="60" y="54"/>
                        <a:pt x="67" y="55"/>
                        <a:pt x="74" y="56"/>
                      </a:cubicBezTo>
                      <a:cubicBezTo>
                        <a:pt x="77" y="56"/>
                        <a:pt x="81" y="56"/>
                        <a:pt x="85" y="57"/>
                      </a:cubicBezTo>
                      <a:cubicBezTo>
                        <a:pt x="87" y="57"/>
                        <a:pt x="89" y="58"/>
                        <a:pt x="91" y="58"/>
                      </a:cubicBezTo>
                      <a:cubicBezTo>
                        <a:pt x="94" y="58"/>
                        <a:pt x="98" y="58"/>
                        <a:pt x="102" y="58"/>
                      </a:cubicBezTo>
                      <a:cubicBezTo>
                        <a:pt x="107" y="59"/>
                        <a:pt x="116" y="59"/>
                        <a:pt x="119" y="59"/>
                      </a:cubicBezTo>
                      <a:cubicBezTo>
                        <a:pt x="120" y="59"/>
                        <a:pt x="121" y="59"/>
                        <a:pt x="122" y="59"/>
                      </a:cubicBezTo>
                      <a:cubicBezTo>
                        <a:pt x="131" y="60"/>
                        <a:pt x="140" y="58"/>
                        <a:pt x="148" y="59"/>
                      </a:cubicBezTo>
                      <a:cubicBezTo>
                        <a:pt x="158" y="59"/>
                        <a:pt x="169" y="58"/>
                        <a:pt x="182" y="58"/>
                      </a:cubicBezTo>
                      <a:cubicBezTo>
                        <a:pt x="188" y="58"/>
                        <a:pt x="196" y="58"/>
                        <a:pt x="200" y="56"/>
                      </a:cubicBezTo>
                      <a:cubicBezTo>
                        <a:pt x="222" y="57"/>
                        <a:pt x="248" y="53"/>
                        <a:pt x="265" y="45"/>
                      </a:cubicBezTo>
                      <a:cubicBezTo>
                        <a:pt x="266" y="43"/>
                        <a:pt x="269" y="43"/>
                        <a:pt x="270" y="41"/>
                      </a:cubicBezTo>
                      <a:cubicBezTo>
                        <a:pt x="269" y="41"/>
                        <a:pt x="269" y="40"/>
                        <a:pt x="268" y="40"/>
                      </a:cubicBezTo>
                      <a:cubicBezTo>
                        <a:pt x="267" y="41"/>
                        <a:pt x="266" y="41"/>
                        <a:pt x="265" y="41"/>
                      </a:cubicBezTo>
                      <a:cubicBezTo>
                        <a:pt x="265" y="42"/>
                        <a:pt x="265" y="43"/>
                        <a:pt x="264" y="43"/>
                      </a:cubicBezTo>
                      <a:cubicBezTo>
                        <a:pt x="260" y="44"/>
                        <a:pt x="256" y="46"/>
                        <a:pt x="251" y="47"/>
                      </a:cubicBezTo>
                      <a:cubicBezTo>
                        <a:pt x="249" y="48"/>
                        <a:pt x="247" y="48"/>
                        <a:pt x="245" y="48"/>
                      </a:cubicBezTo>
                      <a:cubicBezTo>
                        <a:pt x="240" y="50"/>
                        <a:pt x="235" y="51"/>
                        <a:pt x="230" y="51"/>
                      </a:cubicBezTo>
                      <a:cubicBezTo>
                        <a:pt x="227" y="52"/>
                        <a:pt x="226" y="52"/>
                        <a:pt x="224" y="52"/>
                      </a:cubicBezTo>
                      <a:cubicBezTo>
                        <a:pt x="223" y="52"/>
                        <a:pt x="223" y="53"/>
                        <a:pt x="222" y="53"/>
                      </a:cubicBezTo>
                      <a:cubicBezTo>
                        <a:pt x="220" y="52"/>
                        <a:pt x="218" y="53"/>
                        <a:pt x="216" y="53"/>
                      </a:cubicBezTo>
                      <a:cubicBezTo>
                        <a:pt x="214" y="53"/>
                        <a:pt x="212" y="53"/>
                        <a:pt x="210" y="53"/>
                      </a:cubicBezTo>
                      <a:cubicBezTo>
                        <a:pt x="206" y="54"/>
                        <a:pt x="202" y="54"/>
                        <a:pt x="198" y="54"/>
                      </a:cubicBezTo>
                      <a:cubicBezTo>
                        <a:pt x="191" y="55"/>
                        <a:pt x="183" y="56"/>
                        <a:pt x="177" y="55"/>
                      </a:cubicBezTo>
                      <a:cubicBezTo>
                        <a:pt x="163" y="56"/>
                        <a:pt x="143" y="57"/>
                        <a:pt x="128" y="56"/>
                      </a:cubicBezTo>
                      <a:cubicBezTo>
                        <a:pt x="115" y="55"/>
                        <a:pt x="102" y="56"/>
                        <a:pt x="90" y="54"/>
                      </a:cubicBezTo>
                      <a:cubicBezTo>
                        <a:pt x="87" y="56"/>
                        <a:pt x="84" y="54"/>
                        <a:pt x="82" y="55"/>
                      </a:cubicBezTo>
                      <a:cubicBezTo>
                        <a:pt x="72" y="53"/>
                        <a:pt x="60" y="53"/>
                        <a:pt x="50" y="50"/>
                      </a:cubicBezTo>
                      <a:cubicBezTo>
                        <a:pt x="46" y="50"/>
                        <a:pt x="42" y="49"/>
                        <a:pt x="39" y="48"/>
                      </a:cubicBezTo>
                      <a:cubicBezTo>
                        <a:pt x="32" y="45"/>
                        <a:pt x="24" y="43"/>
                        <a:pt x="18" y="38"/>
                      </a:cubicBezTo>
                      <a:cubicBezTo>
                        <a:pt x="18" y="38"/>
                        <a:pt x="18" y="37"/>
                        <a:pt x="18" y="37"/>
                      </a:cubicBezTo>
                      <a:cubicBezTo>
                        <a:pt x="17" y="38"/>
                        <a:pt x="16" y="37"/>
                        <a:pt x="16" y="36"/>
                      </a:cubicBezTo>
                      <a:cubicBezTo>
                        <a:pt x="19" y="34"/>
                        <a:pt x="23" y="32"/>
                        <a:pt x="26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8" y="34"/>
                        <a:pt x="28" y="33"/>
                        <a:pt x="29" y="34"/>
                      </a:cubicBezTo>
                      <a:cubicBezTo>
                        <a:pt x="29" y="32"/>
                        <a:pt x="27" y="33"/>
                        <a:pt x="28" y="31"/>
                      </a:cubicBezTo>
                      <a:cubicBezTo>
                        <a:pt x="28" y="31"/>
                        <a:pt x="29" y="31"/>
                        <a:pt x="30" y="31"/>
                      </a:cubicBezTo>
                      <a:cubicBezTo>
                        <a:pt x="31" y="31"/>
                        <a:pt x="31" y="33"/>
                        <a:pt x="31" y="33"/>
                      </a:cubicBezTo>
                      <a:cubicBezTo>
                        <a:pt x="32" y="32"/>
                        <a:pt x="34" y="33"/>
                        <a:pt x="34" y="32"/>
                      </a:cubicBezTo>
                      <a:cubicBezTo>
                        <a:pt x="33" y="32"/>
                        <a:pt x="32" y="32"/>
                        <a:pt x="32" y="30"/>
                      </a:cubicBezTo>
                      <a:cubicBezTo>
                        <a:pt x="32" y="29"/>
                        <a:pt x="34" y="29"/>
                        <a:pt x="35" y="30"/>
                      </a:cubicBezTo>
                      <a:cubicBezTo>
                        <a:pt x="35" y="30"/>
                        <a:pt x="34" y="32"/>
                        <a:pt x="35" y="32"/>
                      </a:cubicBezTo>
                      <a:cubicBezTo>
                        <a:pt x="35" y="32"/>
                        <a:pt x="36" y="32"/>
                        <a:pt x="36" y="32"/>
                      </a:cubicBezTo>
                      <a:cubicBezTo>
                        <a:pt x="38" y="29"/>
                        <a:pt x="41" y="33"/>
                        <a:pt x="42" y="34"/>
                      </a:cubicBezTo>
                      <a:cubicBezTo>
                        <a:pt x="41" y="33"/>
                        <a:pt x="41" y="32"/>
                        <a:pt x="41" y="31"/>
                      </a:cubicBezTo>
                      <a:cubicBezTo>
                        <a:pt x="42" y="30"/>
                        <a:pt x="42" y="30"/>
                        <a:pt x="43" y="29"/>
                      </a:cubicBezTo>
                      <a:cubicBezTo>
                        <a:pt x="43" y="29"/>
                        <a:pt x="41" y="29"/>
                        <a:pt x="41" y="28"/>
                      </a:cubicBezTo>
                      <a:cubicBezTo>
                        <a:pt x="42" y="27"/>
                        <a:pt x="44" y="27"/>
                        <a:pt x="44" y="28"/>
                      </a:cubicBezTo>
                      <a:cubicBezTo>
                        <a:pt x="44" y="29"/>
                        <a:pt x="46" y="31"/>
                        <a:pt x="46" y="33"/>
                      </a:cubicBezTo>
                      <a:cubicBezTo>
                        <a:pt x="46" y="33"/>
                        <a:pt x="47" y="33"/>
                        <a:pt x="48" y="33"/>
                      </a:cubicBezTo>
                      <a:cubicBezTo>
                        <a:pt x="48" y="32"/>
                        <a:pt x="46" y="31"/>
                        <a:pt x="46" y="30"/>
                      </a:cubicBezTo>
                      <a:cubicBezTo>
                        <a:pt x="47" y="28"/>
                        <a:pt x="50" y="28"/>
                        <a:pt x="51" y="30"/>
                      </a:cubicBezTo>
                      <a:cubicBezTo>
                        <a:pt x="51" y="31"/>
                        <a:pt x="49" y="32"/>
                        <a:pt x="50" y="32"/>
                      </a:cubicBezTo>
                      <a:cubicBezTo>
                        <a:pt x="52" y="32"/>
                        <a:pt x="51" y="30"/>
                        <a:pt x="51" y="29"/>
                      </a:cubicBezTo>
                      <a:cubicBezTo>
                        <a:pt x="52" y="28"/>
                        <a:pt x="52" y="27"/>
                        <a:pt x="54" y="27"/>
                      </a:cubicBezTo>
                      <a:cubicBezTo>
                        <a:pt x="56" y="29"/>
                        <a:pt x="53" y="31"/>
                        <a:pt x="54" y="31"/>
                      </a:cubicBezTo>
                      <a:cubicBezTo>
                        <a:pt x="55" y="31"/>
                        <a:pt x="57" y="31"/>
                        <a:pt x="58" y="30"/>
                      </a:cubicBezTo>
                      <a:cubicBezTo>
                        <a:pt x="57" y="30"/>
                        <a:pt x="56" y="30"/>
                        <a:pt x="55" y="29"/>
                      </a:cubicBezTo>
                      <a:cubicBezTo>
                        <a:pt x="55" y="28"/>
                        <a:pt x="55" y="28"/>
                        <a:pt x="55" y="27"/>
                      </a:cubicBezTo>
                      <a:cubicBezTo>
                        <a:pt x="56" y="26"/>
                        <a:pt x="59" y="27"/>
                        <a:pt x="59" y="28"/>
                      </a:cubicBezTo>
                      <a:cubicBezTo>
                        <a:pt x="59" y="29"/>
                        <a:pt x="58" y="29"/>
                        <a:pt x="59" y="30"/>
                      </a:cubicBezTo>
                      <a:cubicBezTo>
                        <a:pt x="61" y="31"/>
                        <a:pt x="64" y="28"/>
                        <a:pt x="65" y="30"/>
                      </a:cubicBezTo>
                      <a:cubicBezTo>
                        <a:pt x="66" y="29"/>
                        <a:pt x="68" y="28"/>
                        <a:pt x="69" y="30"/>
                      </a:cubicBezTo>
                      <a:cubicBezTo>
                        <a:pt x="70" y="29"/>
                        <a:pt x="70" y="28"/>
                        <a:pt x="70" y="28"/>
                      </a:cubicBezTo>
                      <a:cubicBezTo>
                        <a:pt x="71" y="28"/>
                        <a:pt x="72" y="29"/>
                        <a:pt x="73" y="29"/>
                      </a:cubicBezTo>
                      <a:cubicBezTo>
                        <a:pt x="73" y="28"/>
                        <a:pt x="75" y="28"/>
                        <a:pt x="76" y="29"/>
                      </a:cubicBezTo>
                      <a:cubicBezTo>
                        <a:pt x="76" y="26"/>
                        <a:pt x="80" y="28"/>
                        <a:pt x="80" y="28"/>
                      </a:cubicBezTo>
                      <a:cubicBezTo>
                        <a:pt x="80" y="28"/>
                        <a:pt x="81" y="27"/>
                        <a:pt x="82" y="27"/>
                      </a:cubicBezTo>
                      <a:cubicBezTo>
                        <a:pt x="85" y="26"/>
                        <a:pt x="86" y="30"/>
                        <a:pt x="83" y="31"/>
                      </a:cubicBezTo>
                      <a:cubicBezTo>
                        <a:pt x="86" y="32"/>
                        <a:pt x="90" y="30"/>
                        <a:pt x="93" y="31"/>
                      </a:cubicBezTo>
                      <a:cubicBezTo>
                        <a:pt x="94" y="31"/>
                        <a:pt x="94" y="32"/>
                        <a:pt x="95" y="32"/>
                      </a:cubicBezTo>
                      <a:cubicBezTo>
                        <a:pt x="95" y="32"/>
                        <a:pt x="95" y="31"/>
                        <a:pt x="96" y="31"/>
                      </a:cubicBezTo>
                      <a:cubicBezTo>
                        <a:pt x="97" y="30"/>
                        <a:pt x="98" y="31"/>
                        <a:pt x="98" y="30"/>
                      </a:cubicBezTo>
                      <a:cubicBezTo>
                        <a:pt x="101" y="31"/>
                        <a:pt x="105" y="30"/>
                        <a:pt x="108" y="30"/>
                      </a:cubicBezTo>
                      <a:cubicBezTo>
                        <a:pt x="108" y="30"/>
                        <a:pt x="108" y="32"/>
                        <a:pt x="108" y="32"/>
                      </a:cubicBezTo>
                      <a:cubicBezTo>
                        <a:pt x="109" y="29"/>
                        <a:pt x="112" y="30"/>
                        <a:pt x="114" y="30"/>
                      </a:cubicBezTo>
                      <a:cubicBezTo>
                        <a:pt x="115" y="30"/>
                        <a:pt x="118" y="29"/>
                        <a:pt x="119" y="31"/>
                      </a:cubicBezTo>
                      <a:cubicBezTo>
                        <a:pt x="121" y="29"/>
                        <a:pt x="124" y="31"/>
                        <a:pt x="125" y="29"/>
                      </a:cubicBezTo>
                      <a:cubicBezTo>
                        <a:pt x="129" y="31"/>
                        <a:pt x="133" y="29"/>
                        <a:pt x="137" y="30"/>
                      </a:cubicBezTo>
                      <a:cubicBezTo>
                        <a:pt x="137" y="30"/>
                        <a:pt x="137" y="29"/>
                        <a:pt x="138" y="29"/>
                      </a:cubicBezTo>
                      <a:cubicBezTo>
                        <a:pt x="138" y="31"/>
                        <a:pt x="143" y="28"/>
                        <a:pt x="142" y="31"/>
                      </a:cubicBezTo>
                      <a:cubicBezTo>
                        <a:pt x="136" y="32"/>
                        <a:pt x="131" y="32"/>
                        <a:pt x="124" y="32"/>
                      </a:cubicBezTo>
                      <a:cubicBezTo>
                        <a:pt x="123" y="32"/>
                        <a:pt x="123" y="33"/>
                        <a:pt x="122" y="33"/>
                      </a:cubicBezTo>
                      <a:cubicBezTo>
                        <a:pt x="121" y="33"/>
                        <a:pt x="120" y="32"/>
                        <a:pt x="119" y="32"/>
                      </a:cubicBezTo>
                      <a:cubicBezTo>
                        <a:pt x="118" y="33"/>
                        <a:pt x="114" y="32"/>
                        <a:pt x="112" y="33"/>
                      </a:cubicBezTo>
                      <a:cubicBezTo>
                        <a:pt x="111" y="33"/>
                        <a:pt x="109" y="34"/>
                        <a:pt x="108" y="32"/>
                      </a:cubicBezTo>
                      <a:cubicBezTo>
                        <a:pt x="107" y="33"/>
                        <a:pt x="106" y="33"/>
                        <a:pt x="105" y="33"/>
                      </a:cubicBezTo>
                      <a:cubicBezTo>
                        <a:pt x="98" y="32"/>
                        <a:pt x="92" y="34"/>
                        <a:pt x="87" y="34"/>
                      </a:cubicBezTo>
                      <a:cubicBezTo>
                        <a:pt x="86" y="35"/>
                        <a:pt x="82" y="34"/>
                        <a:pt x="81" y="36"/>
                      </a:cubicBezTo>
                      <a:cubicBezTo>
                        <a:pt x="86" y="36"/>
                        <a:pt x="90" y="35"/>
                        <a:pt x="96" y="35"/>
                      </a:cubicBezTo>
                      <a:cubicBezTo>
                        <a:pt x="97" y="35"/>
                        <a:pt x="96" y="34"/>
                        <a:pt x="97" y="34"/>
                      </a:cubicBezTo>
                      <a:cubicBezTo>
                        <a:pt x="97" y="34"/>
                        <a:pt x="97" y="35"/>
                        <a:pt x="98" y="35"/>
                      </a:cubicBezTo>
                      <a:cubicBezTo>
                        <a:pt x="105" y="34"/>
                        <a:pt x="113" y="34"/>
                        <a:pt x="119" y="33"/>
                      </a:cubicBezTo>
                      <a:cubicBezTo>
                        <a:pt x="139" y="35"/>
                        <a:pt x="161" y="33"/>
                        <a:pt x="181" y="34"/>
                      </a:cubicBezTo>
                      <a:cubicBezTo>
                        <a:pt x="182" y="35"/>
                        <a:pt x="186" y="36"/>
                        <a:pt x="187" y="34"/>
                      </a:cubicBezTo>
                      <a:cubicBezTo>
                        <a:pt x="188" y="34"/>
                        <a:pt x="185" y="34"/>
                        <a:pt x="186" y="32"/>
                      </a:cubicBezTo>
                      <a:cubicBezTo>
                        <a:pt x="187" y="31"/>
                        <a:pt x="189" y="32"/>
                        <a:pt x="190" y="32"/>
                      </a:cubicBezTo>
                      <a:cubicBezTo>
                        <a:pt x="194" y="32"/>
                        <a:pt x="197" y="33"/>
                        <a:pt x="201" y="33"/>
                      </a:cubicBezTo>
                      <a:cubicBezTo>
                        <a:pt x="202" y="33"/>
                        <a:pt x="203" y="34"/>
                        <a:pt x="204" y="33"/>
                      </a:cubicBezTo>
                      <a:cubicBezTo>
                        <a:pt x="201" y="33"/>
                        <a:pt x="198" y="31"/>
                        <a:pt x="201" y="29"/>
                      </a:cubicBezTo>
                      <a:cubicBezTo>
                        <a:pt x="202" y="30"/>
                        <a:pt x="206" y="29"/>
                        <a:pt x="206" y="31"/>
                      </a:cubicBezTo>
                      <a:cubicBezTo>
                        <a:pt x="207" y="30"/>
                        <a:pt x="210" y="30"/>
                        <a:pt x="211" y="32"/>
                      </a:cubicBezTo>
                      <a:cubicBezTo>
                        <a:pt x="211" y="31"/>
                        <a:pt x="211" y="31"/>
                        <a:pt x="212" y="31"/>
                      </a:cubicBezTo>
                      <a:cubicBezTo>
                        <a:pt x="215" y="32"/>
                        <a:pt x="220" y="32"/>
                        <a:pt x="224" y="33"/>
                      </a:cubicBezTo>
                      <a:cubicBezTo>
                        <a:pt x="225" y="33"/>
                        <a:pt x="228" y="35"/>
                        <a:pt x="228" y="33"/>
                      </a:cubicBezTo>
                      <a:cubicBezTo>
                        <a:pt x="228" y="33"/>
                        <a:pt x="227" y="33"/>
                        <a:pt x="225" y="33"/>
                      </a:cubicBezTo>
                      <a:cubicBezTo>
                        <a:pt x="224" y="33"/>
                        <a:pt x="223" y="32"/>
                        <a:pt x="221" y="32"/>
                      </a:cubicBezTo>
                      <a:cubicBezTo>
                        <a:pt x="221" y="32"/>
                        <a:pt x="220" y="32"/>
                        <a:pt x="220" y="32"/>
                      </a:cubicBezTo>
                      <a:cubicBezTo>
                        <a:pt x="219" y="32"/>
                        <a:pt x="218" y="31"/>
                        <a:pt x="218" y="31"/>
                      </a:cubicBezTo>
                      <a:cubicBezTo>
                        <a:pt x="217" y="31"/>
                        <a:pt x="217" y="31"/>
                        <a:pt x="216" y="31"/>
                      </a:cubicBezTo>
                      <a:cubicBezTo>
                        <a:pt x="210" y="30"/>
                        <a:pt x="212" y="27"/>
                        <a:pt x="216" y="27"/>
                      </a:cubicBezTo>
                      <a:cubicBezTo>
                        <a:pt x="218" y="27"/>
                        <a:pt x="217" y="29"/>
                        <a:pt x="219" y="29"/>
                      </a:cubicBezTo>
                      <a:cubicBezTo>
                        <a:pt x="222" y="29"/>
                        <a:pt x="224" y="31"/>
                        <a:pt x="228" y="30"/>
                      </a:cubicBezTo>
                      <a:cubicBezTo>
                        <a:pt x="228" y="31"/>
                        <a:pt x="228" y="32"/>
                        <a:pt x="228" y="33"/>
                      </a:cubicBezTo>
                      <a:cubicBezTo>
                        <a:pt x="229" y="30"/>
                        <a:pt x="233" y="31"/>
                        <a:pt x="233" y="33"/>
                      </a:cubicBezTo>
                      <a:cubicBezTo>
                        <a:pt x="234" y="32"/>
                        <a:pt x="238" y="32"/>
                        <a:pt x="238" y="34"/>
                      </a:cubicBezTo>
                      <a:cubicBezTo>
                        <a:pt x="239" y="33"/>
                        <a:pt x="240" y="33"/>
                        <a:pt x="242" y="34"/>
                      </a:cubicBezTo>
                      <a:cubicBezTo>
                        <a:pt x="240" y="33"/>
                        <a:pt x="239" y="31"/>
                        <a:pt x="241" y="30"/>
                      </a:cubicBezTo>
                      <a:cubicBezTo>
                        <a:pt x="242" y="31"/>
                        <a:pt x="245" y="30"/>
                        <a:pt x="245" y="32"/>
                      </a:cubicBezTo>
                      <a:cubicBezTo>
                        <a:pt x="247" y="31"/>
                        <a:pt x="250" y="33"/>
                        <a:pt x="248" y="35"/>
                      </a:cubicBezTo>
                      <a:cubicBezTo>
                        <a:pt x="250" y="36"/>
                        <a:pt x="251" y="38"/>
                        <a:pt x="253" y="36"/>
                      </a:cubicBezTo>
                      <a:cubicBezTo>
                        <a:pt x="251" y="36"/>
                        <a:pt x="250" y="36"/>
                        <a:pt x="249" y="35"/>
                      </a:cubicBezTo>
                      <a:cubicBezTo>
                        <a:pt x="249" y="34"/>
                        <a:pt x="249" y="33"/>
                        <a:pt x="250" y="33"/>
                      </a:cubicBezTo>
                      <a:cubicBezTo>
                        <a:pt x="251" y="33"/>
                        <a:pt x="253" y="33"/>
                        <a:pt x="253" y="34"/>
                      </a:cubicBezTo>
                      <a:cubicBezTo>
                        <a:pt x="258" y="34"/>
                        <a:pt x="263" y="38"/>
                        <a:pt x="267" y="39"/>
                      </a:cubicBezTo>
                      <a:cubicBezTo>
                        <a:pt x="265" y="36"/>
                        <a:pt x="261" y="34"/>
                        <a:pt x="257" y="34"/>
                      </a:cubicBezTo>
                      <a:close/>
                      <a:moveTo>
                        <a:pt x="237" y="19"/>
                      </a:moveTo>
                      <a:cubicBezTo>
                        <a:pt x="239" y="20"/>
                        <a:pt x="242" y="21"/>
                        <a:pt x="244" y="21"/>
                      </a:cubicBezTo>
                      <a:cubicBezTo>
                        <a:pt x="242" y="20"/>
                        <a:pt x="240" y="18"/>
                        <a:pt x="237" y="19"/>
                      </a:cubicBezTo>
                      <a:close/>
                      <a:moveTo>
                        <a:pt x="241" y="24"/>
                      </a:moveTo>
                      <a:cubicBezTo>
                        <a:pt x="242" y="25"/>
                        <a:pt x="245" y="26"/>
                        <a:pt x="246" y="26"/>
                      </a:cubicBezTo>
                      <a:cubicBezTo>
                        <a:pt x="244" y="26"/>
                        <a:pt x="243" y="24"/>
                        <a:pt x="241" y="24"/>
                      </a:cubicBezTo>
                      <a:close/>
                      <a:moveTo>
                        <a:pt x="252" y="27"/>
                      </a:moveTo>
                      <a:cubicBezTo>
                        <a:pt x="251" y="26"/>
                        <a:pt x="250" y="26"/>
                        <a:pt x="248" y="26"/>
                      </a:cubicBezTo>
                      <a:cubicBezTo>
                        <a:pt x="248" y="27"/>
                        <a:pt x="250" y="28"/>
                        <a:pt x="252" y="27"/>
                      </a:cubicBezTo>
                      <a:close/>
                      <a:moveTo>
                        <a:pt x="78" y="32"/>
                      </a:moveTo>
                      <a:cubicBezTo>
                        <a:pt x="79" y="31"/>
                        <a:pt x="81" y="32"/>
                        <a:pt x="82" y="31"/>
                      </a:cubicBezTo>
                      <a:cubicBezTo>
                        <a:pt x="80" y="30"/>
                        <a:pt x="79" y="31"/>
                        <a:pt x="78" y="32"/>
                      </a:cubicBezTo>
                      <a:close/>
                      <a:moveTo>
                        <a:pt x="204" y="33"/>
                      </a:moveTo>
                      <a:cubicBezTo>
                        <a:pt x="206" y="34"/>
                        <a:pt x="210" y="35"/>
                        <a:pt x="212" y="34"/>
                      </a:cubicBezTo>
                      <a:cubicBezTo>
                        <a:pt x="212" y="34"/>
                        <a:pt x="210" y="34"/>
                        <a:pt x="210" y="33"/>
                      </a:cubicBezTo>
                      <a:cubicBezTo>
                        <a:pt x="208" y="35"/>
                        <a:pt x="206" y="31"/>
                        <a:pt x="204" y="33"/>
                      </a:cubicBezTo>
                      <a:close/>
                      <a:moveTo>
                        <a:pt x="243" y="34"/>
                      </a:moveTo>
                      <a:cubicBezTo>
                        <a:pt x="244" y="34"/>
                        <a:pt x="246" y="36"/>
                        <a:pt x="247" y="35"/>
                      </a:cubicBezTo>
                      <a:cubicBezTo>
                        <a:pt x="246" y="34"/>
                        <a:pt x="245" y="34"/>
                        <a:pt x="245" y="33"/>
                      </a:cubicBezTo>
                      <a:cubicBezTo>
                        <a:pt x="244" y="33"/>
                        <a:pt x="244" y="33"/>
                        <a:pt x="243" y="34"/>
                      </a:cubicBezTo>
                      <a:close/>
                      <a:moveTo>
                        <a:pt x="188" y="35"/>
                      </a:moveTo>
                      <a:cubicBezTo>
                        <a:pt x="189" y="35"/>
                        <a:pt x="189" y="35"/>
                        <a:pt x="189" y="34"/>
                      </a:cubicBezTo>
                      <a:cubicBezTo>
                        <a:pt x="189" y="34"/>
                        <a:pt x="188" y="34"/>
                        <a:pt x="188" y="35"/>
                      </a:cubicBezTo>
                      <a:close/>
                      <a:moveTo>
                        <a:pt x="192" y="35"/>
                      </a:moveTo>
                      <a:cubicBezTo>
                        <a:pt x="192" y="34"/>
                        <a:pt x="191" y="34"/>
                        <a:pt x="190" y="34"/>
                      </a:cubicBezTo>
                      <a:cubicBezTo>
                        <a:pt x="190" y="36"/>
                        <a:pt x="191" y="35"/>
                        <a:pt x="192" y="35"/>
                      </a:cubicBezTo>
                      <a:close/>
                      <a:moveTo>
                        <a:pt x="197" y="36"/>
                      </a:moveTo>
                      <a:cubicBezTo>
                        <a:pt x="197" y="36"/>
                        <a:pt x="199" y="37"/>
                        <a:pt x="199" y="36"/>
                      </a:cubicBezTo>
                      <a:cubicBezTo>
                        <a:pt x="198" y="35"/>
                        <a:pt x="197" y="35"/>
                        <a:pt x="197" y="36"/>
                      </a:cubicBezTo>
                      <a:close/>
                      <a:moveTo>
                        <a:pt x="167" y="37"/>
                      </a:moveTo>
                      <a:cubicBezTo>
                        <a:pt x="157" y="36"/>
                        <a:pt x="148" y="35"/>
                        <a:pt x="138" y="36"/>
                      </a:cubicBezTo>
                      <a:cubicBezTo>
                        <a:pt x="137" y="35"/>
                        <a:pt x="138" y="36"/>
                        <a:pt x="137" y="36"/>
                      </a:cubicBezTo>
                      <a:cubicBezTo>
                        <a:pt x="136" y="35"/>
                        <a:pt x="134" y="36"/>
                        <a:pt x="132" y="36"/>
                      </a:cubicBezTo>
                      <a:cubicBezTo>
                        <a:pt x="128" y="36"/>
                        <a:pt x="124" y="36"/>
                        <a:pt x="120" y="36"/>
                      </a:cubicBezTo>
                      <a:cubicBezTo>
                        <a:pt x="116" y="36"/>
                        <a:pt x="110" y="36"/>
                        <a:pt x="105" y="36"/>
                      </a:cubicBezTo>
                      <a:cubicBezTo>
                        <a:pt x="103" y="36"/>
                        <a:pt x="100" y="37"/>
                        <a:pt x="98" y="38"/>
                      </a:cubicBezTo>
                      <a:cubicBezTo>
                        <a:pt x="93" y="38"/>
                        <a:pt x="88" y="38"/>
                        <a:pt x="85" y="40"/>
                      </a:cubicBezTo>
                      <a:cubicBezTo>
                        <a:pt x="89" y="39"/>
                        <a:pt x="95" y="40"/>
                        <a:pt x="99" y="38"/>
                      </a:cubicBezTo>
                      <a:cubicBezTo>
                        <a:pt x="101" y="40"/>
                        <a:pt x="105" y="39"/>
                        <a:pt x="109" y="39"/>
                      </a:cubicBezTo>
                      <a:cubicBezTo>
                        <a:pt x="113" y="39"/>
                        <a:pt x="119" y="39"/>
                        <a:pt x="123" y="38"/>
                      </a:cubicBezTo>
                      <a:cubicBezTo>
                        <a:pt x="140" y="39"/>
                        <a:pt x="158" y="39"/>
                        <a:pt x="174" y="39"/>
                      </a:cubicBezTo>
                      <a:cubicBezTo>
                        <a:pt x="172" y="38"/>
                        <a:pt x="169" y="38"/>
                        <a:pt x="167" y="37"/>
                      </a:cubicBezTo>
                      <a:close/>
                      <a:moveTo>
                        <a:pt x="238" y="36"/>
                      </a:moveTo>
                      <a:cubicBezTo>
                        <a:pt x="238" y="36"/>
                        <a:pt x="238" y="35"/>
                        <a:pt x="238" y="35"/>
                      </a:cubicBezTo>
                      <a:cubicBezTo>
                        <a:pt x="237" y="36"/>
                        <a:pt x="238" y="36"/>
                        <a:pt x="238" y="36"/>
                      </a:cubicBezTo>
                      <a:close/>
                      <a:moveTo>
                        <a:pt x="72" y="37"/>
                      </a:moveTo>
                      <a:cubicBezTo>
                        <a:pt x="70" y="38"/>
                        <a:pt x="67" y="37"/>
                        <a:pt x="66" y="39"/>
                      </a:cubicBezTo>
                      <a:cubicBezTo>
                        <a:pt x="70" y="38"/>
                        <a:pt x="73" y="37"/>
                        <a:pt x="77" y="37"/>
                      </a:cubicBezTo>
                      <a:cubicBezTo>
                        <a:pt x="76" y="35"/>
                        <a:pt x="73" y="37"/>
                        <a:pt x="72" y="37"/>
                      </a:cubicBezTo>
                      <a:close/>
                      <a:moveTo>
                        <a:pt x="256" y="38"/>
                      </a:moveTo>
                      <a:cubicBezTo>
                        <a:pt x="257" y="38"/>
                        <a:pt x="257" y="38"/>
                        <a:pt x="258" y="38"/>
                      </a:cubicBezTo>
                      <a:cubicBezTo>
                        <a:pt x="258" y="38"/>
                        <a:pt x="258" y="37"/>
                        <a:pt x="257" y="37"/>
                      </a:cubicBezTo>
                      <a:cubicBezTo>
                        <a:pt x="257" y="38"/>
                        <a:pt x="256" y="37"/>
                        <a:pt x="256" y="38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147" name="Freeform 335"/>
                <p:cNvSpPr/>
                <p:nvPr/>
              </p:nvSpPr>
              <p:spPr bwMode="auto">
                <a:xfrm>
                  <a:off x="5211763" y="3090863"/>
                  <a:ext cx="134938" cy="128587"/>
                </a:xfrm>
                <a:custGeom>
                  <a:gdLst>
                    <a:gd fmla="*/ 8 w 36" name="T0"/>
                    <a:gd fmla="*/ 2 h 34" name="T1"/>
                    <a:gd fmla="*/ 10 w 36" name="T2"/>
                    <a:gd fmla="*/ 2 h 34" name="T3"/>
                    <a:gd fmla="*/ 12 w 36" name="T4"/>
                    <a:gd fmla="*/ 5 h 34" name="T5"/>
                    <a:gd fmla="*/ 8 w 36" name="T6"/>
                    <a:gd fmla="*/ 4 h 34" name="T7"/>
                    <a:gd fmla="*/ 7 w 36" name="T8"/>
                    <a:gd fmla="*/ 6 h 34" name="T9"/>
                    <a:gd fmla="*/ 25 w 36" name="T10"/>
                    <a:gd fmla="*/ 12 h 34" name="T11"/>
                    <a:gd fmla="*/ 30 w 36" name="T12"/>
                    <a:gd fmla="*/ 15 h 34" name="T13"/>
                    <a:gd fmla="*/ 33 w 36" name="T14"/>
                    <a:gd fmla="*/ 19 h 34" name="T15"/>
                    <a:gd fmla="*/ 11 w 36" name="T16"/>
                    <a:gd fmla="*/ 9 h 34" name="T17"/>
                    <a:gd fmla="*/ 4 w 36" name="T18"/>
                    <a:gd fmla="*/ 16 h 34" name="T19"/>
                    <a:gd fmla="*/ 12 w 36" name="T20"/>
                    <a:gd fmla="*/ 23 h 34" name="T21"/>
                    <a:gd fmla="*/ 5 w 36" name="T22"/>
                    <a:gd fmla="*/ 16 h 34" name="T23"/>
                    <a:gd fmla="*/ 10 w 36" name="T24"/>
                    <a:gd fmla="*/ 11 h 34" name="T25"/>
                    <a:gd fmla="*/ 11 w 36" name="T26"/>
                    <a:gd fmla="*/ 11 h 34" name="T27"/>
                    <a:gd fmla="*/ 22 w 36" name="T28"/>
                    <a:gd fmla="*/ 15 h 34" name="T29"/>
                    <a:gd fmla="*/ 28 w 36" name="T30"/>
                    <a:gd fmla="*/ 18 h 34" name="T31"/>
                    <a:gd fmla="*/ 24 w 36" name="T32"/>
                    <a:gd fmla="*/ 25 h 34" name="T33"/>
                    <a:gd fmla="*/ 18 w 36" name="T34"/>
                    <a:gd fmla="*/ 25 h 34" name="T35"/>
                    <a:gd fmla="*/ 12 w 36" name="T36"/>
                    <a:gd fmla="*/ 23 h 34" name="T37"/>
                    <a:gd fmla="*/ 18 w 36" name="T38"/>
                    <a:gd fmla="*/ 25 h 34" name="T39"/>
                    <a:gd fmla="*/ 19 w 36" name="T40"/>
                    <a:gd fmla="*/ 27 h 34" name="T41"/>
                    <a:gd fmla="*/ 26 w 36" name="T42"/>
                    <a:gd fmla="*/ 30 h 34" name="T43"/>
                    <a:gd fmla="*/ 17 w 36" name="T44"/>
                    <a:gd fmla="*/ 28 h 34" name="T45"/>
                    <a:gd fmla="*/ 10 w 36" name="T46"/>
                    <a:gd fmla="*/ 25 h 34" name="T47"/>
                    <a:gd fmla="*/ 5 w 36" name="T48"/>
                    <a:gd fmla="*/ 22 h 34" name="T49"/>
                    <a:gd fmla="*/ 0 w 36" name="T50"/>
                    <a:gd fmla="*/ 16 h 34" name="T51"/>
                    <a:gd fmla="*/ 2 w 36" name="T52"/>
                    <a:gd fmla="*/ 9 h 34" name="T53"/>
                    <a:gd fmla="*/ 4 w 36" name="T54"/>
                    <a:gd fmla="*/ 6 h 34" name="T55"/>
                    <a:gd fmla="*/ 2 w 36" name="T56"/>
                    <a:gd fmla="*/ 7 h 34" name="T57"/>
                    <a:gd fmla="*/ 5 w 36" name="T58"/>
                    <a:gd fmla="*/ 0 h 34" name="T59"/>
                    <a:gd fmla="*/ 8 w 36" name="T60"/>
                    <a:gd fmla="*/ 2 h 34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34" w="36">
                      <a:moveTo>
                        <a:pt x="8" y="2"/>
                      </a:moveTo>
                      <a:cubicBezTo>
                        <a:pt x="9" y="2"/>
                        <a:pt x="9" y="1"/>
                        <a:pt x="10" y="2"/>
                      </a:cubicBezTo>
                      <a:cubicBezTo>
                        <a:pt x="11" y="2"/>
                        <a:pt x="12" y="3"/>
                        <a:pt x="12" y="5"/>
                      </a:cubicBezTo>
                      <a:cubicBezTo>
                        <a:pt x="11" y="5"/>
                        <a:pt x="8" y="5"/>
                        <a:pt x="8" y="4"/>
                      </a:cubicBezTo>
                      <a:cubicBezTo>
                        <a:pt x="7" y="4"/>
                        <a:pt x="7" y="5"/>
                        <a:pt x="7" y="6"/>
                      </a:cubicBezTo>
                      <a:cubicBezTo>
                        <a:pt x="15" y="6"/>
                        <a:pt x="20" y="9"/>
                        <a:pt x="25" y="12"/>
                      </a:cubicBezTo>
                      <a:cubicBezTo>
                        <a:pt x="27" y="12"/>
                        <a:pt x="28" y="14"/>
                        <a:pt x="30" y="15"/>
                      </a:cubicBezTo>
                      <a:cubicBezTo>
                        <a:pt x="32" y="16"/>
                        <a:pt x="36" y="17"/>
                        <a:pt x="33" y="19"/>
                      </a:cubicBezTo>
                      <a:cubicBezTo>
                        <a:pt x="26" y="16"/>
                        <a:pt x="20" y="11"/>
                        <a:pt x="11" y="9"/>
                      </a:cubicBezTo>
                      <a:cubicBezTo>
                        <a:pt x="7" y="9"/>
                        <a:pt x="2" y="11"/>
                        <a:pt x="4" y="16"/>
                      </a:cubicBezTo>
                      <a:cubicBezTo>
                        <a:pt x="4" y="19"/>
                        <a:pt x="9" y="22"/>
                        <a:pt x="12" y="23"/>
                      </a:cubicBezTo>
                      <a:cubicBezTo>
                        <a:pt x="11" y="19"/>
                        <a:pt x="6" y="19"/>
                        <a:pt x="5" y="16"/>
                      </a:cubicBezTo>
                      <a:cubicBezTo>
                        <a:pt x="5" y="13"/>
                        <a:pt x="7" y="11"/>
                        <a:pt x="10" y="11"/>
                      </a:cubicBezTo>
                      <a:cubicBezTo>
                        <a:pt x="10" y="11"/>
                        <a:pt x="11" y="11"/>
                        <a:pt x="11" y="11"/>
                      </a:cubicBezTo>
                      <a:cubicBezTo>
                        <a:pt x="15" y="12"/>
                        <a:pt x="19" y="14"/>
                        <a:pt x="22" y="15"/>
                      </a:cubicBezTo>
                      <a:cubicBezTo>
                        <a:pt x="24" y="16"/>
                        <a:pt x="26" y="18"/>
                        <a:pt x="28" y="18"/>
                      </a:cubicBezTo>
                      <a:cubicBezTo>
                        <a:pt x="30" y="22"/>
                        <a:pt x="30" y="26"/>
                        <a:pt x="24" y="25"/>
                      </a:cubicBezTo>
                      <a:cubicBezTo>
                        <a:pt x="22" y="25"/>
                        <a:pt x="19" y="25"/>
                        <a:pt x="18" y="25"/>
                      </a:cubicBezTo>
                      <a:cubicBezTo>
                        <a:pt x="16" y="24"/>
                        <a:pt x="13" y="21"/>
                        <a:pt x="12" y="23"/>
                      </a:cubicBezTo>
                      <a:cubicBezTo>
                        <a:pt x="14" y="24"/>
                        <a:pt x="15" y="26"/>
                        <a:pt x="18" y="25"/>
                      </a:cubicBezTo>
                      <a:cubicBezTo>
                        <a:pt x="18" y="26"/>
                        <a:pt x="19" y="27"/>
                        <a:pt x="19" y="27"/>
                      </a:cubicBezTo>
                      <a:cubicBezTo>
                        <a:pt x="22" y="28"/>
                        <a:pt x="26" y="28"/>
                        <a:pt x="26" y="30"/>
                      </a:cubicBezTo>
                      <a:cubicBezTo>
                        <a:pt x="26" y="34"/>
                        <a:pt x="19" y="29"/>
                        <a:pt x="17" y="28"/>
                      </a:cubicBezTo>
                      <a:cubicBezTo>
                        <a:pt x="14" y="28"/>
                        <a:pt x="13" y="26"/>
                        <a:pt x="10" y="25"/>
                      </a:cubicBezTo>
                      <a:cubicBezTo>
                        <a:pt x="9" y="24"/>
                        <a:pt x="7" y="23"/>
                        <a:pt x="5" y="22"/>
                      </a:cubicBezTo>
                      <a:cubicBezTo>
                        <a:pt x="3" y="22"/>
                        <a:pt x="1" y="17"/>
                        <a:pt x="0" y="16"/>
                      </a:cubicBezTo>
                      <a:cubicBezTo>
                        <a:pt x="0" y="13"/>
                        <a:pt x="1" y="11"/>
                        <a:pt x="2" y="9"/>
                      </a:cubicBezTo>
                      <a:cubicBezTo>
                        <a:pt x="3" y="8"/>
                        <a:pt x="5" y="8"/>
                        <a:pt x="4" y="6"/>
                      </a:cubicBezTo>
                      <a:cubicBezTo>
                        <a:pt x="3" y="5"/>
                        <a:pt x="3" y="8"/>
                        <a:pt x="2" y="7"/>
                      </a:cubicBezTo>
                      <a:cubicBezTo>
                        <a:pt x="2" y="4"/>
                        <a:pt x="4" y="2"/>
                        <a:pt x="5" y="0"/>
                      </a:cubicBezTo>
                      <a:cubicBezTo>
                        <a:pt x="7" y="0"/>
                        <a:pt x="8" y="1"/>
                        <a:pt x="8" y="2"/>
                      </a:cubicBez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</p:grpSp>
          <p:pic>
            <p:nvPicPr>
              <p:cNvPr id="349" name="图片 34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236450" y="2801407"/>
                <a:ext cx="1689279" cy="1266959"/>
              </a:xfrm>
              <a:prstGeom prst="rect">
                <a:avLst/>
              </a:prstGeom>
            </p:spPr>
          </p:pic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1350" y="4471988"/>
                <a:ext cx="6144492" cy="1246232"/>
              </a:xfrm>
              <a:custGeom>
                <a:gdLst>
                  <a:gd fmla="*/ 1156 w 1331" name="T0"/>
                  <a:gd fmla="*/ 119 h 375" name="T1"/>
                  <a:gd fmla="*/ 916 w 1331" name="T2"/>
                  <a:gd fmla="*/ 92 h 375" name="T3"/>
                  <a:gd fmla="*/ 797 w 1331" name="T4"/>
                  <a:gd fmla="*/ 216 h 375" name="T5"/>
                  <a:gd fmla="*/ 558 w 1331" name="T6"/>
                  <a:gd fmla="*/ 150 h 375" name="T7"/>
                  <a:gd fmla="*/ 427 w 1331" name="T8"/>
                  <a:gd fmla="*/ 28 h 375" name="T9"/>
                  <a:gd fmla="*/ 166 w 1331" name="T10"/>
                  <a:gd fmla="*/ 68 h 375" name="T11"/>
                  <a:gd fmla="*/ 63 w 1331" name="T12"/>
                  <a:gd fmla="*/ 313 h 375" name="T13"/>
                  <a:gd fmla="*/ 446 w 1331" name="T14"/>
                  <a:gd fmla="*/ 275 h 375" name="T15"/>
                  <a:gd fmla="*/ 868 w 1331" name="T16"/>
                  <a:gd fmla="*/ 223 h 375" name="T17"/>
                  <a:gd fmla="*/ 1306 w 1331" name="T18"/>
                  <a:gd fmla="*/ 150 h 375" name="T19"/>
                  <a:gd fmla="*/ 1229 w 1331" name="T20"/>
                  <a:gd fmla="*/ 111 h 375" name="T21"/>
                  <a:gd fmla="*/ 1227 w 1331" name="T22"/>
                  <a:gd fmla="*/ 117 h 375" name="T23"/>
                  <a:gd fmla="*/ 1018 w 1331" name="T24"/>
                  <a:gd fmla="*/ 116 h 375" name="T25"/>
                  <a:gd fmla="*/ 966 w 1331" name="T26"/>
                  <a:gd fmla="*/ 88 h 375" name="T27"/>
                  <a:gd fmla="*/ 973 w 1331" name="T28"/>
                  <a:gd fmla="*/ 76 h 375" name="T29"/>
                  <a:gd fmla="*/ 974 w 1331" name="T30"/>
                  <a:gd fmla="*/ 64 h 375" name="T31"/>
                  <a:gd fmla="*/ 909 w 1331" name="T32"/>
                  <a:gd fmla="*/ 36 h 375" name="T33"/>
                  <a:gd fmla="*/ 976 w 1331" name="T34"/>
                  <a:gd fmla="*/ 44 h 375" name="T35"/>
                  <a:gd fmla="*/ 923 w 1331" name="T36"/>
                  <a:gd fmla="*/ 93 h 375" name="T37"/>
                  <a:gd fmla="*/ 360 w 1331" name="T38"/>
                  <a:gd fmla="*/ 60 h 375" name="T39"/>
                  <a:gd fmla="*/ 386 w 1331" name="T40"/>
                  <a:gd fmla="*/ 5 h 375" name="T41"/>
                  <a:gd fmla="*/ 389 w 1331" name="T42"/>
                  <a:gd fmla="*/ 20 h 375" name="T43"/>
                  <a:gd fmla="*/ 330 w 1331" name="T44"/>
                  <a:gd fmla="*/ 84 h 375" name="T45"/>
                  <a:gd fmla="*/ 324 w 1331" name="T46"/>
                  <a:gd fmla="*/ 98 h 375" name="T47"/>
                  <a:gd fmla="*/ 301 w 1331" name="T48"/>
                  <a:gd fmla="*/ 119 h 375" name="T49"/>
                  <a:gd fmla="*/ 236 w 1331" name="T50"/>
                  <a:gd fmla="*/ 167 h 375" name="T51"/>
                  <a:gd fmla="*/ 151 w 1331" name="T52"/>
                  <a:gd fmla="*/ 206 h 375" name="T53"/>
                  <a:gd fmla="*/ 31 w 1331" name="T54"/>
                  <a:gd fmla="*/ 44 h 375" name="T55"/>
                  <a:gd fmla="*/ 111 w 1331" name="T56"/>
                  <a:gd fmla="*/ 17 h 375" name="T57"/>
                  <a:gd fmla="*/ 155 w 1331" name="T58"/>
                  <a:gd fmla="*/ 50 h 375" name="T59"/>
                  <a:gd fmla="*/ 98 w 1331" name="T60"/>
                  <a:gd fmla="*/ 29 h 375" name="T61"/>
                  <a:gd fmla="*/ 136 w 1331" name="T62"/>
                  <a:gd fmla="*/ 58 h 375" name="T63"/>
                  <a:gd fmla="*/ 88 w 1331" name="T64"/>
                  <a:gd fmla="*/ 67 h 375" name="T65"/>
                  <a:gd fmla="*/ 31 w 1331" name="T66"/>
                  <a:gd fmla="*/ 44 h 375" name="T67"/>
                  <a:gd fmla="*/ 123 w 1331" name="T68"/>
                  <a:gd fmla="*/ 212 h 375" name="T69"/>
                  <a:gd fmla="*/ 538 w 1331" name="T70"/>
                  <a:gd fmla="*/ 123 h 375" name="T71"/>
                  <a:gd fmla="*/ 530 w 1331" name="T72"/>
                  <a:gd fmla="*/ 134 h 375" name="T73"/>
                  <a:gd fmla="*/ 536 w 1331" name="T74"/>
                  <a:gd fmla="*/ 179 h 375" name="T75"/>
                  <a:gd fmla="*/ 461 w 1331" name="T76"/>
                  <a:gd fmla="*/ 257 h 375" name="T77"/>
                  <a:gd fmla="*/ 499 w 1331" name="T78"/>
                  <a:gd fmla="*/ 246 h 375" name="T79"/>
                  <a:gd fmla="*/ 467 w 1331" name="T80"/>
                  <a:gd fmla="*/ 228 h 375" name="T81"/>
                  <a:gd fmla="*/ 511 w 1331" name="T82"/>
                  <a:gd fmla="*/ 262 h 375" name="T83"/>
                  <a:gd fmla="*/ 767 w 1331" name="T84"/>
                  <a:gd fmla="*/ 363 h 375" name="T85"/>
                  <a:gd fmla="*/ 448 w 1331" name="T86"/>
                  <a:gd fmla="*/ 287 h 375" name="T87"/>
                  <a:gd fmla="*/ 797 w 1331" name="T88"/>
                  <a:gd fmla="*/ 227 h 375" name="T89"/>
                  <a:gd fmla="*/ 869 w 1331" name="T90"/>
                  <a:gd fmla="*/ 257 h 375" name="T91"/>
                  <a:gd fmla="*/ 832 w 1331" name="T92"/>
                  <a:gd fmla="*/ 228 h 375" name="T93"/>
                  <a:gd fmla="*/ 865 w 1331" name="T94"/>
                  <a:gd fmla="*/ 234 h 375" name="T95"/>
                  <a:gd fmla="*/ 869 w 1331" name="T96"/>
                  <a:gd fmla="*/ 257 h 375" name="T97"/>
                  <a:gd fmla="*/ 801 w 1331" name="T98"/>
                  <a:gd fmla="*/ 252 h 375" name="T99"/>
                  <a:gd fmla="*/ 791 w 1331" name="T100"/>
                  <a:gd fmla="*/ 148 h 375" name="T101"/>
                  <a:gd fmla="*/ 775 w 1331" name="T102"/>
                  <a:gd fmla="*/ 146 h 375" name="T103"/>
                  <a:gd fmla="*/ 833 w 1331" name="T104"/>
                  <a:gd fmla="*/ 95 h 375" name="T105"/>
                  <a:gd fmla="*/ 1274 w 1331" name="T106"/>
                  <a:gd fmla="*/ 176 h 375" name="T107"/>
                  <a:gd fmla="*/ 1204 w 1331" name="T108"/>
                  <a:gd fmla="*/ 67 h 375" name="T109"/>
                  <a:gd fmla="*/ 1197 w 1331" name="T110"/>
                  <a:gd fmla="*/ 69 h 375" name="T111"/>
                  <a:gd fmla="*/ 1214 w 1331" name="T112"/>
                  <a:gd fmla="*/ 30 h 375" name="T113"/>
                  <a:gd fmla="*/ 1180 w 1331" name="T114"/>
                  <a:gd fmla="*/ 39 h 375" name="T115"/>
                  <a:gd fmla="*/ 1185 w 1331" name="T116"/>
                  <a:gd fmla="*/ 29 h 375" name="T117"/>
                  <a:gd fmla="*/ 1274 w 1331" name="T118"/>
                  <a:gd fmla="*/ 176 h 375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75" w="1331">
                    <a:moveTo>
                      <a:pt x="1309" y="39"/>
                    </a:moveTo>
                    <a:cubicBezTo>
                      <a:pt x="1292" y="12"/>
                      <a:pt x="1259" y="0"/>
                      <a:pt x="1221" y="3"/>
                    </a:cubicBezTo>
                    <a:cubicBezTo>
                      <a:pt x="1194" y="5"/>
                      <a:pt x="1166" y="18"/>
                      <a:pt x="1160" y="32"/>
                    </a:cubicBezTo>
                    <a:cubicBezTo>
                      <a:pt x="1154" y="46"/>
                      <a:pt x="1156" y="60"/>
                      <a:pt x="1164" y="68"/>
                    </a:cubicBezTo>
                    <a:cubicBezTo>
                      <a:pt x="1168" y="72"/>
                      <a:pt x="1174" y="75"/>
                      <a:pt x="1178" y="78"/>
                    </a:cubicBezTo>
                    <a:cubicBezTo>
                      <a:pt x="1183" y="82"/>
                      <a:pt x="1187" y="87"/>
                      <a:pt x="1188" y="92"/>
                    </a:cubicBezTo>
                    <a:cubicBezTo>
                      <a:pt x="1190" y="102"/>
                      <a:pt x="1188" y="110"/>
                      <a:pt x="1183" y="118"/>
                    </a:cubicBezTo>
                    <a:cubicBezTo>
                      <a:pt x="1175" y="119"/>
                      <a:pt x="1166" y="119"/>
                      <a:pt x="1156" y="119"/>
                    </a:cubicBezTo>
                    <a:cubicBezTo>
                      <a:pt x="1120" y="118"/>
                      <a:pt x="1081" y="87"/>
                      <a:pt x="1043" y="56"/>
                    </a:cubicBezTo>
                    <a:cubicBezTo>
                      <a:pt x="1008" y="27"/>
                      <a:pt x="974" y="0"/>
                      <a:pt x="945" y="0"/>
                    </a:cubicBezTo>
                    <a:cubicBezTo>
                      <a:pt x="913" y="1"/>
                      <a:pt x="906" y="14"/>
                      <a:pt x="904" y="22"/>
                    </a:cubicBezTo>
                    <a:cubicBezTo>
                      <a:pt x="904" y="24"/>
                      <a:pt x="904" y="26"/>
                      <a:pt x="904" y="28"/>
                    </a:cubicBezTo>
                    <a:cubicBezTo>
                      <a:pt x="904" y="28"/>
                      <a:pt x="904" y="28"/>
                      <a:pt x="904" y="28"/>
                    </a:cubicBezTo>
                    <a:cubicBezTo>
                      <a:pt x="904" y="28"/>
                      <a:pt x="904" y="29"/>
                      <a:pt x="904" y="30"/>
                    </a:cubicBezTo>
                    <a:cubicBezTo>
                      <a:pt x="904" y="33"/>
                      <a:pt x="905" y="35"/>
                      <a:pt x="906" y="38"/>
                    </a:cubicBezTo>
                    <a:cubicBezTo>
                      <a:pt x="910" y="51"/>
                      <a:pt x="916" y="74"/>
                      <a:pt x="916" y="92"/>
                    </a:cubicBezTo>
                    <a:cubicBezTo>
                      <a:pt x="885" y="88"/>
                      <a:pt x="855" y="86"/>
                      <a:pt x="832" y="91"/>
                    </a:cubicBezTo>
                    <a:cubicBezTo>
                      <a:pt x="805" y="96"/>
                      <a:pt x="770" y="110"/>
                      <a:pt x="763" y="127"/>
                    </a:cubicBezTo>
                    <a:cubicBezTo>
                      <a:pt x="760" y="132"/>
                      <a:pt x="761" y="137"/>
                      <a:pt x="764" y="141"/>
                    </a:cubicBezTo>
                    <a:cubicBezTo>
                      <a:pt x="764" y="141"/>
                      <a:pt x="773" y="150"/>
                      <a:pt x="773" y="150"/>
                    </a:cubicBezTo>
                    <a:cubicBezTo>
                      <a:pt x="776" y="154"/>
                      <a:pt x="778" y="158"/>
                      <a:pt x="780" y="162"/>
                    </a:cubicBezTo>
                    <a:cubicBezTo>
                      <a:pt x="784" y="167"/>
                      <a:pt x="787" y="172"/>
                      <a:pt x="789" y="177"/>
                    </a:cubicBezTo>
                    <a:cubicBezTo>
                      <a:pt x="794" y="185"/>
                      <a:pt x="799" y="195"/>
                      <a:pt x="798" y="204"/>
                    </a:cubicBezTo>
                    <a:cubicBezTo>
                      <a:pt x="798" y="208"/>
                      <a:pt x="798" y="212"/>
                      <a:pt x="797" y="216"/>
                    </a:cubicBezTo>
                    <a:cubicBezTo>
                      <a:pt x="797" y="217"/>
                      <a:pt x="797" y="221"/>
                      <a:pt x="797" y="222"/>
                    </a:cubicBezTo>
                    <a:cubicBezTo>
                      <a:pt x="795" y="226"/>
                      <a:pt x="707" y="227"/>
                      <a:pt x="665" y="230"/>
                    </a:cubicBezTo>
                    <a:cubicBezTo>
                      <a:pt x="623" y="227"/>
                      <a:pt x="536" y="226"/>
                      <a:pt x="533" y="222"/>
                    </a:cubicBezTo>
                    <a:cubicBezTo>
                      <a:pt x="533" y="221"/>
                      <a:pt x="533" y="217"/>
                      <a:pt x="533" y="216"/>
                    </a:cubicBezTo>
                    <a:cubicBezTo>
                      <a:pt x="533" y="212"/>
                      <a:pt x="533" y="208"/>
                      <a:pt x="532" y="204"/>
                    </a:cubicBezTo>
                    <a:cubicBezTo>
                      <a:pt x="532" y="195"/>
                      <a:pt x="537" y="185"/>
                      <a:pt x="541" y="177"/>
                    </a:cubicBezTo>
                    <a:cubicBezTo>
                      <a:pt x="544" y="172"/>
                      <a:pt x="547" y="167"/>
                      <a:pt x="550" y="162"/>
                    </a:cubicBezTo>
                    <a:cubicBezTo>
                      <a:pt x="553" y="158"/>
                      <a:pt x="554" y="154"/>
                      <a:pt x="558" y="150"/>
                    </a:cubicBezTo>
                    <a:cubicBezTo>
                      <a:pt x="558" y="150"/>
                      <a:pt x="567" y="141"/>
                      <a:pt x="567" y="141"/>
                    </a:cubicBezTo>
                    <a:cubicBezTo>
                      <a:pt x="570" y="137"/>
                      <a:pt x="570" y="132"/>
                      <a:pt x="568" y="127"/>
                    </a:cubicBezTo>
                    <a:cubicBezTo>
                      <a:pt x="561" y="110"/>
                      <a:pt x="526" y="96"/>
                      <a:pt x="499" y="91"/>
                    </a:cubicBezTo>
                    <a:cubicBezTo>
                      <a:pt x="476" y="86"/>
                      <a:pt x="445" y="88"/>
                      <a:pt x="415" y="92"/>
                    </a:cubicBezTo>
                    <a:cubicBezTo>
                      <a:pt x="415" y="74"/>
                      <a:pt x="421" y="51"/>
                      <a:pt x="424" y="38"/>
                    </a:cubicBezTo>
                    <a:cubicBezTo>
                      <a:pt x="425" y="35"/>
                      <a:pt x="426" y="33"/>
                      <a:pt x="427" y="30"/>
                    </a:cubicBezTo>
                    <a:cubicBezTo>
                      <a:pt x="427" y="29"/>
                      <a:pt x="427" y="28"/>
                      <a:pt x="427" y="28"/>
                    </a:cubicBezTo>
                    <a:cubicBezTo>
                      <a:pt x="427" y="28"/>
                      <a:pt x="427" y="28"/>
                      <a:pt x="427" y="28"/>
                    </a:cubicBezTo>
                    <a:cubicBezTo>
                      <a:pt x="427" y="26"/>
                      <a:pt x="427" y="24"/>
                      <a:pt x="427" y="22"/>
                    </a:cubicBezTo>
                    <a:cubicBezTo>
                      <a:pt x="425" y="14"/>
                      <a:pt x="418" y="1"/>
                      <a:pt x="386" y="0"/>
                    </a:cubicBezTo>
                    <a:cubicBezTo>
                      <a:pt x="357" y="0"/>
                      <a:pt x="323" y="27"/>
                      <a:pt x="288" y="56"/>
                    </a:cubicBezTo>
                    <a:cubicBezTo>
                      <a:pt x="250" y="87"/>
                      <a:pt x="211" y="118"/>
                      <a:pt x="174" y="119"/>
                    </a:cubicBezTo>
                    <a:cubicBezTo>
                      <a:pt x="165" y="119"/>
                      <a:pt x="156" y="119"/>
                      <a:pt x="148" y="118"/>
                    </a:cubicBezTo>
                    <a:cubicBezTo>
                      <a:pt x="142" y="110"/>
                      <a:pt x="141" y="102"/>
                      <a:pt x="143" y="92"/>
                    </a:cubicBezTo>
                    <a:cubicBezTo>
                      <a:pt x="144" y="87"/>
                      <a:pt x="148" y="82"/>
                      <a:pt x="152" y="78"/>
                    </a:cubicBezTo>
                    <a:cubicBezTo>
                      <a:pt x="157" y="75"/>
                      <a:pt x="162" y="72"/>
                      <a:pt x="166" y="68"/>
                    </a:cubicBezTo>
                    <a:cubicBezTo>
                      <a:pt x="175" y="60"/>
                      <a:pt x="176" y="46"/>
                      <a:pt x="170" y="32"/>
                    </a:cubicBezTo>
                    <a:cubicBezTo>
                      <a:pt x="164" y="18"/>
                      <a:pt x="137" y="5"/>
                      <a:pt x="109" y="3"/>
                    </a:cubicBezTo>
                    <a:cubicBezTo>
                      <a:pt x="72" y="0"/>
                      <a:pt x="38" y="12"/>
                      <a:pt x="22" y="39"/>
                    </a:cubicBezTo>
                    <a:cubicBezTo>
                      <a:pt x="4" y="67"/>
                      <a:pt x="1" y="105"/>
                      <a:pt x="16" y="136"/>
                    </a:cubicBezTo>
                    <a:cubicBezTo>
                      <a:pt x="17" y="138"/>
                      <a:pt x="18" y="141"/>
                      <a:pt x="20" y="143"/>
                    </a:cubicBezTo>
                    <a:cubicBezTo>
                      <a:pt x="21" y="145"/>
                      <a:pt x="23" y="148"/>
                      <a:pt x="24" y="150"/>
                    </a:cubicBezTo>
                    <a:cubicBezTo>
                      <a:pt x="36" y="168"/>
                      <a:pt x="55" y="199"/>
                      <a:pt x="62" y="216"/>
                    </a:cubicBezTo>
                    <a:cubicBezTo>
                      <a:pt x="72" y="241"/>
                      <a:pt x="63" y="312"/>
                      <a:pt x="63" y="313"/>
                    </a:cubicBezTo>
                    <a:cubicBezTo>
                      <a:pt x="63" y="314"/>
                      <a:pt x="63" y="314"/>
                      <a:pt x="63" y="314"/>
                    </a:cubicBezTo>
                    <a:cubicBezTo>
                      <a:pt x="63" y="314"/>
                      <a:pt x="63" y="314"/>
                      <a:pt x="63" y="314"/>
                    </a:cubicBezTo>
                    <a:cubicBezTo>
                      <a:pt x="65" y="316"/>
                      <a:pt x="86" y="364"/>
                      <a:pt x="175" y="340"/>
                    </a:cubicBezTo>
                    <a:cubicBezTo>
                      <a:pt x="235" y="324"/>
                      <a:pt x="293" y="295"/>
                      <a:pt x="339" y="272"/>
                    </a:cubicBezTo>
                    <a:cubicBezTo>
                      <a:pt x="361" y="261"/>
                      <a:pt x="385" y="245"/>
                      <a:pt x="401" y="238"/>
                    </a:cubicBezTo>
                    <a:cubicBezTo>
                      <a:pt x="424" y="229"/>
                      <a:pt x="445" y="223"/>
                      <a:pt x="463" y="223"/>
                    </a:cubicBezTo>
                    <a:cubicBezTo>
                      <a:pt x="462" y="233"/>
                      <a:pt x="461" y="243"/>
                      <a:pt x="458" y="253"/>
                    </a:cubicBezTo>
                    <a:cubicBezTo>
                      <a:pt x="457" y="259"/>
                      <a:pt x="450" y="270"/>
                      <a:pt x="446" y="275"/>
                    </a:cubicBezTo>
                    <a:cubicBezTo>
                      <a:pt x="437" y="292"/>
                      <a:pt x="429" y="312"/>
                      <a:pt x="440" y="330"/>
                    </a:cubicBezTo>
                    <a:cubicBezTo>
                      <a:pt x="449" y="346"/>
                      <a:pt x="471" y="355"/>
                      <a:pt x="501" y="361"/>
                    </a:cubicBezTo>
                    <a:cubicBezTo>
                      <a:pt x="531" y="367"/>
                      <a:pt x="620" y="375"/>
                      <a:pt x="665" y="375"/>
                    </a:cubicBezTo>
                    <a:cubicBezTo>
                      <a:pt x="711" y="375"/>
                      <a:pt x="800" y="367"/>
                      <a:pt x="830" y="361"/>
                    </a:cubicBezTo>
                    <a:cubicBezTo>
                      <a:pt x="859" y="355"/>
                      <a:pt x="882" y="346"/>
                      <a:pt x="891" y="330"/>
                    </a:cubicBezTo>
                    <a:cubicBezTo>
                      <a:pt x="901" y="312"/>
                      <a:pt x="894" y="292"/>
                      <a:pt x="884" y="275"/>
                    </a:cubicBezTo>
                    <a:cubicBezTo>
                      <a:pt x="881" y="270"/>
                      <a:pt x="874" y="259"/>
                      <a:pt x="872" y="253"/>
                    </a:cubicBezTo>
                    <a:cubicBezTo>
                      <a:pt x="870" y="243"/>
                      <a:pt x="868" y="233"/>
                      <a:pt x="868" y="223"/>
                    </a:cubicBezTo>
                    <a:cubicBezTo>
                      <a:pt x="886" y="223"/>
                      <a:pt x="906" y="229"/>
                      <a:pt x="930" y="238"/>
                    </a:cubicBezTo>
                    <a:cubicBezTo>
                      <a:pt x="946" y="245"/>
                      <a:pt x="969" y="261"/>
                      <a:pt x="991" y="272"/>
                    </a:cubicBezTo>
                    <a:cubicBezTo>
                      <a:pt x="1038" y="295"/>
                      <a:pt x="1095" y="324"/>
                      <a:pt x="1156" y="340"/>
                    </a:cubicBezTo>
                    <a:cubicBezTo>
                      <a:pt x="1244" y="364"/>
                      <a:pt x="1266" y="316"/>
                      <a:pt x="1267" y="314"/>
                    </a:cubicBezTo>
                    <a:cubicBezTo>
                      <a:pt x="1268" y="314"/>
                      <a:pt x="1268" y="314"/>
                      <a:pt x="1268" y="314"/>
                    </a:cubicBezTo>
                    <a:cubicBezTo>
                      <a:pt x="1268" y="313"/>
                      <a:pt x="1268" y="313"/>
                      <a:pt x="1268" y="313"/>
                    </a:cubicBezTo>
                    <a:cubicBezTo>
                      <a:pt x="1267" y="312"/>
                      <a:pt x="1258" y="241"/>
                      <a:pt x="1268" y="216"/>
                    </a:cubicBezTo>
                    <a:cubicBezTo>
                      <a:pt x="1275" y="199"/>
                      <a:pt x="1295" y="168"/>
                      <a:pt x="1306" y="150"/>
                    </a:cubicBezTo>
                    <a:cubicBezTo>
                      <a:pt x="1308" y="148"/>
                      <a:pt x="1309" y="145"/>
                      <a:pt x="1311" y="143"/>
                    </a:cubicBezTo>
                    <a:cubicBezTo>
                      <a:pt x="1312" y="141"/>
                      <a:pt x="1313" y="138"/>
                      <a:pt x="1314" y="136"/>
                    </a:cubicBezTo>
                    <a:cubicBezTo>
                      <a:pt x="1330" y="105"/>
                      <a:pt x="1327" y="67"/>
                      <a:pt x="1309" y="39"/>
                    </a:cubicBezTo>
                    <a:close/>
                    <a:moveTo>
                      <a:pt x="1187" y="78"/>
                    </a:moveTo>
                    <a:cubicBezTo>
                      <a:pt x="1190" y="77"/>
                      <a:pt x="1193" y="76"/>
                      <a:pt x="1196" y="74"/>
                    </a:cubicBezTo>
                    <a:cubicBezTo>
                      <a:pt x="1210" y="69"/>
                      <a:pt x="1225" y="65"/>
                      <a:pt x="1236" y="72"/>
                    </a:cubicBezTo>
                    <a:cubicBezTo>
                      <a:pt x="1241" y="75"/>
                      <a:pt x="1244" y="80"/>
                      <a:pt x="1245" y="86"/>
                    </a:cubicBezTo>
                    <a:cubicBezTo>
                      <a:pt x="1247" y="99"/>
                      <a:pt x="1240" y="106"/>
                      <a:pt x="1229" y="111"/>
                    </a:cubicBezTo>
                    <a:cubicBezTo>
                      <a:pt x="1216" y="115"/>
                      <a:pt x="1202" y="117"/>
                      <a:pt x="1188" y="118"/>
                    </a:cubicBezTo>
                    <a:cubicBezTo>
                      <a:pt x="1198" y="101"/>
                      <a:pt x="1191" y="85"/>
                      <a:pt x="1187" y="78"/>
                    </a:cubicBezTo>
                    <a:close/>
                    <a:moveTo>
                      <a:pt x="906" y="29"/>
                    </a:moveTo>
                    <a:cubicBezTo>
                      <a:pt x="906" y="27"/>
                      <a:pt x="906" y="25"/>
                      <a:pt x="906" y="22"/>
                    </a:cubicBezTo>
                    <a:cubicBezTo>
                      <a:pt x="908" y="11"/>
                      <a:pt x="923" y="5"/>
                      <a:pt x="945" y="5"/>
                    </a:cubicBezTo>
                    <a:cubicBezTo>
                      <a:pt x="972" y="5"/>
                      <a:pt x="1006" y="36"/>
                      <a:pt x="1041" y="64"/>
                    </a:cubicBezTo>
                    <a:cubicBezTo>
                      <a:pt x="1079" y="95"/>
                      <a:pt x="1118" y="123"/>
                      <a:pt x="1156" y="123"/>
                    </a:cubicBezTo>
                    <a:cubicBezTo>
                      <a:pt x="1188" y="123"/>
                      <a:pt x="1211" y="121"/>
                      <a:pt x="1227" y="117"/>
                    </a:cubicBezTo>
                    <a:cubicBezTo>
                      <a:pt x="1207" y="133"/>
                      <a:pt x="1175" y="167"/>
                      <a:pt x="1175" y="205"/>
                    </a:cubicBezTo>
                    <a:cubicBezTo>
                      <a:pt x="1160" y="203"/>
                      <a:pt x="1144" y="197"/>
                      <a:pt x="1127" y="187"/>
                    </a:cubicBezTo>
                    <a:cubicBezTo>
                      <a:pt x="1095" y="167"/>
                      <a:pt x="1095" y="167"/>
                      <a:pt x="1095" y="167"/>
                    </a:cubicBezTo>
                    <a:cubicBezTo>
                      <a:pt x="1052" y="141"/>
                      <a:pt x="1007" y="113"/>
                      <a:pt x="975" y="104"/>
                    </a:cubicBezTo>
                    <a:cubicBezTo>
                      <a:pt x="970" y="103"/>
                      <a:pt x="966" y="102"/>
                      <a:pt x="961" y="101"/>
                    </a:cubicBezTo>
                    <a:cubicBezTo>
                      <a:pt x="961" y="91"/>
                      <a:pt x="972" y="98"/>
                      <a:pt x="977" y="100"/>
                    </a:cubicBezTo>
                    <a:cubicBezTo>
                      <a:pt x="984" y="102"/>
                      <a:pt x="991" y="105"/>
                      <a:pt x="998" y="108"/>
                    </a:cubicBezTo>
                    <a:cubicBezTo>
                      <a:pt x="1005" y="110"/>
                      <a:pt x="1012" y="113"/>
                      <a:pt x="1018" y="116"/>
                    </a:cubicBezTo>
                    <a:cubicBezTo>
                      <a:pt x="1022" y="118"/>
                      <a:pt x="1025" y="120"/>
                      <a:pt x="1028" y="121"/>
                    </a:cubicBezTo>
                    <a:cubicBezTo>
                      <a:pt x="1029" y="122"/>
                      <a:pt x="1034" y="124"/>
                      <a:pt x="1034" y="122"/>
                    </a:cubicBezTo>
                    <a:cubicBezTo>
                      <a:pt x="1034" y="121"/>
                      <a:pt x="1031" y="120"/>
                      <a:pt x="1030" y="119"/>
                    </a:cubicBezTo>
                    <a:cubicBezTo>
                      <a:pt x="1028" y="118"/>
                      <a:pt x="1027" y="116"/>
                      <a:pt x="1025" y="115"/>
                    </a:cubicBezTo>
                    <a:cubicBezTo>
                      <a:pt x="1021" y="113"/>
                      <a:pt x="1018" y="111"/>
                      <a:pt x="1014" y="110"/>
                    </a:cubicBezTo>
                    <a:cubicBezTo>
                      <a:pt x="1007" y="107"/>
                      <a:pt x="1000" y="104"/>
                      <a:pt x="994" y="101"/>
                    </a:cubicBezTo>
                    <a:cubicBezTo>
                      <a:pt x="985" y="98"/>
                      <a:pt x="977" y="95"/>
                      <a:pt x="968" y="92"/>
                    </a:cubicBezTo>
                    <a:cubicBezTo>
                      <a:pt x="965" y="91"/>
                      <a:pt x="959" y="89"/>
                      <a:pt x="966" y="88"/>
                    </a:cubicBezTo>
                    <a:cubicBezTo>
                      <a:pt x="969" y="87"/>
                      <a:pt x="973" y="89"/>
                      <a:pt x="977" y="90"/>
                    </a:cubicBezTo>
                    <a:cubicBezTo>
                      <a:pt x="981" y="90"/>
                      <a:pt x="984" y="91"/>
                      <a:pt x="988" y="92"/>
                    </a:cubicBezTo>
                    <a:cubicBezTo>
                      <a:pt x="994" y="94"/>
                      <a:pt x="1000" y="96"/>
                      <a:pt x="1006" y="98"/>
                    </a:cubicBezTo>
                    <a:cubicBezTo>
                      <a:pt x="1009" y="99"/>
                      <a:pt x="1012" y="100"/>
                      <a:pt x="1014" y="101"/>
                    </a:cubicBezTo>
                    <a:cubicBezTo>
                      <a:pt x="1016" y="102"/>
                      <a:pt x="1019" y="104"/>
                      <a:pt x="1021" y="103"/>
                    </a:cubicBezTo>
                    <a:cubicBezTo>
                      <a:pt x="1019" y="99"/>
                      <a:pt x="1012" y="96"/>
                      <a:pt x="1007" y="94"/>
                    </a:cubicBezTo>
                    <a:cubicBezTo>
                      <a:pt x="994" y="89"/>
                      <a:pt x="980" y="83"/>
                      <a:pt x="965" y="81"/>
                    </a:cubicBezTo>
                    <a:cubicBezTo>
                      <a:pt x="967" y="76"/>
                      <a:pt x="969" y="76"/>
                      <a:pt x="973" y="76"/>
                    </a:cubicBezTo>
                    <a:cubicBezTo>
                      <a:pt x="976" y="77"/>
                      <a:pt x="979" y="78"/>
                      <a:pt x="982" y="78"/>
                    </a:cubicBezTo>
                    <a:cubicBezTo>
                      <a:pt x="986" y="79"/>
                      <a:pt x="990" y="80"/>
                      <a:pt x="993" y="82"/>
                    </a:cubicBezTo>
                    <a:cubicBezTo>
                      <a:pt x="995" y="83"/>
                      <a:pt x="998" y="86"/>
                      <a:pt x="1001" y="84"/>
                    </a:cubicBezTo>
                    <a:cubicBezTo>
                      <a:pt x="1000" y="81"/>
                      <a:pt x="996" y="80"/>
                      <a:pt x="993" y="78"/>
                    </a:cubicBezTo>
                    <a:cubicBezTo>
                      <a:pt x="990" y="77"/>
                      <a:pt x="987" y="75"/>
                      <a:pt x="984" y="74"/>
                    </a:cubicBezTo>
                    <a:cubicBezTo>
                      <a:pt x="981" y="73"/>
                      <a:pt x="978" y="73"/>
                      <a:pt x="975" y="72"/>
                    </a:cubicBezTo>
                    <a:cubicBezTo>
                      <a:pt x="974" y="71"/>
                      <a:pt x="972" y="70"/>
                      <a:pt x="972" y="68"/>
                    </a:cubicBezTo>
                    <a:cubicBezTo>
                      <a:pt x="971" y="66"/>
                      <a:pt x="973" y="66"/>
                      <a:pt x="974" y="64"/>
                    </a:cubicBezTo>
                    <a:cubicBezTo>
                      <a:pt x="976" y="63"/>
                      <a:pt x="977" y="62"/>
                      <a:pt x="978" y="61"/>
                    </a:cubicBezTo>
                    <a:cubicBezTo>
                      <a:pt x="981" y="58"/>
                      <a:pt x="982" y="50"/>
                      <a:pt x="979" y="40"/>
                    </a:cubicBezTo>
                    <a:cubicBezTo>
                      <a:pt x="972" y="20"/>
                      <a:pt x="942" y="20"/>
                      <a:pt x="942" y="20"/>
                    </a:cubicBezTo>
                    <a:cubicBezTo>
                      <a:pt x="940" y="21"/>
                      <a:pt x="940" y="21"/>
                      <a:pt x="940" y="21"/>
                    </a:cubicBezTo>
                    <a:cubicBezTo>
                      <a:pt x="940" y="28"/>
                      <a:pt x="940" y="28"/>
                      <a:pt x="940" y="28"/>
                    </a:cubicBezTo>
                    <a:cubicBezTo>
                      <a:pt x="940" y="60"/>
                      <a:pt x="940" y="60"/>
                      <a:pt x="940" y="60"/>
                    </a:cubicBezTo>
                    <a:cubicBezTo>
                      <a:pt x="936" y="59"/>
                      <a:pt x="936" y="59"/>
                      <a:pt x="932" y="58"/>
                    </a:cubicBezTo>
                    <a:cubicBezTo>
                      <a:pt x="923" y="54"/>
                      <a:pt x="912" y="45"/>
                      <a:pt x="909" y="36"/>
                    </a:cubicBezTo>
                    <a:cubicBezTo>
                      <a:pt x="908" y="33"/>
                      <a:pt x="907" y="31"/>
                      <a:pt x="906" y="29"/>
                    </a:cubicBezTo>
                    <a:close/>
                    <a:moveTo>
                      <a:pt x="1194" y="161"/>
                    </a:moveTo>
                    <a:cubicBezTo>
                      <a:pt x="1198" y="167"/>
                      <a:pt x="1210" y="180"/>
                      <a:pt x="1210" y="205"/>
                    </a:cubicBezTo>
                    <a:cubicBezTo>
                      <a:pt x="1200" y="207"/>
                      <a:pt x="1190" y="207"/>
                      <a:pt x="1179" y="206"/>
                    </a:cubicBezTo>
                    <a:cubicBezTo>
                      <a:pt x="1179" y="188"/>
                      <a:pt x="1184" y="175"/>
                      <a:pt x="1194" y="161"/>
                    </a:cubicBezTo>
                    <a:close/>
                    <a:moveTo>
                      <a:pt x="947" y="62"/>
                    </a:moveTo>
                    <a:cubicBezTo>
                      <a:pt x="942" y="22"/>
                      <a:pt x="942" y="22"/>
                      <a:pt x="942" y="22"/>
                    </a:cubicBezTo>
                    <a:cubicBezTo>
                      <a:pt x="947" y="21"/>
                      <a:pt x="970" y="25"/>
                      <a:pt x="976" y="44"/>
                    </a:cubicBezTo>
                    <a:cubicBezTo>
                      <a:pt x="977" y="51"/>
                      <a:pt x="977" y="57"/>
                      <a:pt x="971" y="60"/>
                    </a:cubicBezTo>
                    <a:cubicBezTo>
                      <a:pt x="971" y="60"/>
                      <a:pt x="971" y="60"/>
                      <a:pt x="971" y="60"/>
                    </a:cubicBezTo>
                    <a:cubicBezTo>
                      <a:pt x="963" y="64"/>
                      <a:pt x="955" y="63"/>
                      <a:pt x="947" y="62"/>
                    </a:cubicBezTo>
                    <a:close/>
                    <a:moveTo>
                      <a:pt x="914" y="50"/>
                    </a:moveTo>
                    <a:cubicBezTo>
                      <a:pt x="919" y="55"/>
                      <a:pt x="926" y="62"/>
                      <a:pt x="932" y="64"/>
                    </a:cubicBezTo>
                    <a:cubicBezTo>
                      <a:pt x="943" y="68"/>
                      <a:pt x="956" y="68"/>
                      <a:pt x="967" y="67"/>
                    </a:cubicBezTo>
                    <a:cubicBezTo>
                      <a:pt x="962" y="74"/>
                      <a:pt x="957" y="82"/>
                      <a:pt x="955" y="99"/>
                    </a:cubicBezTo>
                    <a:cubicBezTo>
                      <a:pt x="943" y="96"/>
                      <a:pt x="935" y="95"/>
                      <a:pt x="923" y="93"/>
                    </a:cubicBezTo>
                    <a:cubicBezTo>
                      <a:pt x="922" y="79"/>
                      <a:pt x="917" y="63"/>
                      <a:pt x="914" y="50"/>
                    </a:cubicBezTo>
                    <a:close/>
                    <a:moveTo>
                      <a:pt x="408" y="93"/>
                    </a:moveTo>
                    <a:cubicBezTo>
                      <a:pt x="396" y="95"/>
                      <a:pt x="388" y="96"/>
                      <a:pt x="376" y="99"/>
                    </a:cubicBezTo>
                    <a:cubicBezTo>
                      <a:pt x="374" y="82"/>
                      <a:pt x="369" y="74"/>
                      <a:pt x="364" y="67"/>
                    </a:cubicBezTo>
                    <a:cubicBezTo>
                      <a:pt x="374" y="68"/>
                      <a:pt x="387" y="68"/>
                      <a:pt x="399" y="64"/>
                    </a:cubicBezTo>
                    <a:cubicBezTo>
                      <a:pt x="405" y="62"/>
                      <a:pt x="412" y="55"/>
                      <a:pt x="417" y="50"/>
                    </a:cubicBezTo>
                    <a:cubicBezTo>
                      <a:pt x="414" y="63"/>
                      <a:pt x="408" y="79"/>
                      <a:pt x="408" y="93"/>
                    </a:cubicBezTo>
                    <a:close/>
                    <a:moveTo>
                      <a:pt x="360" y="60"/>
                    </a:moveTo>
                    <a:cubicBezTo>
                      <a:pt x="360" y="60"/>
                      <a:pt x="360" y="60"/>
                      <a:pt x="360" y="60"/>
                    </a:cubicBezTo>
                    <a:cubicBezTo>
                      <a:pt x="353" y="57"/>
                      <a:pt x="353" y="51"/>
                      <a:pt x="355" y="44"/>
                    </a:cubicBezTo>
                    <a:cubicBezTo>
                      <a:pt x="360" y="25"/>
                      <a:pt x="383" y="21"/>
                      <a:pt x="389" y="22"/>
                    </a:cubicBezTo>
                    <a:cubicBezTo>
                      <a:pt x="384" y="62"/>
                      <a:pt x="384" y="62"/>
                      <a:pt x="384" y="62"/>
                    </a:cubicBezTo>
                    <a:cubicBezTo>
                      <a:pt x="376" y="63"/>
                      <a:pt x="368" y="64"/>
                      <a:pt x="360" y="60"/>
                    </a:cubicBezTo>
                    <a:close/>
                    <a:moveTo>
                      <a:pt x="174" y="123"/>
                    </a:moveTo>
                    <a:cubicBezTo>
                      <a:pt x="212" y="123"/>
                      <a:pt x="252" y="95"/>
                      <a:pt x="290" y="64"/>
                    </a:cubicBezTo>
                    <a:cubicBezTo>
                      <a:pt x="325" y="36"/>
                      <a:pt x="358" y="5"/>
                      <a:pt x="386" y="5"/>
                    </a:cubicBezTo>
                    <a:cubicBezTo>
                      <a:pt x="407" y="5"/>
                      <a:pt x="422" y="11"/>
                      <a:pt x="424" y="22"/>
                    </a:cubicBezTo>
                    <a:cubicBezTo>
                      <a:pt x="425" y="25"/>
                      <a:pt x="425" y="27"/>
                      <a:pt x="424" y="29"/>
                    </a:cubicBezTo>
                    <a:cubicBezTo>
                      <a:pt x="424" y="31"/>
                      <a:pt x="423" y="33"/>
                      <a:pt x="422" y="36"/>
                    </a:cubicBezTo>
                    <a:cubicBezTo>
                      <a:pt x="418" y="45"/>
                      <a:pt x="408" y="54"/>
                      <a:pt x="398" y="58"/>
                    </a:cubicBezTo>
                    <a:cubicBezTo>
                      <a:pt x="395" y="59"/>
                      <a:pt x="394" y="59"/>
                      <a:pt x="391" y="60"/>
                    </a:cubicBezTo>
                    <a:cubicBezTo>
                      <a:pt x="391" y="28"/>
                      <a:pt x="391" y="28"/>
                      <a:pt x="391" y="28"/>
                    </a:cubicBezTo>
                    <a:cubicBezTo>
                      <a:pt x="391" y="21"/>
                      <a:pt x="391" y="21"/>
                      <a:pt x="391" y="21"/>
                    </a:cubicBezTo>
                    <a:cubicBezTo>
                      <a:pt x="389" y="20"/>
                      <a:pt x="389" y="20"/>
                      <a:pt x="389" y="20"/>
                    </a:cubicBezTo>
                    <a:cubicBezTo>
                      <a:pt x="388" y="20"/>
                      <a:pt x="359" y="20"/>
                      <a:pt x="352" y="40"/>
                    </a:cubicBezTo>
                    <a:cubicBezTo>
                      <a:pt x="348" y="50"/>
                      <a:pt x="350" y="58"/>
                      <a:pt x="352" y="61"/>
                    </a:cubicBezTo>
                    <a:cubicBezTo>
                      <a:pt x="354" y="62"/>
                      <a:pt x="355" y="63"/>
                      <a:pt x="357" y="64"/>
                    </a:cubicBezTo>
                    <a:cubicBezTo>
                      <a:pt x="358" y="66"/>
                      <a:pt x="360" y="66"/>
                      <a:pt x="359" y="68"/>
                    </a:cubicBezTo>
                    <a:cubicBezTo>
                      <a:pt x="359" y="70"/>
                      <a:pt x="357" y="71"/>
                      <a:pt x="356" y="72"/>
                    </a:cubicBezTo>
                    <a:cubicBezTo>
                      <a:pt x="353" y="73"/>
                      <a:pt x="350" y="73"/>
                      <a:pt x="347" y="74"/>
                    </a:cubicBezTo>
                    <a:cubicBezTo>
                      <a:pt x="343" y="75"/>
                      <a:pt x="341" y="77"/>
                      <a:pt x="337" y="78"/>
                    </a:cubicBezTo>
                    <a:cubicBezTo>
                      <a:pt x="334" y="80"/>
                      <a:pt x="331" y="81"/>
                      <a:pt x="330" y="84"/>
                    </a:cubicBezTo>
                    <a:cubicBezTo>
                      <a:pt x="332" y="86"/>
                      <a:pt x="335" y="83"/>
                      <a:pt x="337" y="82"/>
                    </a:cubicBezTo>
                    <a:cubicBezTo>
                      <a:pt x="341" y="80"/>
                      <a:pt x="345" y="79"/>
                      <a:pt x="348" y="78"/>
                    </a:cubicBezTo>
                    <a:cubicBezTo>
                      <a:pt x="351" y="78"/>
                      <a:pt x="354" y="77"/>
                      <a:pt x="357" y="76"/>
                    </a:cubicBezTo>
                    <a:cubicBezTo>
                      <a:pt x="362" y="76"/>
                      <a:pt x="364" y="76"/>
                      <a:pt x="365" y="81"/>
                    </a:cubicBezTo>
                    <a:cubicBezTo>
                      <a:pt x="351" y="83"/>
                      <a:pt x="337" y="89"/>
                      <a:pt x="323" y="94"/>
                    </a:cubicBezTo>
                    <a:cubicBezTo>
                      <a:pt x="319" y="96"/>
                      <a:pt x="312" y="99"/>
                      <a:pt x="309" y="103"/>
                    </a:cubicBezTo>
                    <a:cubicBezTo>
                      <a:pt x="312" y="104"/>
                      <a:pt x="314" y="102"/>
                      <a:pt x="316" y="101"/>
                    </a:cubicBezTo>
                    <a:cubicBezTo>
                      <a:pt x="319" y="100"/>
                      <a:pt x="322" y="99"/>
                      <a:pt x="324" y="98"/>
                    </a:cubicBezTo>
                    <a:cubicBezTo>
                      <a:pt x="330" y="96"/>
                      <a:pt x="336" y="94"/>
                      <a:pt x="343" y="92"/>
                    </a:cubicBezTo>
                    <a:cubicBezTo>
                      <a:pt x="346" y="91"/>
                      <a:pt x="350" y="90"/>
                      <a:pt x="354" y="90"/>
                    </a:cubicBezTo>
                    <a:cubicBezTo>
                      <a:pt x="357" y="89"/>
                      <a:pt x="361" y="87"/>
                      <a:pt x="365" y="88"/>
                    </a:cubicBezTo>
                    <a:cubicBezTo>
                      <a:pt x="372" y="89"/>
                      <a:pt x="365" y="91"/>
                      <a:pt x="362" y="92"/>
                    </a:cubicBezTo>
                    <a:cubicBezTo>
                      <a:pt x="354" y="95"/>
                      <a:pt x="346" y="98"/>
                      <a:pt x="337" y="101"/>
                    </a:cubicBezTo>
                    <a:cubicBezTo>
                      <a:pt x="330" y="104"/>
                      <a:pt x="323" y="107"/>
                      <a:pt x="317" y="110"/>
                    </a:cubicBezTo>
                    <a:cubicBezTo>
                      <a:pt x="313" y="111"/>
                      <a:pt x="309" y="113"/>
                      <a:pt x="306" y="115"/>
                    </a:cubicBezTo>
                    <a:cubicBezTo>
                      <a:pt x="304" y="116"/>
                      <a:pt x="303" y="118"/>
                      <a:pt x="301" y="119"/>
                    </a:cubicBezTo>
                    <a:cubicBezTo>
                      <a:pt x="300" y="120"/>
                      <a:pt x="297" y="121"/>
                      <a:pt x="297" y="122"/>
                    </a:cubicBezTo>
                    <a:cubicBezTo>
                      <a:pt x="296" y="124"/>
                      <a:pt x="302" y="122"/>
                      <a:pt x="303" y="121"/>
                    </a:cubicBezTo>
                    <a:cubicBezTo>
                      <a:pt x="306" y="120"/>
                      <a:pt x="309" y="118"/>
                      <a:pt x="312" y="116"/>
                    </a:cubicBezTo>
                    <a:cubicBezTo>
                      <a:pt x="319" y="113"/>
                      <a:pt x="326" y="110"/>
                      <a:pt x="333" y="108"/>
                    </a:cubicBezTo>
                    <a:cubicBezTo>
                      <a:pt x="340" y="105"/>
                      <a:pt x="347" y="102"/>
                      <a:pt x="354" y="100"/>
                    </a:cubicBezTo>
                    <a:cubicBezTo>
                      <a:pt x="359" y="98"/>
                      <a:pt x="370" y="91"/>
                      <a:pt x="370" y="101"/>
                    </a:cubicBezTo>
                    <a:cubicBezTo>
                      <a:pt x="365" y="102"/>
                      <a:pt x="361" y="103"/>
                      <a:pt x="356" y="104"/>
                    </a:cubicBezTo>
                    <a:cubicBezTo>
                      <a:pt x="323" y="113"/>
                      <a:pt x="279" y="141"/>
                      <a:pt x="236" y="167"/>
                    </a:cubicBezTo>
                    <a:cubicBezTo>
                      <a:pt x="204" y="187"/>
                      <a:pt x="204" y="187"/>
                      <a:pt x="204" y="187"/>
                    </a:cubicBezTo>
                    <a:cubicBezTo>
                      <a:pt x="187" y="197"/>
                      <a:pt x="171" y="203"/>
                      <a:pt x="156" y="205"/>
                    </a:cubicBezTo>
                    <a:cubicBezTo>
                      <a:pt x="155" y="167"/>
                      <a:pt x="123" y="133"/>
                      <a:pt x="104" y="117"/>
                    </a:cubicBezTo>
                    <a:cubicBezTo>
                      <a:pt x="120" y="121"/>
                      <a:pt x="143" y="123"/>
                      <a:pt x="174" y="123"/>
                    </a:cubicBezTo>
                    <a:close/>
                    <a:moveTo>
                      <a:pt x="151" y="206"/>
                    </a:moveTo>
                    <a:cubicBezTo>
                      <a:pt x="141" y="207"/>
                      <a:pt x="130" y="207"/>
                      <a:pt x="120" y="205"/>
                    </a:cubicBezTo>
                    <a:cubicBezTo>
                      <a:pt x="120" y="180"/>
                      <a:pt x="132" y="167"/>
                      <a:pt x="136" y="161"/>
                    </a:cubicBezTo>
                    <a:cubicBezTo>
                      <a:pt x="147" y="175"/>
                      <a:pt x="151" y="188"/>
                      <a:pt x="151" y="206"/>
                    </a:cubicBezTo>
                    <a:close/>
                    <a:moveTo>
                      <a:pt x="143" y="118"/>
                    </a:moveTo>
                    <a:cubicBezTo>
                      <a:pt x="129" y="117"/>
                      <a:pt x="115" y="115"/>
                      <a:pt x="102" y="111"/>
                    </a:cubicBezTo>
                    <a:cubicBezTo>
                      <a:pt x="90" y="106"/>
                      <a:pt x="84" y="99"/>
                      <a:pt x="86" y="86"/>
                    </a:cubicBezTo>
                    <a:cubicBezTo>
                      <a:pt x="86" y="80"/>
                      <a:pt x="89" y="75"/>
                      <a:pt x="94" y="72"/>
                    </a:cubicBezTo>
                    <a:cubicBezTo>
                      <a:pt x="105" y="65"/>
                      <a:pt x="121" y="69"/>
                      <a:pt x="135" y="74"/>
                    </a:cubicBezTo>
                    <a:cubicBezTo>
                      <a:pt x="138" y="76"/>
                      <a:pt x="140" y="77"/>
                      <a:pt x="143" y="78"/>
                    </a:cubicBezTo>
                    <a:cubicBezTo>
                      <a:pt x="139" y="85"/>
                      <a:pt x="132" y="101"/>
                      <a:pt x="143" y="118"/>
                    </a:cubicBezTo>
                    <a:close/>
                    <a:moveTo>
                      <a:pt x="31" y="44"/>
                    </a:moveTo>
                    <a:cubicBezTo>
                      <a:pt x="46" y="19"/>
                      <a:pt x="77" y="6"/>
                      <a:pt x="113" y="9"/>
                    </a:cubicBezTo>
                    <a:cubicBezTo>
                      <a:pt x="139" y="11"/>
                      <a:pt x="161" y="21"/>
                      <a:pt x="166" y="34"/>
                    </a:cubicBezTo>
                    <a:cubicBezTo>
                      <a:pt x="172" y="46"/>
                      <a:pt x="170" y="58"/>
                      <a:pt x="163" y="65"/>
                    </a:cubicBezTo>
                    <a:cubicBezTo>
                      <a:pt x="159" y="69"/>
                      <a:pt x="157" y="71"/>
                      <a:pt x="151" y="72"/>
                    </a:cubicBezTo>
                    <a:cubicBezTo>
                      <a:pt x="155" y="67"/>
                      <a:pt x="159" y="60"/>
                      <a:pt x="159" y="51"/>
                    </a:cubicBezTo>
                    <a:cubicBezTo>
                      <a:pt x="159" y="46"/>
                      <a:pt x="158" y="40"/>
                      <a:pt x="154" y="37"/>
                    </a:cubicBezTo>
                    <a:cubicBezTo>
                      <a:pt x="151" y="34"/>
                      <a:pt x="148" y="31"/>
                      <a:pt x="145" y="29"/>
                    </a:cubicBezTo>
                    <a:cubicBezTo>
                      <a:pt x="135" y="22"/>
                      <a:pt x="123" y="18"/>
                      <a:pt x="111" y="17"/>
                    </a:cubicBezTo>
                    <a:cubicBezTo>
                      <a:pt x="98" y="16"/>
                      <a:pt x="84" y="18"/>
                      <a:pt x="73" y="23"/>
                    </a:cubicBezTo>
                    <a:cubicBezTo>
                      <a:pt x="72" y="23"/>
                      <a:pt x="64" y="29"/>
                      <a:pt x="65" y="29"/>
                    </a:cubicBezTo>
                    <a:cubicBezTo>
                      <a:pt x="67" y="30"/>
                      <a:pt x="70" y="28"/>
                      <a:pt x="72" y="27"/>
                    </a:cubicBezTo>
                    <a:cubicBezTo>
                      <a:pt x="76" y="25"/>
                      <a:pt x="80" y="24"/>
                      <a:pt x="84" y="23"/>
                    </a:cubicBezTo>
                    <a:cubicBezTo>
                      <a:pt x="92" y="21"/>
                      <a:pt x="100" y="21"/>
                      <a:pt x="108" y="22"/>
                    </a:cubicBezTo>
                    <a:cubicBezTo>
                      <a:pt x="122" y="23"/>
                      <a:pt x="136" y="27"/>
                      <a:pt x="146" y="35"/>
                    </a:cubicBezTo>
                    <a:cubicBezTo>
                      <a:pt x="148" y="37"/>
                      <a:pt x="149" y="38"/>
                      <a:pt x="151" y="39"/>
                    </a:cubicBezTo>
                    <a:cubicBezTo>
                      <a:pt x="154" y="42"/>
                      <a:pt x="155" y="46"/>
                      <a:pt x="155" y="50"/>
                    </a:cubicBezTo>
                    <a:cubicBezTo>
                      <a:pt x="154" y="59"/>
                      <a:pt x="145" y="69"/>
                      <a:pt x="143" y="72"/>
                    </a:cubicBezTo>
                    <a:cubicBezTo>
                      <a:pt x="143" y="72"/>
                      <a:pt x="142" y="72"/>
                      <a:pt x="142" y="72"/>
                    </a:cubicBezTo>
                    <a:cubicBezTo>
                      <a:pt x="143" y="72"/>
                      <a:pt x="141" y="72"/>
                      <a:pt x="142" y="72"/>
                    </a:cubicBezTo>
                    <a:cubicBezTo>
                      <a:pt x="143" y="72"/>
                      <a:pt x="143" y="72"/>
                      <a:pt x="143" y="72"/>
                    </a:cubicBezTo>
                    <a:cubicBezTo>
                      <a:pt x="146" y="68"/>
                      <a:pt x="149" y="61"/>
                      <a:pt x="149" y="54"/>
                    </a:cubicBezTo>
                    <a:cubicBezTo>
                      <a:pt x="149" y="50"/>
                      <a:pt x="146" y="46"/>
                      <a:pt x="143" y="44"/>
                    </a:cubicBezTo>
                    <a:cubicBezTo>
                      <a:pt x="136" y="37"/>
                      <a:pt x="126" y="33"/>
                      <a:pt x="117" y="30"/>
                    </a:cubicBezTo>
                    <a:cubicBezTo>
                      <a:pt x="110" y="29"/>
                      <a:pt x="104" y="28"/>
                      <a:pt x="98" y="29"/>
                    </a:cubicBezTo>
                    <a:cubicBezTo>
                      <a:pt x="95" y="29"/>
                      <a:pt x="85" y="28"/>
                      <a:pt x="84" y="33"/>
                    </a:cubicBezTo>
                    <a:cubicBezTo>
                      <a:pt x="83" y="34"/>
                      <a:pt x="97" y="33"/>
                      <a:pt x="98" y="33"/>
                    </a:cubicBezTo>
                    <a:cubicBezTo>
                      <a:pt x="104" y="33"/>
                      <a:pt x="110" y="33"/>
                      <a:pt x="115" y="35"/>
                    </a:cubicBezTo>
                    <a:cubicBezTo>
                      <a:pt x="124" y="37"/>
                      <a:pt x="134" y="41"/>
                      <a:pt x="141" y="47"/>
                    </a:cubicBezTo>
                    <a:cubicBezTo>
                      <a:pt x="143" y="49"/>
                      <a:pt x="143" y="51"/>
                      <a:pt x="143" y="54"/>
                    </a:cubicBezTo>
                    <a:cubicBezTo>
                      <a:pt x="143" y="60"/>
                      <a:pt x="137" y="67"/>
                      <a:pt x="135" y="70"/>
                    </a:cubicBezTo>
                    <a:cubicBezTo>
                      <a:pt x="134" y="69"/>
                      <a:pt x="135" y="70"/>
                      <a:pt x="133" y="69"/>
                    </a:cubicBezTo>
                    <a:cubicBezTo>
                      <a:pt x="135" y="67"/>
                      <a:pt x="136" y="62"/>
                      <a:pt x="136" y="58"/>
                    </a:cubicBezTo>
                    <a:cubicBezTo>
                      <a:pt x="137" y="55"/>
                      <a:pt x="134" y="53"/>
                      <a:pt x="132" y="50"/>
                    </a:cubicBezTo>
                    <a:cubicBezTo>
                      <a:pt x="128" y="47"/>
                      <a:pt x="123" y="45"/>
                      <a:pt x="118" y="43"/>
                    </a:cubicBezTo>
                    <a:cubicBezTo>
                      <a:pt x="116" y="43"/>
                      <a:pt x="108" y="41"/>
                      <a:pt x="107" y="44"/>
                    </a:cubicBezTo>
                    <a:cubicBezTo>
                      <a:pt x="106" y="45"/>
                      <a:pt x="115" y="45"/>
                      <a:pt x="116" y="46"/>
                    </a:cubicBezTo>
                    <a:cubicBezTo>
                      <a:pt x="121" y="47"/>
                      <a:pt x="125" y="50"/>
                      <a:pt x="129" y="53"/>
                    </a:cubicBezTo>
                    <a:cubicBezTo>
                      <a:pt x="130" y="55"/>
                      <a:pt x="131" y="56"/>
                      <a:pt x="131" y="58"/>
                    </a:cubicBezTo>
                    <a:cubicBezTo>
                      <a:pt x="131" y="61"/>
                      <a:pt x="128" y="65"/>
                      <a:pt x="126" y="67"/>
                    </a:cubicBezTo>
                    <a:cubicBezTo>
                      <a:pt x="113" y="63"/>
                      <a:pt x="97" y="61"/>
                      <a:pt x="88" y="67"/>
                    </a:cubicBezTo>
                    <a:cubicBezTo>
                      <a:pt x="81" y="71"/>
                      <a:pt x="77" y="77"/>
                      <a:pt x="76" y="85"/>
                    </a:cubicBezTo>
                    <a:cubicBezTo>
                      <a:pt x="75" y="92"/>
                      <a:pt x="79" y="99"/>
                      <a:pt x="83" y="105"/>
                    </a:cubicBezTo>
                    <a:cubicBezTo>
                      <a:pt x="87" y="110"/>
                      <a:pt x="93" y="113"/>
                      <a:pt x="98" y="117"/>
                    </a:cubicBezTo>
                    <a:cubicBezTo>
                      <a:pt x="110" y="127"/>
                      <a:pt x="121" y="139"/>
                      <a:pt x="130" y="151"/>
                    </a:cubicBezTo>
                    <a:cubicBezTo>
                      <a:pt x="131" y="152"/>
                      <a:pt x="131" y="152"/>
                      <a:pt x="131" y="152"/>
                    </a:cubicBezTo>
                    <a:cubicBezTo>
                      <a:pt x="127" y="157"/>
                      <a:pt x="116" y="176"/>
                      <a:pt x="116" y="205"/>
                    </a:cubicBezTo>
                    <a:cubicBezTo>
                      <a:pt x="93" y="200"/>
                      <a:pt x="72" y="189"/>
                      <a:pt x="56" y="176"/>
                    </a:cubicBezTo>
                    <a:cubicBezTo>
                      <a:pt x="9" y="140"/>
                      <a:pt x="0" y="93"/>
                      <a:pt x="31" y="44"/>
                    </a:cubicBezTo>
                    <a:close/>
                    <a:moveTo>
                      <a:pt x="399" y="234"/>
                    </a:moveTo>
                    <a:cubicBezTo>
                      <a:pt x="383" y="241"/>
                      <a:pt x="364" y="251"/>
                      <a:pt x="342" y="262"/>
                    </a:cubicBezTo>
                    <a:cubicBezTo>
                      <a:pt x="296" y="285"/>
                      <a:pt x="239" y="314"/>
                      <a:pt x="179" y="330"/>
                    </a:cubicBezTo>
                    <a:cubicBezTo>
                      <a:pt x="99" y="351"/>
                      <a:pt x="71" y="318"/>
                      <a:pt x="68" y="313"/>
                    </a:cubicBezTo>
                    <a:cubicBezTo>
                      <a:pt x="69" y="304"/>
                      <a:pt x="76" y="239"/>
                      <a:pt x="66" y="214"/>
                    </a:cubicBezTo>
                    <a:cubicBezTo>
                      <a:pt x="62" y="203"/>
                      <a:pt x="56" y="190"/>
                      <a:pt x="47" y="175"/>
                    </a:cubicBezTo>
                    <a:cubicBezTo>
                      <a:pt x="50" y="178"/>
                      <a:pt x="50" y="177"/>
                      <a:pt x="54" y="180"/>
                    </a:cubicBezTo>
                    <a:cubicBezTo>
                      <a:pt x="77" y="198"/>
                      <a:pt x="99" y="210"/>
                      <a:pt x="123" y="212"/>
                    </a:cubicBezTo>
                    <a:cubicBezTo>
                      <a:pt x="150" y="215"/>
                      <a:pt x="178" y="212"/>
                      <a:pt x="204" y="197"/>
                    </a:cubicBezTo>
                    <a:cubicBezTo>
                      <a:pt x="236" y="177"/>
                      <a:pt x="236" y="177"/>
                      <a:pt x="236" y="177"/>
                    </a:cubicBezTo>
                    <a:cubicBezTo>
                      <a:pt x="279" y="150"/>
                      <a:pt x="328" y="121"/>
                      <a:pt x="360" y="111"/>
                    </a:cubicBezTo>
                    <a:cubicBezTo>
                      <a:pt x="412" y="96"/>
                      <a:pt x="461" y="87"/>
                      <a:pt x="498" y="95"/>
                    </a:cubicBezTo>
                    <a:cubicBezTo>
                      <a:pt x="528" y="101"/>
                      <a:pt x="555" y="116"/>
                      <a:pt x="561" y="129"/>
                    </a:cubicBezTo>
                    <a:cubicBezTo>
                      <a:pt x="561" y="130"/>
                      <a:pt x="563" y="139"/>
                      <a:pt x="559" y="137"/>
                    </a:cubicBezTo>
                    <a:cubicBezTo>
                      <a:pt x="556" y="135"/>
                      <a:pt x="553" y="132"/>
                      <a:pt x="551" y="130"/>
                    </a:cubicBezTo>
                    <a:cubicBezTo>
                      <a:pt x="547" y="127"/>
                      <a:pt x="542" y="124"/>
                      <a:pt x="538" y="123"/>
                    </a:cubicBezTo>
                    <a:cubicBezTo>
                      <a:pt x="535" y="123"/>
                      <a:pt x="530" y="120"/>
                      <a:pt x="527" y="121"/>
                    </a:cubicBezTo>
                    <a:cubicBezTo>
                      <a:pt x="527" y="121"/>
                      <a:pt x="535" y="126"/>
                      <a:pt x="536" y="126"/>
                    </a:cubicBezTo>
                    <a:cubicBezTo>
                      <a:pt x="539" y="128"/>
                      <a:pt x="542" y="130"/>
                      <a:pt x="545" y="132"/>
                    </a:cubicBezTo>
                    <a:cubicBezTo>
                      <a:pt x="550" y="135"/>
                      <a:pt x="557" y="140"/>
                      <a:pt x="555" y="146"/>
                    </a:cubicBezTo>
                    <a:cubicBezTo>
                      <a:pt x="555" y="146"/>
                      <a:pt x="555" y="146"/>
                      <a:pt x="555" y="146"/>
                    </a:cubicBezTo>
                    <a:cubicBezTo>
                      <a:pt x="554" y="148"/>
                      <a:pt x="554" y="148"/>
                      <a:pt x="554" y="148"/>
                    </a:cubicBezTo>
                    <a:cubicBezTo>
                      <a:pt x="552" y="143"/>
                      <a:pt x="548" y="140"/>
                      <a:pt x="544" y="137"/>
                    </a:cubicBezTo>
                    <a:cubicBezTo>
                      <a:pt x="541" y="135"/>
                      <a:pt x="534" y="131"/>
                      <a:pt x="530" y="134"/>
                    </a:cubicBezTo>
                    <a:cubicBezTo>
                      <a:pt x="533" y="136"/>
                      <a:pt x="536" y="137"/>
                      <a:pt x="538" y="139"/>
                    </a:cubicBezTo>
                    <a:cubicBezTo>
                      <a:pt x="541" y="141"/>
                      <a:pt x="544" y="142"/>
                      <a:pt x="546" y="144"/>
                    </a:cubicBezTo>
                    <a:cubicBezTo>
                      <a:pt x="550" y="148"/>
                      <a:pt x="551" y="152"/>
                      <a:pt x="549" y="157"/>
                    </a:cubicBezTo>
                    <a:cubicBezTo>
                      <a:pt x="550" y="155"/>
                      <a:pt x="541" y="149"/>
                      <a:pt x="540" y="148"/>
                    </a:cubicBezTo>
                    <a:cubicBezTo>
                      <a:pt x="538" y="147"/>
                      <a:pt x="533" y="146"/>
                      <a:pt x="530" y="148"/>
                    </a:cubicBezTo>
                    <a:cubicBezTo>
                      <a:pt x="532" y="149"/>
                      <a:pt x="535" y="149"/>
                      <a:pt x="537" y="150"/>
                    </a:cubicBezTo>
                    <a:cubicBezTo>
                      <a:pt x="539" y="152"/>
                      <a:pt x="541" y="153"/>
                      <a:pt x="543" y="155"/>
                    </a:cubicBezTo>
                    <a:cubicBezTo>
                      <a:pt x="548" y="162"/>
                      <a:pt x="538" y="173"/>
                      <a:pt x="536" y="179"/>
                    </a:cubicBezTo>
                    <a:cubicBezTo>
                      <a:pt x="532" y="187"/>
                      <a:pt x="528" y="196"/>
                      <a:pt x="528" y="205"/>
                    </a:cubicBezTo>
                    <a:cubicBezTo>
                      <a:pt x="528" y="208"/>
                      <a:pt x="529" y="212"/>
                      <a:pt x="529" y="217"/>
                    </a:cubicBezTo>
                    <a:cubicBezTo>
                      <a:pt x="530" y="228"/>
                      <a:pt x="531" y="242"/>
                      <a:pt x="530" y="252"/>
                    </a:cubicBezTo>
                    <a:cubicBezTo>
                      <a:pt x="530" y="252"/>
                      <a:pt x="530" y="252"/>
                      <a:pt x="530" y="252"/>
                    </a:cubicBezTo>
                    <a:cubicBezTo>
                      <a:pt x="527" y="241"/>
                      <a:pt x="515" y="229"/>
                      <a:pt x="500" y="224"/>
                    </a:cubicBezTo>
                    <a:cubicBezTo>
                      <a:pt x="474" y="214"/>
                      <a:pt x="441" y="217"/>
                      <a:pt x="399" y="234"/>
                    </a:cubicBezTo>
                    <a:close/>
                    <a:moveTo>
                      <a:pt x="459" y="258"/>
                    </a:moveTo>
                    <a:cubicBezTo>
                      <a:pt x="461" y="257"/>
                      <a:pt x="461" y="257"/>
                      <a:pt x="461" y="257"/>
                    </a:cubicBezTo>
                    <a:cubicBezTo>
                      <a:pt x="462" y="256"/>
                      <a:pt x="462" y="256"/>
                      <a:pt x="462" y="256"/>
                    </a:cubicBezTo>
                    <a:cubicBezTo>
                      <a:pt x="462" y="257"/>
                      <a:pt x="462" y="257"/>
                      <a:pt x="462" y="257"/>
                    </a:cubicBezTo>
                    <a:cubicBezTo>
                      <a:pt x="468" y="255"/>
                      <a:pt x="483" y="252"/>
                      <a:pt x="493" y="254"/>
                    </a:cubicBezTo>
                    <a:cubicBezTo>
                      <a:pt x="493" y="252"/>
                      <a:pt x="493" y="252"/>
                      <a:pt x="493" y="252"/>
                    </a:cubicBezTo>
                    <a:cubicBezTo>
                      <a:pt x="481" y="249"/>
                      <a:pt x="468" y="249"/>
                      <a:pt x="464" y="250"/>
                    </a:cubicBezTo>
                    <a:cubicBezTo>
                      <a:pt x="464" y="247"/>
                      <a:pt x="464" y="248"/>
                      <a:pt x="464" y="245"/>
                    </a:cubicBezTo>
                    <a:cubicBezTo>
                      <a:pt x="469" y="245"/>
                      <a:pt x="488" y="243"/>
                      <a:pt x="499" y="248"/>
                    </a:cubicBezTo>
                    <a:cubicBezTo>
                      <a:pt x="499" y="246"/>
                      <a:pt x="499" y="246"/>
                      <a:pt x="499" y="246"/>
                    </a:cubicBezTo>
                    <a:cubicBezTo>
                      <a:pt x="487" y="241"/>
                      <a:pt x="472" y="237"/>
                      <a:pt x="466" y="237"/>
                    </a:cubicBezTo>
                    <a:cubicBezTo>
                      <a:pt x="466" y="236"/>
                      <a:pt x="466" y="235"/>
                      <a:pt x="466" y="234"/>
                    </a:cubicBezTo>
                    <a:cubicBezTo>
                      <a:pt x="465" y="234"/>
                      <a:pt x="465" y="234"/>
                      <a:pt x="465" y="234"/>
                    </a:cubicBezTo>
                    <a:cubicBezTo>
                      <a:pt x="465" y="232"/>
                      <a:pt x="465" y="232"/>
                      <a:pt x="465" y="232"/>
                    </a:cubicBezTo>
                    <a:cubicBezTo>
                      <a:pt x="465" y="233"/>
                      <a:pt x="465" y="234"/>
                      <a:pt x="466" y="234"/>
                    </a:cubicBezTo>
                    <a:cubicBezTo>
                      <a:pt x="470" y="234"/>
                      <a:pt x="498" y="231"/>
                      <a:pt x="509" y="242"/>
                    </a:cubicBezTo>
                    <a:cubicBezTo>
                      <a:pt x="510" y="240"/>
                      <a:pt x="510" y="240"/>
                      <a:pt x="510" y="240"/>
                    </a:cubicBezTo>
                    <a:cubicBezTo>
                      <a:pt x="498" y="227"/>
                      <a:pt x="472" y="227"/>
                      <a:pt x="467" y="228"/>
                    </a:cubicBezTo>
                    <a:cubicBezTo>
                      <a:pt x="467" y="226"/>
                      <a:pt x="467" y="224"/>
                      <a:pt x="467" y="223"/>
                    </a:cubicBezTo>
                    <a:cubicBezTo>
                      <a:pt x="479" y="222"/>
                      <a:pt x="489" y="224"/>
                      <a:pt x="499" y="228"/>
                    </a:cubicBezTo>
                    <a:cubicBezTo>
                      <a:pt x="512" y="233"/>
                      <a:pt x="523" y="243"/>
                      <a:pt x="525" y="253"/>
                    </a:cubicBezTo>
                    <a:cubicBezTo>
                      <a:pt x="526" y="256"/>
                      <a:pt x="525" y="261"/>
                      <a:pt x="521" y="263"/>
                    </a:cubicBezTo>
                    <a:cubicBezTo>
                      <a:pt x="522" y="263"/>
                      <a:pt x="523" y="263"/>
                      <a:pt x="523" y="263"/>
                    </a:cubicBezTo>
                    <a:cubicBezTo>
                      <a:pt x="523" y="263"/>
                      <a:pt x="520" y="264"/>
                      <a:pt x="520" y="264"/>
                    </a:cubicBezTo>
                    <a:cubicBezTo>
                      <a:pt x="520" y="264"/>
                      <a:pt x="521" y="264"/>
                      <a:pt x="521" y="263"/>
                    </a:cubicBezTo>
                    <a:cubicBezTo>
                      <a:pt x="518" y="263"/>
                      <a:pt x="514" y="263"/>
                      <a:pt x="511" y="262"/>
                    </a:cubicBezTo>
                    <a:cubicBezTo>
                      <a:pt x="496" y="259"/>
                      <a:pt x="474" y="255"/>
                      <a:pt x="459" y="265"/>
                    </a:cubicBezTo>
                    <a:cubicBezTo>
                      <a:pt x="460" y="262"/>
                      <a:pt x="461" y="260"/>
                      <a:pt x="462" y="257"/>
                    </a:cubicBezTo>
                    <a:cubicBezTo>
                      <a:pt x="460" y="258"/>
                      <a:pt x="459" y="258"/>
                      <a:pt x="459" y="258"/>
                    </a:cubicBezTo>
                    <a:close/>
                    <a:moveTo>
                      <a:pt x="883" y="287"/>
                    </a:moveTo>
                    <a:cubicBezTo>
                      <a:pt x="888" y="301"/>
                      <a:pt x="887" y="313"/>
                      <a:pt x="882" y="323"/>
                    </a:cubicBezTo>
                    <a:cubicBezTo>
                      <a:pt x="874" y="337"/>
                      <a:pt x="855" y="348"/>
                      <a:pt x="827" y="353"/>
                    </a:cubicBezTo>
                    <a:cubicBezTo>
                      <a:pt x="823" y="354"/>
                      <a:pt x="819" y="355"/>
                      <a:pt x="815" y="355"/>
                    </a:cubicBezTo>
                    <a:cubicBezTo>
                      <a:pt x="799" y="358"/>
                      <a:pt x="783" y="361"/>
                      <a:pt x="767" y="363"/>
                    </a:cubicBezTo>
                    <a:cubicBezTo>
                      <a:pt x="748" y="366"/>
                      <a:pt x="730" y="367"/>
                      <a:pt x="711" y="368"/>
                    </a:cubicBezTo>
                    <a:cubicBezTo>
                      <a:pt x="694" y="370"/>
                      <a:pt x="677" y="370"/>
                      <a:pt x="660" y="369"/>
                    </a:cubicBezTo>
                    <a:cubicBezTo>
                      <a:pt x="658" y="369"/>
                      <a:pt x="655" y="369"/>
                      <a:pt x="653" y="369"/>
                    </a:cubicBezTo>
                    <a:cubicBezTo>
                      <a:pt x="636" y="368"/>
                      <a:pt x="618" y="368"/>
                      <a:pt x="601" y="366"/>
                    </a:cubicBezTo>
                    <a:cubicBezTo>
                      <a:pt x="583" y="364"/>
                      <a:pt x="565" y="363"/>
                      <a:pt x="546" y="361"/>
                    </a:cubicBezTo>
                    <a:cubicBezTo>
                      <a:pt x="532" y="358"/>
                      <a:pt x="518" y="356"/>
                      <a:pt x="504" y="353"/>
                    </a:cubicBezTo>
                    <a:cubicBezTo>
                      <a:pt x="476" y="348"/>
                      <a:pt x="457" y="337"/>
                      <a:pt x="449" y="323"/>
                    </a:cubicBezTo>
                    <a:cubicBezTo>
                      <a:pt x="443" y="313"/>
                      <a:pt x="443" y="301"/>
                      <a:pt x="448" y="287"/>
                    </a:cubicBezTo>
                    <a:cubicBezTo>
                      <a:pt x="458" y="257"/>
                      <a:pt x="489" y="262"/>
                      <a:pt x="510" y="266"/>
                    </a:cubicBezTo>
                    <a:cubicBezTo>
                      <a:pt x="515" y="267"/>
                      <a:pt x="519" y="268"/>
                      <a:pt x="522" y="268"/>
                    </a:cubicBezTo>
                    <a:cubicBezTo>
                      <a:pt x="525" y="268"/>
                      <a:pt x="527" y="267"/>
                      <a:pt x="529" y="265"/>
                    </a:cubicBezTo>
                    <a:cubicBezTo>
                      <a:pt x="535" y="259"/>
                      <a:pt x="535" y="243"/>
                      <a:pt x="534" y="227"/>
                    </a:cubicBezTo>
                    <a:cubicBezTo>
                      <a:pt x="540" y="233"/>
                      <a:pt x="622" y="232"/>
                      <a:pt x="662" y="235"/>
                    </a:cubicBezTo>
                    <a:cubicBezTo>
                      <a:pt x="663" y="235"/>
                      <a:pt x="664" y="235"/>
                      <a:pt x="665" y="235"/>
                    </a:cubicBezTo>
                    <a:cubicBezTo>
                      <a:pt x="667" y="235"/>
                      <a:pt x="668" y="235"/>
                      <a:pt x="669" y="235"/>
                    </a:cubicBezTo>
                    <a:cubicBezTo>
                      <a:pt x="709" y="232"/>
                      <a:pt x="791" y="233"/>
                      <a:pt x="797" y="227"/>
                    </a:cubicBezTo>
                    <a:cubicBezTo>
                      <a:pt x="795" y="243"/>
                      <a:pt x="795" y="259"/>
                      <a:pt x="801" y="265"/>
                    </a:cubicBezTo>
                    <a:cubicBezTo>
                      <a:pt x="803" y="267"/>
                      <a:pt x="806" y="268"/>
                      <a:pt x="808" y="268"/>
                    </a:cubicBezTo>
                    <a:cubicBezTo>
                      <a:pt x="812" y="268"/>
                      <a:pt x="816" y="267"/>
                      <a:pt x="821" y="266"/>
                    </a:cubicBezTo>
                    <a:cubicBezTo>
                      <a:pt x="841" y="262"/>
                      <a:pt x="872" y="257"/>
                      <a:pt x="883" y="287"/>
                    </a:cubicBezTo>
                    <a:close/>
                    <a:moveTo>
                      <a:pt x="869" y="256"/>
                    </a:moveTo>
                    <a:cubicBezTo>
                      <a:pt x="870" y="257"/>
                      <a:pt x="870" y="257"/>
                      <a:pt x="870" y="257"/>
                    </a:cubicBezTo>
                    <a:cubicBezTo>
                      <a:pt x="872" y="258"/>
                      <a:pt x="872" y="258"/>
                      <a:pt x="872" y="258"/>
                    </a:cubicBezTo>
                    <a:cubicBezTo>
                      <a:pt x="872" y="258"/>
                      <a:pt x="871" y="258"/>
                      <a:pt x="869" y="257"/>
                    </a:cubicBezTo>
                    <a:cubicBezTo>
                      <a:pt x="870" y="260"/>
                      <a:pt x="871" y="262"/>
                      <a:pt x="872" y="265"/>
                    </a:cubicBezTo>
                    <a:cubicBezTo>
                      <a:pt x="856" y="255"/>
                      <a:pt x="835" y="259"/>
                      <a:pt x="820" y="262"/>
                    </a:cubicBezTo>
                    <a:cubicBezTo>
                      <a:pt x="816" y="263"/>
                      <a:pt x="812" y="263"/>
                      <a:pt x="809" y="263"/>
                    </a:cubicBezTo>
                    <a:cubicBezTo>
                      <a:pt x="810" y="264"/>
                      <a:pt x="810" y="264"/>
                      <a:pt x="811" y="264"/>
                    </a:cubicBezTo>
                    <a:cubicBezTo>
                      <a:pt x="811" y="264"/>
                      <a:pt x="807" y="263"/>
                      <a:pt x="807" y="263"/>
                    </a:cubicBezTo>
                    <a:cubicBezTo>
                      <a:pt x="808" y="263"/>
                      <a:pt x="808" y="263"/>
                      <a:pt x="809" y="263"/>
                    </a:cubicBezTo>
                    <a:cubicBezTo>
                      <a:pt x="805" y="261"/>
                      <a:pt x="804" y="256"/>
                      <a:pt x="805" y="253"/>
                    </a:cubicBezTo>
                    <a:cubicBezTo>
                      <a:pt x="807" y="243"/>
                      <a:pt x="819" y="233"/>
                      <a:pt x="832" y="228"/>
                    </a:cubicBezTo>
                    <a:cubicBezTo>
                      <a:pt x="842" y="224"/>
                      <a:pt x="852" y="222"/>
                      <a:pt x="863" y="223"/>
                    </a:cubicBezTo>
                    <a:cubicBezTo>
                      <a:pt x="863" y="224"/>
                      <a:pt x="863" y="226"/>
                      <a:pt x="864" y="228"/>
                    </a:cubicBezTo>
                    <a:cubicBezTo>
                      <a:pt x="859" y="227"/>
                      <a:pt x="833" y="227"/>
                      <a:pt x="821" y="240"/>
                    </a:cubicBezTo>
                    <a:cubicBezTo>
                      <a:pt x="822" y="242"/>
                      <a:pt x="822" y="242"/>
                      <a:pt x="822" y="242"/>
                    </a:cubicBezTo>
                    <a:cubicBezTo>
                      <a:pt x="832" y="231"/>
                      <a:pt x="861" y="234"/>
                      <a:pt x="865" y="234"/>
                    </a:cubicBezTo>
                    <a:cubicBezTo>
                      <a:pt x="865" y="234"/>
                      <a:pt x="865" y="233"/>
                      <a:pt x="865" y="232"/>
                    </a:cubicBezTo>
                    <a:cubicBezTo>
                      <a:pt x="866" y="234"/>
                      <a:pt x="866" y="234"/>
                      <a:pt x="866" y="234"/>
                    </a:cubicBezTo>
                    <a:cubicBezTo>
                      <a:pt x="866" y="234"/>
                      <a:pt x="866" y="234"/>
                      <a:pt x="865" y="234"/>
                    </a:cubicBezTo>
                    <a:cubicBezTo>
                      <a:pt x="865" y="235"/>
                      <a:pt x="865" y="236"/>
                      <a:pt x="865" y="237"/>
                    </a:cubicBezTo>
                    <a:cubicBezTo>
                      <a:pt x="859" y="237"/>
                      <a:pt x="843" y="241"/>
                      <a:pt x="831" y="246"/>
                    </a:cubicBezTo>
                    <a:cubicBezTo>
                      <a:pt x="831" y="248"/>
                      <a:pt x="831" y="248"/>
                      <a:pt x="831" y="248"/>
                    </a:cubicBezTo>
                    <a:cubicBezTo>
                      <a:pt x="843" y="243"/>
                      <a:pt x="861" y="245"/>
                      <a:pt x="866" y="245"/>
                    </a:cubicBezTo>
                    <a:cubicBezTo>
                      <a:pt x="867" y="248"/>
                      <a:pt x="866" y="247"/>
                      <a:pt x="867" y="250"/>
                    </a:cubicBezTo>
                    <a:cubicBezTo>
                      <a:pt x="862" y="249"/>
                      <a:pt x="849" y="249"/>
                      <a:pt x="837" y="252"/>
                    </a:cubicBezTo>
                    <a:cubicBezTo>
                      <a:pt x="838" y="254"/>
                      <a:pt x="838" y="254"/>
                      <a:pt x="838" y="254"/>
                    </a:cubicBezTo>
                    <a:cubicBezTo>
                      <a:pt x="848" y="252"/>
                      <a:pt x="863" y="255"/>
                      <a:pt x="869" y="257"/>
                    </a:cubicBezTo>
                    <a:cubicBezTo>
                      <a:pt x="869" y="257"/>
                      <a:pt x="869" y="257"/>
                      <a:pt x="869" y="256"/>
                    </a:cubicBezTo>
                    <a:close/>
                    <a:moveTo>
                      <a:pt x="1264" y="214"/>
                    </a:moveTo>
                    <a:cubicBezTo>
                      <a:pt x="1254" y="239"/>
                      <a:pt x="1262" y="304"/>
                      <a:pt x="1263" y="313"/>
                    </a:cubicBezTo>
                    <a:cubicBezTo>
                      <a:pt x="1260" y="318"/>
                      <a:pt x="1232" y="351"/>
                      <a:pt x="1152" y="330"/>
                    </a:cubicBezTo>
                    <a:cubicBezTo>
                      <a:pt x="1092" y="314"/>
                      <a:pt x="1035" y="285"/>
                      <a:pt x="989" y="262"/>
                    </a:cubicBezTo>
                    <a:cubicBezTo>
                      <a:pt x="967" y="251"/>
                      <a:pt x="948" y="241"/>
                      <a:pt x="931" y="234"/>
                    </a:cubicBezTo>
                    <a:cubicBezTo>
                      <a:pt x="890" y="217"/>
                      <a:pt x="857" y="214"/>
                      <a:pt x="830" y="224"/>
                    </a:cubicBezTo>
                    <a:cubicBezTo>
                      <a:pt x="816" y="229"/>
                      <a:pt x="803" y="241"/>
                      <a:pt x="801" y="252"/>
                    </a:cubicBezTo>
                    <a:cubicBezTo>
                      <a:pt x="801" y="252"/>
                      <a:pt x="801" y="252"/>
                      <a:pt x="801" y="252"/>
                    </a:cubicBezTo>
                    <a:cubicBezTo>
                      <a:pt x="800" y="242"/>
                      <a:pt x="801" y="228"/>
                      <a:pt x="802" y="217"/>
                    </a:cubicBezTo>
                    <a:cubicBezTo>
                      <a:pt x="802" y="212"/>
                      <a:pt x="802" y="208"/>
                      <a:pt x="803" y="205"/>
                    </a:cubicBezTo>
                    <a:cubicBezTo>
                      <a:pt x="803" y="196"/>
                      <a:pt x="799" y="187"/>
                      <a:pt x="795" y="179"/>
                    </a:cubicBezTo>
                    <a:cubicBezTo>
                      <a:pt x="792" y="173"/>
                      <a:pt x="783" y="162"/>
                      <a:pt x="788" y="155"/>
                    </a:cubicBezTo>
                    <a:cubicBezTo>
                      <a:pt x="790" y="153"/>
                      <a:pt x="792" y="152"/>
                      <a:pt x="794" y="150"/>
                    </a:cubicBezTo>
                    <a:cubicBezTo>
                      <a:pt x="796" y="149"/>
                      <a:pt x="799" y="149"/>
                      <a:pt x="800" y="148"/>
                    </a:cubicBezTo>
                    <a:cubicBezTo>
                      <a:pt x="798" y="146"/>
                      <a:pt x="793" y="147"/>
                      <a:pt x="791" y="148"/>
                    </a:cubicBezTo>
                    <a:cubicBezTo>
                      <a:pt x="789" y="149"/>
                      <a:pt x="781" y="155"/>
                      <a:pt x="782" y="157"/>
                    </a:cubicBezTo>
                    <a:cubicBezTo>
                      <a:pt x="780" y="152"/>
                      <a:pt x="780" y="148"/>
                      <a:pt x="785" y="144"/>
                    </a:cubicBezTo>
                    <a:cubicBezTo>
                      <a:pt x="787" y="142"/>
                      <a:pt x="790" y="141"/>
                      <a:pt x="792" y="139"/>
                    </a:cubicBezTo>
                    <a:cubicBezTo>
                      <a:pt x="795" y="137"/>
                      <a:pt x="798" y="136"/>
                      <a:pt x="800" y="134"/>
                    </a:cubicBezTo>
                    <a:cubicBezTo>
                      <a:pt x="797" y="131"/>
                      <a:pt x="790" y="135"/>
                      <a:pt x="787" y="137"/>
                    </a:cubicBezTo>
                    <a:cubicBezTo>
                      <a:pt x="783" y="140"/>
                      <a:pt x="778" y="143"/>
                      <a:pt x="776" y="148"/>
                    </a:cubicBezTo>
                    <a:cubicBezTo>
                      <a:pt x="775" y="146"/>
                      <a:pt x="775" y="146"/>
                      <a:pt x="775" y="146"/>
                    </a:cubicBezTo>
                    <a:cubicBezTo>
                      <a:pt x="775" y="146"/>
                      <a:pt x="775" y="146"/>
                      <a:pt x="775" y="146"/>
                    </a:cubicBezTo>
                    <a:cubicBezTo>
                      <a:pt x="774" y="140"/>
                      <a:pt x="781" y="135"/>
                      <a:pt x="785" y="132"/>
                    </a:cubicBezTo>
                    <a:cubicBezTo>
                      <a:pt x="788" y="130"/>
                      <a:pt x="792" y="128"/>
                      <a:pt x="795" y="126"/>
                    </a:cubicBezTo>
                    <a:cubicBezTo>
                      <a:pt x="795" y="126"/>
                      <a:pt x="803" y="121"/>
                      <a:pt x="803" y="121"/>
                    </a:cubicBezTo>
                    <a:cubicBezTo>
                      <a:pt x="801" y="120"/>
                      <a:pt x="796" y="123"/>
                      <a:pt x="793" y="123"/>
                    </a:cubicBezTo>
                    <a:cubicBezTo>
                      <a:pt x="788" y="124"/>
                      <a:pt x="784" y="127"/>
                      <a:pt x="780" y="130"/>
                    </a:cubicBezTo>
                    <a:cubicBezTo>
                      <a:pt x="777" y="132"/>
                      <a:pt x="775" y="135"/>
                      <a:pt x="772" y="137"/>
                    </a:cubicBezTo>
                    <a:cubicBezTo>
                      <a:pt x="768" y="139"/>
                      <a:pt x="770" y="130"/>
                      <a:pt x="770" y="129"/>
                    </a:cubicBezTo>
                    <a:cubicBezTo>
                      <a:pt x="776" y="116"/>
                      <a:pt x="803" y="101"/>
                      <a:pt x="833" y="95"/>
                    </a:cubicBezTo>
                    <a:cubicBezTo>
                      <a:pt x="870" y="87"/>
                      <a:pt x="919" y="96"/>
                      <a:pt x="970" y="111"/>
                    </a:cubicBezTo>
                    <a:cubicBezTo>
                      <a:pt x="1002" y="121"/>
                      <a:pt x="1052" y="150"/>
                      <a:pt x="1095" y="177"/>
                    </a:cubicBezTo>
                    <a:cubicBezTo>
                      <a:pt x="1127" y="197"/>
                      <a:pt x="1127" y="197"/>
                      <a:pt x="1127" y="197"/>
                    </a:cubicBezTo>
                    <a:cubicBezTo>
                      <a:pt x="1153" y="212"/>
                      <a:pt x="1180" y="215"/>
                      <a:pt x="1207" y="212"/>
                    </a:cubicBezTo>
                    <a:cubicBezTo>
                      <a:pt x="1232" y="210"/>
                      <a:pt x="1254" y="198"/>
                      <a:pt x="1277" y="180"/>
                    </a:cubicBezTo>
                    <a:cubicBezTo>
                      <a:pt x="1281" y="177"/>
                      <a:pt x="1280" y="178"/>
                      <a:pt x="1284" y="175"/>
                    </a:cubicBezTo>
                    <a:cubicBezTo>
                      <a:pt x="1274" y="190"/>
                      <a:pt x="1269" y="203"/>
                      <a:pt x="1264" y="214"/>
                    </a:cubicBezTo>
                    <a:close/>
                    <a:moveTo>
                      <a:pt x="1274" y="176"/>
                    </a:moveTo>
                    <a:cubicBezTo>
                      <a:pt x="1258" y="189"/>
                      <a:pt x="1238" y="200"/>
                      <a:pt x="1215" y="205"/>
                    </a:cubicBezTo>
                    <a:cubicBezTo>
                      <a:pt x="1214" y="176"/>
                      <a:pt x="1203" y="157"/>
                      <a:pt x="1200" y="152"/>
                    </a:cubicBezTo>
                    <a:cubicBezTo>
                      <a:pt x="1200" y="152"/>
                      <a:pt x="1200" y="152"/>
                      <a:pt x="1200" y="151"/>
                    </a:cubicBezTo>
                    <a:cubicBezTo>
                      <a:pt x="1210" y="139"/>
                      <a:pt x="1221" y="127"/>
                      <a:pt x="1233" y="117"/>
                    </a:cubicBezTo>
                    <a:cubicBezTo>
                      <a:pt x="1238" y="113"/>
                      <a:pt x="1244" y="110"/>
                      <a:pt x="1247" y="105"/>
                    </a:cubicBezTo>
                    <a:cubicBezTo>
                      <a:pt x="1252" y="99"/>
                      <a:pt x="1255" y="92"/>
                      <a:pt x="1254" y="85"/>
                    </a:cubicBezTo>
                    <a:cubicBezTo>
                      <a:pt x="1253" y="77"/>
                      <a:pt x="1249" y="71"/>
                      <a:pt x="1243" y="67"/>
                    </a:cubicBezTo>
                    <a:cubicBezTo>
                      <a:pt x="1233" y="61"/>
                      <a:pt x="1218" y="63"/>
                      <a:pt x="1204" y="67"/>
                    </a:cubicBezTo>
                    <a:cubicBezTo>
                      <a:pt x="1203" y="65"/>
                      <a:pt x="1200" y="61"/>
                      <a:pt x="1200" y="58"/>
                    </a:cubicBezTo>
                    <a:cubicBezTo>
                      <a:pt x="1200" y="56"/>
                      <a:pt x="1201" y="55"/>
                      <a:pt x="1202" y="53"/>
                    </a:cubicBezTo>
                    <a:cubicBezTo>
                      <a:pt x="1206" y="50"/>
                      <a:pt x="1210" y="47"/>
                      <a:pt x="1215" y="46"/>
                    </a:cubicBezTo>
                    <a:cubicBezTo>
                      <a:pt x="1216" y="45"/>
                      <a:pt x="1224" y="45"/>
                      <a:pt x="1223" y="44"/>
                    </a:cubicBezTo>
                    <a:cubicBezTo>
                      <a:pt x="1222" y="41"/>
                      <a:pt x="1214" y="43"/>
                      <a:pt x="1212" y="43"/>
                    </a:cubicBezTo>
                    <a:cubicBezTo>
                      <a:pt x="1207" y="45"/>
                      <a:pt x="1202" y="47"/>
                      <a:pt x="1199" y="50"/>
                    </a:cubicBezTo>
                    <a:cubicBezTo>
                      <a:pt x="1197" y="53"/>
                      <a:pt x="1194" y="55"/>
                      <a:pt x="1194" y="58"/>
                    </a:cubicBezTo>
                    <a:cubicBezTo>
                      <a:pt x="1194" y="62"/>
                      <a:pt x="1195" y="67"/>
                      <a:pt x="1197" y="69"/>
                    </a:cubicBezTo>
                    <a:cubicBezTo>
                      <a:pt x="1196" y="70"/>
                      <a:pt x="1197" y="69"/>
                      <a:pt x="1196" y="70"/>
                    </a:cubicBezTo>
                    <a:cubicBezTo>
                      <a:pt x="1193" y="67"/>
                      <a:pt x="1187" y="60"/>
                      <a:pt x="1187" y="54"/>
                    </a:cubicBezTo>
                    <a:cubicBezTo>
                      <a:pt x="1187" y="51"/>
                      <a:pt x="1188" y="49"/>
                      <a:pt x="1190" y="47"/>
                    </a:cubicBezTo>
                    <a:cubicBezTo>
                      <a:pt x="1197" y="41"/>
                      <a:pt x="1206" y="37"/>
                      <a:pt x="1215" y="35"/>
                    </a:cubicBezTo>
                    <a:cubicBezTo>
                      <a:pt x="1221" y="33"/>
                      <a:pt x="1227" y="33"/>
                      <a:pt x="1232" y="33"/>
                    </a:cubicBezTo>
                    <a:cubicBezTo>
                      <a:pt x="1233" y="33"/>
                      <a:pt x="1247" y="34"/>
                      <a:pt x="1247" y="33"/>
                    </a:cubicBezTo>
                    <a:cubicBezTo>
                      <a:pt x="1246" y="28"/>
                      <a:pt x="1236" y="29"/>
                      <a:pt x="1233" y="29"/>
                    </a:cubicBezTo>
                    <a:cubicBezTo>
                      <a:pt x="1226" y="28"/>
                      <a:pt x="1220" y="29"/>
                      <a:pt x="1214" y="30"/>
                    </a:cubicBezTo>
                    <a:cubicBezTo>
                      <a:pt x="1204" y="33"/>
                      <a:pt x="1195" y="37"/>
                      <a:pt x="1187" y="44"/>
                    </a:cubicBezTo>
                    <a:cubicBezTo>
                      <a:pt x="1184" y="46"/>
                      <a:pt x="1182" y="50"/>
                      <a:pt x="1182" y="54"/>
                    </a:cubicBezTo>
                    <a:cubicBezTo>
                      <a:pt x="1182" y="61"/>
                      <a:pt x="1185" y="68"/>
                      <a:pt x="1188" y="72"/>
                    </a:cubicBezTo>
                    <a:cubicBezTo>
                      <a:pt x="1188" y="72"/>
                      <a:pt x="1188" y="72"/>
                      <a:pt x="1188" y="72"/>
                    </a:cubicBezTo>
                    <a:cubicBezTo>
                      <a:pt x="1189" y="72"/>
                      <a:pt x="1187" y="72"/>
                      <a:pt x="1188" y="72"/>
                    </a:cubicBezTo>
                    <a:cubicBezTo>
                      <a:pt x="1188" y="72"/>
                      <a:pt x="1188" y="72"/>
                      <a:pt x="1188" y="72"/>
                    </a:cubicBezTo>
                    <a:cubicBezTo>
                      <a:pt x="1186" y="69"/>
                      <a:pt x="1176" y="59"/>
                      <a:pt x="1176" y="50"/>
                    </a:cubicBezTo>
                    <a:cubicBezTo>
                      <a:pt x="1176" y="46"/>
                      <a:pt x="1177" y="42"/>
                      <a:pt x="1180" y="39"/>
                    </a:cubicBezTo>
                    <a:cubicBezTo>
                      <a:pt x="1181" y="38"/>
                      <a:pt x="1183" y="37"/>
                      <a:pt x="1184" y="35"/>
                    </a:cubicBezTo>
                    <a:cubicBezTo>
                      <a:pt x="1195" y="27"/>
                      <a:pt x="1209" y="23"/>
                      <a:pt x="1222" y="22"/>
                    </a:cubicBezTo>
                    <a:cubicBezTo>
                      <a:pt x="1230" y="21"/>
                      <a:pt x="1238" y="21"/>
                      <a:pt x="1246" y="23"/>
                    </a:cubicBezTo>
                    <a:cubicBezTo>
                      <a:pt x="1250" y="24"/>
                      <a:pt x="1255" y="25"/>
                      <a:pt x="1258" y="27"/>
                    </a:cubicBezTo>
                    <a:cubicBezTo>
                      <a:pt x="1260" y="28"/>
                      <a:pt x="1263" y="30"/>
                      <a:pt x="1265" y="29"/>
                    </a:cubicBezTo>
                    <a:cubicBezTo>
                      <a:pt x="1267" y="29"/>
                      <a:pt x="1259" y="23"/>
                      <a:pt x="1258" y="23"/>
                    </a:cubicBezTo>
                    <a:cubicBezTo>
                      <a:pt x="1246" y="18"/>
                      <a:pt x="1232" y="16"/>
                      <a:pt x="1219" y="17"/>
                    </a:cubicBezTo>
                    <a:cubicBezTo>
                      <a:pt x="1207" y="18"/>
                      <a:pt x="1195" y="22"/>
                      <a:pt x="1185" y="29"/>
                    </a:cubicBezTo>
                    <a:cubicBezTo>
                      <a:pt x="1182" y="31"/>
                      <a:pt x="1179" y="34"/>
                      <a:pt x="1177" y="37"/>
                    </a:cubicBezTo>
                    <a:cubicBezTo>
                      <a:pt x="1173" y="40"/>
                      <a:pt x="1171" y="46"/>
                      <a:pt x="1171" y="51"/>
                    </a:cubicBezTo>
                    <a:cubicBezTo>
                      <a:pt x="1172" y="60"/>
                      <a:pt x="1175" y="67"/>
                      <a:pt x="1179" y="72"/>
                    </a:cubicBezTo>
                    <a:cubicBezTo>
                      <a:pt x="1174" y="71"/>
                      <a:pt x="1172" y="69"/>
                      <a:pt x="1168" y="65"/>
                    </a:cubicBezTo>
                    <a:cubicBezTo>
                      <a:pt x="1160" y="58"/>
                      <a:pt x="1159" y="46"/>
                      <a:pt x="1164" y="34"/>
                    </a:cubicBezTo>
                    <a:cubicBezTo>
                      <a:pt x="1170" y="21"/>
                      <a:pt x="1191" y="11"/>
                      <a:pt x="1217" y="9"/>
                    </a:cubicBezTo>
                    <a:cubicBezTo>
                      <a:pt x="1253" y="6"/>
                      <a:pt x="1284" y="19"/>
                      <a:pt x="1300" y="44"/>
                    </a:cubicBezTo>
                    <a:cubicBezTo>
                      <a:pt x="1331" y="93"/>
                      <a:pt x="1322" y="140"/>
                      <a:pt x="1274" y="176"/>
                    </a:cubicBez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grpSp>
            <p:nvGrpSpPr>
              <p:cNvPr id="426" name="组合 425"/>
              <p:cNvGrpSpPr/>
              <p:nvPr/>
            </p:nvGrpSpPr>
            <p:grpSpPr>
              <a:xfrm>
                <a:off x="7335317" y="4298337"/>
                <a:ext cx="2577994" cy="1344081"/>
                <a:chOff x="6475413" y="1457326"/>
                <a:chExt cx="2971801" cy="1549399"/>
              </a:xfrm>
            </p:grpSpPr>
            <p:sp>
              <p:nvSpPr>
                <p:cNvPr id="12" name="Freeform 9"/>
                <p:cNvSpPr/>
                <p:nvPr/>
              </p:nvSpPr>
              <p:spPr bwMode="auto">
                <a:xfrm>
                  <a:off x="6489701" y="1465263"/>
                  <a:ext cx="2957513" cy="1438275"/>
                </a:xfrm>
                <a:custGeom>
                  <a:gdLst>
                    <a:gd fmla="*/ 17 w 786" name="T0"/>
                    <a:gd fmla="*/ 361 h 381" name="T1"/>
                    <a:gd fmla="*/ 3 w 786" name="T2"/>
                    <a:gd fmla="*/ 354 h 381" name="T3"/>
                    <a:gd fmla="*/ 12 w 786" name="T4"/>
                    <a:gd fmla="*/ 297 h 381" name="T5"/>
                    <a:gd fmla="*/ 20 w 786" name="T6"/>
                    <a:gd fmla="*/ 261 h 381" name="T7"/>
                    <a:gd fmla="*/ 26 w 786" name="T8"/>
                    <a:gd fmla="*/ 180 h 381" name="T9"/>
                    <a:gd fmla="*/ 29 w 786" name="T10"/>
                    <a:gd fmla="*/ 50 h 381" name="T11"/>
                    <a:gd fmla="*/ 116 w 786" name="T12"/>
                    <a:gd fmla="*/ 7 h 381" name="T13"/>
                    <a:gd fmla="*/ 480 w 786" name="T14"/>
                    <a:gd fmla="*/ 5 h 381" name="T15"/>
                    <a:gd fmla="*/ 707 w 786" name="T16"/>
                    <a:gd fmla="*/ 9 h 381" name="T17"/>
                    <a:gd fmla="*/ 761 w 786" name="T18"/>
                    <a:gd fmla="*/ 81 h 381" name="T19"/>
                    <a:gd fmla="*/ 762 w 786" name="T20"/>
                    <a:gd fmla="*/ 171 h 381" name="T21"/>
                    <a:gd fmla="*/ 773 w 786" name="T22"/>
                    <a:gd fmla="*/ 370 h 381" name="T23"/>
                    <a:gd fmla="*/ 613 w 786" name="T24"/>
                    <a:gd fmla="*/ 370 h 381" name="T25"/>
                    <a:gd fmla="*/ 542 w 786" name="T26"/>
                    <a:gd fmla="*/ 287 h 381" name="T27"/>
                    <a:gd fmla="*/ 471 w 786" name="T28"/>
                    <a:gd fmla="*/ 373 h 381" name="T29"/>
                    <a:gd fmla="*/ 150 w 786" name="T30"/>
                    <a:gd fmla="*/ 371 h 381" name="T31"/>
                    <a:gd fmla="*/ 90 w 786" name="T32"/>
                    <a:gd fmla="*/ 289 h 381" name="T33"/>
                    <a:gd fmla="*/ 17 w 786" name="T34"/>
                    <a:gd fmla="*/ 361 h 381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81" w="786">
                      <a:moveTo>
                        <a:pt x="17" y="361"/>
                      </a:moveTo>
                      <a:cubicBezTo>
                        <a:pt x="16" y="371"/>
                        <a:pt x="7" y="358"/>
                        <a:pt x="3" y="354"/>
                      </a:cubicBezTo>
                      <a:cubicBezTo>
                        <a:pt x="0" y="351"/>
                        <a:pt x="3" y="311"/>
                        <a:pt x="12" y="297"/>
                      </a:cubicBezTo>
                      <a:cubicBezTo>
                        <a:pt x="14" y="279"/>
                        <a:pt x="21" y="269"/>
                        <a:pt x="20" y="261"/>
                      </a:cubicBezTo>
                      <a:cubicBezTo>
                        <a:pt x="19" y="253"/>
                        <a:pt x="9" y="194"/>
                        <a:pt x="26" y="180"/>
                      </a:cubicBezTo>
                      <a:cubicBezTo>
                        <a:pt x="25" y="156"/>
                        <a:pt x="21" y="67"/>
                        <a:pt x="29" y="50"/>
                      </a:cubicBezTo>
                      <a:cubicBezTo>
                        <a:pt x="37" y="33"/>
                        <a:pt x="29" y="9"/>
                        <a:pt x="116" y="7"/>
                      </a:cubicBezTo>
                      <a:cubicBezTo>
                        <a:pt x="202" y="5"/>
                        <a:pt x="480" y="5"/>
                        <a:pt x="480" y="5"/>
                      </a:cubicBezTo>
                      <a:cubicBezTo>
                        <a:pt x="480" y="5"/>
                        <a:pt x="688" y="0"/>
                        <a:pt x="707" y="9"/>
                      </a:cubicBezTo>
                      <a:cubicBezTo>
                        <a:pt x="726" y="18"/>
                        <a:pt x="758" y="40"/>
                        <a:pt x="761" y="81"/>
                      </a:cubicBezTo>
                      <a:cubicBezTo>
                        <a:pt x="764" y="122"/>
                        <a:pt x="761" y="166"/>
                        <a:pt x="762" y="171"/>
                      </a:cubicBezTo>
                      <a:cubicBezTo>
                        <a:pt x="763" y="177"/>
                        <a:pt x="786" y="266"/>
                        <a:pt x="773" y="370"/>
                      </a:cubicBezTo>
                      <a:cubicBezTo>
                        <a:pt x="772" y="381"/>
                        <a:pt x="615" y="370"/>
                        <a:pt x="613" y="370"/>
                      </a:cubicBezTo>
                      <a:cubicBezTo>
                        <a:pt x="612" y="370"/>
                        <a:pt x="626" y="284"/>
                        <a:pt x="542" y="287"/>
                      </a:cubicBezTo>
                      <a:cubicBezTo>
                        <a:pt x="458" y="291"/>
                        <a:pt x="472" y="371"/>
                        <a:pt x="471" y="373"/>
                      </a:cubicBezTo>
                      <a:cubicBezTo>
                        <a:pt x="471" y="376"/>
                        <a:pt x="156" y="379"/>
                        <a:pt x="150" y="371"/>
                      </a:cubicBezTo>
                      <a:cubicBezTo>
                        <a:pt x="149" y="349"/>
                        <a:pt x="141" y="291"/>
                        <a:pt x="90" y="289"/>
                      </a:cubicBezTo>
                      <a:cubicBezTo>
                        <a:pt x="38" y="287"/>
                        <a:pt x="18" y="317"/>
                        <a:pt x="17" y="361"/>
                      </a:cubicBezTo>
                      <a:close/>
                    </a:path>
                  </a:pathLst>
                </a:custGeom>
                <a:solidFill>
                  <a:srgbClr val="BC11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0" name="Freeform 10"/>
                <p:cNvSpPr/>
                <p:nvPr/>
              </p:nvSpPr>
              <p:spPr bwMode="auto">
                <a:xfrm>
                  <a:off x="6594476" y="2593975"/>
                  <a:ext cx="406400" cy="404812"/>
                </a:xfrm>
                <a:custGeom>
                  <a:gdLst>
                    <a:gd fmla="*/ 108 w 108" name="T0"/>
                    <a:gd fmla="*/ 53 h 107" name="T1"/>
                    <a:gd fmla="*/ 54 w 108" name="T2"/>
                    <a:gd fmla="*/ 107 h 107" name="T3"/>
                    <a:gd fmla="*/ 0 w 108" name="T4"/>
                    <a:gd fmla="*/ 54 h 107" name="T5"/>
                    <a:gd fmla="*/ 54 w 108" name="T6"/>
                    <a:gd fmla="*/ 0 h 107" name="T7"/>
                    <a:gd fmla="*/ 108 w 108" name="T8"/>
                    <a:gd fmla="*/ 53 h 10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7" w="108">
                      <a:moveTo>
                        <a:pt x="108" y="53"/>
                      </a:moveTo>
                      <a:cubicBezTo>
                        <a:pt x="108" y="83"/>
                        <a:pt x="84" y="107"/>
                        <a:pt x="54" y="107"/>
                      </a:cubicBezTo>
                      <a:cubicBezTo>
                        <a:pt x="24" y="107"/>
                        <a:pt x="0" y="83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3" y="0"/>
                        <a:pt x="108" y="24"/>
                        <a:pt x="108" y="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1" name="Freeform 11"/>
                <p:cNvSpPr>
                  <a:spLocks noEditPoints="1"/>
                </p:cNvSpPr>
                <p:nvPr/>
              </p:nvSpPr>
              <p:spPr bwMode="auto">
                <a:xfrm>
                  <a:off x="6588126" y="2587625"/>
                  <a:ext cx="420688" cy="419100"/>
                </a:xfrm>
                <a:custGeom>
                  <a:gdLst>
                    <a:gd fmla="*/ 72 w 112" name="T0"/>
                    <a:gd fmla="*/ 109 h 111" name="T1"/>
                    <a:gd fmla="*/ 56 w 112" name="T2"/>
                    <a:gd fmla="*/ 111 h 111" name="T3"/>
                    <a:gd fmla="*/ 0 w 112" name="T4"/>
                    <a:gd fmla="*/ 56 h 111" name="T5"/>
                    <a:gd fmla="*/ 39 w 112" name="T6"/>
                    <a:gd fmla="*/ 2 h 111" name="T7"/>
                    <a:gd fmla="*/ 56 w 112" name="T8"/>
                    <a:gd fmla="*/ 0 h 111" name="T9"/>
                    <a:gd fmla="*/ 95 w 112" name="T10"/>
                    <a:gd fmla="*/ 16 h 111" name="T11"/>
                    <a:gd fmla="*/ 112 w 112" name="T12"/>
                    <a:gd fmla="*/ 55 h 111" name="T13"/>
                    <a:gd fmla="*/ 72 w 112" name="T14"/>
                    <a:gd fmla="*/ 109 h 111" name="T15"/>
                    <a:gd fmla="*/ 41 w 112" name="T16"/>
                    <a:gd fmla="*/ 6 h 111" name="T17"/>
                    <a:gd fmla="*/ 4 w 112" name="T18"/>
                    <a:gd fmla="*/ 56 h 111" name="T19"/>
                    <a:gd fmla="*/ 56 w 112" name="T20"/>
                    <a:gd fmla="*/ 107 h 111" name="T21"/>
                    <a:gd fmla="*/ 71 w 112" name="T22"/>
                    <a:gd fmla="*/ 105 h 111" name="T23"/>
                    <a:gd fmla="*/ 108 w 112" name="T24"/>
                    <a:gd fmla="*/ 55 h 111" name="T25"/>
                    <a:gd fmla="*/ 92 w 112" name="T26"/>
                    <a:gd fmla="*/ 19 h 111" name="T27"/>
                    <a:gd fmla="*/ 56 w 112" name="T28"/>
                    <a:gd fmla="*/ 4 h 111" name="T29"/>
                    <a:gd fmla="*/ 41 w 112" name="T30"/>
                    <a:gd fmla="*/ 6 h 111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10" w="112">
                      <a:moveTo>
                        <a:pt x="72" y="109"/>
                      </a:moveTo>
                      <a:cubicBezTo>
                        <a:pt x="67" y="111"/>
                        <a:pt x="62" y="111"/>
                        <a:pt x="56" y="111"/>
                      </a:cubicBezTo>
                      <a:cubicBezTo>
                        <a:pt x="25" y="111"/>
                        <a:pt x="0" y="86"/>
                        <a:pt x="0" y="56"/>
                      </a:cubicBezTo>
                      <a:cubicBezTo>
                        <a:pt x="0" y="31"/>
                        <a:pt x="16" y="9"/>
                        <a:pt x="39" y="2"/>
                      </a:cubicBezTo>
                      <a:cubicBezTo>
                        <a:pt x="45" y="0"/>
                        <a:pt x="50" y="0"/>
                        <a:pt x="56" y="0"/>
                      </a:cubicBezTo>
                      <a:cubicBezTo>
                        <a:pt x="71" y="0"/>
                        <a:pt x="85" y="5"/>
                        <a:pt x="95" y="16"/>
                      </a:cubicBezTo>
                      <a:cubicBezTo>
                        <a:pt x="106" y="26"/>
                        <a:pt x="112" y="40"/>
                        <a:pt x="112" y="55"/>
                      </a:cubicBezTo>
                      <a:cubicBezTo>
                        <a:pt x="112" y="80"/>
                        <a:pt x="96" y="102"/>
                        <a:pt x="72" y="109"/>
                      </a:cubicBezTo>
                      <a:close/>
                      <a:moveTo>
                        <a:pt x="41" y="6"/>
                      </a:moveTo>
                      <a:cubicBezTo>
                        <a:pt x="19" y="13"/>
                        <a:pt x="4" y="33"/>
                        <a:pt x="4" y="56"/>
                      </a:cubicBezTo>
                      <a:cubicBezTo>
                        <a:pt x="4" y="84"/>
                        <a:pt x="27" y="107"/>
                        <a:pt x="56" y="107"/>
                      </a:cubicBezTo>
                      <a:cubicBezTo>
                        <a:pt x="61" y="107"/>
                        <a:pt x="66" y="106"/>
                        <a:pt x="71" y="105"/>
                      </a:cubicBezTo>
                      <a:cubicBezTo>
                        <a:pt x="93" y="98"/>
                        <a:pt x="108" y="78"/>
                        <a:pt x="108" y="55"/>
                      </a:cubicBezTo>
                      <a:cubicBezTo>
                        <a:pt x="107" y="42"/>
                        <a:pt x="102" y="29"/>
                        <a:pt x="92" y="19"/>
                      </a:cubicBezTo>
                      <a:cubicBezTo>
                        <a:pt x="83" y="9"/>
                        <a:pt x="70" y="4"/>
                        <a:pt x="56" y="4"/>
                      </a:cubicBezTo>
                      <a:cubicBezTo>
                        <a:pt x="51" y="4"/>
                        <a:pt x="46" y="5"/>
                        <a:pt x="41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2" name="Freeform 12"/>
                <p:cNvSpPr/>
                <p:nvPr/>
              </p:nvSpPr>
              <p:spPr bwMode="auto">
                <a:xfrm>
                  <a:off x="8321676" y="2593975"/>
                  <a:ext cx="406400" cy="404812"/>
                </a:xfrm>
                <a:custGeom>
                  <a:gdLst>
                    <a:gd fmla="*/ 108 w 108" name="T0"/>
                    <a:gd fmla="*/ 53 h 107" name="T1"/>
                    <a:gd fmla="*/ 54 w 108" name="T2"/>
                    <a:gd fmla="*/ 107 h 107" name="T3"/>
                    <a:gd fmla="*/ 0 w 108" name="T4"/>
                    <a:gd fmla="*/ 54 h 107" name="T5"/>
                    <a:gd fmla="*/ 54 w 108" name="T6"/>
                    <a:gd fmla="*/ 0 h 107" name="T7"/>
                    <a:gd fmla="*/ 108 w 108" name="T8"/>
                    <a:gd fmla="*/ 53 h 10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7" w="108">
                      <a:moveTo>
                        <a:pt x="108" y="53"/>
                      </a:moveTo>
                      <a:cubicBezTo>
                        <a:pt x="108" y="83"/>
                        <a:pt x="84" y="107"/>
                        <a:pt x="54" y="107"/>
                      </a:cubicBezTo>
                      <a:cubicBezTo>
                        <a:pt x="24" y="107"/>
                        <a:pt x="0" y="83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4" y="0"/>
                        <a:pt x="108" y="24"/>
                        <a:pt x="108" y="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3" name="Freeform 13"/>
                <p:cNvSpPr>
                  <a:spLocks noEditPoints="1"/>
                </p:cNvSpPr>
                <p:nvPr/>
              </p:nvSpPr>
              <p:spPr bwMode="auto">
                <a:xfrm>
                  <a:off x="8315326" y="2587625"/>
                  <a:ext cx="420688" cy="419100"/>
                </a:xfrm>
                <a:custGeom>
                  <a:gdLst>
                    <a:gd fmla="*/ 72 w 112" name="T0"/>
                    <a:gd fmla="*/ 109 h 111" name="T1"/>
                    <a:gd fmla="*/ 56 w 112" name="T2"/>
                    <a:gd fmla="*/ 111 h 111" name="T3"/>
                    <a:gd fmla="*/ 0 w 112" name="T4"/>
                    <a:gd fmla="*/ 56 h 111" name="T5"/>
                    <a:gd fmla="*/ 40 w 112" name="T6"/>
                    <a:gd fmla="*/ 2 h 111" name="T7"/>
                    <a:gd fmla="*/ 56 w 112" name="T8"/>
                    <a:gd fmla="*/ 0 h 111" name="T9"/>
                    <a:gd fmla="*/ 112 w 112" name="T10"/>
                    <a:gd fmla="*/ 55 h 111" name="T11"/>
                    <a:gd fmla="*/ 72 w 112" name="T12"/>
                    <a:gd fmla="*/ 109 h 111" name="T13"/>
                    <a:gd fmla="*/ 41 w 112" name="T14"/>
                    <a:gd fmla="*/ 6 h 111" name="T15"/>
                    <a:gd fmla="*/ 4 w 112" name="T16"/>
                    <a:gd fmla="*/ 56 h 111" name="T17"/>
                    <a:gd fmla="*/ 56 w 112" name="T18"/>
                    <a:gd fmla="*/ 107 h 111" name="T19"/>
                    <a:gd fmla="*/ 71 w 112" name="T20"/>
                    <a:gd fmla="*/ 105 h 111" name="T21"/>
                    <a:gd fmla="*/ 108 w 112" name="T22"/>
                    <a:gd fmla="*/ 55 h 111" name="T23"/>
                    <a:gd fmla="*/ 56 w 112" name="T24"/>
                    <a:gd fmla="*/ 4 h 111" name="T25"/>
                    <a:gd fmla="*/ 41 w 112" name="T26"/>
                    <a:gd fmla="*/ 6 h 1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0" w="112">
                      <a:moveTo>
                        <a:pt x="72" y="109"/>
                      </a:moveTo>
                      <a:cubicBezTo>
                        <a:pt x="67" y="111"/>
                        <a:pt x="62" y="111"/>
                        <a:pt x="56" y="111"/>
                      </a:cubicBezTo>
                      <a:cubicBezTo>
                        <a:pt x="25" y="111"/>
                        <a:pt x="0" y="86"/>
                        <a:pt x="0" y="56"/>
                      </a:cubicBezTo>
                      <a:cubicBezTo>
                        <a:pt x="0" y="31"/>
                        <a:pt x="16" y="9"/>
                        <a:pt x="40" y="2"/>
                      </a:cubicBezTo>
                      <a:cubicBezTo>
                        <a:pt x="45" y="0"/>
                        <a:pt x="50" y="0"/>
                        <a:pt x="56" y="0"/>
                      </a:cubicBezTo>
                      <a:cubicBezTo>
                        <a:pt x="87" y="0"/>
                        <a:pt x="112" y="25"/>
                        <a:pt x="112" y="55"/>
                      </a:cubicBezTo>
                      <a:cubicBezTo>
                        <a:pt x="112" y="80"/>
                        <a:pt x="96" y="102"/>
                        <a:pt x="72" y="109"/>
                      </a:cubicBezTo>
                      <a:close/>
                      <a:moveTo>
                        <a:pt x="41" y="6"/>
                      </a:moveTo>
                      <a:cubicBezTo>
                        <a:pt x="19" y="13"/>
                        <a:pt x="4" y="33"/>
                        <a:pt x="4" y="56"/>
                      </a:cubicBezTo>
                      <a:cubicBezTo>
                        <a:pt x="4" y="84"/>
                        <a:pt x="28" y="107"/>
                        <a:pt x="56" y="107"/>
                      </a:cubicBezTo>
                      <a:cubicBezTo>
                        <a:pt x="61" y="107"/>
                        <a:pt x="66" y="106"/>
                        <a:pt x="71" y="105"/>
                      </a:cubicBezTo>
                      <a:cubicBezTo>
                        <a:pt x="93" y="98"/>
                        <a:pt x="108" y="78"/>
                        <a:pt x="108" y="55"/>
                      </a:cubicBezTo>
                      <a:cubicBezTo>
                        <a:pt x="108" y="27"/>
                        <a:pt x="84" y="4"/>
                        <a:pt x="56" y="4"/>
                      </a:cubicBezTo>
                      <a:cubicBezTo>
                        <a:pt x="51" y="4"/>
                        <a:pt x="46" y="5"/>
                        <a:pt x="41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4" name="Freeform 14"/>
                <p:cNvSpPr/>
                <p:nvPr/>
              </p:nvSpPr>
              <p:spPr bwMode="auto">
                <a:xfrm>
                  <a:off x="6696076" y="2697163"/>
                  <a:ext cx="203200" cy="200025"/>
                </a:xfrm>
                <a:custGeom>
                  <a:gdLst>
                    <a:gd fmla="*/ 54 w 54" name="T0"/>
                    <a:gd fmla="*/ 26 h 53" name="T1"/>
                    <a:gd fmla="*/ 27 w 54" name="T2"/>
                    <a:gd fmla="*/ 53 h 53" name="T3"/>
                    <a:gd fmla="*/ 0 w 54" name="T4"/>
                    <a:gd fmla="*/ 27 h 53" name="T5"/>
                    <a:gd fmla="*/ 27 w 54" name="T6"/>
                    <a:gd fmla="*/ 0 h 53" name="T7"/>
                    <a:gd fmla="*/ 54 w 54" name="T8"/>
                    <a:gd fmla="*/ 26 h 5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2" w="54">
                      <a:moveTo>
                        <a:pt x="54" y="26"/>
                      </a:moveTo>
                      <a:cubicBezTo>
                        <a:pt x="54" y="41"/>
                        <a:pt x="42" y="53"/>
                        <a:pt x="27" y="53"/>
                      </a:cubicBezTo>
                      <a:cubicBezTo>
                        <a:pt x="12" y="53"/>
                        <a:pt x="0" y="41"/>
                        <a:pt x="0" y="27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4" y="12"/>
                        <a:pt x="54" y="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5" name="Freeform 15"/>
                <p:cNvSpPr>
                  <a:spLocks noEditPoints="1"/>
                </p:cNvSpPr>
                <p:nvPr/>
              </p:nvSpPr>
              <p:spPr bwMode="auto">
                <a:xfrm>
                  <a:off x="6689726" y="2689225"/>
                  <a:ext cx="217488" cy="214312"/>
                </a:xfrm>
                <a:custGeom>
                  <a:gdLst>
                    <a:gd fmla="*/ 37 w 58" name="T0"/>
                    <a:gd fmla="*/ 56 h 57" name="T1"/>
                    <a:gd fmla="*/ 29 w 58" name="T2"/>
                    <a:gd fmla="*/ 57 h 57" name="T3"/>
                    <a:gd fmla="*/ 0 w 58" name="T4"/>
                    <a:gd fmla="*/ 29 h 57" name="T5"/>
                    <a:gd fmla="*/ 20 w 58" name="T6"/>
                    <a:gd fmla="*/ 1 h 57" name="T7"/>
                    <a:gd fmla="*/ 29 w 58" name="T8"/>
                    <a:gd fmla="*/ 0 h 57" name="T9"/>
                    <a:gd fmla="*/ 58 w 58" name="T10"/>
                    <a:gd fmla="*/ 28 h 57" name="T11"/>
                    <a:gd fmla="*/ 37 w 58" name="T12"/>
                    <a:gd fmla="*/ 56 h 57" name="T13"/>
                    <a:gd fmla="*/ 22 w 58" name="T14"/>
                    <a:gd fmla="*/ 5 h 57" name="T15"/>
                    <a:gd fmla="*/ 4 w 58" name="T16"/>
                    <a:gd fmla="*/ 29 h 57" name="T17"/>
                    <a:gd fmla="*/ 29 w 58" name="T18"/>
                    <a:gd fmla="*/ 53 h 57" name="T19"/>
                    <a:gd fmla="*/ 36 w 58" name="T20"/>
                    <a:gd fmla="*/ 52 h 57" name="T21"/>
                    <a:gd fmla="*/ 53 w 58" name="T22"/>
                    <a:gd fmla="*/ 28 h 57" name="T23"/>
                    <a:gd fmla="*/ 29 w 58" name="T24"/>
                    <a:gd fmla="*/ 4 h 57" name="T25"/>
                    <a:gd fmla="*/ 22 w 58" name="T26"/>
                    <a:gd fmla="*/ 5 h 5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7" w="57">
                      <a:moveTo>
                        <a:pt x="37" y="56"/>
                      </a:moveTo>
                      <a:cubicBezTo>
                        <a:pt x="35" y="57"/>
                        <a:pt x="32" y="57"/>
                        <a:pt x="29" y="57"/>
                      </a:cubicBezTo>
                      <a:cubicBezTo>
                        <a:pt x="13" y="57"/>
                        <a:pt x="0" y="44"/>
                        <a:pt x="0" y="29"/>
                      </a:cubicBezTo>
                      <a:cubicBezTo>
                        <a:pt x="0" y="16"/>
                        <a:pt x="8" y="5"/>
                        <a:pt x="20" y="1"/>
                      </a:cubicBezTo>
                      <a:cubicBezTo>
                        <a:pt x="23" y="0"/>
                        <a:pt x="26" y="0"/>
                        <a:pt x="29" y="0"/>
                      </a:cubicBezTo>
                      <a:cubicBezTo>
                        <a:pt x="45" y="0"/>
                        <a:pt x="58" y="13"/>
                        <a:pt x="58" y="28"/>
                      </a:cubicBezTo>
                      <a:cubicBezTo>
                        <a:pt x="58" y="41"/>
                        <a:pt x="50" y="52"/>
                        <a:pt x="37" y="56"/>
                      </a:cubicBezTo>
                      <a:close/>
                      <a:moveTo>
                        <a:pt x="22" y="5"/>
                      </a:moveTo>
                      <a:cubicBezTo>
                        <a:pt x="11" y="8"/>
                        <a:pt x="4" y="18"/>
                        <a:pt x="4" y="29"/>
                      </a:cubicBezTo>
                      <a:cubicBezTo>
                        <a:pt x="4" y="42"/>
                        <a:pt x="15" y="53"/>
                        <a:pt x="29" y="53"/>
                      </a:cubicBezTo>
                      <a:cubicBezTo>
                        <a:pt x="31" y="53"/>
                        <a:pt x="34" y="53"/>
                        <a:pt x="36" y="52"/>
                      </a:cubicBezTo>
                      <a:cubicBezTo>
                        <a:pt x="46" y="49"/>
                        <a:pt x="53" y="39"/>
                        <a:pt x="53" y="28"/>
                      </a:cubicBezTo>
                      <a:cubicBezTo>
                        <a:pt x="53" y="15"/>
                        <a:pt x="42" y="4"/>
                        <a:pt x="29" y="4"/>
                      </a:cubicBezTo>
                      <a:cubicBezTo>
                        <a:pt x="26" y="4"/>
                        <a:pt x="24" y="4"/>
                        <a:pt x="22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6" name="Freeform 16"/>
                <p:cNvSpPr/>
                <p:nvPr/>
              </p:nvSpPr>
              <p:spPr bwMode="auto">
                <a:xfrm>
                  <a:off x="8423276" y="2708275"/>
                  <a:ext cx="203200" cy="200025"/>
                </a:xfrm>
                <a:custGeom>
                  <a:gdLst>
                    <a:gd fmla="*/ 54 w 54" name="T0"/>
                    <a:gd fmla="*/ 26 h 53" name="T1"/>
                    <a:gd fmla="*/ 27 w 54" name="T2"/>
                    <a:gd fmla="*/ 53 h 53" name="T3"/>
                    <a:gd fmla="*/ 0 w 54" name="T4"/>
                    <a:gd fmla="*/ 26 h 53" name="T5"/>
                    <a:gd fmla="*/ 27 w 54" name="T6"/>
                    <a:gd fmla="*/ 0 h 53" name="T7"/>
                    <a:gd fmla="*/ 54 w 54" name="T8"/>
                    <a:gd fmla="*/ 26 h 5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2" w="54">
                      <a:moveTo>
                        <a:pt x="54" y="26"/>
                      </a:moveTo>
                      <a:cubicBezTo>
                        <a:pt x="54" y="41"/>
                        <a:pt x="42" y="53"/>
                        <a:pt x="27" y="53"/>
                      </a:cubicBezTo>
                      <a:cubicBezTo>
                        <a:pt x="12" y="53"/>
                        <a:pt x="0" y="41"/>
                        <a:pt x="0" y="26"/>
                      </a:cubicBezTo>
                      <a:cubicBezTo>
                        <a:pt x="0" y="12"/>
                        <a:pt x="12" y="0"/>
                        <a:pt x="27" y="0"/>
                      </a:cubicBezTo>
                      <a:cubicBezTo>
                        <a:pt x="42" y="0"/>
                        <a:pt x="54" y="11"/>
                        <a:pt x="54" y="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7" name="Freeform 17"/>
                <p:cNvSpPr>
                  <a:spLocks noEditPoints="1"/>
                </p:cNvSpPr>
                <p:nvPr/>
              </p:nvSpPr>
              <p:spPr bwMode="auto">
                <a:xfrm>
                  <a:off x="8416926" y="2697163"/>
                  <a:ext cx="217488" cy="219075"/>
                </a:xfrm>
                <a:custGeom>
                  <a:gdLst>
                    <a:gd fmla="*/ 37 w 58" name="T0"/>
                    <a:gd fmla="*/ 57 h 58" name="T1"/>
                    <a:gd fmla="*/ 29 w 58" name="T2"/>
                    <a:gd fmla="*/ 58 h 58" name="T3"/>
                    <a:gd fmla="*/ 9 w 58" name="T4"/>
                    <a:gd fmla="*/ 50 h 58" name="T5"/>
                    <a:gd fmla="*/ 0 w 58" name="T6"/>
                    <a:gd fmla="*/ 29 h 58" name="T7"/>
                    <a:gd fmla="*/ 21 w 58" name="T8"/>
                    <a:gd fmla="*/ 2 h 58" name="T9"/>
                    <a:gd fmla="*/ 29 w 58" name="T10"/>
                    <a:gd fmla="*/ 0 h 58" name="T11"/>
                    <a:gd fmla="*/ 49 w 58" name="T12"/>
                    <a:gd fmla="*/ 9 h 58" name="T13"/>
                    <a:gd fmla="*/ 58 w 58" name="T14"/>
                    <a:gd fmla="*/ 29 h 58" name="T15"/>
                    <a:gd fmla="*/ 37 w 58" name="T16"/>
                    <a:gd fmla="*/ 57 h 58" name="T17"/>
                    <a:gd fmla="*/ 22 w 58" name="T18"/>
                    <a:gd fmla="*/ 6 h 58" name="T19"/>
                    <a:gd fmla="*/ 4 w 58" name="T20"/>
                    <a:gd fmla="*/ 29 h 58" name="T21"/>
                    <a:gd fmla="*/ 12 w 58" name="T22"/>
                    <a:gd fmla="*/ 47 h 58" name="T23"/>
                    <a:gd fmla="*/ 29 w 58" name="T24"/>
                    <a:gd fmla="*/ 54 h 58" name="T25"/>
                    <a:gd fmla="*/ 36 w 58" name="T26"/>
                    <a:gd fmla="*/ 53 h 58" name="T27"/>
                    <a:gd fmla="*/ 54 w 58" name="T28"/>
                    <a:gd fmla="*/ 29 h 58" name="T29"/>
                    <a:gd fmla="*/ 46 w 58" name="T30"/>
                    <a:gd fmla="*/ 12 h 58" name="T31"/>
                    <a:gd fmla="*/ 29 w 58" name="T32"/>
                    <a:gd fmla="*/ 5 h 58" name="T33"/>
                    <a:gd fmla="*/ 22 w 58" name="T34"/>
                    <a:gd fmla="*/ 6 h 58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57" w="57">
                      <a:moveTo>
                        <a:pt x="37" y="57"/>
                      </a:moveTo>
                      <a:cubicBezTo>
                        <a:pt x="35" y="58"/>
                        <a:pt x="32" y="58"/>
                        <a:pt x="29" y="58"/>
                      </a:cubicBezTo>
                      <a:cubicBezTo>
                        <a:pt x="21" y="58"/>
                        <a:pt x="14" y="55"/>
                        <a:pt x="9" y="50"/>
                      </a:cubicBezTo>
                      <a:cubicBezTo>
                        <a:pt x="3" y="44"/>
                        <a:pt x="0" y="37"/>
                        <a:pt x="0" y="29"/>
                      </a:cubicBezTo>
                      <a:cubicBezTo>
                        <a:pt x="0" y="17"/>
                        <a:pt x="8" y="5"/>
                        <a:pt x="21" y="2"/>
                      </a:cubicBezTo>
                      <a:cubicBezTo>
                        <a:pt x="23" y="1"/>
                        <a:pt x="26" y="0"/>
                        <a:pt x="29" y="0"/>
                      </a:cubicBezTo>
                      <a:cubicBezTo>
                        <a:pt x="37" y="0"/>
                        <a:pt x="44" y="3"/>
                        <a:pt x="49" y="9"/>
                      </a:cubicBezTo>
                      <a:cubicBezTo>
                        <a:pt x="55" y="14"/>
                        <a:pt x="58" y="21"/>
                        <a:pt x="58" y="29"/>
                      </a:cubicBezTo>
                      <a:cubicBezTo>
                        <a:pt x="58" y="42"/>
                        <a:pt x="50" y="53"/>
                        <a:pt x="37" y="57"/>
                      </a:cubicBezTo>
                      <a:close/>
                      <a:moveTo>
                        <a:pt x="22" y="6"/>
                      </a:moveTo>
                      <a:cubicBezTo>
                        <a:pt x="11" y="9"/>
                        <a:pt x="4" y="18"/>
                        <a:pt x="4" y="29"/>
                      </a:cubicBezTo>
                      <a:cubicBezTo>
                        <a:pt x="4" y="36"/>
                        <a:pt x="7" y="42"/>
                        <a:pt x="12" y="47"/>
                      </a:cubicBezTo>
                      <a:cubicBezTo>
                        <a:pt x="16" y="51"/>
                        <a:pt x="23" y="54"/>
                        <a:pt x="29" y="54"/>
                      </a:cubicBezTo>
                      <a:cubicBezTo>
                        <a:pt x="32" y="54"/>
                        <a:pt x="34" y="53"/>
                        <a:pt x="36" y="53"/>
                      </a:cubicBezTo>
                      <a:cubicBezTo>
                        <a:pt x="47" y="49"/>
                        <a:pt x="54" y="40"/>
                        <a:pt x="54" y="29"/>
                      </a:cubicBezTo>
                      <a:cubicBezTo>
                        <a:pt x="54" y="23"/>
                        <a:pt x="51" y="16"/>
                        <a:pt x="46" y="12"/>
                      </a:cubicBezTo>
                      <a:cubicBezTo>
                        <a:pt x="42" y="7"/>
                        <a:pt x="36" y="5"/>
                        <a:pt x="29" y="5"/>
                      </a:cubicBezTo>
                      <a:cubicBezTo>
                        <a:pt x="27" y="5"/>
                        <a:pt x="24" y="5"/>
                        <a:pt x="22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8" name="Freeform 18"/>
                <p:cNvSpPr/>
                <p:nvPr/>
              </p:nvSpPr>
              <p:spPr bwMode="auto">
                <a:xfrm>
                  <a:off x="6475413" y="2593975"/>
                  <a:ext cx="44450" cy="120650"/>
                </a:xfrm>
                <a:custGeom>
                  <a:gdLst>
                    <a:gd fmla="*/ 8 w 12" name="T0"/>
                    <a:gd fmla="*/ 32 h 32" name="T1"/>
                    <a:gd fmla="*/ 1 w 12" name="T2"/>
                    <a:gd fmla="*/ 18 h 32" name="T3"/>
                    <a:gd fmla="*/ 12 w 12" name="T4"/>
                    <a:gd fmla="*/ 0 h 32" name="T5"/>
                    <a:gd fmla="*/ 11 w 12" name="T6"/>
                    <a:gd fmla="*/ 5 h 32" name="T7"/>
                    <a:gd fmla="*/ 5 w 12" name="T8"/>
                    <a:gd fmla="*/ 19 h 32" name="T9"/>
                    <a:gd fmla="*/ 9 w 12" name="T10"/>
                    <a:gd fmla="*/ 27 h 32" name="T11"/>
                    <a:gd fmla="*/ 8 w 12" name="T12"/>
                    <a:gd fmla="*/ 32 h 3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2" w="12">
                      <a:moveTo>
                        <a:pt x="8" y="32"/>
                      </a:moveTo>
                      <a:cubicBezTo>
                        <a:pt x="3" y="31"/>
                        <a:pt x="0" y="26"/>
                        <a:pt x="1" y="18"/>
                      </a:cubicBezTo>
                      <a:cubicBezTo>
                        <a:pt x="1" y="10"/>
                        <a:pt x="6" y="0"/>
                        <a:pt x="12" y="0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4"/>
                        <a:pt x="5" y="12"/>
                        <a:pt x="5" y="19"/>
                      </a:cubicBezTo>
                      <a:cubicBezTo>
                        <a:pt x="5" y="23"/>
                        <a:pt x="5" y="27"/>
                        <a:pt x="9" y="27"/>
                      </a:cubicBezTo>
                      <a:cubicBezTo>
                        <a:pt x="8" y="32"/>
                        <a:pt x="8" y="32"/>
                        <a:pt x="8" y="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59" name="Freeform 19"/>
                <p:cNvSpPr/>
                <p:nvPr/>
              </p:nvSpPr>
              <p:spPr bwMode="auto">
                <a:xfrm>
                  <a:off x="8859838" y="2163763"/>
                  <a:ext cx="252413" cy="709612"/>
                </a:xfrm>
                <a:custGeom>
                  <a:gdLst>
                    <a:gd fmla="*/ 67 w 67" name="T0"/>
                    <a:gd fmla="*/ 188 h 188" name="T1"/>
                    <a:gd fmla="*/ 62 w 67" name="T2"/>
                    <a:gd fmla="*/ 188 h 188" name="T3"/>
                    <a:gd fmla="*/ 58 w 67" name="T4"/>
                    <a:gd fmla="*/ 4 h 188" name="T5"/>
                    <a:gd fmla="*/ 10 w 67" name="T6"/>
                    <a:gd fmla="*/ 13 h 188" name="T7"/>
                    <a:gd fmla="*/ 9 w 67" name="T8"/>
                    <a:gd fmla="*/ 15 h 188" name="T9"/>
                    <a:gd fmla="*/ 4 w 67" name="T10"/>
                    <a:gd fmla="*/ 186 h 188" name="T11"/>
                    <a:gd fmla="*/ 0 w 67" name="T12"/>
                    <a:gd fmla="*/ 186 h 188" name="T13"/>
                    <a:gd fmla="*/ 6 w 67" name="T14"/>
                    <a:gd fmla="*/ 12 h 188" name="T15"/>
                    <a:gd fmla="*/ 6 w 67" name="T16"/>
                    <a:gd fmla="*/ 11 h 188" name="T17"/>
                    <a:gd fmla="*/ 60 w 67" name="T18"/>
                    <a:gd fmla="*/ 0 h 188" name="T19"/>
                    <a:gd fmla="*/ 62 w 67" name="T20"/>
                    <a:gd fmla="*/ 0 h 188" name="T21"/>
                    <a:gd fmla="*/ 63 w 67" name="T22"/>
                    <a:gd fmla="*/ 2 h 188" name="T23"/>
                    <a:gd fmla="*/ 67 w 67" name="T24"/>
                    <a:gd fmla="*/ 188 h 18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88" w="67">
                      <a:moveTo>
                        <a:pt x="67" y="188"/>
                      </a:moveTo>
                      <a:cubicBezTo>
                        <a:pt x="62" y="188"/>
                        <a:pt x="62" y="188"/>
                        <a:pt x="62" y="188"/>
                      </a:cubicBezTo>
                      <a:cubicBezTo>
                        <a:pt x="62" y="187"/>
                        <a:pt x="61" y="43"/>
                        <a:pt x="58" y="4"/>
                      </a:cubicBezTo>
                      <a:cubicBezTo>
                        <a:pt x="16" y="4"/>
                        <a:pt x="13" y="9"/>
                        <a:pt x="10" y="13"/>
                      </a:cubicBezTo>
                      <a:cubicBezTo>
                        <a:pt x="10" y="14"/>
                        <a:pt x="9" y="14"/>
                        <a:pt x="9" y="15"/>
                      </a:cubicBezTo>
                      <a:cubicBezTo>
                        <a:pt x="7" y="20"/>
                        <a:pt x="5" y="120"/>
                        <a:pt x="4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" y="146"/>
                        <a:pt x="2" y="18"/>
                        <a:pt x="6" y="12"/>
                      </a:cubicBezTo>
                      <a:cubicBezTo>
                        <a:pt x="6" y="12"/>
                        <a:pt x="6" y="12"/>
                        <a:pt x="6" y="11"/>
                      </a:cubicBezTo>
                      <a:cubicBezTo>
                        <a:pt x="10" y="5"/>
                        <a:pt x="13" y="0"/>
                        <a:pt x="60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5" y="38"/>
                        <a:pt x="67" y="187"/>
                        <a:pt x="67" y="1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0" name="Freeform 20"/>
                <p:cNvSpPr/>
                <p:nvPr/>
              </p:nvSpPr>
              <p:spPr bwMode="auto">
                <a:xfrm>
                  <a:off x="9123363" y="2130425"/>
                  <a:ext cx="263525" cy="742950"/>
                </a:xfrm>
                <a:custGeom>
                  <a:gdLst>
                    <a:gd fmla="*/ 66 w 70" name="T0"/>
                    <a:gd fmla="*/ 194 h 197" name="T1"/>
                    <a:gd fmla="*/ 62 w 70" name="T2"/>
                    <a:gd fmla="*/ 194 h 197" name="T3"/>
                    <a:gd fmla="*/ 47 w 70" name="T4"/>
                    <a:gd fmla="*/ 10 h 197" name="T5"/>
                    <a:gd fmla="*/ 7 w 70" name="T6"/>
                    <a:gd fmla="*/ 9 h 197" name="T7"/>
                    <a:gd fmla="*/ 7 w 70" name="T8"/>
                    <a:gd fmla="*/ 9 h 197" name="T9"/>
                    <a:gd fmla="*/ 7 w 70" name="T10"/>
                    <a:gd fmla="*/ 197 h 197" name="T11"/>
                    <a:gd fmla="*/ 3 w 70" name="T12"/>
                    <a:gd fmla="*/ 197 h 197" name="T13"/>
                    <a:gd fmla="*/ 3 w 70" name="T14"/>
                    <a:gd fmla="*/ 6 h 197" name="T15"/>
                    <a:gd fmla="*/ 50 w 70" name="T16"/>
                    <a:gd fmla="*/ 7 h 197" name="T17"/>
                    <a:gd fmla="*/ 66 w 70" name="T18"/>
                    <a:gd fmla="*/ 194 h 197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97" w="70">
                      <a:moveTo>
                        <a:pt x="66" y="194"/>
                      </a:moveTo>
                      <a:cubicBezTo>
                        <a:pt x="62" y="194"/>
                        <a:pt x="62" y="194"/>
                        <a:pt x="62" y="194"/>
                      </a:cubicBezTo>
                      <a:cubicBezTo>
                        <a:pt x="66" y="163"/>
                        <a:pt x="64" y="24"/>
                        <a:pt x="47" y="10"/>
                      </a:cubicBezTo>
                      <a:cubicBezTo>
                        <a:pt x="42" y="5"/>
                        <a:pt x="13" y="7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5" y="19"/>
                        <a:pt x="6" y="126"/>
                        <a:pt x="7" y="197"/>
                      </a:cubicBezTo>
                      <a:cubicBezTo>
                        <a:pt x="3" y="197"/>
                        <a:pt x="3" y="197"/>
                        <a:pt x="3" y="197"/>
                      </a:cubicBezTo>
                      <a:cubicBezTo>
                        <a:pt x="0" y="9"/>
                        <a:pt x="3" y="7"/>
                        <a:pt x="3" y="6"/>
                      </a:cubicBezTo>
                      <a:cubicBezTo>
                        <a:pt x="7" y="2"/>
                        <a:pt x="42" y="0"/>
                        <a:pt x="50" y="7"/>
                      </a:cubicBezTo>
                      <a:cubicBezTo>
                        <a:pt x="69" y="23"/>
                        <a:pt x="70" y="166"/>
                        <a:pt x="66" y="1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1" name="Freeform 21"/>
                <p:cNvSpPr/>
                <p:nvPr/>
              </p:nvSpPr>
              <p:spPr bwMode="auto">
                <a:xfrm>
                  <a:off x="8801101" y="1627188"/>
                  <a:ext cx="398463" cy="188912"/>
                </a:xfrm>
                <a:custGeom>
                  <a:gdLst>
                    <a:gd fmla="*/ 4 w 106" name="T0"/>
                    <a:gd fmla="*/ 5 h 50" name="T1"/>
                    <a:gd fmla="*/ 97 w 106" name="T2"/>
                    <a:gd fmla="*/ 5 h 50" name="T3"/>
                    <a:gd fmla="*/ 104 w 106" name="T4"/>
                    <a:gd fmla="*/ 49 h 50" name="T5"/>
                    <a:gd fmla="*/ 5 w 106" name="T6"/>
                    <a:gd fmla="*/ 48 h 50" name="T7"/>
                    <a:gd fmla="*/ 4 w 106" name="T8"/>
                    <a:gd fmla="*/ 5 h 5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0" w="105">
                      <a:moveTo>
                        <a:pt x="4" y="5"/>
                      </a:moveTo>
                      <a:cubicBezTo>
                        <a:pt x="8" y="2"/>
                        <a:pt x="88" y="0"/>
                        <a:pt x="97" y="5"/>
                      </a:cubicBezTo>
                      <a:cubicBezTo>
                        <a:pt x="105" y="11"/>
                        <a:pt x="106" y="47"/>
                        <a:pt x="104" y="49"/>
                      </a:cubicBezTo>
                      <a:cubicBezTo>
                        <a:pt x="102" y="50"/>
                        <a:pt x="8" y="49"/>
                        <a:pt x="5" y="48"/>
                      </a:cubicBezTo>
                      <a:cubicBezTo>
                        <a:pt x="2" y="47"/>
                        <a:pt x="0" y="8"/>
                        <a:pt x="4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2" name="Freeform 22"/>
                <p:cNvSpPr>
                  <a:spLocks noEditPoints="1"/>
                </p:cNvSpPr>
                <p:nvPr/>
              </p:nvSpPr>
              <p:spPr bwMode="auto">
                <a:xfrm>
                  <a:off x="8793163" y="1616075"/>
                  <a:ext cx="414338" cy="207962"/>
                </a:xfrm>
                <a:custGeom>
                  <a:gdLst>
                    <a:gd fmla="*/ 106 w 110" name="T0"/>
                    <a:gd fmla="*/ 54 h 55" name="T1"/>
                    <a:gd fmla="*/ 6 w 110" name="T2"/>
                    <a:gd fmla="*/ 53 h 55" name="T3"/>
                    <a:gd fmla="*/ 3 w 110" name="T4"/>
                    <a:gd fmla="*/ 47 h 55" name="T5"/>
                    <a:gd fmla="*/ 4 w 110" name="T6"/>
                    <a:gd fmla="*/ 6 h 55" name="T7"/>
                    <a:gd fmla="*/ 6 w 110" name="T8"/>
                    <a:gd fmla="*/ 5 h 55" name="T9"/>
                    <a:gd fmla="*/ 100 w 110" name="T10"/>
                    <a:gd fmla="*/ 6 h 55" name="T11"/>
                    <a:gd fmla="*/ 108 w 110" name="T12"/>
                    <a:gd fmla="*/ 30 h 55" name="T13"/>
                    <a:gd fmla="*/ 107 w 110" name="T14"/>
                    <a:gd fmla="*/ 53 h 55" name="T15"/>
                    <a:gd fmla="*/ 107 w 110" name="T16"/>
                    <a:gd fmla="*/ 53 h 55" name="T17"/>
                    <a:gd fmla="*/ 106 w 110" name="T18"/>
                    <a:gd fmla="*/ 54 h 55" name="T19"/>
                    <a:gd fmla="*/ 8 w 110" name="T20"/>
                    <a:gd fmla="*/ 49 h 55" name="T21"/>
                    <a:gd fmla="*/ 104 w 110" name="T22"/>
                    <a:gd fmla="*/ 50 h 55" name="T23"/>
                    <a:gd fmla="*/ 98 w 110" name="T24"/>
                    <a:gd fmla="*/ 10 h 55" name="T25"/>
                    <a:gd fmla="*/ 7 w 110" name="T26"/>
                    <a:gd fmla="*/ 9 h 55" name="T27"/>
                    <a:gd fmla="*/ 8 w 110" name="T28"/>
                    <a:gd fmla="*/ 49 h 55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55" w="110">
                      <a:moveTo>
                        <a:pt x="106" y="54"/>
                      </a:moveTo>
                      <a:cubicBezTo>
                        <a:pt x="101" y="55"/>
                        <a:pt x="10" y="55"/>
                        <a:pt x="6" y="53"/>
                      </a:cubicBezTo>
                      <a:cubicBezTo>
                        <a:pt x="4" y="53"/>
                        <a:pt x="4" y="51"/>
                        <a:pt x="3" y="47"/>
                      </a:cubicBezTo>
                      <a:cubicBezTo>
                        <a:pt x="1" y="38"/>
                        <a:pt x="0" y="10"/>
                        <a:pt x="4" y="6"/>
                      </a:cubicBezTo>
                      <a:cubicBezTo>
                        <a:pt x="5" y="6"/>
                        <a:pt x="5" y="6"/>
                        <a:pt x="6" y="5"/>
                      </a:cubicBezTo>
                      <a:cubicBezTo>
                        <a:pt x="15" y="3"/>
                        <a:pt x="90" y="0"/>
                        <a:pt x="100" y="6"/>
                      </a:cubicBezTo>
                      <a:cubicBezTo>
                        <a:pt x="104" y="9"/>
                        <a:pt x="107" y="17"/>
                        <a:pt x="108" y="30"/>
                      </a:cubicBezTo>
                      <a:cubicBezTo>
                        <a:pt x="108" y="30"/>
                        <a:pt x="110" y="50"/>
                        <a:pt x="107" y="53"/>
                      </a:cubicBezTo>
                      <a:cubicBezTo>
                        <a:pt x="107" y="53"/>
                        <a:pt x="107" y="53"/>
                        <a:pt x="107" y="53"/>
                      </a:cubicBezTo>
                      <a:cubicBezTo>
                        <a:pt x="106" y="54"/>
                        <a:pt x="106" y="54"/>
                        <a:pt x="106" y="54"/>
                      </a:cubicBezTo>
                      <a:close/>
                      <a:moveTo>
                        <a:pt x="8" y="49"/>
                      </a:moveTo>
                      <a:cubicBezTo>
                        <a:pt x="16" y="50"/>
                        <a:pt x="95" y="51"/>
                        <a:pt x="104" y="50"/>
                      </a:cubicBezTo>
                      <a:cubicBezTo>
                        <a:pt x="105" y="44"/>
                        <a:pt x="104" y="14"/>
                        <a:pt x="98" y="10"/>
                      </a:cubicBezTo>
                      <a:cubicBezTo>
                        <a:pt x="91" y="6"/>
                        <a:pt x="18" y="6"/>
                        <a:pt x="7" y="9"/>
                      </a:cubicBezTo>
                      <a:cubicBezTo>
                        <a:pt x="5" y="13"/>
                        <a:pt x="5" y="44"/>
                        <a:pt x="8" y="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3" name="Freeform 23"/>
                <p:cNvSpPr/>
                <p:nvPr/>
              </p:nvSpPr>
              <p:spPr bwMode="auto">
                <a:xfrm>
                  <a:off x="8382001" y="1619250"/>
                  <a:ext cx="388938" cy="193675"/>
                </a:xfrm>
                <a:custGeom>
                  <a:gdLst>
                    <a:gd fmla="*/ 3 w 103" name="T0"/>
                    <a:gd fmla="*/ 46 h 51" name="T1"/>
                    <a:gd fmla="*/ 98 w 103" name="T2"/>
                    <a:gd fmla="*/ 48 h 51" name="T3"/>
                    <a:gd fmla="*/ 98 w 103" name="T4"/>
                    <a:gd fmla="*/ 3 h 51" name="T5"/>
                    <a:gd fmla="*/ 6 w 103" name="T6"/>
                    <a:gd fmla="*/ 3 h 51" name="T7"/>
                    <a:gd fmla="*/ 3 w 103" name="T8"/>
                    <a:gd fmla="*/ 46 h 5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1" w="103">
                      <a:moveTo>
                        <a:pt x="3" y="46"/>
                      </a:moveTo>
                      <a:cubicBezTo>
                        <a:pt x="6" y="50"/>
                        <a:pt x="94" y="51"/>
                        <a:pt x="98" y="48"/>
                      </a:cubicBezTo>
                      <a:cubicBezTo>
                        <a:pt x="102" y="45"/>
                        <a:pt x="103" y="5"/>
                        <a:pt x="98" y="3"/>
                      </a:cubicBezTo>
                      <a:cubicBezTo>
                        <a:pt x="93" y="0"/>
                        <a:pt x="9" y="0"/>
                        <a:pt x="6" y="3"/>
                      </a:cubicBezTo>
                      <a:cubicBezTo>
                        <a:pt x="2" y="7"/>
                        <a:pt x="0" y="41"/>
                        <a:pt x="3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4" name="Freeform 24"/>
                <p:cNvSpPr>
                  <a:spLocks noEditPoints="1"/>
                </p:cNvSpPr>
                <p:nvPr/>
              </p:nvSpPr>
              <p:spPr bwMode="auto">
                <a:xfrm>
                  <a:off x="8375651" y="1612900"/>
                  <a:ext cx="398463" cy="206375"/>
                </a:xfrm>
                <a:custGeom>
                  <a:gdLst>
                    <a:gd fmla="*/ 100 w 106" name="T0"/>
                    <a:gd fmla="*/ 53 h 55" name="T1"/>
                    <a:gd fmla="*/ 100 w 106" name="T2"/>
                    <a:gd fmla="*/ 53 h 55" name="T3"/>
                    <a:gd fmla="*/ 3 w 106" name="T4"/>
                    <a:gd fmla="*/ 49 h 55" name="T5"/>
                    <a:gd fmla="*/ 6 w 106" name="T6"/>
                    <a:gd fmla="*/ 4 h 55" name="T7"/>
                    <a:gd fmla="*/ 8 w 106" name="T8"/>
                    <a:gd fmla="*/ 3 h 55" name="T9"/>
                    <a:gd fmla="*/ 101 w 106" name="T10"/>
                    <a:gd fmla="*/ 3 h 55" name="T11"/>
                    <a:gd fmla="*/ 105 w 106" name="T12"/>
                    <a:gd fmla="*/ 16 h 55" name="T13"/>
                    <a:gd fmla="*/ 101 w 106" name="T14"/>
                    <a:gd fmla="*/ 52 h 55" name="T15"/>
                    <a:gd fmla="*/ 100 w 106" name="T16"/>
                    <a:gd fmla="*/ 53 h 55" name="T17"/>
                    <a:gd fmla="*/ 6 w 106" name="T18"/>
                    <a:gd fmla="*/ 46 h 55" name="T19"/>
                    <a:gd fmla="*/ 99 w 106" name="T20"/>
                    <a:gd fmla="*/ 49 h 55" name="T21"/>
                    <a:gd fmla="*/ 100 w 106" name="T22"/>
                    <a:gd fmla="*/ 51 h 55" name="T23"/>
                    <a:gd fmla="*/ 99 w 106" name="T24"/>
                    <a:gd fmla="*/ 49 h 55" name="T25"/>
                    <a:gd fmla="*/ 99 w 106" name="T26"/>
                    <a:gd fmla="*/ 6 h 55" name="T27"/>
                    <a:gd fmla="*/ 9 w 106" name="T28"/>
                    <a:gd fmla="*/ 7 h 55" name="T29"/>
                    <a:gd fmla="*/ 6 w 106" name="T30"/>
                    <a:gd fmla="*/ 46 h 5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55" w="105">
                      <a:moveTo>
                        <a:pt x="100" y="53"/>
                      </a:moveTo>
                      <a:cubicBezTo>
                        <a:pt x="100" y="53"/>
                        <a:pt x="100" y="53"/>
                        <a:pt x="100" y="53"/>
                      </a:cubicBezTo>
                      <a:cubicBezTo>
                        <a:pt x="94" y="54"/>
                        <a:pt x="7" y="55"/>
                        <a:pt x="3" y="49"/>
                      </a:cubicBezTo>
                      <a:cubicBezTo>
                        <a:pt x="0" y="44"/>
                        <a:pt x="2" y="8"/>
                        <a:pt x="6" y="4"/>
                      </a:cubicBezTo>
                      <a:cubicBezTo>
                        <a:pt x="7" y="3"/>
                        <a:pt x="7" y="3"/>
                        <a:pt x="8" y="3"/>
                      </a:cubicBezTo>
                      <a:cubicBezTo>
                        <a:pt x="18" y="0"/>
                        <a:pt x="95" y="0"/>
                        <a:pt x="101" y="3"/>
                      </a:cubicBezTo>
                      <a:cubicBezTo>
                        <a:pt x="103" y="4"/>
                        <a:pt x="104" y="6"/>
                        <a:pt x="105" y="16"/>
                      </a:cubicBezTo>
                      <a:cubicBezTo>
                        <a:pt x="106" y="25"/>
                        <a:pt x="106" y="49"/>
                        <a:pt x="101" y="52"/>
                      </a:cubicBezTo>
                      <a:cubicBezTo>
                        <a:pt x="101" y="52"/>
                        <a:pt x="101" y="53"/>
                        <a:pt x="100" y="53"/>
                      </a:cubicBezTo>
                      <a:close/>
                      <a:moveTo>
                        <a:pt x="6" y="46"/>
                      </a:moveTo>
                      <a:cubicBezTo>
                        <a:pt x="13" y="49"/>
                        <a:pt x="90" y="51"/>
                        <a:pt x="99" y="49"/>
                      </a:cubicBezTo>
                      <a:cubicBezTo>
                        <a:pt x="100" y="51"/>
                        <a:pt x="100" y="51"/>
                        <a:pt x="100" y="51"/>
                      </a:cubicBezTo>
                      <a:cubicBezTo>
                        <a:pt x="99" y="49"/>
                        <a:pt x="99" y="49"/>
                        <a:pt x="99" y="49"/>
                      </a:cubicBezTo>
                      <a:cubicBezTo>
                        <a:pt x="102" y="45"/>
                        <a:pt x="102" y="10"/>
                        <a:pt x="99" y="6"/>
                      </a:cubicBezTo>
                      <a:cubicBezTo>
                        <a:pt x="94" y="5"/>
                        <a:pt x="19" y="4"/>
                        <a:pt x="9" y="7"/>
                      </a:cubicBezTo>
                      <a:cubicBezTo>
                        <a:pt x="6" y="10"/>
                        <a:pt x="4" y="41"/>
                        <a:pt x="6" y="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5" name="Freeform 25"/>
                <p:cNvSpPr/>
                <p:nvPr/>
              </p:nvSpPr>
              <p:spPr bwMode="auto">
                <a:xfrm>
                  <a:off x="7945438" y="1616075"/>
                  <a:ext cx="388938" cy="192087"/>
                </a:xfrm>
                <a:custGeom>
                  <a:gdLst>
                    <a:gd fmla="*/ 3 w 103" name="T0"/>
                    <a:gd fmla="*/ 46 h 51" name="T1"/>
                    <a:gd fmla="*/ 98 w 103" name="T2"/>
                    <a:gd fmla="*/ 48 h 51" name="T3"/>
                    <a:gd fmla="*/ 98 w 103" name="T4"/>
                    <a:gd fmla="*/ 3 h 51" name="T5"/>
                    <a:gd fmla="*/ 6 w 103" name="T6"/>
                    <a:gd fmla="*/ 3 h 51" name="T7"/>
                    <a:gd fmla="*/ 3 w 103" name="T8"/>
                    <a:gd fmla="*/ 46 h 5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1" w="103">
                      <a:moveTo>
                        <a:pt x="3" y="46"/>
                      </a:moveTo>
                      <a:cubicBezTo>
                        <a:pt x="5" y="50"/>
                        <a:pt x="94" y="51"/>
                        <a:pt x="98" y="48"/>
                      </a:cubicBezTo>
                      <a:cubicBezTo>
                        <a:pt x="102" y="45"/>
                        <a:pt x="103" y="5"/>
                        <a:pt x="98" y="3"/>
                      </a:cubicBezTo>
                      <a:cubicBezTo>
                        <a:pt x="93" y="0"/>
                        <a:pt x="9" y="0"/>
                        <a:pt x="6" y="3"/>
                      </a:cubicBezTo>
                      <a:cubicBezTo>
                        <a:pt x="2" y="7"/>
                        <a:pt x="0" y="41"/>
                        <a:pt x="3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6" name="Freeform 26"/>
                <p:cNvSpPr>
                  <a:spLocks noEditPoints="1"/>
                </p:cNvSpPr>
                <p:nvPr/>
              </p:nvSpPr>
              <p:spPr bwMode="auto">
                <a:xfrm>
                  <a:off x="7934326" y="1608138"/>
                  <a:ext cx="403225" cy="207962"/>
                </a:xfrm>
                <a:custGeom>
                  <a:gdLst>
                    <a:gd fmla="*/ 101 w 107" name="T0"/>
                    <a:gd fmla="*/ 53 h 55" name="T1"/>
                    <a:gd fmla="*/ 101 w 107" name="T2"/>
                    <a:gd fmla="*/ 53 h 55" name="T3"/>
                    <a:gd fmla="*/ 4 w 107" name="T4"/>
                    <a:gd fmla="*/ 49 h 55" name="T5"/>
                    <a:gd fmla="*/ 7 w 107" name="T6"/>
                    <a:gd fmla="*/ 4 h 55" name="T7"/>
                    <a:gd fmla="*/ 9 w 107" name="T8"/>
                    <a:gd fmla="*/ 3 h 55" name="T9"/>
                    <a:gd fmla="*/ 102 w 107" name="T10"/>
                    <a:gd fmla="*/ 3 h 55" name="T11"/>
                    <a:gd fmla="*/ 106 w 107" name="T12"/>
                    <a:gd fmla="*/ 16 h 55" name="T13"/>
                    <a:gd fmla="*/ 102 w 107" name="T14"/>
                    <a:gd fmla="*/ 52 h 55" name="T15"/>
                    <a:gd fmla="*/ 101 w 107" name="T16"/>
                    <a:gd fmla="*/ 53 h 55" name="T17"/>
                    <a:gd fmla="*/ 7 w 107" name="T18"/>
                    <a:gd fmla="*/ 46 h 55" name="T19"/>
                    <a:gd fmla="*/ 100 w 107" name="T20"/>
                    <a:gd fmla="*/ 49 h 55" name="T21"/>
                    <a:gd fmla="*/ 100 w 107" name="T22"/>
                    <a:gd fmla="*/ 51 h 55" name="T23"/>
                    <a:gd fmla="*/ 100 w 107" name="T24"/>
                    <a:gd fmla="*/ 49 h 55" name="T25"/>
                    <a:gd fmla="*/ 100 w 107" name="T26"/>
                    <a:gd fmla="*/ 6 h 55" name="T27"/>
                    <a:gd fmla="*/ 10 w 107" name="T28"/>
                    <a:gd fmla="*/ 7 h 55" name="T29"/>
                    <a:gd fmla="*/ 7 w 107" name="T30"/>
                    <a:gd fmla="*/ 46 h 5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55" w="107">
                      <a:moveTo>
                        <a:pt x="101" y="53"/>
                      </a:moveTo>
                      <a:cubicBezTo>
                        <a:pt x="101" y="53"/>
                        <a:pt x="101" y="53"/>
                        <a:pt x="101" y="53"/>
                      </a:cubicBezTo>
                      <a:cubicBezTo>
                        <a:pt x="95" y="54"/>
                        <a:pt x="8" y="55"/>
                        <a:pt x="4" y="49"/>
                      </a:cubicBezTo>
                      <a:cubicBezTo>
                        <a:pt x="0" y="44"/>
                        <a:pt x="3" y="8"/>
                        <a:pt x="7" y="4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9" y="0"/>
                        <a:pt x="96" y="0"/>
                        <a:pt x="102" y="3"/>
                      </a:cubicBezTo>
                      <a:cubicBezTo>
                        <a:pt x="103" y="4"/>
                        <a:pt x="105" y="6"/>
                        <a:pt x="106" y="16"/>
                      </a:cubicBezTo>
                      <a:cubicBezTo>
                        <a:pt x="107" y="25"/>
                        <a:pt x="107" y="49"/>
                        <a:pt x="102" y="52"/>
                      </a:cubicBezTo>
                      <a:cubicBezTo>
                        <a:pt x="102" y="52"/>
                        <a:pt x="101" y="53"/>
                        <a:pt x="101" y="53"/>
                      </a:cubicBezTo>
                      <a:close/>
                      <a:moveTo>
                        <a:pt x="7" y="46"/>
                      </a:moveTo>
                      <a:cubicBezTo>
                        <a:pt x="14" y="49"/>
                        <a:pt x="91" y="51"/>
                        <a:pt x="100" y="49"/>
                      </a:cubicBezTo>
                      <a:cubicBezTo>
                        <a:pt x="100" y="51"/>
                        <a:pt x="100" y="51"/>
                        <a:pt x="100" y="51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3" y="45"/>
                        <a:pt x="103" y="10"/>
                        <a:pt x="100" y="6"/>
                      </a:cubicBezTo>
                      <a:cubicBezTo>
                        <a:pt x="95" y="5"/>
                        <a:pt x="19" y="4"/>
                        <a:pt x="10" y="7"/>
                      </a:cubicBezTo>
                      <a:cubicBezTo>
                        <a:pt x="7" y="10"/>
                        <a:pt x="5" y="41"/>
                        <a:pt x="7" y="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7" name="Freeform 27"/>
                <p:cNvSpPr/>
                <p:nvPr/>
              </p:nvSpPr>
              <p:spPr bwMode="auto">
                <a:xfrm>
                  <a:off x="7521576" y="1616075"/>
                  <a:ext cx="387350" cy="196850"/>
                </a:xfrm>
                <a:custGeom>
                  <a:gdLst>
                    <a:gd fmla="*/ 100 w 103" name="T0"/>
                    <a:gd fmla="*/ 46 h 52" name="T1"/>
                    <a:gd fmla="*/ 5 w 103" name="T2"/>
                    <a:gd fmla="*/ 49 h 52" name="T3"/>
                    <a:gd fmla="*/ 5 w 103" name="T4"/>
                    <a:gd fmla="*/ 3 h 52" name="T5"/>
                    <a:gd fmla="*/ 97 w 103" name="T6"/>
                    <a:gd fmla="*/ 3 h 52" name="T7"/>
                    <a:gd fmla="*/ 100 w 103" name="T8"/>
                    <a:gd fmla="*/ 46 h 5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2" w="103">
                      <a:moveTo>
                        <a:pt x="100" y="46"/>
                      </a:moveTo>
                      <a:cubicBezTo>
                        <a:pt x="97" y="50"/>
                        <a:pt x="9" y="52"/>
                        <a:pt x="5" y="49"/>
                      </a:cubicBezTo>
                      <a:cubicBezTo>
                        <a:pt x="1" y="46"/>
                        <a:pt x="0" y="5"/>
                        <a:pt x="5" y="3"/>
                      </a:cubicBezTo>
                      <a:cubicBezTo>
                        <a:pt x="10" y="1"/>
                        <a:pt x="93" y="0"/>
                        <a:pt x="97" y="3"/>
                      </a:cubicBezTo>
                      <a:cubicBezTo>
                        <a:pt x="101" y="7"/>
                        <a:pt x="103" y="41"/>
                        <a:pt x="100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8" name="Freeform 28"/>
                <p:cNvSpPr>
                  <a:spLocks noEditPoints="1"/>
                </p:cNvSpPr>
                <p:nvPr/>
              </p:nvSpPr>
              <p:spPr bwMode="auto">
                <a:xfrm>
                  <a:off x="7516813" y="1604963"/>
                  <a:ext cx="398463" cy="214312"/>
                </a:xfrm>
                <a:custGeom>
                  <a:gdLst>
                    <a:gd fmla="*/ 100 w 106" name="T0"/>
                    <a:gd fmla="*/ 51 h 57" name="T1"/>
                    <a:gd fmla="*/ 5 w 106" name="T2"/>
                    <a:gd fmla="*/ 54 h 57" name="T3"/>
                    <a:gd fmla="*/ 1 w 106" name="T4"/>
                    <a:gd fmla="*/ 18 h 57" name="T5"/>
                    <a:gd fmla="*/ 5 w 106" name="T6"/>
                    <a:gd fmla="*/ 4 h 57" name="T7"/>
                    <a:gd fmla="*/ 6 w 106" name="T8"/>
                    <a:gd fmla="*/ 4 h 57" name="T9"/>
                    <a:gd fmla="*/ 100 w 106" name="T10"/>
                    <a:gd fmla="*/ 5 h 57" name="T11"/>
                    <a:gd fmla="*/ 103 w 106" name="T12"/>
                    <a:gd fmla="*/ 50 h 57" name="T13"/>
                    <a:gd fmla="*/ 100 w 106" name="T14"/>
                    <a:gd fmla="*/ 51 h 57" name="T15"/>
                    <a:gd fmla="*/ 7 w 106" name="T16"/>
                    <a:gd fmla="*/ 8 h 57" name="T17"/>
                    <a:gd fmla="*/ 7 w 106" name="T18"/>
                    <a:gd fmla="*/ 50 h 57" name="T19"/>
                    <a:gd fmla="*/ 99 w 106" name="T20"/>
                    <a:gd fmla="*/ 47 h 57" name="T21"/>
                    <a:gd fmla="*/ 100 w 106" name="T22"/>
                    <a:gd fmla="*/ 47 h 57" name="T23"/>
                    <a:gd fmla="*/ 97 w 106" name="T24"/>
                    <a:gd fmla="*/ 8 h 57" name="T25"/>
                    <a:gd fmla="*/ 7 w 106" name="T26"/>
                    <a:gd fmla="*/ 8 h 5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7" w="105">
                      <a:moveTo>
                        <a:pt x="100" y="51"/>
                      </a:moveTo>
                      <a:cubicBezTo>
                        <a:pt x="90" y="54"/>
                        <a:pt x="10" y="57"/>
                        <a:pt x="5" y="54"/>
                      </a:cubicBezTo>
                      <a:cubicBezTo>
                        <a:pt x="0" y="50"/>
                        <a:pt x="0" y="27"/>
                        <a:pt x="1" y="18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0" y="2"/>
                        <a:pt x="94" y="0"/>
                        <a:pt x="100" y="5"/>
                      </a:cubicBezTo>
                      <a:cubicBezTo>
                        <a:pt x="104" y="9"/>
                        <a:pt x="106" y="45"/>
                        <a:pt x="103" y="50"/>
                      </a:cubicBezTo>
                      <a:cubicBezTo>
                        <a:pt x="102" y="50"/>
                        <a:pt x="102" y="51"/>
                        <a:pt x="100" y="51"/>
                      </a:cubicBezTo>
                      <a:close/>
                      <a:moveTo>
                        <a:pt x="7" y="8"/>
                      </a:moveTo>
                      <a:cubicBezTo>
                        <a:pt x="4" y="11"/>
                        <a:pt x="4" y="46"/>
                        <a:pt x="7" y="50"/>
                      </a:cubicBezTo>
                      <a:cubicBezTo>
                        <a:pt x="12" y="52"/>
                        <a:pt x="87" y="51"/>
                        <a:pt x="99" y="47"/>
                      </a:cubicBezTo>
                      <a:cubicBezTo>
                        <a:pt x="99" y="47"/>
                        <a:pt x="99" y="47"/>
                        <a:pt x="100" y="47"/>
                      </a:cubicBezTo>
                      <a:cubicBezTo>
                        <a:pt x="102" y="42"/>
                        <a:pt x="99" y="11"/>
                        <a:pt x="97" y="8"/>
                      </a:cubicBezTo>
                      <a:cubicBezTo>
                        <a:pt x="92" y="6"/>
                        <a:pt x="15" y="5"/>
                        <a:pt x="7" y="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69" name="Freeform 29"/>
                <p:cNvSpPr/>
                <p:nvPr/>
              </p:nvSpPr>
              <p:spPr bwMode="auto">
                <a:xfrm>
                  <a:off x="7072313" y="1627188"/>
                  <a:ext cx="388938" cy="192087"/>
                </a:xfrm>
                <a:custGeom>
                  <a:gdLst>
                    <a:gd fmla="*/ 3 w 103" name="T0"/>
                    <a:gd fmla="*/ 45 h 51" name="T1"/>
                    <a:gd fmla="*/ 98 w 103" name="T2"/>
                    <a:gd fmla="*/ 48 h 51" name="T3"/>
                    <a:gd fmla="*/ 98 w 103" name="T4"/>
                    <a:gd fmla="*/ 2 h 51" name="T5"/>
                    <a:gd fmla="*/ 6 w 103" name="T6"/>
                    <a:gd fmla="*/ 3 h 51" name="T7"/>
                    <a:gd fmla="*/ 3 w 103" name="T8"/>
                    <a:gd fmla="*/ 45 h 5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1" w="103">
                      <a:moveTo>
                        <a:pt x="3" y="45"/>
                      </a:moveTo>
                      <a:cubicBezTo>
                        <a:pt x="5" y="49"/>
                        <a:pt x="94" y="51"/>
                        <a:pt x="98" y="48"/>
                      </a:cubicBezTo>
                      <a:cubicBezTo>
                        <a:pt x="102" y="45"/>
                        <a:pt x="103" y="5"/>
                        <a:pt x="98" y="2"/>
                      </a:cubicBezTo>
                      <a:cubicBezTo>
                        <a:pt x="93" y="0"/>
                        <a:pt x="9" y="0"/>
                        <a:pt x="6" y="3"/>
                      </a:cubicBezTo>
                      <a:cubicBezTo>
                        <a:pt x="2" y="7"/>
                        <a:pt x="0" y="41"/>
                        <a:pt x="3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0" name="Freeform 30"/>
                <p:cNvSpPr>
                  <a:spLocks noEditPoints="1"/>
                </p:cNvSpPr>
                <p:nvPr/>
              </p:nvSpPr>
              <p:spPr bwMode="auto">
                <a:xfrm>
                  <a:off x="7061201" y="1619250"/>
                  <a:ext cx="403225" cy="204787"/>
                </a:xfrm>
                <a:custGeom>
                  <a:gdLst>
                    <a:gd fmla="*/ 101 w 107" name="T0"/>
                    <a:gd fmla="*/ 53 h 54" name="T1"/>
                    <a:gd fmla="*/ 101 w 107" name="T2"/>
                    <a:gd fmla="*/ 53 h 54" name="T3"/>
                    <a:gd fmla="*/ 4 w 107" name="T4"/>
                    <a:gd fmla="*/ 49 h 54" name="T5"/>
                    <a:gd fmla="*/ 7 w 107" name="T6"/>
                    <a:gd fmla="*/ 4 h 54" name="T7"/>
                    <a:gd fmla="*/ 9 w 107" name="T8"/>
                    <a:gd fmla="*/ 3 h 54" name="T9"/>
                    <a:gd fmla="*/ 102 w 107" name="T10"/>
                    <a:gd fmla="*/ 3 h 54" name="T11"/>
                    <a:gd fmla="*/ 106 w 107" name="T12"/>
                    <a:gd fmla="*/ 16 h 54" name="T13"/>
                    <a:gd fmla="*/ 102 w 107" name="T14"/>
                    <a:gd fmla="*/ 52 h 54" name="T15"/>
                    <a:gd fmla="*/ 101 w 107" name="T16"/>
                    <a:gd fmla="*/ 53 h 54" name="T17"/>
                    <a:gd fmla="*/ 7 w 107" name="T18"/>
                    <a:gd fmla="*/ 46 h 54" name="T19"/>
                    <a:gd fmla="*/ 100 w 107" name="T20"/>
                    <a:gd fmla="*/ 48 h 54" name="T21"/>
                    <a:gd fmla="*/ 100 w 107" name="T22"/>
                    <a:gd fmla="*/ 51 h 54" name="T23"/>
                    <a:gd fmla="*/ 100 w 107" name="T24"/>
                    <a:gd fmla="*/ 48 h 54" name="T25"/>
                    <a:gd fmla="*/ 100 w 107" name="T26"/>
                    <a:gd fmla="*/ 6 h 54" name="T27"/>
                    <a:gd fmla="*/ 10 w 107" name="T28"/>
                    <a:gd fmla="*/ 7 h 54" name="T29"/>
                    <a:gd fmla="*/ 7 w 107" name="T30"/>
                    <a:gd fmla="*/ 46 h 54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54" w="107">
                      <a:moveTo>
                        <a:pt x="101" y="53"/>
                      </a:moveTo>
                      <a:cubicBezTo>
                        <a:pt x="101" y="53"/>
                        <a:pt x="101" y="53"/>
                        <a:pt x="101" y="53"/>
                      </a:cubicBezTo>
                      <a:cubicBezTo>
                        <a:pt x="95" y="54"/>
                        <a:pt x="8" y="54"/>
                        <a:pt x="4" y="49"/>
                      </a:cubicBezTo>
                      <a:cubicBezTo>
                        <a:pt x="0" y="44"/>
                        <a:pt x="3" y="8"/>
                        <a:pt x="7" y="4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9" y="0"/>
                        <a:pt x="96" y="0"/>
                        <a:pt x="102" y="3"/>
                      </a:cubicBezTo>
                      <a:cubicBezTo>
                        <a:pt x="103" y="3"/>
                        <a:pt x="105" y="6"/>
                        <a:pt x="106" y="16"/>
                      </a:cubicBezTo>
                      <a:cubicBezTo>
                        <a:pt x="107" y="25"/>
                        <a:pt x="107" y="49"/>
                        <a:pt x="102" y="52"/>
                      </a:cubicBezTo>
                      <a:cubicBezTo>
                        <a:pt x="102" y="52"/>
                        <a:pt x="101" y="52"/>
                        <a:pt x="101" y="53"/>
                      </a:cubicBezTo>
                      <a:close/>
                      <a:moveTo>
                        <a:pt x="7" y="46"/>
                      </a:moveTo>
                      <a:cubicBezTo>
                        <a:pt x="14" y="49"/>
                        <a:pt x="91" y="51"/>
                        <a:pt x="100" y="48"/>
                      </a:cubicBezTo>
                      <a:cubicBezTo>
                        <a:pt x="100" y="51"/>
                        <a:pt x="100" y="51"/>
                        <a:pt x="100" y="51"/>
                      </a:cubicBezTo>
                      <a:cubicBezTo>
                        <a:pt x="100" y="48"/>
                        <a:pt x="100" y="48"/>
                        <a:pt x="100" y="48"/>
                      </a:cubicBezTo>
                      <a:cubicBezTo>
                        <a:pt x="103" y="45"/>
                        <a:pt x="103" y="10"/>
                        <a:pt x="100" y="6"/>
                      </a:cubicBezTo>
                      <a:cubicBezTo>
                        <a:pt x="94" y="4"/>
                        <a:pt x="20" y="4"/>
                        <a:pt x="10" y="7"/>
                      </a:cubicBezTo>
                      <a:cubicBezTo>
                        <a:pt x="7" y="10"/>
                        <a:pt x="5" y="41"/>
                        <a:pt x="7" y="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1" name="Freeform 31"/>
                <p:cNvSpPr/>
                <p:nvPr/>
              </p:nvSpPr>
              <p:spPr bwMode="auto">
                <a:xfrm>
                  <a:off x="6640513" y="1608138"/>
                  <a:ext cx="395288" cy="196850"/>
                </a:xfrm>
                <a:custGeom>
                  <a:gdLst>
                    <a:gd fmla="*/ 99 w 105" name="T0"/>
                    <a:gd fmla="*/ 6 h 52" name="T1"/>
                    <a:gd fmla="*/ 101 w 105" name="T2"/>
                    <a:gd fmla="*/ 49 h 52" name="T3"/>
                    <a:gd fmla="*/ 6 w 105" name="T4"/>
                    <a:gd fmla="*/ 47 h 52" name="T5"/>
                    <a:gd fmla="*/ 7 w 105" name="T6"/>
                    <a:gd fmla="*/ 17 h 52" name="T7"/>
                    <a:gd fmla="*/ 99 w 105" name="T8"/>
                    <a:gd fmla="*/ 6 h 5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2" w="105">
                      <a:moveTo>
                        <a:pt x="99" y="6"/>
                      </a:moveTo>
                      <a:cubicBezTo>
                        <a:pt x="103" y="7"/>
                        <a:pt x="105" y="46"/>
                        <a:pt x="101" y="49"/>
                      </a:cubicBezTo>
                      <a:cubicBezTo>
                        <a:pt x="97" y="52"/>
                        <a:pt x="11" y="51"/>
                        <a:pt x="6" y="47"/>
                      </a:cubicBezTo>
                      <a:cubicBezTo>
                        <a:pt x="0" y="43"/>
                        <a:pt x="2" y="22"/>
                        <a:pt x="7" y="17"/>
                      </a:cubicBezTo>
                      <a:cubicBezTo>
                        <a:pt x="13" y="8"/>
                        <a:pt x="16" y="0"/>
                        <a:pt x="99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2" name="Freeform 32"/>
                <p:cNvSpPr>
                  <a:spLocks noEditPoints="1"/>
                </p:cNvSpPr>
                <p:nvPr/>
              </p:nvSpPr>
              <p:spPr bwMode="auto">
                <a:xfrm>
                  <a:off x="6637338" y="1612900"/>
                  <a:ext cx="406400" cy="200025"/>
                </a:xfrm>
                <a:custGeom>
                  <a:gdLst>
                    <a:gd fmla="*/ 102 w 108" name="T0"/>
                    <a:gd fmla="*/ 51 h 53" name="T1"/>
                    <a:gd fmla="*/ 5 w 108" name="T2"/>
                    <a:gd fmla="*/ 48 h 53" name="T3"/>
                    <a:gd fmla="*/ 2 w 108" name="T4"/>
                    <a:gd fmla="*/ 40 h 53" name="T5"/>
                    <a:gd fmla="*/ 6 w 108" name="T6"/>
                    <a:gd fmla="*/ 15 h 53" name="T7"/>
                    <a:gd fmla="*/ 7 w 108" name="T8"/>
                    <a:gd fmla="*/ 13 h 53" name="T9"/>
                    <a:gd fmla="*/ 20 w 108" name="T10"/>
                    <a:gd fmla="*/ 4 h 53" name="T11"/>
                    <a:gd fmla="*/ 100 w 108" name="T12"/>
                    <a:gd fmla="*/ 3 h 53" name="T13"/>
                    <a:gd fmla="*/ 104 w 108" name="T14"/>
                    <a:gd fmla="*/ 8 h 53" name="T15"/>
                    <a:gd fmla="*/ 103 w 108" name="T16"/>
                    <a:gd fmla="*/ 50 h 53" name="T17"/>
                    <a:gd fmla="*/ 102 w 108" name="T18"/>
                    <a:gd fmla="*/ 51 h 53" name="T19"/>
                    <a:gd fmla="*/ 21 w 108" name="T20"/>
                    <a:gd fmla="*/ 8 h 53" name="T21"/>
                    <a:gd fmla="*/ 10 w 108" name="T22"/>
                    <a:gd fmla="*/ 16 h 53" name="T23"/>
                    <a:gd fmla="*/ 9 w 108" name="T24"/>
                    <a:gd fmla="*/ 17 h 53" name="T25"/>
                    <a:gd fmla="*/ 6 w 108" name="T26"/>
                    <a:gd fmla="*/ 40 h 53" name="T27"/>
                    <a:gd fmla="*/ 8 w 108" name="T28"/>
                    <a:gd fmla="*/ 44 h 53" name="T29"/>
                    <a:gd fmla="*/ 101 w 108" name="T30"/>
                    <a:gd fmla="*/ 46 h 53" name="T31"/>
                    <a:gd fmla="*/ 101 w 108" name="T32"/>
                    <a:gd fmla="*/ 49 h 53" name="T33"/>
                    <a:gd fmla="*/ 101 w 108" name="T34"/>
                    <a:gd fmla="*/ 46 h 53" name="T35"/>
                    <a:gd fmla="*/ 99 w 108" name="T36"/>
                    <a:gd fmla="*/ 8 h 53" name="T37"/>
                    <a:gd fmla="*/ 21 w 108" name="T38"/>
                    <a:gd fmla="*/ 8 h 53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52" w="108">
                      <a:moveTo>
                        <a:pt x="102" y="51"/>
                      </a:moveTo>
                      <a:cubicBezTo>
                        <a:pt x="93" y="53"/>
                        <a:pt x="11" y="52"/>
                        <a:pt x="5" y="48"/>
                      </a:cubicBezTo>
                      <a:cubicBezTo>
                        <a:pt x="3" y="47"/>
                        <a:pt x="2" y="44"/>
                        <a:pt x="2" y="40"/>
                      </a:cubicBezTo>
                      <a:cubicBezTo>
                        <a:pt x="0" y="32"/>
                        <a:pt x="2" y="19"/>
                        <a:pt x="6" y="15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9" y="10"/>
                        <a:pt x="12" y="7"/>
                        <a:pt x="20" y="4"/>
                      </a:cubicBezTo>
                      <a:cubicBezTo>
                        <a:pt x="33" y="0"/>
                        <a:pt x="57" y="0"/>
                        <a:pt x="100" y="3"/>
                      </a:cubicBezTo>
                      <a:cubicBezTo>
                        <a:pt x="102" y="4"/>
                        <a:pt x="103" y="6"/>
                        <a:pt x="104" y="8"/>
                      </a:cubicBezTo>
                      <a:cubicBezTo>
                        <a:pt x="106" y="17"/>
                        <a:pt x="108" y="46"/>
                        <a:pt x="103" y="50"/>
                      </a:cubicBezTo>
                      <a:cubicBezTo>
                        <a:pt x="103" y="50"/>
                        <a:pt x="102" y="50"/>
                        <a:pt x="102" y="51"/>
                      </a:cubicBezTo>
                      <a:close/>
                      <a:moveTo>
                        <a:pt x="21" y="8"/>
                      </a:moveTo>
                      <a:cubicBezTo>
                        <a:pt x="15" y="10"/>
                        <a:pt x="13" y="13"/>
                        <a:pt x="10" y="16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7" y="20"/>
                        <a:pt x="5" y="32"/>
                        <a:pt x="6" y="40"/>
                      </a:cubicBezTo>
                      <a:cubicBezTo>
                        <a:pt x="6" y="43"/>
                        <a:pt x="7" y="44"/>
                        <a:pt x="8" y="44"/>
                      </a:cubicBezTo>
                      <a:cubicBezTo>
                        <a:pt x="13" y="47"/>
                        <a:pt x="92" y="49"/>
                        <a:pt x="101" y="46"/>
                      </a:cubicBezTo>
                      <a:cubicBezTo>
                        <a:pt x="101" y="49"/>
                        <a:pt x="101" y="49"/>
                        <a:pt x="101" y="49"/>
                      </a:cubicBezTo>
                      <a:cubicBezTo>
                        <a:pt x="101" y="46"/>
                        <a:pt x="101" y="46"/>
                        <a:pt x="101" y="46"/>
                      </a:cubicBezTo>
                      <a:cubicBezTo>
                        <a:pt x="103" y="43"/>
                        <a:pt x="102" y="12"/>
                        <a:pt x="99" y="8"/>
                      </a:cubicBezTo>
                      <a:cubicBezTo>
                        <a:pt x="58" y="4"/>
                        <a:pt x="33" y="5"/>
                        <a:pt x="21" y="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3" name="Freeform 33"/>
                <p:cNvSpPr/>
                <p:nvPr/>
              </p:nvSpPr>
              <p:spPr bwMode="auto">
                <a:xfrm>
                  <a:off x="8375651" y="2216150"/>
                  <a:ext cx="382588" cy="219075"/>
                </a:xfrm>
                <a:custGeom>
                  <a:gdLst>
                    <a:gd fmla="*/ 3 w 102" name="T0"/>
                    <a:gd fmla="*/ 51 h 58" name="T1"/>
                    <a:gd fmla="*/ 98 w 102" name="T2"/>
                    <a:gd fmla="*/ 52 h 58" name="T3"/>
                    <a:gd fmla="*/ 95 w 102" name="T4"/>
                    <a:gd fmla="*/ 7 h 58" name="T5"/>
                    <a:gd fmla="*/ 4 w 102" name="T6"/>
                    <a:gd fmla="*/ 7 h 58" name="T7"/>
                    <a:gd fmla="*/ 3 w 102" name="T8"/>
                    <a:gd fmla="*/ 51 h 5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7" w="102">
                      <a:moveTo>
                        <a:pt x="3" y="51"/>
                      </a:moveTo>
                      <a:cubicBezTo>
                        <a:pt x="5" y="58"/>
                        <a:pt x="94" y="55"/>
                        <a:pt x="98" y="52"/>
                      </a:cubicBezTo>
                      <a:cubicBezTo>
                        <a:pt x="102" y="50"/>
                        <a:pt x="99" y="9"/>
                        <a:pt x="95" y="7"/>
                      </a:cubicBezTo>
                      <a:cubicBezTo>
                        <a:pt x="82" y="0"/>
                        <a:pt x="11" y="1"/>
                        <a:pt x="4" y="7"/>
                      </a:cubicBezTo>
                      <a:cubicBezTo>
                        <a:pt x="0" y="12"/>
                        <a:pt x="2" y="45"/>
                        <a:pt x="3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4" name="Freeform 34"/>
                <p:cNvSpPr>
                  <a:spLocks noEditPoints="1"/>
                </p:cNvSpPr>
                <p:nvPr/>
              </p:nvSpPr>
              <p:spPr bwMode="auto">
                <a:xfrm>
                  <a:off x="8364538" y="2209800"/>
                  <a:ext cx="393700" cy="233362"/>
                </a:xfrm>
                <a:custGeom>
                  <a:gdLst>
                    <a:gd fmla="*/ 101 w 105" name="T0"/>
                    <a:gd fmla="*/ 57 h 62" name="T1"/>
                    <a:gd fmla="*/ 101 w 105" name="T2"/>
                    <a:gd fmla="*/ 57 h 62" name="T3"/>
                    <a:gd fmla="*/ 6 w 105" name="T4"/>
                    <a:gd fmla="*/ 56 h 62" name="T5"/>
                    <a:gd fmla="*/ 4 w 105" name="T6"/>
                    <a:gd fmla="*/ 54 h 62" name="T7"/>
                    <a:gd fmla="*/ 6 w 105" name="T8"/>
                    <a:gd fmla="*/ 8 h 62" name="T9"/>
                    <a:gd fmla="*/ 11 w 105" name="T10"/>
                    <a:gd fmla="*/ 6 h 62" name="T11"/>
                    <a:gd fmla="*/ 99 w 105" name="T12"/>
                    <a:gd fmla="*/ 7 h 62" name="T13"/>
                    <a:gd fmla="*/ 105 w 105" name="T14"/>
                    <a:gd fmla="*/ 35 h 62" name="T15"/>
                    <a:gd fmla="*/ 102 w 105" name="T16"/>
                    <a:gd fmla="*/ 56 h 62" name="T17"/>
                    <a:gd fmla="*/ 101 w 105" name="T18"/>
                    <a:gd fmla="*/ 57 h 62" name="T19"/>
                    <a:gd fmla="*/ 8 w 105" name="T20"/>
                    <a:gd fmla="*/ 53 h 62" name="T21"/>
                    <a:gd fmla="*/ 100 w 105" name="T22"/>
                    <a:gd fmla="*/ 53 h 62" name="T23"/>
                    <a:gd fmla="*/ 97 w 105" name="T24"/>
                    <a:gd fmla="*/ 11 h 62" name="T25"/>
                    <a:gd fmla="*/ 12 w 105" name="T26"/>
                    <a:gd fmla="*/ 10 h 62" name="T27"/>
                    <a:gd fmla="*/ 9 w 105" name="T28"/>
                    <a:gd fmla="*/ 11 h 62" name="T29"/>
                    <a:gd fmla="*/ 8 w 105" name="T30"/>
                    <a:gd fmla="*/ 53 h 62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62" w="105">
                      <a:moveTo>
                        <a:pt x="101" y="57"/>
                      </a:moveTo>
                      <a:cubicBezTo>
                        <a:pt x="101" y="57"/>
                        <a:pt x="101" y="57"/>
                        <a:pt x="101" y="57"/>
                      </a:cubicBezTo>
                      <a:cubicBezTo>
                        <a:pt x="94" y="59"/>
                        <a:pt x="15" y="62"/>
                        <a:pt x="6" y="56"/>
                      </a:cubicBezTo>
                      <a:cubicBezTo>
                        <a:pt x="5" y="56"/>
                        <a:pt x="4" y="55"/>
                        <a:pt x="4" y="54"/>
                      </a:cubicBezTo>
                      <a:cubicBezTo>
                        <a:pt x="3" y="50"/>
                        <a:pt x="0" y="14"/>
                        <a:pt x="6" y="8"/>
                      </a:cubicBezTo>
                      <a:cubicBezTo>
                        <a:pt x="7" y="7"/>
                        <a:pt x="8" y="6"/>
                        <a:pt x="11" y="6"/>
                      </a:cubicBezTo>
                      <a:cubicBezTo>
                        <a:pt x="27" y="0"/>
                        <a:pt x="87" y="1"/>
                        <a:pt x="99" y="7"/>
                      </a:cubicBezTo>
                      <a:cubicBezTo>
                        <a:pt x="103" y="10"/>
                        <a:pt x="104" y="28"/>
                        <a:pt x="105" y="35"/>
                      </a:cubicBezTo>
                      <a:cubicBezTo>
                        <a:pt x="105" y="54"/>
                        <a:pt x="103" y="56"/>
                        <a:pt x="102" y="56"/>
                      </a:cubicBezTo>
                      <a:cubicBezTo>
                        <a:pt x="102" y="56"/>
                        <a:pt x="102" y="57"/>
                        <a:pt x="101" y="57"/>
                      </a:cubicBezTo>
                      <a:close/>
                      <a:moveTo>
                        <a:pt x="8" y="53"/>
                      </a:moveTo>
                      <a:cubicBezTo>
                        <a:pt x="15" y="56"/>
                        <a:pt x="90" y="55"/>
                        <a:pt x="100" y="53"/>
                      </a:cubicBezTo>
                      <a:cubicBezTo>
                        <a:pt x="102" y="48"/>
                        <a:pt x="100" y="14"/>
                        <a:pt x="97" y="11"/>
                      </a:cubicBezTo>
                      <a:cubicBezTo>
                        <a:pt x="85" y="5"/>
                        <a:pt x="28" y="5"/>
                        <a:pt x="12" y="10"/>
                      </a:cubicBezTo>
                      <a:cubicBezTo>
                        <a:pt x="10" y="10"/>
                        <a:pt x="9" y="11"/>
                        <a:pt x="9" y="11"/>
                      </a:cubicBezTo>
                      <a:cubicBezTo>
                        <a:pt x="5" y="15"/>
                        <a:pt x="7" y="44"/>
                        <a:pt x="8" y="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5" name="Freeform 35"/>
                <p:cNvSpPr/>
                <p:nvPr/>
              </p:nvSpPr>
              <p:spPr bwMode="auto">
                <a:xfrm>
                  <a:off x="7939088" y="2216150"/>
                  <a:ext cx="382588" cy="219075"/>
                </a:xfrm>
                <a:custGeom>
                  <a:gdLst>
                    <a:gd fmla="*/ 4 w 102" name="T0"/>
                    <a:gd fmla="*/ 52 h 58" name="T1"/>
                    <a:gd fmla="*/ 98 w 102" name="T2"/>
                    <a:gd fmla="*/ 53 h 58" name="T3"/>
                    <a:gd fmla="*/ 95 w 102" name="T4"/>
                    <a:gd fmla="*/ 8 h 58" name="T5"/>
                    <a:gd fmla="*/ 5 w 102" name="T6"/>
                    <a:gd fmla="*/ 8 h 58" name="T7"/>
                    <a:gd fmla="*/ 4 w 102" name="T8"/>
                    <a:gd fmla="*/ 52 h 5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7" w="102">
                      <a:moveTo>
                        <a:pt x="4" y="52"/>
                      </a:moveTo>
                      <a:cubicBezTo>
                        <a:pt x="5" y="58"/>
                        <a:pt x="95" y="55"/>
                        <a:pt x="98" y="53"/>
                      </a:cubicBezTo>
                      <a:cubicBezTo>
                        <a:pt x="102" y="50"/>
                        <a:pt x="99" y="10"/>
                        <a:pt x="95" y="8"/>
                      </a:cubicBezTo>
                      <a:cubicBezTo>
                        <a:pt x="82" y="0"/>
                        <a:pt x="12" y="1"/>
                        <a:pt x="5" y="8"/>
                      </a:cubicBezTo>
                      <a:cubicBezTo>
                        <a:pt x="0" y="13"/>
                        <a:pt x="2" y="46"/>
                        <a:pt x="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6" name="Freeform 36"/>
                <p:cNvSpPr>
                  <a:spLocks noEditPoints="1"/>
                </p:cNvSpPr>
                <p:nvPr/>
              </p:nvSpPr>
              <p:spPr bwMode="auto">
                <a:xfrm>
                  <a:off x="7927976" y="2212975"/>
                  <a:ext cx="398463" cy="230187"/>
                </a:xfrm>
                <a:custGeom>
                  <a:gdLst>
                    <a:gd fmla="*/ 101 w 106" name="T0"/>
                    <a:gd fmla="*/ 56 h 61" name="T1"/>
                    <a:gd fmla="*/ 101 w 106" name="T2"/>
                    <a:gd fmla="*/ 56 h 61" name="T3"/>
                    <a:gd fmla="*/ 6 w 106" name="T4"/>
                    <a:gd fmla="*/ 55 h 61" name="T5"/>
                    <a:gd fmla="*/ 5 w 106" name="T6"/>
                    <a:gd fmla="*/ 53 h 61" name="T7"/>
                    <a:gd fmla="*/ 6 w 106" name="T8"/>
                    <a:gd fmla="*/ 7 h 61" name="T9"/>
                    <a:gd fmla="*/ 11 w 106" name="T10"/>
                    <a:gd fmla="*/ 5 h 61" name="T11"/>
                    <a:gd fmla="*/ 99 w 106" name="T12"/>
                    <a:gd fmla="*/ 7 h 61" name="T13"/>
                    <a:gd fmla="*/ 105 w 106" name="T14"/>
                    <a:gd fmla="*/ 35 h 61" name="T15"/>
                    <a:gd fmla="*/ 102 w 106" name="T16"/>
                    <a:gd fmla="*/ 55 h 61" name="T17"/>
                    <a:gd fmla="*/ 101 w 106" name="T18"/>
                    <a:gd fmla="*/ 56 h 61" name="T19"/>
                    <a:gd fmla="*/ 9 w 106" name="T20"/>
                    <a:gd fmla="*/ 52 h 61" name="T21"/>
                    <a:gd fmla="*/ 100 w 106" name="T22"/>
                    <a:gd fmla="*/ 52 h 61" name="T23"/>
                    <a:gd fmla="*/ 97 w 106" name="T24"/>
                    <a:gd fmla="*/ 10 h 61" name="T25"/>
                    <a:gd fmla="*/ 12 w 106" name="T26"/>
                    <a:gd fmla="*/ 9 h 61" name="T27"/>
                    <a:gd fmla="*/ 9 w 106" name="T28"/>
                    <a:gd fmla="*/ 10 h 61" name="T29"/>
                    <a:gd fmla="*/ 9 w 106" name="T30"/>
                    <a:gd fmla="*/ 52 h 61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61" w="105">
                      <a:moveTo>
                        <a:pt x="101" y="56"/>
                      </a:move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95" y="58"/>
                        <a:pt x="16" y="61"/>
                        <a:pt x="6" y="55"/>
                      </a:cubicBezTo>
                      <a:cubicBezTo>
                        <a:pt x="5" y="55"/>
                        <a:pt x="5" y="54"/>
                        <a:pt x="5" y="53"/>
                      </a:cubicBezTo>
                      <a:cubicBezTo>
                        <a:pt x="4" y="49"/>
                        <a:pt x="0" y="13"/>
                        <a:pt x="6" y="7"/>
                      </a:cubicBezTo>
                      <a:cubicBezTo>
                        <a:pt x="7" y="6"/>
                        <a:pt x="9" y="6"/>
                        <a:pt x="11" y="5"/>
                      </a:cubicBezTo>
                      <a:cubicBezTo>
                        <a:pt x="28" y="0"/>
                        <a:pt x="87" y="0"/>
                        <a:pt x="99" y="7"/>
                      </a:cubicBezTo>
                      <a:cubicBezTo>
                        <a:pt x="103" y="9"/>
                        <a:pt x="105" y="29"/>
                        <a:pt x="105" y="35"/>
                      </a:cubicBezTo>
                      <a:cubicBezTo>
                        <a:pt x="106" y="53"/>
                        <a:pt x="103" y="55"/>
                        <a:pt x="102" y="55"/>
                      </a:cubicBezTo>
                      <a:cubicBezTo>
                        <a:pt x="102" y="56"/>
                        <a:pt x="102" y="56"/>
                        <a:pt x="101" y="56"/>
                      </a:cubicBezTo>
                      <a:close/>
                      <a:moveTo>
                        <a:pt x="9" y="52"/>
                      </a:moveTo>
                      <a:cubicBezTo>
                        <a:pt x="15" y="56"/>
                        <a:pt x="90" y="55"/>
                        <a:pt x="100" y="52"/>
                      </a:cubicBezTo>
                      <a:cubicBezTo>
                        <a:pt x="102" y="47"/>
                        <a:pt x="100" y="14"/>
                        <a:pt x="97" y="10"/>
                      </a:cubicBezTo>
                      <a:cubicBezTo>
                        <a:pt x="86" y="4"/>
                        <a:pt x="28" y="4"/>
                        <a:pt x="12" y="9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6" y="14"/>
                        <a:pt x="7" y="44"/>
                        <a:pt x="9" y="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7" name="Freeform 37"/>
                <p:cNvSpPr/>
                <p:nvPr/>
              </p:nvSpPr>
              <p:spPr bwMode="auto">
                <a:xfrm>
                  <a:off x="7505701" y="2216150"/>
                  <a:ext cx="384175" cy="219075"/>
                </a:xfrm>
                <a:custGeom>
                  <a:gdLst>
                    <a:gd fmla="*/ 4 w 102" name="T0"/>
                    <a:gd fmla="*/ 51 h 58" name="T1"/>
                    <a:gd fmla="*/ 98 w 102" name="T2"/>
                    <a:gd fmla="*/ 52 h 58" name="T3"/>
                    <a:gd fmla="*/ 95 w 102" name="T4"/>
                    <a:gd fmla="*/ 7 h 58" name="T5"/>
                    <a:gd fmla="*/ 5 w 102" name="T6"/>
                    <a:gd fmla="*/ 7 h 58" name="T7"/>
                    <a:gd fmla="*/ 4 w 102" name="T8"/>
                    <a:gd fmla="*/ 51 h 5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7" w="102">
                      <a:moveTo>
                        <a:pt x="4" y="51"/>
                      </a:moveTo>
                      <a:cubicBezTo>
                        <a:pt x="5" y="58"/>
                        <a:pt x="95" y="55"/>
                        <a:pt x="98" y="52"/>
                      </a:cubicBezTo>
                      <a:cubicBezTo>
                        <a:pt x="102" y="50"/>
                        <a:pt x="99" y="9"/>
                        <a:pt x="95" y="7"/>
                      </a:cubicBezTo>
                      <a:cubicBezTo>
                        <a:pt x="82" y="0"/>
                        <a:pt x="11" y="1"/>
                        <a:pt x="5" y="7"/>
                      </a:cubicBezTo>
                      <a:cubicBezTo>
                        <a:pt x="0" y="12"/>
                        <a:pt x="2" y="45"/>
                        <a:pt x="4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8" name="Freeform 38"/>
                <p:cNvSpPr>
                  <a:spLocks noEditPoints="1"/>
                </p:cNvSpPr>
                <p:nvPr/>
              </p:nvSpPr>
              <p:spPr bwMode="auto">
                <a:xfrm>
                  <a:off x="7494588" y="2209800"/>
                  <a:ext cx="398463" cy="233362"/>
                </a:xfrm>
                <a:custGeom>
                  <a:gdLst>
                    <a:gd fmla="*/ 101 w 106" name="T0"/>
                    <a:gd fmla="*/ 57 h 62" name="T1"/>
                    <a:gd fmla="*/ 101 w 106" name="T2"/>
                    <a:gd fmla="*/ 57 h 62" name="T3"/>
                    <a:gd fmla="*/ 6 w 106" name="T4"/>
                    <a:gd fmla="*/ 56 h 62" name="T5"/>
                    <a:gd fmla="*/ 5 w 106" name="T6"/>
                    <a:gd fmla="*/ 54 h 62" name="T7"/>
                    <a:gd fmla="*/ 6 w 106" name="T8"/>
                    <a:gd fmla="*/ 8 h 62" name="T9"/>
                    <a:gd fmla="*/ 11 w 106" name="T10"/>
                    <a:gd fmla="*/ 5 h 62" name="T11"/>
                    <a:gd fmla="*/ 99 w 106" name="T12"/>
                    <a:gd fmla="*/ 7 h 62" name="T13"/>
                    <a:gd fmla="*/ 105 w 106" name="T14"/>
                    <a:gd fmla="*/ 35 h 62" name="T15"/>
                    <a:gd fmla="*/ 102 w 106" name="T16"/>
                    <a:gd fmla="*/ 56 h 62" name="T17"/>
                    <a:gd fmla="*/ 101 w 106" name="T18"/>
                    <a:gd fmla="*/ 57 h 62" name="T19"/>
                    <a:gd fmla="*/ 9 w 106" name="T20"/>
                    <a:gd fmla="*/ 52 h 62" name="T21"/>
                    <a:gd fmla="*/ 100 w 106" name="T22"/>
                    <a:gd fmla="*/ 53 h 62" name="T23"/>
                    <a:gd fmla="*/ 97 w 106" name="T24"/>
                    <a:gd fmla="*/ 11 h 62" name="T25"/>
                    <a:gd fmla="*/ 12 w 106" name="T26"/>
                    <a:gd fmla="*/ 10 h 62" name="T27"/>
                    <a:gd fmla="*/ 9 w 106" name="T28"/>
                    <a:gd fmla="*/ 11 h 62" name="T29"/>
                    <a:gd fmla="*/ 9 w 106" name="T30"/>
                    <a:gd fmla="*/ 52 h 62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62" w="105">
                      <a:moveTo>
                        <a:pt x="101" y="57"/>
                      </a:moveTo>
                      <a:cubicBezTo>
                        <a:pt x="101" y="57"/>
                        <a:pt x="101" y="57"/>
                        <a:pt x="101" y="57"/>
                      </a:cubicBezTo>
                      <a:cubicBezTo>
                        <a:pt x="95" y="59"/>
                        <a:pt x="16" y="62"/>
                        <a:pt x="6" y="56"/>
                      </a:cubicBezTo>
                      <a:cubicBezTo>
                        <a:pt x="5" y="55"/>
                        <a:pt x="5" y="55"/>
                        <a:pt x="5" y="54"/>
                      </a:cubicBezTo>
                      <a:cubicBezTo>
                        <a:pt x="4" y="50"/>
                        <a:pt x="0" y="14"/>
                        <a:pt x="6" y="8"/>
                      </a:cubicBezTo>
                      <a:cubicBezTo>
                        <a:pt x="7" y="7"/>
                        <a:pt x="9" y="6"/>
                        <a:pt x="11" y="5"/>
                      </a:cubicBezTo>
                      <a:cubicBezTo>
                        <a:pt x="28" y="0"/>
                        <a:pt x="87" y="1"/>
                        <a:pt x="99" y="7"/>
                      </a:cubicBezTo>
                      <a:cubicBezTo>
                        <a:pt x="103" y="9"/>
                        <a:pt x="104" y="28"/>
                        <a:pt x="105" y="35"/>
                      </a:cubicBezTo>
                      <a:cubicBezTo>
                        <a:pt x="106" y="54"/>
                        <a:pt x="103" y="55"/>
                        <a:pt x="102" y="56"/>
                      </a:cubicBezTo>
                      <a:cubicBezTo>
                        <a:pt x="102" y="56"/>
                        <a:pt x="102" y="56"/>
                        <a:pt x="101" y="57"/>
                      </a:cubicBezTo>
                      <a:close/>
                      <a:moveTo>
                        <a:pt x="9" y="52"/>
                      </a:moveTo>
                      <a:cubicBezTo>
                        <a:pt x="15" y="56"/>
                        <a:pt x="90" y="55"/>
                        <a:pt x="100" y="53"/>
                      </a:cubicBezTo>
                      <a:cubicBezTo>
                        <a:pt x="102" y="48"/>
                        <a:pt x="100" y="14"/>
                        <a:pt x="97" y="11"/>
                      </a:cubicBezTo>
                      <a:cubicBezTo>
                        <a:pt x="86" y="5"/>
                        <a:pt x="28" y="5"/>
                        <a:pt x="12" y="10"/>
                      </a:cubicBezTo>
                      <a:cubicBezTo>
                        <a:pt x="10" y="10"/>
                        <a:pt x="9" y="11"/>
                        <a:pt x="9" y="11"/>
                      </a:cubicBezTo>
                      <a:cubicBezTo>
                        <a:pt x="6" y="14"/>
                        <a:pt x="7" y="44"/>
                        <a:pt x="9" y="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79" name="Freeform 39"/>
                <p:cNvSpPr/>
                <p:nvPr/>
              </p:nvSpPr>
              <p:spPr bwMode="auto">
                <a:xfrm>
                  <a:off x="7077076" y="2220913"/>
                  <a:ext cx="384175" cy="214312"/>
                </a:xfrm>
                <a:custGeom>
                  <a:gdLst>
                    <a:gd fmla="*/ 4 w 102" name="T0"/>
                    <a:gd fmla="*/ 51 h 57" name="T1"/>
                    <a:gd fmla="*/ 98 w 102" name="T2"/>
                    <a:gd fmla="*/ 52 h 57" name="T3"/>
                    <a:gd fmla="*/ 95 w 102" name="T4"/>
                    <a:gd fmla="*/ 7 h 57" name="T5"/>
                    <a:gd fmla="*/ 5 w 102" name="T6"/>
                    <a:gd fmla="*/ 7 h 57" name="T7"/>
                    <a:gd fmla="*/ 4 w 102" name="T8"/>
                    <a:gd fmla="*/ 51 h 5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7" w="102">
                      <a:moveTo>
                        <a:pt x="4" y="51"/>
                      </a:moveTo>
                      <a:cubicBezTo>
                        <a:pt x="5" y="57"/>
                        <a:pt x="95" y="55"/>
                        <a:pt x="98" y="52"/>
                      </a:cubicBezTo>
                      <a:cubicBezTo>
                        <a:pt x="102" y="50"/>
                        <a:pt x="99" y="9"/>
                        <a:pt x="95" y="7"/>
                      </a:cubicBezTo>
                      <a:cubicBezTo>
                        <a:pt x="82" y="0"/>
                        <a:pt x="12" y="0"/>
                        <a:pt x="5" y="7"/>
                      </a:cubicBezTo>
                      <a:cubicBezTo>
                        <a:pt x="0" y="12"/>
                        <a:pt x="2" y="45"/>
                        <a:pt x="4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0" name="Freeform 40"/>
                <p:cNvSpPr>
                  <a:spLocks noEditPoints="1"/>
                </p:cNvSpPr>
                <p:nvPr/>
              </p:nvSpPr>
              <p:spPr bwMode="auto">
                <a:xfrm>
                  <a:off x="7065963" y="2212975"/>
                  <a:ext cx="398463" cy="230187"/>
                </a:xfrm>
                <a:custGeom>
                  <a:gdLst>
                    <a:gd fmla="*/ 101 w 106" name="T0"/>
                    <a:gd fmla="*/ 56 h 61" name="T1"/>
                    <a:gd fmla="*/ 101 w 106" name="T2"/>
                    <a:gd fmla="*/ 56 h 61" name="T3"/>
                    <a:gd fmla="*/ 6 w 106" name="T4"/>
                    <a:gd fmla="*/ 56 h 61" name="T5"/>
                    <a:gd fmla="*/ 5 w 106" name="T6"/>
                    <a:gd fmla="*/ 54 h 61" name="T7"/>
                    <a:gd fmla="*/ 6 w 106" name="T8"/>
                    <a:gd fmla="*/ 8 h 61" name="T9"/>
                    <a:gd fmla="*/ 11 w 106" name="T10"/>
                    <a:gd fmla="*/ 5 h 61" name="T11"/>
                    <a:gd fmla="*/ 99 w 106" name="T12"/>
                    <a:gd fmla="*/ 7 h 61" name="T13"/>
                    <a:gd fmla="*/ 105 w 106" name="T14"/>
                    <a:gd fmla="*/ 35 h 61" name="T15"/>
                    <a:gd fmla="*/ 102 w 106" name="T16"/>
                    <a:gd fmla="*/ 56 h 61" name="T17"/>
                    <a:gd fmla="*/ 101 w 106" name="T18"/>
                    <a:gd fmla="*/ 56 h 61" name="T19"/>
                    <a:gd fmla="*/ 9 w 106" name="T20"/>
                    <a:gd fmla="*/ 52 h 61" name="T21"/>
                    <a:gd fmla="*/ 100 w 106" name="T22"/>
                    <a:gd fmla="*/ 52 h 61" name="T23"/>
                    <a:gd fmla="*/ 97 w 106" name="T24"/>
                    <a:gd fmla="*/ 11 h 61" name="T25"/>
                    <a:gd fmla="*/ 12 w 106" name="T26"/>
                    <a:gd fmla="*/ 9 h 61" name="T27"/>
                    <a:gd fmla="*/ 9 w 106" name="T28"/>
                    <a:gd fmla="*/ 11 h 61" name="T29"/>
                    <a:gd fmla="*/ 9 w 106" name="T30"/>
                    <a:gd fmla="*/ 52 h 61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61" w="105">
                      <a:moveTo>
                        <a:pt x="101" y="56"/>
                      </a:moveTo>
                      <a:cubicBezTo>
                        <a:pt x="101" y="56"/>
                        <a:pt x="101" y="56"/>
                        <a:pt x="101" y="56"/>
                      </a:cubicBezTo>
                      <a:cubicBezTo>
                        <a:pt x="95" y="58"/>
                        <a:pt x="16" y="61"/>
                        <a:pt x="6" y="56"/>
                      </a:cubicBezTo>
                      <a:cubicBezTo>
                        <a:pt x="5" y="55"/>
                        <a:pt x="5" y="54"/>
                        <a:pt x="5" y="54"/>
                      </a:cubicBezTo>
                      <a:cubicBezTo>
                        <a:pt x="4" y="49"/>
                        <a:pt x="0" y="14"/>
                        <a:pt x="6" y="8"/>
                      </a:cubicBezTo>
                      <a:cubicBezTo>
                        <a:pt x="7" y="7"/>
                        <a:pt x="9" y="6"/>
                        <a:pt x="11" y="5"/>
                      </a:cubicBezTo>
                      <a:cubicBezTo>
                        <a:pt x="28" y="0"/>
                        <a:pt x="87" y="0"/>
                        <a:pt x="99" y="7"/>
                      </a:cubicBezTo>
                      <a:cubicBezTo>
                        <a:pt x="103" y="9"/>
                        <a:pt x="105" y="27"/>
                        <a:pt x="105" y="35"/>
                      </a:cubicBezTo>
                      <a:cubicBezTo>
                        <a:pt x="106" y="54"/>
                        <a:pt x="103" y="55"/>
                        <a:pt x="102" y="56"/>
                      </a:cubicBezTo>
                      <a:cubicBezTo>
                        <a:pt x="102" y="56"/>
                        <a:pt x="102" y="56"/>
                        <a:pt x="101" y="56"/>
                      </a:cubicBezTo>
                      <a:close/>
                      <a:moveTo>
                        <a:pt x="9" y="52"/>
                      </a:moveTo>
                      <a:cubicBezTo>
                        <a:pt x="15" y="56"/>
                        <a:pt x="90" y="55"/>
                        <a:pt x="100" y="52"/>
                      </a:cubicBezTo>
                      <a:cubicBezTo>
                        <a:pt x="102" y="47"/>
                        <a:pt x="100" y="14"/>
                        <a:pt x="97" y="11"/>
                      </a:cubicBezTo>
                      <a:cubicBezTo>
                        <a:pt x="86" y="5"/>
                        <a:pt x="28" y="5"/>
                        <a:pt x="12" y="9"/>
                      </a:cubicBezTo>
                      <a:cubicBezTo>
                        <a:pt x="10" y="10"/>
                        <a:pt x="9" y="10"/>
                        <a:pt x="9" y="11"/>
                      </a:cubicBezTo>
                      <a:cubicBezTo>
                        <a:pt x="6" y="14"/>
                        <a:pt x="7" y="44"/>
                        <a:pt x="9" y="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1" name="Freeform 41"/>
                <p:cNvSpPr/>
                <p:nvPr/>
              </p:nvSpPr>
              <p:spPr bwMode="auto">
                <a:xfrm>
                  <a:off x="6827838" y="2174875"/>
                  <a:ext cx="200025" cy="246062"/>
                </a:xfrm>
                <a:custGeom>
                  <a:gdLst>
                    <a:gd fmla="*/ 48 w 53" name="T0"/>
                    <a:gd fmla="*/ 4 h 65" name="T1"/>
                    <a:gd fmla="*/ 49 w 53" name="T2"/>
                    <a:gd fmla="*/ 62 h 65" name="T3"/>
                    <a:gd fmla="*/ 5 w 53" name="T4"/>
                    <a:gd fmla="*/ 61 h 65" name="T5"/>
                    <a:gd fmla="*/ 5 w 53" name="T6"/>
                    <a:gd fmla="*/ 4 h 65" name="T7"/>
                    <a:gd fmla="*/ 48 w 53" name="T8"/>
                    <a:gd fmla="*/ 4 h 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5" w="52">
                      <a:moveTo>
                        <a:pt x="48" y="4"/>
                      </a:moveTo>
                      <a:cubicBezTo>
                        <a:pt x="51" y="5"/>
                        <a:pt x="53" y="59"/>
                        <a:pt x="49" y="62"/>
                      </a:cubicBezTo>
                      <a:cubicBezTo>
                        <a:pt x="46" y="65"/>
                        <a:pt x="8" y="65"/>
                        <a:pt x="5" y="61"/>
                      </a:cubicBezTo>
                      <a:cubicBezTo>
                        <a:pt x="2" y="58"/>
                        <a:pt x="0" y="7"/>
                        <a:pt x="5" y="4"/>
                      </a:cubicBezTo>
                      <a:cubicBezTo>
                        <a:pt x="11" y="0"/>
                        <a:pt x="44" y="1"/>
                        <a:pt x="48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2" name="Freeform 42"/>
                <p:cNvSpPr>
                  <a:spLocks noEditPoints="1"/>
                </p:cNvSpPr>
                <p:nvPr/>
              </p:nvSpPr>
              <p:spPr bwMode="auto">
                <a:xfrm>
                  <a:off x="6824663" y="2166938"/>
                  <a:ext cx="211138" cy="261937"/>
                </a:xfrm>
                <a:custGeom>
                  <a:gdLst>
                    <a:gd fmla="*/ 49 w 56" name="T0"/>
                    <a:gd fmla="*/ 67 h 69" name="T1"/>
                    <a:gd fmla="*/ 5 w 56" name="T2"/>
                    <a:gd fmla="*/ 65 h 69" name="T3"/>
                    <a:gd fmla="*/ 2 w 56" name="T4"/>
                    <a:gd fmla="*/ 12 h 69" name="T5"/>
                    <a:gd fmla="*/ 5 w 56" name="T6"/>
                    <a:gd fmla="*/ 4 h 69" name="T7"/>
                    <a:gd fmla="*/ 7 w 56" name="T8"/>
                    <a:gd fmla="*/ 3 h 69" name="T9"/>
                    <a:gd fmla="*/ 50 w 56" name="T10"/>
                    <a:gd fmla="*/ 4 h 69" name="T11"/>
                    <a:gd fmla="*/ 53 w 56" name="T12"/>
                    <a:gd fmla="*/ 17 h 69" name="T13"/>
                    <a:gd fmla="*/ 52 w 56" name="T14"/>
                    <a:gd fmla="*/ 66 h 69" name="T15"/>
                    <a:gd fmla="*/ 49 w 56" name="T16"/>
                    <a:gd fmla="*/ 67 h 69" name="T17"/>
                    <a:gd fmla="*/ 9 w 56" name="T18"/>
                    <a:gd fmla="*/ 7 h 69" name="T19"/>
                    <a:gd fmla="*/ 7 w 56" name="T20"/>
                    <a:gd fmla="*/ 7 h 69" name="T21"/>
                    <a:gd fmla="*/ 8 w 56" name="T22"/>
                    <a:gd fmla="*/ 62 h 69" name="T23"/>
                    <a:gd fmla="*/ 48 w 56" name="T24"/>
                    <a:gd fmla="*/ 63 h 69" name="T25"/>
                    <a:gd fmla="*/ 49 w 56" name="T26"/>
                    <a:gd fmla="*/ 62 h 69" name="T27"/>
                    <a:gd fmla="*/ 48 w 56" name="T28"/>
                    <a:gd fmla="*/ 7 h 69" name="T29"/>
                    <a:gd fmla="*/ 9 w 56" name="T30"/>
                    <a:gd fmla="*/ 7 h 69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69" w="56">
                      <a:moveTo>
                        <a:pt x="49" y="67"/>
                      </a:moveTo>
                      <a:cubicBezTo>
                        <a:pt x="42" y="69"/>
                        <a:pt x="9" y="69"/>
                        <a:pt x="5" y="65"/>
                      </a:cubicBezTo>
                      <a:cubicBezTo>
                        <a:pt x="1" y="61"/>
                        <a:pt x="0" y="25"/>
                        <a:pt x="2" y="12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16" y="0"/>
                        <a:pt x="45" y="1"/>
                        <a:pt x="50" y="4"/>
                      </a:cubicBezTo>
                      <a:cubicBezTo>
                        <a:pt x="51" y="4"/>
                        <a:pt x="52" y="5"/>
                        <a:pt x="53" y="17"/>
                      </a:cubicBezTo>
                      <a:cubicBezTo>
                        <a:pt x="54" y="23"/>
                        <a:pt x="56" y="62"/>
                        <a:pt x="52" y="66"/>
                      </a:cubicBezTo>
                      <a:cubicBezTo>
                        <a:pt x="51" y="66"/>
                        <a:pt x="50" y="66"/>
                        <a:pt x="49" y="67"/>
                      </a:cubicBezTo>
                      <a:close/>
                      <a:moveTo>
                        <a:pt x="9" y="7"/>
                      </a:move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3" y="11"/>
                        <a:pt x="5" y="57"/>
                        <a:pt x="8" y="62"/>
                      </a:cubicBezTo>
                      <a:cubicBezTo>
                        <a:pt x="11" y="64"/>
                        <a:pt x="40" y="65"/>
                        <a:pt x="48" y="63"/>
                      </a:cubicBezTo>
                      <a:cubicBezTo>
                        <a:pt x="49" y="62"/>
                        <a:pt x="49" y="62"/>
                        <a:pt x="49" y="62"/>
                      </a:cubicBezTo>
                      <a:cubicBezTo>
                        <a:pt x="51" y="58"/>
                        <a:pt x="50" y="13"/>
                        <a:pt x="48" y="7"/>
                      </a:cubicBezTo>
                      <a:cubicBezTo>
                        <a:pt x="43" y="6"/>
                        <a:pt x="17" y="4"/>
                        <a:pt x="9" y="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3" name="Freeform 43"/>
                <p:cNvSpPr/>
                <p:nvPr/>
              </p:nvSpPr>
              <p:spPr bwMode="auto">
                <a:xfrm>
                  <a:off x="6569076" y="2174875"/>
                  <a:ext cx="233363" cy="246062"/>
                </a:xfrm>
                <a:custGeom>
                  <a:gdLst>
                    <a:gd fmla="*/ 8 w 62" name="T0"/>
                    <a:gd fmla="*/ 3 h 65" name="T1"/>
                    <a:gd fmla="*/ 58 w 62" name="T2"/>
                    <a:gd fmla="*/ 3 h 65" name="T3"/>
                    <a:gd fmla="*/ 58 w 62" name="T4"/>
                    <a:gd fmla="*/ 62 h 65" name="T5"/>
                    <a:gd fmla="*/ 6 w 62" name="T6"/>
                    <a:gd fmla="*/ 60 h 65" name="T7"/>
                    <a:gd fmla="*/ 8 w 62" name="T8"/>
                    <a:gd fmla="*/ 3 h 6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5" w="62">
                      <a:moveTo>
                        <a:pt x="8" y="3"/>
                      </a:moveTo>
                      <a:cubicBezTo>
                        <a:pt x="12" y="2"/>
                        <a:pt x="55" y="0"/>
                        <a:pt x="58" y="3"/>
                      </a:cubicBezTo>
                      <a:cubicBezTo>
                        <a:pt x="60" y="6"/>
                        <a:pt x="62" y="59"/>
                        <a:pt x="58" y="62"/>
                      </a:cubicBezTo>
                      <a:cubicBezTo>
                        <a:pt x="54" y="65"/>
                        <a:pt x="10" y="64"/>
                        <a:pt x="6" y="60"/>
                      </a:cubicBezTo>
                      <a:cubicBezTo>
                        <a:pt x="1" y="56"/>
                        <a:pt x="0" y="6"/>
                        <a:pt x="8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4" name="Freeform 44"/>
                <p:cNvSpPr>
                  <a:spLocks noEditPoints="1"/>
                </p:cNvSpPr>
                <p:nvPr/>
              </p:nvSpPr>
              <p:spPr bwMode="auto">
                <a:xfrm>
                  <a:off x="6564313" y="2163763"/>
                  <a:ext cx="246063" cy="265112"/>
                </a:xfrm>
                <a:custGeom>
                  <a:gdLst>
                    <a:gd fmla="*/ 59 w 65" name="T0"/>
                    <a:gd fmla="*/ 68 h 70" name="T1"/>
                    <a:gd fmla="*/ 5 w 65" name="T2"/>
                    <a:gd fmla="*/ 64 h 70" name="T3"/>
                    <a:gd fmla="*/ 3 w 65" name="T4"/>
                    <a:gd fmla="*/ 14 h 70" name="T5"/>
                    <a:gd fmla="*/ 9 w 65" name="T6"/>
                    <a:gd fmla="*/ 4 h 70" name="T7"/>
                    <a:gd fmla="*/ 9 w 65" name="T8"/>
                    <a:gd fmla="*/ 4 h 70" name="T9"/>
                    <a:gd fmla="*/ 61 w 65" name="T10"/>
                    <a:gd fmla="*/ 5 h 70" name="T11"/>
                    <a:gd fmla="*/ 60 w 65" name="T12"/>
                    <a:gd fmla="*/ 67 h 70" name="T13"/>
                    <a:gd fmla="*/ 59 w 65" name="T14"/>
                    <a:gd fmla="*/ 68 h 70" name="T15"/>
                    <a:gd fmla="*/ 10 w 65" name="T16"/>
                    <a:gd fmla="*/ 8 h 70" name="T17"/>
                    <a:gd fmla="*/ 8 w 65" name="T18"/>
                    <a:gd fmla="*/ 13 h 70" name="T19"/>
                    <a:gd fmla="*/ 8 w 65" name="T20"/>
                    <a:gd fmla="*/ 61 h 70" name="T21"/>
                    <a:gd fmla="*/ 57 w 65" name="T22"/>
                    <a:gd fmla="*/ 64 h 70" name="T23"/>
                    <a:gd fmla="*/ 58 w 65" name="T24"/>
                    <a:gd fmla="*/ 63 h 70" name="T25"/>
                    <a:gd fmla="*/ 57 w 65" name="T26"/>
                    <a:gd fmla="*/ 7 h 70" name="T27"/>
                    <a:gd fmla="*/ 10 w 65" name="T28"/>
                    <a:gd fmla="*/ 8 h 70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70" w="65">
                      <a:moveTo>
                        <a:pt x="59" y="68"/>
                      </a:moveTo>
                      <a:cubicBezTo>
                        <a:pt x="51" y="70"/>
                        <a:pt x="10" y="69"/>
                        <a:pt x="5" y="64"/>
                      </a:cubicBezTo>
                      <a:cubicBezTo>
                        <a:pt x="1" y="60"/>
                        <a:pt x="0" y="28"/>
                        <a:pt x="3" y="14"/>
                      </a:cubicBezTo>
                      <a:cubicBezTo>
                        <a:pt x="4" y="8"/>
                        <a:pt x="6" y="5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1" y="3"/>
                        <a:pt x="57" y="0"/>
                        <a:pt x="61" y="5"/>
                      </a:cubicBezTo>
                      <a:cubicBezTo>
                        <a:pt x="64" y="8"/>
                        <a:pt x="65" y="63"/>
                        <a:pt x="60" y="67"/>
                      </a:cubicBezTo>
                      <a:cubicBezTo>
                        <a:pt x="60" y="67"/>
                        <a:pt x="59" y="67"/>
                        <a:pt x="59" y="68"/>
                      </a:cubicBezTo>
                      <a:close/>
                      <a:moveTo>
                        <a:pt x="10" y="8"/>
                      </a:moveTo>
                      <a:cubicBezTo>
                        <a:pt x="10" y="8"/>
                        <a:pt x="9" y="9"/>
                        <a:pt x="8" y="13"/>
                      </a:cubicBezTo>
                      <a:cubicBezTo>
                        <a:pt x="4" y="28"/>
                        <a:pt x="6" y="58"/>
                        <a:pt x="8" y="61"/>
                      </a:cubicBezTo>
                      <a:cubicBezTo>
                        <a:pt x="11" y="64"/>
                        <a:pt x="49" y="66"/>
                        <a:pt x="57" y="64"/>
                      </a:cubicBezTo>
                      <a:cubicBezTo>
                        <a:pt x="58" y="63"/>
                        <a:pt x="58" y="63"/>
                        <a:pt x="58" y="63"/>
                      </a:cubicBezTo>
                      <a:cubicBezTo>
                        <a:pt x="60" y="59"/>
                        <a:pt x="59" y="13"/>
                        <a:pt x="57" y="7"/>
                      </a:cubicBezTo>
                      <a:cubicBezTo>
                        <a:pt x="52" y="6"/>
                        <a:pt x="15" y="7"/>
                        <a:pt x="10" y="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5" name="Freeform 45"/>
                <p:cNvSpPr>
                  <a:spLocks noEditPoints="1"/>
                </p:cNvSpPr>
                <p:nvPr/>
              </p:nvSpPr>
              <p:spPr bwMode="auto">
                <a:xfrm>
                  <a:off x="6580188" y="2084388"/>
                  <a:ext cx="2787650" cy="98425"/>
                </a:xfrm>
                <a:custGeom>
                  <a:gdLst>
                    <a:gd fmla="*/ 739 w 741" name="T0"/>
                    <a:gd fmla="*/ 17 h 26" name="T1"/>
                    <a:gd fmla="*/ 737 w 741" name="T2"/>
                    <a:gd fmla="*/ 17 h 26" name="T3"/>
                    <a:gd fmla="*/ 3 w 741" name="T4"/>
                    <a:gd fmla="*/ 14 h 26" name="T5"/>
                    <a:gd fmla="*/ 1 w 741" name="T6"/>
                    <a:gd fmla="*/ 14 h 26" name="T7"/>
                    <a:gd fmla="*/ 0 w 741" name="T8"/>
                    <a:gd fmla="*/ 0 h 26" name="T9"/>
                    <a:gd fmla="*/ 2 w 741" name="T10"/>
                    <a:gd fmla="*/ 0 h 26" name="T11"/>
                    <a:gd fmla="*/ 738 w 741" name="T12"/>
                    <a:gd fmla="*/ 5 h 26" name="T13"/>
                    <a:gd fmla="*/ 741 w 741" name="T14"/>
                    <a:gd fmla="*/ 5 h 26" name="T15"/>
                    <a:gd fmla="*/ 739 w 741" name="T16"/>
                    <a:gd fmla="*/ 17 h 26" name="T17"/>
                    <a:gd fmla="*/ 5 w 741" name="T18"/>
                    <a:gd fmla="*/ 10 h 26" name="T19"/>
                    <a:gd fmla="*/ 735 w 741" name="T20"/>
                    <a:gd fmla="*/ 13 h 26" name="T21"/>
                    <a:gd fmla="*/ 736 w 741" name="T22"/>
                    <a:gd fmla="*/ 10 h 26" name="T23"/>
                    <a:gd fmla="*/ 5 w 741" name="T24"/>
                    <a:gd fmla="*/ 5 h 26" name="T25"/>
                    <a:gd fmla="*/ 5 w 741" name="T26"/>
                    <a:gd fmla="*/ 10 h 2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26" w="741">
                      <a:moveTo>
                        <a:pt x="739" y="17"/>
                      </a:moveTo>
                      <a:cubicBezTo>
                        <a:pt x="737" y="17"/>
                        <a:pt x="737" y="17"/>
                        <a:pt x="737" y="17"/>
                      </a:cubicBezTo>
                      <a:cubicBezTo>
                        <a:pt x="568" y="26"/>
                        <a:pt x="9" y="15"/>
                        <a:pt x="3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75" y="15"/>
                        <a:pt x="734" y="5"/>
                        <a:pt x="738" y="5"/>
                      </a:cubicBezTo>
                      <a:cubicBezTo>
                        <a:pt x="741" y="5"/>
                        <a:pt x="741" y="5"/>
                        <a:pt x="741" y="5"/>
                      </a:cubicBezTo>
                      <a:cubicBezTo>
                        <a:pt x="739" y="17"/>
                        <a:pt x="739" y="17"/>
                        <a:pt x="739" y="17"/>
                      </a:cubicBezTo>
                      <a:close/>
                      <a:moveTo>
                        <a:pt x="5" y="10"/>
                      </a:moveTo>
                      <a:cubicBezTo>
                        <a:pt x="41" y="11"/>
                        <a:pt x="569" y="21"/>
                        <a:pt x="735" y="13"/>
                      </a:cubicBezTo>
                      <a:cubicBezTo>
                        <a:pt x="736" y="10"/>
                        <a:pt x="736" y="10"/>
                        <a:pt x="736" y="10"/>
                      </a:cubicBezTo>
                      <a:cubicBezTo>
                        <a:pt x="703" y="10"/>
                        <a:pt x="360" y="18"/>
                        <a:pt x="5" y="5"/>
                      </a:cubicBezTo>
                      <a:cubicBezTo>
                        <a:pt x="5" y="10"/>
                        <a:pt x="5" y="10"/>
                        <a:pt x="5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6" name="Freeform 46"/>
                <p:cNvSpPr/>
                <p:nvPr/>
              </p:nvSpPr>
              <p:spPr bwMode="auto">
                <a:xfrm>
                  <a:off x="6613526" y="2352675"/>
                  <a:ext cx="79375" cy="60325"/>
                </a:xfrm>
                <a:custGeom>
                  <a:gdLst>
                    <a:gd fmla="*/ 2 w 21" name="T0"/>
                    <a:gd fmla="*/ 16 h 16" name="T1"/>
                    <a:gd fmla="*/ 0 w 21" name="T2"/>
                    <a:gd fmla="*/ 13 h 16" name="T3"/>
                    <a:gd fmla="*/ 9 w 21" name="T4"/>
                    <a:gd fmla="*/ 7 h 16" name="T5"/>
                    <a:gd fmla="*/ 18 w 21" name="T6"/>
                    <a:gd fmla="*/ 0 h 16" name="T7"/>
                    <a:gd fmla="*/ 21 w 21" name="T8"/>
                    <a:gd fmla="*/ 2 h 16" name="T9"/>
                    <a:gd fmla="*/ 10 w 21" name="T10"/>
                    <a:gd fmla="*/ 10 h 16" name="T11"/>
                    <a:gd fmla="*/ 2 w 21" name="T12"/>
                    <a:gd fmla="*/ 16 h 1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6" w="21">
                      <a:moveTo>
                        <a:pt x="2" y="16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1"/>
                        <a:pt x="6" y="9"/>
                        <a:pt x="9" y="7"/>
                      </a:cubicBezTo>
                      <a:cubicBezTo>
                        <a:pt x="12" y="5"/>
                        <a:pt x="16" y="3"/>
                        <a:pt x="18" y="0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6"/>
                        <a:pt x="14" y="8"/>
                        <a:pt x="10" y="10"/>
                      </a:cubicBezTo>
                      <a:cubicBezTo>
                        <a:pt x="7" y="12"/>
                        <a:pt x="5" y="13"/>
                        <a:pt x="2" y="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7" name="Freeform 47"/>
                <p:cNvSpPr>
                  <a:spLocks noEditPoints="1"/>
                </p:cNvSpPr>
                <p:nvPr/>
              </p:nvSpPr>
              <p:spPr bwMode="auto">
                <a:xfrm>
                  <a:off x="6632576" y="2284413"/>
                  <a:ext cx="106363" cy="109537"/>
                </a:xfrm>
                <a:custGeom>
                  <a:gdLst>
                    <a:gd fmla="*/ 28 w 28" name="T0"/>
                    <a:gd fmla="*/ 29 h 29" name="T1"/>
                    <a:gd fmla="*/ 26 w 28" name="T2"/>
                    <a:gd fmla="*/ 28 h 29" name="T3"/>
                    <a:gd fmla="*/ 12 w 28" name="T4"/>
                    <a:gd fmla="*/ 16 h 29" name="T5"/>
                    <a:gd fmla="*/ 1 w 28" name="T6"/>
                    <a:gd fmla="*/ 5 h 29" name="T7"/>
                    <a:gd fmla="*/ 2 w 28" name="T8"/>
                    <a:gd fmla="*/ 4 h 29" name="T9"/>
                    <a:gd fmla="*/ 0 w 28" name="T10"/>
                    <a:gd fmla="*/ 2 h 29" name="T11"/>
                    <a:gd fmla="*/ 9 w 28" name="T12"/>
                    <a:gd fmla="*/ 3 h 29" name="T13"/>
                    <a:gd fmla="*/ 28 w 28" name="T14"/>
                    <a:gd fmla="*/ 26 h 29" name="T15"/>
                    <a:gd fmla="*/ 28 w 28" name="T16"/>
                    <a:gd fmla="*/ 29 h 29" name="T17"/>
                    <a:gd fmla="*/ 6 w 28" name="T18"/>
                    <a:gd fmla="*/ 5 h 29" name="T19"/>
                    <a:gd fmla="*/ 15 w 28" name="T20"/>
                    <a:gd fmla="*/ 14 h 29" name="T21"/>
                    <a:gd fmla="*/ 23 w 28" name="T22"/>
                    <a:gd fmla="*/ 22 h 29" name="T23"/>
                    <a:gd fmla="*/ 7 w 28" name="T24"/>
                    <a:gd fmla="*/ 5 h 29" name="T25"/>
                    <a:gd fmla="*/ 6 w 28" name="T26"/>
                    <a:gd fmla="*/ 5 h 29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28" w="28">
                      <a:moveTo>
                        <a:pt x="28" y="29"/>
                      </a:move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0" y="25"/>
                        <a:pt x="16" y="20"/>
                        <a:pt x="12" y="16"/>
                      </a:cubicBezTo>
                      <a:cubicBezTo>
                        <a:pt x="9" y="12"/>
                        <a:pt x="5" y="8"/>
                        <a:pt x="1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0"/>
                        <a:pt x="5" y="1"/>
                        <a:pt x="9" y="3"/>
                      </a:cubicBezTo>
                      <a:cubicBezTo>
                        <a:pt x="17" y="7"/>
                        <a:pt x="28" y="20"/>
                        <a:pt x="28" y="26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lose/>
                      <a:moveTo>
                        <a:pt x="6" y="5"/>
                      </a:moveTo>
                      <a:cubicBezTo>
                        <a:pt x="9" y="7"/>
                        <a:pt x="12" y="11"/>
                        <a:pt x="15" y="14"/>
                      </a:cubicBezTo>
                      <a:cubicBezTo>
                        <a:pt x="18" y="17"/>
                        <a:pt x="20" y="20"/>
                        <a:pt x="23" y="22"/>
                      </a:cubicBezTo>
                      <a:cubicBezTo>
                        <a:pt x="20" y="17"/>
                        <a:pt x="13" y="9"/>
                        <a:pt x="7" y="5"/>
                      </a:cubicBezTo>
                      <a:cubicBezTo>
                        <a:pt x="7" y="5"/>
                        <a:pt x="6" y="5"/>
                        <a:pt x="6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8" name="Freeform 48"/>
                <p:cNvSpPr/>
                <p:nvPr/>
              </p:nvSpPr>
              <p:spPr bwMode="auto">
                <a:xfrm>
                  <a:off x="6519863" y="2478088"/>
                  <a:ext cx="508000" cy="142875"/>
                </a:xfrm>
                <a:custGeom>
                  <a:gdLst>
                    <a:gd fmla="*/ 135 w 135" name="T0"/>
                    <a:gd fmla="*/ 3 h 38" name="T1"/>
                    <a:gd fmla="*/ 109 w 135" name="T2"/>
                    <a:gd fmla="*/ 4 h 38" name="T3"/>
                    <a:gd fmla="*/ 101 w 135" name="T4"/>
                    <a:gd fmla="*/ 5 h 38" name="T5"/>
                    <a:gd fmla="*/ 3 w 135" name="T6"/>
                    <a:gd fmla="*/ 38 h 38" name="T7"/>
                    <a:gd fmla="*/ 0 w 135" name="T8"/>
                    <a:gd fmla="*/ 36 h 38" name="T9"/>
                    <a:gd fmla="*/ 101 w 135" name="T10"/>
                    <a:gd fmla="*/ 2 h 38" name="T11"/>
                    <a:gd fmla="*/ 109 w 135" name="T12"/>
                    <a:gd fmla="*/ 1 h 38" name="T13"/>
                    <a:gd fmla="*/ 135 w 135" name="T14"/>
                    <a:gd fmla="*/ 0 h 38" name="T15"/>
                    <a:gd fmla="*/ 135 w 135" name="T16"/>
                    <a:gd fmla="*/ 3 h 3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8" w="135">
                      <a:moveTo>
                        <a:pt x="135" y="3"/>
                      </a:moveTo>
                      <a:cubicBezTo>
                        <a:pt x="126" y="4"/>
                        <a:pt x="118" y="4"/>
                        <a:pt x="109" y="4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69" y="6"/>
                        <a:pt x="21" y="9"/>
                        <a:pt x="3" y="38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9" y="5"/>
                        <a:pt x="69" y="3"/>
                        <a:pt x="101" y="2"/>
                      </a:cubicBezTo>
                      <a:cubicBezTo>
                        <a:pt x="109" y="1"/>
                        <a:pt x="109" y="1"/>
                        <a:pt x="109" y="1"/>
                      </a:cubicBezTo>
                      <a:cubicBezTo>
                        <a:pt x="118" y="1"/>
                        <a:pt x="126" y="0"/>
                        <a:pt x="135" y="0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89" name="Freeform 49"/>
                <p:cNvSpPr/>
                <p:nvPr/>
              </p:nvSpPr>
              <p:spPr bwMode="auto">
                <a:xfrm>
                  <a:off x="7038976" y="2273300"/>
                  <a:ext cx="15875" cy="449262"/>
                </a:xfrm>
                <a:custGeom>
                  <a:gdLst>
                    <a:gd fmla="*/ 3 w 4" name="T0"/>
                    <a:gd fmla="*/ 119 h 119" name="T1"/>
                    <a:gd fmla="*/ 0 w 4" name="T2"/>
                    <a:gd fmla="*/ 119 h 119" name="T3"/>
                    <a:gd fmla="*/ 0 w 4" name="T4"/>
                    <a:gd fmla="*/ 108 h 119" name="T5"/>
                    <a:gd fmla="*/ 0 w 4" name="T6"/>
                    <a:gd fmla="*/ 96 h 119" name="T7"/>
                    <a:gd fmla="*/ 0 w 4" name="T8"/>
                    <a:gd fmla="*/ 38 h 119" name="T9"/>
                    <a:gd fmla="*/ 1 w 4" name="T10"/>
                    <a:gd fmla="*/ 0 h 119" name="T11"/>
                    <a:gd fmla="*/ 4 w 4" name="T12"/>
                    <a:gd fmla="*/ 0 h 119" name="T13"/>
                    <a:gd fmla="*/ 4 w 4" name="T14"/>
                    <a:gd fmla="*/ 38 h 119" name="T15"/>
                    <a:gd fmla="*/ 4 w 4" name="T16"/>
                    <a:gd fmla="*/ 96 h 119" name="T17"/>
                    <a:gd fmla="*/ 4 w 4" name="T18"/>
                    <a:gd fmla="*/ 108 h 119" name="T19"/>
                    <a:gd fmla="*/ 3 w 4" name="T20"/>
                    <a:gd fmla="*/ 119 h 11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19" w="4">
                      <a:moveTo>
                        <a:pt x="3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5"/>
                        <a:pt x="0" y="111"/>
                        <a:pt x="0" y="108"/>
                      </a:cubicBezTo>
                      <a:cubicBezTo>
                        <a:pt x="0" y="104"/>
                        <a:pt x="1" y="100"/>
                        <a:pt x="0" y="96"/>
                      </a:cubicBezTo>
                      <a:cubicBezTo>
                        <a:pt x="0" y="77"/>
                        <a:pt x="0" y="57"/>
                        <a:pt x="0" y="38"/>
                      </a:cubicBezTo>
                      <a:cubicBezTo>
                        <a:pt x="1" y="25"/>
                        <a:pt x="1" y="13"/>
                        <a:pt x="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3"/>
                        <a:pt x="4" y="25"/>
                        <a:pt x="4" y="38"/>
                      </a:cubicBezTo>
                      <a:cubicBezTo>
                        <a:pt x="4" y="57"/>
                        <a:pt x="3" y="77"/>
                        <a:pt x="4" y="96"/>
                      </a:cubicBezTo>
                      <a:cubicBezTo>
                        <a:pt x="4" y="100"/>
                        <a:pt x="4" y="104"/>
                        <a:pt x="4" y="108"/>
                      </a:cubicBezTo>
                      <a:cubicBezTo>
                        <a:pt x="3" y="112"/>
                        <a:pt x="3" y="115"/>
                        <a:pt x="3" y="1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0" name="Freeform 50"/>
                <p:cNvSpPr/>
                <p:nvPr/>
              </p:nvSpPr>
              <p:spPr bwMode="auto">
                <a:xfrm>
                  <a:off x="7461251" y="2197100"/>
                  <a:ext cx="47625" cy="676275"/>
                </a:xfrm>
                <a:custGeom>
                  <a:gdLst>
                    <a:gd fmla="*/ 11 w 13" name="T0"/>
                    <a:gd fmla="*/ 179 h 179" name="T1"/>
                    <a:gd fmla="*/ 4 w 13" name="T2"/>
                    <a:gd fmla="*/ 155 h 179" name="T3"/>
                    <a:gd fmla="*/ 4 w 13" name="T4"/>
                    <a:gd fmla="*/ 154 h 179" name="T5"/>
                    <a:gd fmla="*/ 2 w 13" name="T6"/>
                    <a:gd fmla="*/ 88 h 179" name="T7"/>
                    <a:gd fmla="*/ 0 w 13" name="T8"/>
                    <a:gd fmla="*/ 0 h 179" name="T9"/>
                    <a:gd fmla="*/ 3 w 13" name="T10"/>
                    <a:gd fmla="*/ 0 h 179" name="T11"/>
                    <a:gd fmla="*/ 5 w 13" name="T12"/>
                    <a:gd fmla="*/ 88 h 179" name="T13"/>
                    <a:gd fmla="*/ 7 w 13" name="T14"/>
                    <a:gd fmla="*/ 154 h 179" name="T15"/>
                    <a:gd fmla="*/ 7 w 13" name="T16"/>
                    <a:gd fmla="*/ 155 h 179" name="T17"/>
                    <a:gd fmla="*/ 13 w 13" name="T18"/>
                    <a:gd fmla="*/ 177 h 179" name="T19"/>
                    <a:gd fmla="*/ 11 w 13" name="T20"/>
                    <a:gd fmla="*/ 179 h 17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79" w="13">
                      <a:moveTo>
                        <a:pt x="11" y="179"/>
                      </a:moveTo>
                      <a:cubicBezTo>
                        <a:pt x="4" y="174"/>
                        <a:pt x="4" y="164"/>
                        <a:pt x="4" y="155"/>
                      </a:cubicBezTo>
                      <a:cubicBezTo>
                        <a:pt x="4" y="154"/>
                        <a:pt x="4" y="154"/>
                        <a:pt x="4" y="154"/>
                      </a:cubicBezTo>
                      <a:cubicBezTo>
                        <a:pt x="3" y="132"/>
                        <a:pt x="3" y="110"/>
                        <a:pt x="2" y="88"/>
                      </a:cubicBezTo>
                      <a:cubicBezTo>
                        <a:pt x="1" y="59"/>
                        <a:pt x="0" y="29"/>
                        <a:pt x="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9"/>
                        <a:pt x="4" y="59"/>
                        <a:pt x="5" y="88"/>
                      </a:cubicBezTo>
                      <a:cubicBezTo>
                        <a:pt x="6" y="110"/>
                        <a:pt x="6" y="132"/>
                        <a:pt x="7" y="154"/>
                      </a:cubicBezTo>
                      <a:cubicBezTo>
                        <a:pt x="7" y="155"/>
                        <a:pt x="7" y="155"/>
                        <a:pt x="7" y="155"/>
                      </a:cubicBezTo>
                      <a:cubicBezTo>
                        <a:pt x="7" y="163"/>
                        <a:pt x="7" y="172"/>
                        <a:pt x="13" y="177"/>
                      </a:cubicBezTo>
                      <a:cubicBezTo>
                        <a:pt x="11" y="179"/>
                        <a:pt x="11" y="179"/>
                        <a:pt x="11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1" name="Freeform 51"/>
                <p:cNvSpPr/>
                <p:nvPr/>
              </p:nvSpPr>
              <p:spPr bwMode="auto">
                <a:xfrm>
                  <a:off x="7897813" y="2624138"/>
                  <a:ext cx="44450" cy="268287"/>
                </a:xfrm>
                <a:custGeom>
                  <a:gdLst>
                    <a:gd fmla="*/ 12 w 12" name="T0"/>
                    <a:gd fmla="*/ 71 h 71" name="T1"/>
                    <a:gd fmla="*/ 8 w 12" name="T2"/>
                    <a:gd fmla="*/ 69 h 71" name="T3"/>
                    <a:gd fmla="*/ 4 w 12" name="T4"/>
                    <a:gd fmla="*/ 0 h 71" name="T5"/>
                    <a:gd fmla="*/ 7 w 12" name="T6"/>
                    <a:gd fmla="*/ 0 h 71" name="T7"/>
                    <a:gd fmla="*/ 11 w 12" name="T8"/>
                    <a:gd fmla="*/ 67 h 71" name="T9"/>
                    <a:gd fmla="*/ 12 w 12" name="T10"/>
                    <a:gd fmla="*/ 67 h 71" name="T11"/>
                    <a:gd fmla="*/ 12 w 12" name="T12"/>
                    <a:gd fmla="*/ 71 h 7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1" w="12">
                      <a:moveTo>
                        <a:pt x="12" y="71"/>
                      </a:moveTo>
                      <a:cubicBezTo>
                        <a:pt x="11" y="71"/>
                        <a:pt x="10" y="70"/>
                        <a:pt x="8" y="69"/>
                      </a:cubicBezTo>
                      <a:cubicBezTo>
                        <a:pt x="0" y="60"/>
                        <a:pt x="3" y="6"/>
                        <a:pt x="4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17"/>
                        <a:pt x="4" y="60"/>
                        <a:pt x="11" y="67"/>
                      </a:cubicBezTo>
                      <a:cubicBezTo>
                        <a:pt x="11" y="67"/>
                        <a:pt x="12" y="67"/>
                        <a:pt x="12" y="67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2" name="Freeform 52"/>
                <p:cNvSpPr/>
                <p:nvPr/>
              </p:nvSpPr>
              <p:spPr bwMode="auto">
                <a:xfrm>
                  <a:off x="7908926" y="2216150"/>
                  <a:ext cx="14288" cy="276225"/>
                </a:xfrm>
                <a:custGeom>
                  <a:gdLst>
                    <a:gd fmla="*/ 9 w 9" name="T0"/>
                    <a:gd fmla="*/ 174 h 174" name="T1"/>
                    <a:gd fmla="*/ 2 w 9" name="T2"/>
                    <a:gd fmla="*/ 174 h 174" name="T3"/>
                    <a:gd fmla="*/ 0 w 9" name="T4"/>
                    <a:gd fmla="*/ 0 h 174" name="T5"/>
                    <a:gd fmla="*/ 9 w 9" name="T6"/>
                    <a:gd fmla="*/ 0 h 174" name="T7"/>
                    <a:gd fmla="*/ 9 w 9" name="T8"/>
                    <a:gd fmla="*/ 174 h 174" name="T9"/>
                    <a:gd fmla="*/ 9 w 9" name="T10"/>
                    <a:gd fmla="*/ 174 h 17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74" w="9">
                      <a:moveTo>
                        <a:pt x="9" y="174"/>
                      </a:moveTo>
                      <a:lnTo>
                        <a:pt x="2" y="174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174"/>
                      </a:lnTo>
                      <a:lnTo>
                        <a:pt x="9" y="1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3" name="Freeform 53"/>
                <p:cNvSpPr/>
                <p:nvPr/>
              </p:nvSpPr>
              <p:spPr bwMode="auto">
                <a:xfrm>
                  <a:off x="8329613" y="2190750"/>
                  <a:ext cx="19050" cy="377825"/>
                </a:xfrm>
                <a:custGeom>
                  <a:gdLst>
                    <a:gd fmla="*/ 5 w 5" name="T0"/>
                    <a:gd fmla="*/ 99 h 100" name="T1"/>
                    <a:gd fmla="*/ 2 w 5" name="T2"/>
                    <a:gd fmla="*/ 100 h 100" name="T3"/>
                    <a:gd fmla="*/ 1 w 5" name="T4"/>
                    <a:gd fmla="*/ 81 h 100" name="T5"/>
                    <a:gd fmla="*/ 1 w 5" name="T6"/>
                    <a:gd fmla="*/ 41 h 100" name="T7"/>
                    <a:gd fmla="*/ 1 w 5" name="T8"/>
                    <a:gd fmla="*/ 0 h 100" name="T9"/>
                    <a:gd fmla="*/ 4 w 5" name="T10"/>
                    <a:gd fmla="*/ 0 h 100" name="T11"/>
                    <a:gd fmla="*/ 4 w 5" name="T12"/>
                    <a:gd fmla="*/ 41 h 100" name="T13"/>
                    <a:gd fmla="*/ 4 w 5" name="T14"/>
                    <a:gd fmla="*/ 81 h 100" name="T15"/>
                    <a:gd fmla="*/ 5 w 5" name="T16"/>
                    <a:gd fmla="*/ 99 h 100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00" w="5">
                      <a:moveTo>
                        <a:pt x="5" y="99"/>
                      </a:moveTo>
                      <a:cubicBezTo>
                        <a:pt x="2" y="100"/>
                        <a:pt x="2" y="100"/>
                        <a:pt x="2" y="100"/>
                      </a:cubicBezTo>
                      <a:cubicBezTo>
                        <a:pt x="1" y="94"/>
                        <a:pt x="1" y="88"/>
                        <a:pt x="1" y="81"/>
                      </a:cubicBezTo>
                      <a:cubicBezTo>
                        <a:pt x="2" y="68"/>
                        <a:pt x="2" y="54"/>
                        <a:pt x="1" y="41"/>
                      </a:cubicBezTo>
                      <a:cubicBezTo>
                        <a:pt x="1" y="28"/>
                        <a:pt x="0" y="14"/>
                        <a:pt x="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4"/>
                        <a:pt x="4" y="28"/>
                        <a:pt x="4" y="41"/>
                      </a:cubicBezTo>
                      <a:cubicBezTo>
                        <a:pt x="5" y="54"/>
                        <a:pt x="5" y="68"/>
                        <a:pt x="4" y="81"/>
                      </a:cubicBezTo>
                      <a:cubicBezTo>
                        <a:pt x="4" y="88"/>
                        <a:pt x="4" y="93"/>
                        <a:pt x="5" y="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4" name="Freeform 54"/>
                <p:cNvSpPr/>
                <p:nvPr/>
              </p:nvSpPr>
              <p:spPr bwMode="auto">
                <a:xfrm>
                  <a:off x="8770938" y="2209800"/>
                  <a:ext cx="22225" cy="441325"/>
                </a:xfrm>
                <a:custGeom>
                  <a:gdLst>
                    <a:gd fmla="*/ 4 w 6" name="T0"/>
                    <a:gd fmla="*/ 117 h 117" name="T1"/>
                    <a:gd fmla="*/ 1 w 6" name="T2"/>
                    <a:gd fmla="*/ 116 h 117" name="T3"/>
                    <a:gd fmla="*/ 3 w 6" name="T4"/>
                    <a:gd fmla="*/ 99 h 117" name="T5"/>
                    <a:gd fmla="*/ 3 w 6" name="T6"/>
                    <a:gd fmla="*/ 94 h 117" name="T7"/>
                    <a:gd fmla="*/ 2 w 6" name="T8"/>
                    <a:gd fmla="*/ 60 h 117" name="T9"/>
                    <a:gd fmla="*/ 2 w 6" name="T10"/>
                    <a:gd fmla="*/ 0 h 117" name="T11"/>
                    <a:gd fmla="*/ 5 w 6" name="T12"/>
                    <a:gd fmla="*/ 0 h 117" name="T13"/>
                    <a:gd fmla="*/ 5 w 6" name="T14"/>
                    <a:gd fmla="*/ 60 h 117" name="T15"/>
                    <a:gd fmla="*/ 6 w 6" name="T16"/>
                    <a:gd fmla="*/ 94 h 117" name="T17"/>
                    <a:gd fmla="*/ 6 w 6" name="T18"/>
                    <a:gd fmla="*/ 99 h 117" name="T19"/>
                    <a:gd fmla="*/ 4 w 6" name="T20"/>
                    <a:gd fmla="*/ 117 h 117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17" w="6">
                      <a:moveTo>
                        <a:pt x="4" y="117"/>
                      </a:moveTo>
                      <a:cubicBezTo>
                        <a:pt x="1" y="116"/>
                        <a:pt x="1" y="116"/>
                        <a:pt x="1" y="116"/>
                      </a:cubicBezTo>
                      <a:cubicBezTo>
                        <a:pt x="3" y="111"/>
                        <a:pt x="3" y="105"/>
                        <a:pt x="3" y="99"/>
                      </a:cubicBezTo>
                      <a:cubicBezTo>
                        <a:pt x="3" y="98"/>
                        <a:pt x="3" y="96"/>
                        <a:pt x="3" y="94"/>
                      </a:cubicBezTo>
                      <a:cubicBezTo>
                        <a:pt x="3" y="83"/>
                        <a:pt x="2" y="72"/>
                        <a:pt x="2" y="60"/>
                      </a:cubicBezTo>
                      <a:cubicBezTo>
                        <a:pt x="1" y="41"/>
                        <a:pt x="0" y="20"/>
                        <a:pt x="2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20"/>
                        <a:pt x="4" y="41"/>
                        <a:pt x="5" y="60"/>
                      </a:cubicBezTo>
                      <a:cubicBezTo>
                        <a:pt x="5" y="71"/>
                        <a:pt x="6" y="83"/>
                        <a:pt x="6" y="94"/>
                      </a:cubicBezTo>
                      <a:cubicBezTo>
                        <a:pt x="6" y="96"/>
                        <a:pt x="6" y="98"/>
                        <a:pt x="6" y="99"/>
                      </a:cubicBezTo>
                      <a:cubicBezTo>
                        <a:pt x="6" y="105"/>
                        <a:pt x="6" y="112"/>
                        <a:pt x="4" y="1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5" name="Freeform 55"/>
                <p:cNvSpPr/>
                <p:nvPr/>
              </p:nvSpPr>
              <p:spPr bwMode="auto">
                <a:xfrm>
                  <a:off x="8890001" y="2432050"/>
                  <a:ext cx="203200" cy="106362"/>
                </a:xfrm>
                <a:custGeom>
                  <a:gdLst>
                    <a:gd fmla="*/ 52 w 54" name="T0"/>
                    <a:gd fmla="*/ 28 h 28" name="T1"/>
                    <a:gd fmla="*/ 0 w 54" name="T2"/>
                    <a:gd fmla="*/ 3 h 28" name="T3"/>
                    <a:gd fmla="*/ 0 w 54" name="T4"/>
                    <a:gd fmla="*/ 0 h 28" name="T5"/>
                    <a:gd fmla="*/ 54 w 54" name="T6"/>
                    <a:gd fmla="*/ 26 h 28" name="T7"/>
                    <a:gd fmla="*/ 52 w 54" name="T8"/>
                    <a:gd fmla="*/ 28 h 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8" w="54">
                      <a:moveTo>
                        <a:pt x="52" y="28"/>
                      </a:moveTo>
                      <a:cubicBezTo>
                        <a:pt x="39" y="13"/>
                        <a:pt x="23" y="5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2"/>
                        <a:pt x="40" y="10"/>
                        <a:pt x="54" y="26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6" name="Freeform 56"/>
                <p:cNvSpPr/>
                <p:nvPr/>
              </p:nvSpPr>
              <p:spPr bwMode="auto">
                <a:xfrm>
                  <a:off x="9142413" y="2352675"/>
                  <a:ext cx="120650" cy="93662"/>
                </a:xfrm>
                <a:custGeom>
                  <a:gdLst>
                    <a:gd fmla="*/ 29 w 32" name="T0"/>
                    <a:gd fmla="*/ 25 h 25" name="T1"/>
                    <a:gd fmla="*/ 28 w 32" name="T2"/>
                    <a:gd fmla="*/ 14 h 25" name="T3"/>
                    <a:gd fmla="*/ 25 w 32" name="T4"/>
                    <a:gd fmla="*/ 5 h 25" name="T5"/>
                    <a:gd fmla="*/ 9 w 32" name="T6"/>
                    <a:gd fmla="*/ 4 h 25" name="T7"/>
                    <a:gd fmla="*/ 0 w 32" name="T8"/>
                    <a:gd fmla="*/ 4 h 25" name="T9"/>
                    <a:gd fmla="*/ 1 w 32" name="T10"/>
                    <a:gd fmla="*/ 1 h 25" name="T11"/>
                    <a:gd fmla="*/ 9 w 32" name="T12"/>
                    <a:gd fmla="*/ 1 h 25" name="T13"/>
                    <a:gd fmla="*/ 27 w 32" name="T14"/>
                    <a:gd fmla="*/ 3 h 25" name="T15"/>
                    <a:gd fmla="*/ 31 w 32" name="T16"/>
                    <a:gd fmla="*/ 14 h 25" name="T17"/>
                    <a:gd fmla="*/ 32 w 32" name="T18"/>
                    <a:gd fmla="*/ 23 h 25" name="T19"/>
                    <a:gd fmla="*/ 29 w 32" name="T20"/>
                    <a:gd fmla="*/ 25 h 2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5" w="32">
                      <a:moveTo>
                        <a:pt x="29" y="25"/>
                      </a:moveTo>
                      <a:cubicBezTo>
                        <a:pt x="27" y="22"/>
                        <a:pt x="28" y="18"/>
                        <a:pt x="28" y="14"/>
                      </a:cubicBezTo>
                      <a:cubicBezTo>
                        <a:pt x="28" y="10"/>
                        <a:pt x="28" y="7"/>
                        <a:pt x="25" y="5"/>
                      </a:cubicBezTo>
                      <a:cubicBezTo>
                        <a:pt x="23" y="3"/>
                        <a:pt x="15" y="4"/>
                        <a:pt x="9" y="4"/>
                      </a:cubicBezTo>
                      <a:cubicBezTo>
                        <a:pt x="6" y="4"/>
                        <a:pt x="3" y="4"/>
                        <a:pt x="0" y="4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6" y="1"/>
                        <a:pt x="9" y="1"/>
                      </a:cubicBezTo>
                      <a:cubicBezTo>
                        <a:pt x="16" y="0"/>
                        <a:pt x="24" y="0"/>
                        <a:pt x="27" y="3"/>
                      </a:cubicBezTo>
                      <a:cubicBezTo>
                        <a:pt x="31" y="5"/>
                        <a:pt x="31" y="10"/>
                        <a:pt x="31" y="14"/>
                      </a:cubicBezTo>
                      <a:cubicBezTo>
                        <a:pt x="31" y="18"/>
                        <a:pt x="31" y="21"/>
                        <a:pt x="32" y="23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7" name="Freeform 57"/>
                <p:cNvSpPr/>
                <p:nvPr/>
              </p:nvSpPr>
              <p:spPr bwMode="auto">
                <a:xfrm>
                  <a:off x="9150351" y="2443163"/>
                  <a:ext cx="192088" cy="26987"/>
                </a:xfrm>
                <a:custGeom>
                  <a:gdLst>
                    <a:gd fmla="*/ 51 w 51" name="T0"/>
                    <a:gd fmla="*/ 3 h 7" name="T1"/>
                    <a:gd fmla="*/ 0 w 51" name="T2"/>
                    <a:gd fmla="*/ 7 h 7" name="T3"/>
                    <a:gd fmla="*/ 0 w 51" name="T4"/>
                    <a:gd fmla="*/ 3 h 7" name="T5"/>
                    <a:gd fmla="*/ 51 w 51" name="T6"/>
                    <a:gd fmla="*/ 0 h 7" name="T7"/>
                    <a:gd fmla="*/ 51 w 51" name="T8"/>
                    <a:gd fmla="*/ 3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51">
                      <a:moveTo>
                        <a:pt x="51" y="3"/>
                      </a:moveTo>
                      <a:cubicBezTo>
                        <a:pt x="34" y="5"/>
                        <a:pt x="15" y="7"/>
                        <a:pt x="0" y="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5" y="3"/>
                        <a:pt x="33" y="2"/>
                        <a:pt x="51" y="0"/>
                      </a:cubicBezTo>
                      <a:cubicBezTo>
                        <a:pt x="51" y="3"/>
                        <a:pt x="51" y="3"/>
                        <a:pt x="5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8" name="Freeform 58"/>
                <p:cNvSpPr/>
                <p:nvPr/>
              </p:nvSpPr>
              <p:spPr bwMode="auto">
                <a:xfrm>
                  <a:off x="9150351" y="2541588"/>
                  <a:ext cx="192088" cy="30162"/>
                </a:xfrm>
                <a:custGeom>
                  <a:gdLst>
                    <a:gd fmla="*/ 51 w 51" name="T0"/>
                    <a:gd fmla="*/ 3 h 8" name="T1"/>
                    <a:gd fmla="*/ 0 w 51" name="T2"/>
                    <a:gd fmla="*/ 7 h 8" name="T3"/>
                    <a:gd fmla="*/ 1 w 51" name="T4"/>
                    <a:gd fmla="*/ 4 h 8" name="T5"/>
                    <a:gd fmla="*/ 51 w 51" name="T6"/>
                    <a:gd fmla="*/ 0 h 8" name="T7"/>
                    <a:gd fmla="*/ 51 w 51" name="T8"/>
                    <a:gd fmla="*/ 3 h 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" w="51">
                      <a:moveTo>
                        <a:pt x="51" y="3"/>
                      </a:moveTo>
                      <a:cubicBezTo>
                        <a:pt x="38" y="6"/>
                        <a:pt x="17" y="8"/>
                        <a:pt x="0" y="7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7" y="5"/>
                        <a:pt x="37" y="3"/>
                        <a:pt x="51" y="0"/>
                      </a:cubicBezTo>
                      <a:cubicBezTo>
                        <a:pt x="51" y="3"/>
                        <a:pt x="51" y="3"/>
                        <a:pt x="5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399" name="Freeform 59"/>
                <p:cNvSpPr/>
                <p:nvPr/>
              </p:nvSpPr>
              <p:spPr bwMode="auto">
                <a:xfrm>
                  <a:off x="9150351" y="2632075"/>
                  <a:ext cx="203200" cy="34925"/>
                </a:xfrm>
                <a:custGeom>
                  <a:gdLst>
                    <a:gd fmla="*/ 54 w 54" name="T0"/>
                    <a:gd fmla="*/ 3 h 9" name="T1"/>
                    <a:gd fmla="*/ 0 w 54" name="T2"/>
                    <a:gd fmla="*/ 5 h 9" name="T3"/>
                    <a:gd fmla="*/ 1 w 54" name="T4"/>
                    <a:gd fmla="*/ 2 h 9" name="T5"/>
                    <a:gd fmla="*/ 53 w 54" name="T6"/>
                    <a:gd fmla="*/ 0 h 9" name="T7"/>
                    <a:gd fmla="*/ 54 w 54" name="T8"/>
                    <a:gd fmla="*/ 3 h 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" w="54">
                      <a:moveTo>
                        <a:pt x="54" y="3"/>
                      </a:moveTo>
                      <a:cubicBezTo>
                        <a:pt x="37" y="6"/>
                        <a:pt x="16" y="9"/>
                        <a:pt x="0" y="5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6" y="6"/>
                        <a:pt x="38" y="3"/>
                        <a:pt x="53" y="0"/>
                      </a:cubicBezTo>
                      <a:cubicBezTo>
                        <a:pt x="54" y="3"/>
                        <a:pt x="54" y="3"/>
                        <a:pt x="54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0" name="Freeform 60"/>
                <p:cNvSpPr/>
                <p:nvPr/>
              </p:nvSpPr>
              <p:spPr bwMode="auto">
                <a:xfrm>
                  <a:off x="9150351" y="2749550"/>
                  <a:ext cx="206375" cy="22225"/>
                </a:xfrm>
                <a:custGeom>
                  <a:gdLst>
                    <a:gd fmla="*/ 55 w 55" name="T0"/>
                    <a:gd fmla="*/ 3 h 6" name="T1"/>
                    <a:gd fmla="*/ 54 w 55" name="T2"/>
                    <a:gd fmla="*/ 3 h 6" name="T3"/>
                    <a:gd fmla="*/ 0 w 55" name="T4"/>
                    <a:gd fmla="*/ 6 h 6" name="T5"/>
                    <a:gd fmla="*/ 0 w 55" name="T6"/>
                    <a:gd fmla="*/ 3 h 6" name="T7"/>
                    <a:gd fmla="*/ 54 w 55" name="T8"/>
                    <a:gd fmla="*/ 0 h 6" name="T9"/>
                    <a:gd fmla="*/ 55 w 55" name="T10"/>
                    <a:gd fmla="*/ 0 h 6" name="T11"/>
                    <a:gd fmla="*/ 55 w 55" name="T12"/>
                    <a:gd fmla="*/ 3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55">
                      <a:moveTo>
                        <a:pt x="55" y="3"/>
                      </a:move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36" y="3"/>
                        <a:pt x="17" y="3"/>
                        <a:pt x="0" y="6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7" y="0"/>
                        <a:pt x="36" y="0"/>
                        <a:pt x="54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3"/>
                        <a:pt x="55" y="3"/>
                        <a:pt x="55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1" name="Freeform 61"/>
                <p:cNvSpPr/>
                <p:nvPr/>
              </p:nvSpPr>
              <p:spPr bwMode="auto">
                <a:xfrm>
                  <a:off x="7821613" y="1865313"/>
                  <a:ext cx="966788" cy="219075"/>
                </a:xfrm>
                <a:custGeom>
                  <a:gdLst>
                    <a:gd fmla="*/ 4 w 257" name="T0"/>
                    <a:gd fmla="*/ 2 h 58" name="T1"/>
                    <a:gd fmla="*/ 251 w 257" name="T2"/>
                    <a:gd fmla="*/ 4 h 58" name="T3"/>
                    <a:gd fmla="*/ 254 w 257" name="T4"/>
                    <a:gd fmla="*/ 57 h 58" name="T5"/>
                    <a:gd fmla="*/ 8 w 257" name="T6"/>
                    <a:gd fmla="*/ 54 h 58" name="T7"/>
                    <a:gd fmla="*/ 4 w 257" name="T8"/>
                    <a:gd fmla="*/ 2 h 5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7" w="257">
                      <a:moveTo>
                        <a:pt x="4" y="2"/>
                      </a:moveTo>
                      <a:cubicBezTo>
                        <a:pt x="7" y="0"/>
                        <a:pt x="247" y="2"/>
                        <a:pt x="251" y="4"/>
                      </a:cubicBezTo>
                      <a:cubicBezTo>
                        <a:pt x="254" y="6"/>
                        <a:pt x="257" y="55"/>
                        <a:pt x="254" y="57"/>
                      </a:cubicBezTo>
                      <a:cubicBezTo>
                        <a:pt x="251" y="58"/>
                        <a:pt x="11" y="57"/>
                        <a:pt x="8" y="54"/>
                      </a:cubicBezTo>
                      <a:cubicBezTo>
                        <a:pt x="4" y="51"/>
                        <a:pt x="0" y="6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2" name="Freeform 62"/>
                <p:cNvSpPr>
                  <a:spLocks noEditPoints="1"/>
                </p:cNvSpPr>
                <p:nvPr/>
              </p:nvSpPr>
              <p:spPr bwMode="auto">
                <a:xfrm>
                  <a:off x="7821613" y="1857375"/>
                  <a:ext cx="971550" cy="230187"/>
                </a:xfrm>
                <a:custGeom>
                  <a:gdLst>
                    <a:gd fmla="*/ 254 w 258" name="T0"/>
                    <a:gd fmla="*/ 60 h 61" name="T1"/>
                    <a:gd fmla="*/ 7 w 258" name="T2"/>
                    <a:gd fmla="*/ 57 h 61" name="T3"/>
                    <a:gd fmla="*/ 2 w 258" name="T4"/>
                    <a:gd fmla="*/ 31 h 61" name="T5"/>
                    <a:gd fmla="*/ 3 w 258" name="T6"/>
                    <a:gd fmla="*/ 3 h 61" name="T7"/>
                    <a:gd fmla="*/ 4 w 258" name="T8"/>
                    <a:gd fmla="*/ 3 h 61" name="T9"/>
                    <a:gd fmla="*/ 4 w 258" name="T10"/>
                    <a:gd fmla="*/ 2 h 61" name="T11"/>
                    <a:gd fmla="*/ 251 w 258" name="T12"/>
                    <a:gd fmla="*/ 4 h 61" name="T13"/>
                    <a:gd fmla="*/ 256 w 258" name="T14"/>
                    <a:gd fmla="*/ 29 h 61" name="T15"/>
                    <a:gd fmla="*/ 255 w 258" name="T16"/>
                    <a:gd fmla="*/ 60 h 61" name="T17"/>
                    <a:gd fmla="*/ 254 w 258" name="T18"/>
                    <a:gd fmla="*/ 60 h 61" name="T19"/>
                    <a:gd fmla="*/ 5 w 258" name="T20"/>
                    <a:gd fmla="*/ 5 h 61" name="T21"/>
                    <a:gd fmla="*/ 9 w 258" name="T22"/>
                    <a:gd fmla="*/ 55 h 61" name="T23"/>
                    <a:gd fmla="*/ 253 w 258" name="T24"/>
                    <a:gd fmla="*/ 57 h 61" name="T25"/>
                    <a:gd fmla="*/ 250 w 258" name="T26"/>
                    <a:gd fmla="*/ 7 h 61" name="T27"/>
                    <a:gd fmla="*/ 5 w 258" name="T28"/>
                    <a:gd fmla="*/ 5 h 6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61" w="258">
                      <a:moveTo>
                        <a:pt x="254" y="60"/>
                      </a:moveTo>
                      <a:cubicBezTo>
                        <a:pt x="253" y="61"/>
                        <a:pt x="12" y="61"/>
                        <a:pt x="7" y="57"/>
                      </a:cubicBezTo>
                      <a:cubicBezTo>
                        <a:pt x="4" y="55"/>
                        <a:pt x="2" y="36"/>
                        <a:pt x="2" y="31"/>
                      </a:cubicBezTo>
                      <a:cubicBezTo>
                        <a:pt x="1" y="23"/>
                        <a:pt x="0" y="6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11" y="0"/>
                        <a:pt x="247" y="2"/>
                        <a:pt x="251" y="4"/>
                      </a:cubicBezTo>
                      <a:cubicBezTo>
                        <a:pt x="252" y="5"/>
                        <a:pt x="255" y="6"/>
                        <a:pt x="256" y="29"/>
                      </a:cubicBezTo>
                      <a:cubicBezTo>
                        <a:pt x="257" y="38"/>
                        <a:pt x="258" y="58"/>
                        <a:pt x="255" y="60"/>
                      </a:cubicBezTo>
                      <a:cubicBezTo>
                        <a:pt x="254" y="60"/>
                        <a:pt x="254" y="60"/>
                        <a:pt x="254" y="60"/>
                      </a:cubicBezTo>
                      <a:close/>
                      <a:moveTo>
                        <a:pt x="5" y="5"/>
                      </a:moveTo>
                      <a:cubicBezTo>
                        <a:pt x="3" y="10"/>
                        <a:pt x="5" y="51"/>
                        <a:pt x="9" y="55"/>
                      </a:cubicBezTo>
                      <a:cubicBezTo>
                        <a:pt x="15" y="57"/>
                        <a:pt x="240" y="59"/>
                        <a:pt x="253" y="57"/>
                      </a:cubicBezTo>
                      <a:cubicBezTo>
                        <a:pt x="255" y="53"/>
                        <a:pt x="253" y="12"/>
                        <a:pt x="250" y="7"/>
                      </a:cubicBezTo>
                      <a:cubicBezTo>
                        <a:pt x="238" y="5"/>
                        <a:pt x="17" y="4"/>
                        <a:pt x="5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3" name="Freeform 63"/>
                <p:cNvSpPr/>
                <p:nvPr/>
              </p:nvSpPr>
              <p:spPr bwMode="auto">
                <a:xfrm>
                  <a:off x="8859838" y="1895475"/>
                  <a:ext cx="298450" cy="204787"/>
                </a:xfrm>
                <a:custGeom>
                  <a:gdLst>
                    <a:gd fmla="*/ 3 w 79" name="T0"/>
                    <a:gd fmla="*/ 4 h 54" name="T1"/>
                    <a:gd fmla="*/ 75 w 79" name="T2"/>
                    <a:gd fmla="*/ 4 h 54" name="T3"/>
                    <a:gd fmla="*/ 76 w 79" name="T4"/>
                    <a:gd fmla="*/ 49 h 54" name="T5"/>
                    <a:gd fmla="*/ 5 w 79" name="T6"/>
                    <a:gd fmla="*/ 50 h 54" name="T7"/>
                    <a:gd fmla="*/ 3 w 79" name="T8"/>
                    <a:gd fmla="*/ 4 h 5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4" w="79">
                      <a:moveTo>
                        <a:pt x="3" y="4"/>
                      </a:moveTo>
                      <a:cubicBezTo>
                        <a:pt x="6" y="0"/>
                        <a:pt x="71" y="1"/>
                        <a:pt x="75" y="4"/>
                      </a:cubicBezTo>
                      <a:cubicBezTo>
                        <a:pt x="79" y="8"/>
                        <a:pt x="79" y="47"/>
                        <a:pt x="76" y="49"/>
                      </a:cubicBezTo>
                      <a:cubicBezTo>
                        <a:pt x="72" y="51"/>
                        <a:pt x="8" y="54"/>
                        <a:pt x="5" y="50"/>
                      </a:cubicBezTo>
                      <a:cubicBezTo>
                        <a:pt x="2" y="47"/>
                        <a:pt x="0" y="9"/>
                        <a:pt x="3" y="4"/>
                      </a:cubicBezTo>
                      <a:close/>
                    </a:path>
                  </a:pathLst>
                </a:custGeom>
                <a:solidFill>
                  <a:srgbClr val="BDBD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4" name="Freeform 64"/>
                <p:cNvSpPr>
                  <a:spLocks noEditPoints="1"/>
                </p:cNvSpPr>
                <p:nvPr/>
              </p:nvSpPr>
              <p:spPr bwMode="auto">
                <a:xfrm>
                  <a:off x="8853488" y="1892300"/>
                  <a:ext cx="307975" cy="214312"/>
                </a:xfrm>
                <a:custGeom>
                  <a:gdLst>
                    <a:gd fmla="*/ 77 w 82" name="T0"/>
                    <a:gd fmla="*/ 52 h 57" name="T1"/>
                    <a:gd fmla="*/ 6 w 82" name="T2"/>
                    <a:gd fmla="*/ 52 h 57" name="T3"/>
                    <a:gd fmla="*/ 4 w 82" name="T4"/>
                    <a:gd fmla="*/ 4 h 57" name="T5"/>
                    <a:gd fmla="*/ 6 w 82" name="T6"/>
                    <a:gd fmla="*/ 3 h 57" name="T7"/>
                    <a:gd fmla="*/ 78 w 82" name="T8"/>
                    <a:gd fmla="*/ 4 h 57" name="T9"/>
                    <a:gd fmla="*/ 81 w 82" name="T10"/>
                    <a:gd fmla="*/ 41 h 57" name="T11"/>
                    <a:gd fmla="*/ 79 w 82" name="T12"/>
                    <a:gd fmla="*/ 51 h 57" name="T13"/>
                    <a:gd fmla="*/ 77 w 82" name="T14"/>
                    <a:gd fmla="*/ 52 h 57" name="T15"/>
                    <a:gd fmla="*/ 7 w 82" name="T16"/>
                    <a:gd fmla="*/ 6 h 57" name="T17"/>
                    <a:gd fmla="*/ 6 w 82" name="T18"/>
                    <a:gd fmla="*/ 6 h 57" name="T19"/>
                    <a:gd fmla="*/ 8 w 82" name="T20"/>
                    <a:gd fmla="*/ 50 h 57" name="T21"/>
                    <a:gd fmla="*/ 77 w 82" name="T22"/>
                    <a:gd fmla="*/ 49 h 57" name="T23"/>
                    <a:gd fmla="*/ 77 w 82" name="T24"/>
                    <a:gd fmla="*/ 49 h 57" name="T25"/>
                    <a:gd fmla="*/ 76 w 82" name="T26"/>
                    <a:gd fmla="*/ 6 h 57" name="T27"/>
                    <a:gd fmla="*/ 7 w 82" name="T28"/>
                    <a:gd fmla="*/ 6 h 5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57" w="82">
                      <a:moveTo>
                        <a:pt x="77" y="52"/>
                      </a:moveTo>
                      <a:cubicBezTo>
                        <a:pt x="72" y="53"/>
                        <a:pt x="10" y="57"/>
                        <a:pt x="6" y="52"/>
                      </a:cubicBezTo>
                      <a:cubicBezTo>
                        <a:pt x="2" y="49"/>
                        <a:pt x="0" y="10"/>
                        <a:pt x="4" y="4"/>
                      </a:cubicBezTo>
                      <a:cubicBezTo>
                        <a:pt x="4" y="3"/>
                        <a:pt x="5" y="3"/>
                        <a:pt x="6" y="3"/>
                      </a:cubicBezTo>
                      <a:cubicBezTo>
                        <a:pt x="16" y="0"/>
                        <a:pt x="74" y="0"/>
                        <a:pt x="78" y="4"/>
                      </a:cubicBezTo>
                      <a:cubicBezTo>
                        <a:pt x="82" y="8"/>
                        <a:pt x="82" y="32"/>
                        <a:pt x="81" y="41"/>
                      </a:cubicBezTo>
                      <a:cubicBezTo>
                        <a:pt x="80" y="49"/>
                        <a:pt x="79" y="50"/>
                        <a:pt x="79" y="51"/>
                      </a:cubicBezTo>
                      <a:cubicBezTo>
                        <a:pt x="78" y="51"/>
                        <a:pt x="78" y="52"/>
                        <a:pt x="77" y="52"/>
                      </a:cubicBezTo>
                      <a:close/>
                      <a:moveTo>
                        <a:pt x="7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3" y="10"/>
                        <a:pt x="6" y="47"/>
                        <a:pt x="8" y="50"/>
                      </a:cubicBezTo>
                      <a:cubicBezTo>
                        <a:pt x="12" y="53"/>
                        <a:pt x="70" y="51"/>
                        <a:pt x="77" y="49"/>
                      </a:cubicBezTo>
                      <a:cubicBezTo>
                        <a:pt x="77" y="49"/>
                        <a:pt x="77" y="49"/>
                        <a:pt x="77" y="49"/>
                      </a:cubicBezTo>
                      <a:cubicBezTo>
                        <a:pt x="79" y="45"/>
                        <a:pt x="79" y="9"/>
                        <a:pt x="76" y="6"/>
                      </a:cubicBezTo>
                      <a:cubicBezTo>
                        <a:pt x="72" y="4"/>
                        <a:pt x="17" y="2"/>
                        <a:pt x="7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5" name="Freeform 65"/>
                <p:cNvSpPr/>
                <p:nvPr/>
              </p:nvSpPr>
              <p:spPr bwMode="auto">
                <a:xfrm>
                  <a:off x="7038976" y="1862138"/>
                  <a:ext cx="757238" cy="214312"/>
                </a:xfrm>
                <a:custGeom>
                  <a:gdLst>
                    <a:gd fmla="*/ 4 w 201" name="T0"/>
                    <a:gd fmla="*/ 3 h 57" name="T1"/>
                    <a:gd fmla="*/ 196 w 201" name="T2"/>
                    <a:gd fmla="*/ 3 h 57" name="T3"/>
                    <a:gd fmla="*/ 198 w 201" name="T4"/>
                    <a:gd fmla="*/ 51 h 57" name="T5"/>
                    <a:gd fmla="*/ 5 w 201" name="T6"/>
                    <a:gd fmla="*/ 55 h 57" name="T7"/>
                    <a:gd fmla="*/ 4 w 201" name="T8"/>
                    <a:gd fmla="*/ 3 h 5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7" w="201">
                      <a:moveTo>
                        <a:pt x="4" y="3"/>
                      </a:moveTo>
                      <a:cubicBezTo>
                        <a:pt x="8" y="0"/>
                        <a:pt x="192" y="2"/>
                        <a:pt x="196" y="3"/>
                      </a:cubicBezTo>
                      <a:cubicBezTo>
                        <a:pt x="200" y="5"/>
                        <a:pt x="201" y="50"/>
                        <a:pt x="198" y="51"/>
                      </a:cubicBezTo>
                      <a:cubicBezTo>
                        <a:pt x="195" y="53"/>
                        <a:pt x="8" y="57"/>
                        <a:pt x="5" y="55"/>
                      </a:cubicBezTo>
                      <a:cubicBezTo>
                        <a:pt x="2" y="53"/>
                        <a:pt x="0" y="6"/>
                        <a:pt x="4" y="3"/>
                      </a:cubicBezTo>
                      <a:close/>
                    </a:path>
                  </a:pathLst>
                </a:custGeom>
                <a:solidFill>
                  <a:srgbClr val="BDBDB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6" name="Freeform 66"/>
                <p:cNvSpPr>
                  <a:spLocks noEditPoints="1"/>
                </p:cNvSpPr>
                <p:nvPr/>
              </p:nvSpPr>
              <p:spPr bwMode="auto">
                <a:xfrm>
                  <a:off x="7035801" y="1857375"/>
                  <a:ext cx="763588" cy="227012"/>
                </a:xfrm>
                <a:custGeom>
                  <a:gdLst>
                    <a:gd fmla="*/ 199 w 203" name="T0"/>
                    <a:gd fmla="*/ 54 h 60" name="T1"/>
                    <a:gd fmla="*/ 5 w 203" name="T2"/>
                    <a:gd fmla="*/ 57 h 60" name="T3"/>
                    <a:gd fmla="*/ 2 w 203" name="T4"/>
                    <a:gd fmla="*/ 38 h 60" name="T5"/>
                    <a:gd fmla="*/ 4 w 203" name="T6"/>
                    <a:gd fmla="*/ 3 h 60" name="T7"/>
                    <a:gd fmla="*/ 4 w 203" name="T8"/>
                    <a:gd fmla="*/ 2 h 60" name="T9"/>
                    <a:gd fmla="*/ 198 w 203" name="T10"/>
                    <a:gd fmla="*/ 3 h 60" name="T11"/>
                    <a:gd fmla="*/ 202 w 203" name="T12"/>
                    <a:gd fmla="*/ 29 h 60" name="T13"/>
                    <a:gd fmla="*/ 200 w 203" name="T14"/>
                    <a:gd fmla="*/ 54 h 60" name="T15"/>
                    <a:gd fmla="*/ 199 w 203" name="T16"/>
                    <a:gd fmla="*/ 54 h 60" name="T17"/>
                    <a:gd fmla="*/ 7 w 203" name="T18"/>
                    <a:gd fmla="*/ 54 h 60" name="T19"/>
                    <a:gd fmla="*/ 198 w 203" name="T20"/>
                    <a:gd fmla="*/ 51 h 60" name="T21"/>
                    <a:gd fmla="*/ 196 w 203" name="T22"/>
                    <a:gd fmla="*/ 6 h 60" name="T23"/>
                    <a:gd fmla="*/ 5 w 203" name="T24"/>
                    <a:gd fmla="*/ 5 h 60" name="T25"/>
                    <a:gd fmla="*/ 7 w 203" name="T26"/>
                    <a:gd fmla="*/ 54 h 60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60" w="203">
                      <a:moveTo>
                        <a:pt x="199" y="54"/>
                      </a:moveTo>
                      <a:cubicBezTo>
                        <a:pt x="198" y="54"/>
                        <a:pt x="10" y="60"/>
                        <a:pt x="5" y="57"/>
                      </a:cubicBezTo>
                      <a:cubicBezTo>
                        <a:pt x="4" y="57"/>
                        <a:pt x="3" y="56"/>
                        <a:pt x="2" y="38"/>
                      </a:cubicBezTo>
                      <a:cubicBezTo>
                        <a:pt x="2" y="37"/>
                        <a:pt x="0" y="6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12" y="0"/>
                        <a:pt x="193" y="1"/>
                        <a:pt x="198" y="3"/>
                      </a:cubicBezTo>
                      <a:cubicBezTo>
                        <a:pt x="199" y="3"/>
                        <a:pt x="202" y="5"/>
                        <a:pt x="202" y="29"/>
                      </a:cubicBezTo>
                      <a:cubicBezTo>
                        <a:pt x="203" y="44"/>
                        <a:pt x="202" y="53"/>
                        <a:pt x="200" y="54"/>
                      </a:cubicBezTo>
                      <a:cubicBezTo>
                        <a:pt x="199" y="54"/>
                        <a:pt x="199" y="54"/>
                        <a:pt x="199" y="54"/>
                      </a:cubicBezTo>
                      <a:close/>
                      <a:moveTo>
                        <a:pt x="7" y="54"/>
                      </a:moveTo>
                      <a:cubicBezTo>
                        <a:pt x="17" y="56"/>
                        <a:pt x="186" y="52"/>
                        <a:pt x="198" y="51"/>
                      </a:cubicBezTo>
                      <a:cubicBezTo>
                        <a:pt x="200" y="46"/>
                        <a:pt x="199" y="9"/>
                        <a:pt x="196" y="6"/>
                      </a:cubicBezTo>
                      <a:cubicBezTo>
                        <a:pt x="188" y="4"/>
                        <a:pt x="13" y="3"/>
                        <a:pt x="5" y="5"/>
                      </a:cubicBezTo>
                      <a:cubicBezTo>
                        <a:pt x="3" y="8"/>
                        <a:pt x="4" y="49"/>
                        <a:pt x="7" y="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7" name="Freeform 67"/>
                <p:cNvSpPr>
                  <a:spLocks noEditPoints="1"/>
                </p:cNvSpPr>
                <p:nvPr/>
              </p:nvSpPr>
              <p:spPr bwMode="auto">
                <a:xfrm>
                  <a:off x="7908926" y="1892300"/>
                  <a:ext cx="225425" cy="150812"/>
                </a:xfrm>
                <a:custGeom>
                  <a:gdLst>
                    <a:gd fmla="*/ 54 w 60" name="T0"/>
                    <a:gd fmla="*/ 39 h 40" name="T1"/>
                    <a:gd fmla="*/ 54 w 60" name="T2"/>
                    <a:gd fmla="*/ 39 h 40" name="T3"/>
                    <a:gd fmla="*/ 32 w 60" name="T4"/>
                    <a:gd fmla="*/ 32 h 40" name="T5"/>
                    <a:gd fmla="*/ 29 w 60" name="T6"/>
                    <a:gd fmla="*/ 30 h 40" name="T7"/>
                    <a:gd fmla="*/ 14 w 60" name="T8"/>
                    <a:gd fmla="*/ 39 h 40" name="T9"/>
                    <a:gd fmla="*/ 2 w 60" name="T10"/>
                    <a:gd fmla="*/ 36 h 40" name="T11"/>
                    <a:gd fmla="*/ 1 w 60" name="T12"/>
                    <a:gd fmla="*/ 29 h 40" name="T13"/>
                    <a:gd fmla="*/ 14 w 60" name="T14"/>
                    <a:gd fmla="*/ 22 h 40" name="T15"/>
                    <a:gd fmla="*/ 27 w 60" name="T16"/>
                    <a:gd fmla="*/ 25 h 40" name="T17"/>
                    <a:gd fmla="*/ 29 w 60" name="T18"/>
                    <a:gd fmla="*/ 22 h 40" name="T19"/>
                    <a:gd fmla="*/ 33 w 60" name="T20"/>
                    <a:gd fmla="*/ 15 h 40" name="T21"/>
                    <a:gd fmla="*/ 25 w 60" name="T22"/>
                    <a:gd fmla="*/ 7 h 40" name="T23"/>
                    <a:gd fmla="*/ 25 w 60" name="T24"/>
                    <a:gd fmla="*/ 4 h 40" name="T25"/>
                    <a:gd fmla="*/ 28 w 60" name="T26"/>
                    <a:gd fmla="*/ 5 h 40" name="T27"/>
                    <a:gd fmla="*/ 35 w 60" name="T28"/>
                    <a:gd fmla="*/ 12 h 40" name="T29"/>
                    <a:gd fmla="*/ 37 w 60" name="T30"/>
                    <a:gd fmla="*/ 10 h 40" name="T31"/>
                    <a:gd fmla="*/ 56 w 60" name="T32"/>
                    <a:gd fmla="*/ 4 h 40" name="T33"/>
                    <a:gd fmla="*/ 60 w 60" name="T34"/>
                    <a:gd fmla="*/ 9 h 40" name="T35"/>
                    <a:gd fmla="*/ 57 w 60" name="T36"/>
                    <a:gd fmla="*/ 16 h 40" name="T37"/>
                    <a:gd fmla="*/ 45 w 60" name="T38"/>
                    <a:gd fmla="*/ 20 h 40" name="T39"/>
                    <a:gd fmla="*/ 36 w 60" name="T40"/>
                    <a:gd fmla="*/ 17 h 40" name="T41"/>
                    <a:gd fmla="*/ 32 w 60" name="T42"/>
                    <a:gd fmla="*/ 23 h 40" name="T43"/>
                    <a:gd fmla="*/ 30 w 60" name="T44"/>
                    <a:gd fmla="*/ 27 h 40" name="T45"/>
                    <a:gd fmla="*/ 34 w 60" name="T46"/>
                    <a:gd fmla="*/ 29 h 40" name="T47"/>
                    <a:gd fmla="*/ 53 w 60" name="T48"/>
                    <a:gd fmla="*/ 36 h 40" name="T49"/>
                    <a:gd fmla="*/ 55 w 60" name="T50"/>
                    <a:gd fmla="*/ 37 h 40" name="T51"/>
                    <a:gd fmla="*/ 54 w 60" name="T52"/>
                    <a:gd fmla="*/ 39 h 40" name="T53"/>
                    <a:gd fmla="*/ 10 w 60" name="T54"/>
                    <a:gd fmla="*/ 26 h 40" name="T55"/>
                    <a:gd fmla="*/ 4 w 60" name="T56"/>
                    <a:gd fmla="*/ 31 h 40" name="T57"/>
                    <a:gd fmla="*/ 5 w 60" name="T58"/>
                    <a:gd fmla="*/ 34 h 40" name="T59"/>
                    <a:gd fmla="*/ 14 w 60" name="T60"/>
                    <a:gd fmla="*/ 36 h 40" name="T61"/>
                    <a:gd fmla="*/ 26 w 60" name="T62"/>
                    <a:gd fmla="*/ 28 h 40" name="T63"/>
                    <a:gd fmla="*/ 14 w 60" name="T64"/>
                    <a:gd fmla="*/ 25 h 40" name="T65"/>
                    <a:gd fmla="*/ 10 w 60" name="T66"/>
                    <a:gd fmla="*/ 26 h 40" name="T67"/>
                    <a:gd fmla="*/ 38 w 60" name="T68"/>
                    <a:gd fmla="*/ 14 h 40" name="T69"/>
                    <a:gd fmla="*/ 45 w 60" name="T70"/>
                    <a:gd fmla="*/ 17 h 40" name="T71"/>
                    <a:gd fmla="*/ 54 w 60" name="T72"/>
                    <a:gd fmla="*/ 14 h 40" name="T73"/>
                    <a:gd fmla="*/ 57 w 60" name="T74"/>
                    <a:gd fmla="*/ 9 h 40" name="T75"/>
                    <a:gd fmla="*/ 55 w 60" name="T76"/>
                    <a:gd fmla="*/ 7 h 40" name="T77"/>
                    <a:gd fmla="*/ 39 w 60" name="T78"/>
                    <a:gd fmla="*/ 12 h 40" name="T79"/>
                    <a:gd fmla="*/ 38 w 60" name="T80"/>
                    <a:gd fmla="*/ 14 h 40" name="T8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b="b" l="0" r="r" t="0"/>
                  <a:pathLst>
                    <a:path h="40" w="60">
                      <a:moveTo>
                        <a:pt x="54" y="39"/>
                      </a:move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45" y="40"/>
                        <a:pt x="38" y="36"/>
                        <a:pt x="32" y="32"/>
                      </a:cubicBezTo>
                      <a:cubicBezTo>
                        <a:pt x="31" y="31"/>
                        <a:pt x="30" y="30"/>
                        <a:pt x="29" y="30"/>
                      </a:cubicBezTo>
                      <a:cubicBezTo>
                        <a:pt x="26" y="34"/>
                        <a:pt x="22" y="38"/>
                        <a:pt x="14" y="39"/>
                      </a:cubicBezTo>
                      <a:cubicBezTo>
                        <a:pt x="7" y="40"/>
                        <a:pt x="3" y="38"/>
                        <a:pt x="2" y="36"/>
                      </a:cubicBezTo>
                      <a:cubicBezTo>
                        <a:pt x="1" y="34"/>
                        <a:pt x="0" y="32"/>
                        <a:pt x="1" y="29"/>
                      </a:cubicBezTo>
                      <a:cubicBezTo>
                        <a:pt x="3" y="26"/>
                        <a:pt x="7" y="23"/>
                        <a:pt x="14" y="22"/>
                      </a:cubicBezTo>
                      <a:cubicBezTo>
                        <a:pt x="19" y="22"/>
                        <a:pt x="23" y="23"/>
                        <a:pt x="27" y="25"/>
                      </a:cubicBezTo>
                      <a:cubicBezTo>
                        <a:pt x="28" y="24"/>
                        <a:pt x="29" y="23"/>
                        <a:pt x="29" y="22"/>
                      </a:cubicBezTo>
                      <a:cubicBezTo>
                        <a:pt x="31" y="19"/>
                        <a:pt x="32" y="17"/>
                        <a:pt x="33" y="15"/>
                      </a:cubicBezTo>
                      <a:cubicBezTo>
                        <a:pt x="30" y="13"/>
                        <a:pt x="27" y="9"/>
                        <a:pt x="25" y="7"/>
                      </a:cubicBezTo>
                      <a:cubicBezTo>
                        <a:pt x="24" y="6"/>
                        <a:pt x="25" y="5"/>
                        <a:pt x="25" y="4"/>
                      </a:cubicBezTo>
                      <a:cubicBezTo>
                        <a:pt x="26" y="4"/>
                        <a:pt x="27" y="4"/>
                        <a:pt x="28" y="5"/>
                      </a:cubicBezTo>
                      <a:cubicBezTo>
                        <a:pt x="29" y="7"/>
                        <a:pt x="32" y="10"/>
                        <a:pt x="35" y="12"/>
                      </a:cubicBezTo>
                      <a:cubicBezTo>
                        <a:pt x="36" y="12"/>
                        <a:pt x="36" y="11"/>
                        <a:pt x="37" y="10"/>
                      </a:cubicBezTo>
                      <a:cubicBezTo>
                        <a:pt x="41" y="6"/>
                        <a:pt x="50" y="0"/>
                        <a:pt x="56" y="4"/>
                      </a:cubicBezTo>
                      <a:cubicBezTo>
                        <a:pt x="59" y="5"/>
                        <a:pt x="60" y="8"/>
                        <a:pt x="60" y="9"/>
                      </a:cubicBezTo>
                      <a:cubicBezTo>
                        <a:pt x="60" y="11"/>
                        <a:pt x="59" y="14"/>
                        <a:pt x="57" y="16"/>
                      </a:cubicBezTo>
                      <a:cubicBezTo>
                        <a:pt x="53" y="19"/>
                        <a:pt x="49" y="20"/>
                        <a:pt x="45" y="20"/>
                      </a:cubicBezTo>
                      <a:cubicBezTo>
                        <a:pt x="42" y="19"/>
                        <a:pt x="39" y="18"/>
                        <a:pt x="36" y="17"/>
                      </a:cubicBezTo>
                      <a:cubicBezTo>
                        <a:pt x="35" y="19"/>
                        <a:pt x="33" y="21"/>
                        <a:pt x="32" y="23"/>
                      </a:cubicBezTo>
                      <a:cubicBezTo>
                        <a:pt x="32" y="24"/>
                        <a:pt x="31" y="26"/>
                        <a:pt x="30" y="27"/>
                      </a:cubicBezTo>
                      <a:cubicBezTo>
                        <a:pt x="32" y="28"/>
                        <a:pt x="33" y="28"/>
                        <a:pt x="34" y="29"/>
                      </a:cubicBezTo>
                      <a:cubicBezTo>
                        <a:pt x="40" y="33"/>
                        <a:pt x="46" y="37"/>
                        <a:pt x="53" y="36"/>
                      </a:cubicBezTo>
                      <a:cubicBezTo>
                        <a:pt x="54" y="36"/>
                        <a:pt x="55" y="36"/>
                        <a:pt x="55" y="37"/>
                      </a:cubicBezTo>
                      <a:cubicBezTo>
                        <a:pt x="55" y="38"/>
                        <a:pt x="55" y="39"/>
                        <a:pt x="54" y="39"/>
                      </a:cubicBezTo>
                      <a:close/>
                      <a:moveTo>
                        <a:pt x="10" y="26"/>
                      </a:moveTo>
                      <a:cubicBezTo>
                        <a:pt x="7" y="27"/>
                        <a:pt x="5" y="29"/>
                        <a:pt x="4" y="31"/>
                      </a:cubicBezTo>
                      <a:cubicBezTo>
                        <a:pt x="4" y="32"/>
                        <a:pt x="4" y="33"/>
                        <a:pt x="5" y="34"/>
                      </a:cubicBezTo>
                      <a:cubicBezTo>
                        <a:pt x="6" y="36"/>
                        <a:pt x="10" y="37"/>
                        <a:pt x="14" y="36"/>
                      </a:cubicBezTo>
                      <a:cubicBezTo>
                        <a:pt x="20" y="35"/>
                        <a:pt x="23" y="32"/>
                        <a:pt x="26" y="28"/>
                      </a:cubicBezTo>
                      <a:cubicBezTo>
                        <a:pt x="22" y="26"/>
                        <a:pt x="18" y="25"/>
                        <a:pt x="14" y="25"/>
                      </a:cubicBezTo>
                      <a:cubicBezTo>
                        <a:pt x="13" y="25"/>
                        <a:pt x="11" y="26"/>
                        <a:pt x="10" y="26"/>
                      </a:cubicBezTo>
                      <a:close/>
                      <a:moveTo>
                        <a:pt x="38" y="14"/>
                      </a:moveTo>
                      <a:cubicBezTo>
                        <a:pt x="40" y="15"/>
                        <a:pt x="43" y="16"/>
                        <a:pt x="45" y="17"/>
                      </a:cubicBezTo>
                      <a:cubicBezTo>
                        <a:pt x="49" y="17"/>
                        <a:pt x="52" y="16"/>
                        <a:pt x="54" y="14"/>
                      </a:cubicBezTo>
                      <a:cubicBezTo>
                        <a:pt x="56" y="12"/>
                        <a:pt x="57" y="11"/>
                        <a:pt x="57" y="9"/>
                      </a:cubicBezTo>
                      <a:cubicBezTo>
                        <a:pt x="57" y="8"/>
                        <a:pt x="56" y="7"/>
                        <a:pt x="55" y="7"/>
                      </a:cubicBezTo>
                      <a:cubicBezTo>
                        <a:pt x="50" y="4"/>
                        <a:pt x="43" y="9"/>
                        <a:pt x="39" y="12"/>
                      </a:cubicBezTo>
                      <a:cubicBezTo>
                        <a:pt x="39" y="13"/>
                        <a:pt x="38" y="13"/>
                        <a:pt x="38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8" name="Freeform 68"/>
                <p:cNvSpPr/>
                <p:nvPr/>
              </p:nvSpPr>
              <p:spPr bwMode="auto">
                <a:xfrm>
                  <a:off x="8112126" y="1955800"/>
                  <a:ext cx="187325" cy="98425"/>
                </a:xfrm>
                <a:custGeom>
                  <a:gdLst>
                    <a:gd fmla="*/ 49 w 50" name="T0"/>
                    <a:gd fmla="*/ 26 h 26" name="T1"/>
                    <a:gd fmla="*/ 48 w 50" name="T2"/>
                    <a:gd fmla="*/ 26 h 26" name="T3"/>
                    <a:gd fmla="*/ 44 w 50" name="T4"/>
                    <a:gd fmla="*/ 25 h 26" name="T5"/>
                    <a:gd fmla="*/ 44 w 50" name="T6"/>
                    <a:gd fmla="*/ 14 h 26" name="T7"/>
                    <a:gd fmla="*/ 44 w 50" name="T8"/>
                    <a:gd fmla="*/ 6 h 26" name="T9"/>
                    <a:gd fmla="*/ 40 w 50" name="T10"/>
                    <a:gd fmla="*/ 4 h 26" name="T11"/>
                    <a:gd fmla="*/ 30 w 50" name="T12"/>
                    <a:gd fmla="*/ 24 h 26" name="T13"/>
                    <a:gd fmla="*/ 30 w 50" name="T14"/>
                    <a:gd fmla="*/ 24 h 26" name="T15"/>
                    <a:gd fmla="*/ 28 w 50" name="T16"/>
                    <a:gd fmla="*/ 25 h 26" name="T17"/>
                    <a:gd fmla="*/ 27 w 50" name="T18"/>
                    <a:gd fmla="*/ 24 h 26" name="T19"/>
                    <a:gd fmla="*/ 27 w 50" name="T20"/>
                    <a:gd fmla="*/ 23 h 26" name="T21"/>
                    <a:gd fmla="*/ 27 w 50" name="T22"/>
                    <a:gd fmla="*/ 12 h 26" name="T23"/>
                    <a:gd fmla="*/ 25 w 50" name="T24"/>
                    <a:gd fmla="*/ 13 h 26" name="T25"/>
                    <a:gd fmla="*/ 24 w 50" name="T26"/>
                    <a:gd fmla="*/ 13 h 26" name="T27"/>
                    <a:gd fmla="*/ 24 w 50" name="T28"/>
                    <a:gd fmla="*/ 15 h 26" name="T29"/>
                    <a:gd fmla="*/ 19 w 50" name="T30"/>
                    <a:gd fmla="*/ 23 h 26" name="T31"/>
                    <a:gd fmla="*/ 7 w 50" name="T32"/>
                    <a:gd fmla="*/ 25 h 26" name="T33"/>
                    <a:gd fmla="*/ 1 w 50" name="T34"/>
                    <a:gd fmla="*/ 12 h 26" name="T35"/>
                    <a:gd fmla="*/ 15 w 50" name="T36"/>
                    <a:gd fmla="*/ 6 h 26" name="T37"/>
                    <a:gd fmla="*/ 16 w 50" name="T38"/>
                    <a:gd fmla="*/ 8 h 26" name="T39"/>
                    <a:gd fmla="*/ 14 w 50" name="T40"/>
                    <a:gd fmla="*/ 9 h 26" name="T41"/>
                    <a:gd fmla="*/ 4 w 50" name="T42"/>
                    <a:gd fmla="*/ 13 h 26" name="T43"/>
                    <a:gd fmla="*/ 9 w 50" name="T44"/>
                    <a:gd fmla="*/ 22 h 26" name="T45"/>
                    <a:gd fmla="*/ 17 w 50" name="T46"/>
                    <a:gd fmla="*/ 20 h 26" name="T47"/>
                    <a:gd fmla="*/ 21 w 50" name="T48"/>
                    <a:gd fmla="*/ 15 h 26" name="T49"/>
                    <a:gd fmla="*/ 21 w 50" name="T50"/>
                    <a:gd fmla="*/ 13 h 26" name="T51"/>
                    <a:gd fmla="*/ 19 w 50" name="T52"/>
                    <a:gd fmla="*/ 12 h 26" name="T53"/>
                    <a:gd fmla="*/ 19 w 50" name="T54"/>
                    <a:gd fmla="*/ 12 h 26" name="T55"/>
                    <a:gd fmla="*/ 17 w 50" name="T56"/>
                    <a:gd fmla="*/ 11 h 26" name="T57"/>
                    <a:gd fmla="*/ 18 w 50" name="T58"/>
                    <a:gd fmla="*/ 9 h 26" name="T59"/>
                    <a:gd fmla="*/ 22 w 50" name="T60"/>
                    <a:gd fmla="*/ 9 h 26" name="T61"/>
                    <a:gd fmla="*/ 24 w 50" name="T62"/>
                    <a:gd fmla="*/ 10 h 26" name="T63"/>
                    <a:gd fmla="*/ 24 w 50" name="T64"/>
                    <a:gd fmla="*/ 10 h 26" name="T65"/>
                    <a:gd fmla="*/ 26 w 50" name="T66"/>
                    <a:gd fmla="*/ 3 h 26" name="T67"/>
                    <a:gd fmla="*/ 28 w 50" name="T68"/>
                    <a:gd fmla="*/ 2 h 26" name="T69"/>
                    <a:gd fmla="*/ 29 w 50" name="T70"/>
                    <a:gd fmla="*/ 3 h 26" name="T71"/>
                    <a:gd fmla="*/ 30 w 50" name="T72"/>
                    <a:gd fmla="*/ 12 h 26" name="T73"/>
                    <a:gd fmla="*/ 39 w 50" name="T74"/>
                    <a:gd fmla="*/ 1 h 26" name="T75"/>
                    <a:gd fmla="*/ 39 w 50" name="T76"/>
                    <a:gd fmla="*/ 1 h 26" name="T77"/>
                    <a:gd fmla="*/ 46 w 50" name="T78"/>
                    <a:gd fmla="*/ 3 h 26" name="T79"/>
                    <a:gd fmla="*/ 47 w 50" name="T80"/>
                    <a:gd fmla="*/ 14 h 26" name="T81"/>
                    <a:gd fmla="*/ 46 w 50" name="T82"/>
                    <a:gd fmla="*/ 23 h 26" name="T83"/>
                    <a:gd fmla="*/ 48 w 50" name="T84"/>
                    <a:gd fmla="*/ 23 h 26" name="T85"/>
                    <a:gd fmla="*/ 50 w 50" name="T86"/>
                    <a:gd fmla="*/ 24 h 26" name="T87"/>
                    <a:gd fmla="*/ 49 w 50" name="T88"/>
                    <a:gd fmla="*/ 26 h 26" name="T8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b="b" l="0" r="r" t="0"/>
                  <a:pathLst>
                    <a:path h="26" w="50">
                      <a:moveTo>
                        <a:pt x="49" y="26"/>
                      </a:moveTo>
                      <a:cubicBezTo>
                        <a:pt x="49" y="26"/>
                        <a:pt x="49" y="26"/>
                        <a:pt x="48" y="26"/>
                      </a:cubicBezTo>
                      <a:cubicBezTo>
                        <a:pt x="47" y="26"/>
                        <a:pt x="45" y="26"/>
                        <a:pt x="44" y="25"/>
                      </a:cubicBezTo>
                      <a:cubicBezTo>
                        <a:pt x="42" y="23"/>
                        <a:pt x="43" y="18"/>
                        <a:pt x="44" y="14"/>
                      </a:cubicBezTo>
                      <a:cubicBezTo>
                        <a:pt x="44" y="11"/>
                        <a:pt x="45" y="7"/>
                        <a:pt x="44" y="6"/>
                      </a:cubicBezTo>
                      <a:cubicBezTo>
                        <a:pt x="42" y="3"/>
                        <a:pt x="40" y="3"/>
                        <a:pt x="40" y="4"/>
                      </a:cubicBezTo>
                      <a:cubicBezTo>
                        <a:pt x="35" y="5"/>
                        <a:pt x="31" y="19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5"/>
                        <a:pt x="29" y="26"/>
                        <a:pt x="28" y="25"/>
                      </a:cubicBezTo>
                      <a:cubicBezTo>
                        <a:pt x="27" y="25"/>
                        <a:pt x="27" y="25"/>
                        <a:pt x="27" y="24"/>
                      </a:cubicBezTo>
                      <a:cubicBezTo>
                        <a:pt x="27" y="24"/>
                        <a:pt x="27" y="24"/>
                        <a:pt x="27" y="23"/>
                      </a:cubicBezTo>
                      <a:cubicBezTo>
                        <a:pt x="27" y="20"/>
                        <a:pt x="27" y="16"/>
                        <a:pt x="27" y="12"/>
                      </a:cubicBezTo>
                      <a:cubicBezTo>
                        <a:pt x="26" y="12"/>
                        <a:pt x="26" y="13"/>
                        <a:pt x="25" y="13"/>
                      </a:cubicBezTo>
                      <a:cubicBezTo>
                        <a:pt x="25" y="13"/>
                        <a:pt x="25" y="13"/>
                        <a:pt x="24" y="13"/>
                      </a:cubicBezTo>
                      <a:cubicBezTo>
                        <a:pt x="24" y="14"/>
                        <a:pt x="24" y="14"/>
                        <a:pt x="24" y="15"/>
                      </a:cubicBezTo>
                      <a:cubicBezTo>
                        <a:pt x="24" y="18"/>
                        <a:pt x="22" y="21"/>
                        <a:pt x="19" y="23"/>
                      </a:cubicBezTo>
                      <a:cubicBezTo>
                        <a:pt x="15" y="25"/>
                        <a:pt x="11" y="26"/>
                        <a:pt x="7" y="25"/>
                      </a:cubicBezTo>
                      <a:cubicBezTo>
                        <a:pt x="1" y="22"/>
                        <a:pt x="0" y="16"/>
                        <a:pt x="1" y="12"/>
                      </a:cubicBezTo>
                      <a:cubicBezTo>
                        <a:pt x="3" y="7"/>
                        <a:pt x="8" y="3"/>
                        <a:pt x="15" y="6"/>
                      </a:cubicBezTo>
                      <a:cubicBezTo>
                        <a:pt x="16" y="6"/>
                        <a:pt x="16" y="7"/>
                        <a:pt x="16" y="8"/>
                      </a:cubicBezTo>
                      <a:cubicBezTo>
                        <a:pt x="16" y="8"/>
                        <a:pt x="15" y="9"/>
                        <a:pt x="14" y="9"/>
                      </a:cubicBezTo>
                      <a:cubicBezTo>
                        <a:pt x="9" y="7"/>
                        <a:pt x="5" y="10"/>
                        <a:pt x="4" y="13"/>
                      </a:cubicBezTo>
                      <a:cubicBezTo>
                        <a:pt x="3" y="16"/>
                        <a:pt x="4" y="20"/>
                        <a:pt x="9" y="22"/>
                      </a:cubicBezTo>
                      <a:cubicBezTo>
                        <a:pt x="11" y="23"/>
                        <a:pt x="15" y="22"/>
                        <a:pt x="17" y="20"/>
                      </a:cubicBezTo>
                      <a:cubicBezTo>
                        <a:pt x="20" y="19"/>
                        <a:pt x="21" y="17"/>
                        <a:pt x="21" y="15"/>
                      </a:cubicBezTo>
                      <a:cubicBezTo>
                        <a:pt x="21" y="14"/>
                        <a:pt x="21" y="13"/>
                        <a:pt x="21" y="13"/>
                      </a:cubicBezTo>
                      <a:cubicBezTo>
                        <a:pt x="20" y="13"/>
                        <a:pt x="20" y="13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17" y="10"/>
                        <a:pt x="17" y="9"/>
                        <a:pt x="18" y="9"/>
                      </a:cubicBezTo>
                      <a:cubicBezTo>
                        <a:pt x="19" y="9"/>
                        <a:pt x="21" y="8"/>
                        <a:pt x="22" y="9"/>
                      </a:cubicBezTo>
                      <a:cubicBezTo>
                        <a:pt x="23" y="9"/>
                        <a:pt x="23" y="10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5" y="10"/>
                        <a:pt x="26" y="7"/>
                        <a:pt x="26" y="3"/>
                      </a:cubicBezTo>
                      <a:cubicBezTo>
                        <a:pt x="26" y="3"/>
                        <a:pt x="27" y="2"/>
                        <a:pt x="28" y="2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30" y="6"/>
                        <a:pt x="30" y="9"/>
                        <a:pt x="30" y="12"/>
                      </a:cubicBezTo>
                      <a:cubicBezTo>
                        <a:pt x="32" y="7"/>
                        <a:pt x="35" y="2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41" y="0"/>
                        <a:pt x="43" y="0"/>
                        <a:pt x="46" y="3"/>
                      </a:cubicBezTo>
                      <a:cubicBezTo>
                        <a:pt x="48" y="6"/>
                        <a:pt x="47" y="10"/>
                        <a:pt x="47" y="14"/>
                      </a:cubicBezTo>
                      <a:cubicBezTo>
                        <a:pt x="46" y="17"/>
                        <a:pt x="45" y="22"/>
                        <a:pt x="46" y="23"/>
                      </a:cubicBezTo>
                      <a:cubicBezTo>
                        <a:pt x="47" y="23"/>
                        <a:pt x="47" y="23"/>
                        <a:pt x="48" y="23"/>
                      </a:cubicBezTo>
                      <a:cubicBezTo>
                        <a:pt x="49" y="23"/>
                        <a:pt x="50" y="23"/>
                        <a:pt x="50" y="24"/>
                      </a:cubicBezTo>
                      <a:cubicBezTo>
                        <a:pt x="50" y="25"/>
                        <a:pt x="49" y="26"/>
                        <a:pt x="49" y="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09" name="Freeform 69"/>
                <p:cNvSpPr>
                  <a:spLocks noEditPoints="1"/>
                </p:cNvSpPr>
                <p:nvPr/>
              </p:nvSpPr>
              <p:spPr bwMode="auto">
                <a:xfrm>
                  <a:off x="8296276" y="1906588"/>
                  <a:ext cx="93663" cy="144462"/>
                </a:xfrm>
                <a:custGeom>
                  <a:gdLst>
                    <a:gd fmla="*/ 23 w 25" name="T0"/>
                    <a:gd fmla="*/ 36 h 38" name="T1"/>
                    <a:gd fmla="*/ 16 w 25" name="T2"/>
                    <a:gd fmla="*/ 33 h 38" name="T3"/>
                    <a:gd fmla="*/ 15 w 25" name="T4"/>
                    <a:gd fmla="*/ 33 h 38" name="T5"/>
                    <a:gd fmla="*/ 11 w 25" name="T6"/>
                    <a:gd fmla="*/ 36 h 38" name="T7"/>
                    <a:gd fmla="*/ 4 w 25" name="T8"/>
                    <a:gd fmla="*/ 35 h 38" name="T9"/>
                    <a:gd fmla="*/ 2 w 25" name="T10"/>
                    <a:gd fmla="*/ 23 h 38" name="T11"/>
                    <a:gd fmla="*/ 9 w 25" name="T12"/>
                    <a:gd fmla="*/ 16 h 38" name="T13"/>
                    <a:gd fmla="*/ 15 w 25" name="T14"/>
                    <a:gd fmla="*/ 20 h 38" name="T15"/>
                    <a:gd fmla="*/ 23 w 25" name="T16"/>
                    <a:gd fmla="*/ 0 h 38" name="T17"/>
                    <a:gd fmla="*/ 25 w 25" name="T18"/>
                    <a:gd fmla="*/ 0 h 38" name="T19"/>
                    <a:gd fmla="*/ 25 w 25" name="T20"/>
                    <a:gd fmla="*/ 2 h 38" name="T21"/>
                    <a:gd fmla="*/ 18 w 25" name="T22"/>
                    <a:gd fmla="*/ 29 h 38" name="T23"/>
                    <a:gd fmla="*/ 18 w 25" name="T24"/>
                    <a:gd fmla="*/ 32 h 38" name="T25"/>
                    <a:gd fmla="*/ 23 w 25" name="T26"/>
                    <a:gd fmla="*/ 33 h 38" name="T27"/>
                    <a:gd fmla="*/ 25 w 25" name="T28"/>
                    <a:gd fmla="*/ 34 h 38" name="T29"/>
                    <a:gd fmla="*/ 24 w 25" name="T30"/>
                    <a:gd fmla="*/ 36 h 38" name="T31"/>
                    <a:gd fmla="*/ 23 w 25" name="T32"/>
                    <a:gd fmla="*/ 36 h 38" name="T33"/>
                    <a:gd fmla="*/ 9 w 25" name="T34"/>
                    <a:gd fmla="*/ 19 h 38" name="T35"/>
                    <a:gd fmla="*/ 5 w 25" name="T36"/>
                    <a:gd fmla="*/ 24 h 38" name="T37"/>
                    <a:gd fmla="*/ 6 w 25" name="T38"/>
                    <a:gd fmla="*/ 33 h 38" name="T39"/>
                    <a:gd fmla="*/ 10 w 25" name="T40"/>
                    <a:gd fmla="*/ 34 h 38" name="T41"/>
                    <a:gd fmla="*/ 14 w 25" name="T42"/>
                    <a:gd fmla="*/ 28 h 38" name="T43"/>
                    <a:gd fmla="*/ 14 w 25" name="T44"/>
                    <a:gd fmla="*/ 24 h 38" name="T45"/>
                    <a:gd fmla="*/ 13 w 25" name="T46"/>
                    <a:gd fmla="*/ 23 h 38" name="T47"/>
                    <a:gd fmla="*/ 9 w 25" name="T48"/>
                    <a:gd fmla="*/ 19 h 38" name="T49"/>
                    <a:gd fmla="*/ 9 w 25" name="T50"/>
                    <a:gd fmla="*/ 19 h 38" name="T51"/>
                    <a:gd fmla="*/ 21 w 25" name="T52"/>
                    <a:gd fmla="*/ 11 h 38" name="T53"/>
                    <a:gd fmla="*/ 18 w 25" name="T54"/>
                    <a:gd fmla="*/ 18 h 38" name="T55"/>
                    <a:gd fmla="*/ 21 w 25" name="T56"/>
                    <a:gd fmla="*/ 11 h 38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38" w="25">
                      <a:moveTo>
                        <a:pt x="23" y="36"/>
                      </a:moveTo>
                      <a:cubicBezTo>
                        <a:pt x="19" y="38"/>
                        <a:pt x="17" y="35"/>
                        <a:pt x="16" y="33"/>
                      </a:cubicBezTo>
                      <a:cubicBezTo>
                        <a:pt x="16" y="33"/>
                        <a:pt x="15" y="33"/>
                        <a:pt x="15" y="33"/>
                      </a:cubicBezTo>
                      <a:cubicBezTo>
                        <a:pt x="14" y="34"/>
                        <a:pt x="12" y="36"/>
                        <a:pt x="11" y="36"/>
                      </a:cubicBezTo>
                      <a:cubicBezTo>
                        <a:pt x="9" y="37"/>
                        <a:pt x="7" y="38"/>
                        <a:pt x="4" y="35"/>
                      </a:cubicBezTo>
                      <a:cubicBezTo>
                        <a:pt x="0" y="32"/>
                        <a:pt x="1" y="27"/>
                        <a:pt x="2" y="23"/>
                      </a:cubicBezTo>
                      <a:cubicBezTo>
                        <a:pt x="3" y="20"/>
                        <a:pt x="6" y="16"/>
                        <a:pt x="9" y="16"/>
                      </a:cubicBezTo>
                      <a:cubicBezTo>
                        <a:pt x="11" y="16"/>
                        <a:pt x="13" y="16"/>
                        <a:pt x="15" y="20"/>
                      </a:cubicBezTo>
                      <a:cubicBezTo>
                        <a:pt x="16" y="11"/>
                        <a:pt x="20" y="3"/>
                        <a:pt x="23" y="0"/>
                      </a:cubicBezTo>
                      <a:cubicBezTo>
                        <a:pt x="23" y="0"/>
                        <a:pt x="24" y="0"/>
                        <a:pt x="25" y="0"/>
                      </a:cubicBezTo>
                      <a:cubicBezTo>
                        <a:pt x="25" y="0"/>
                        <a:pt x="25" y="1"/>
                        <a:pt x="25" y="2"/>
                      </a:cubicBezTo>
                      <a:cubicBezTo>
                        <a:pt x="25" y="5"/>
                        <a:pt x="23" y="19"/>
                        <a:pt x="18" y="29"/>
                      </a:cubicBezTo>
                      <a:cubicBezTo>
                        <a:pt x="18" y="30"/>
                        <a:pt x="18" y="31"/>
                        <a:pt x="18" y="32"/>
                      </a:cubicBezTo>
                      <a:cubicBezTo>
                        <a:pt x="19" y="33"/>
                        <a:pt x="20" y="34"/>
                        <a:pt x="23" y="33"/>
                      </a:cubicBezTo>
                      <a:cubicBezTo>
                        <a:pt x="23" y="33"/>
                        <a:pt x="24" y="33"/>
                        <a:pt x="25" y="34"/>
                      </a:cubicBezTo>
                      <a:cubicBezTo>
                        <a:pt x="25" y="35"/>
                        <a:pt x="24" y="36"/>
                        <a:pt x="24" y="36"/>
                      </a:cubicBezTo>
                      <a:cubicBezTo>
                        <a:pt x="24" y="36"/>
                        <a:pt x="23" y="36"/>
                        <a:pt x="23" y="36"/>
                      </a:cubicBezTo>
                      <a:close/>
                      <a:moveTo>
                        <a:pt x="9" y="19"/>
                      </a:moveTo>
                      <a:cubicBezTo>
                        <a:pt x="7" y="20"/>
                        <a:pt x="6" y="22"/>
                        <a:pt x="5" y="24"/>
                      </a:cubicBezTo>
                      <a:cubicBezTo>
                        <a:pt x="4" y="28"/>
                        <a:pt x="4" y="31"/>
                        <a:pt x="6" y="33"/>
                      </a:cubicBezTo>
                      <a:cubicBezTo>
                        <a:pt x="8" y="34"/>
                        <a:pt x="9" y="34"/>
                        <a:pt x="10" y="34"/>
                      </a:cubicBezTo>
                      <a:cubicBezTo>
                        <a:pt x="11" y="33"/>
                        <a:pt x="13" y="31"/>
                        <a:pt x="14" y="28"/>
                      </a:cubicBezTo>
                      <a:cubicBezTo>
                        <a:pt x="14" y="27"/>
                        <a:pt x="14" y="25"/>
                        <a:pt x="14" y="24"/>
                      </a:cubicBezTo>
                      <a:cubicBezTo>
                        <a:pt x="14" y="24"/>
                        <a:pt x="13" y="24"/>
                        <a:pt x="13" y="23"/>
                      </a:cubicBezTo>
                      <a:cubicBezTo>
                        <a:pt x="12" y="20"/>
                        <a:pt x="10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lose/>
                      <a:moveTo>
                        <a:pt x="21" y="11"/>
                      </a:moveTo>
                      <a:cubicBezTo>
                        <a:pt x="20" y="13"/>
                        <a:pt x="19" y="16"/>
                        <a:pt x="18" y="18"/>
                      </a:cubicBezTo>
                      <a:cubicBezTo>
                        <a:pt x="19" y="16"/>
                        <a:pt x="20" y="13"/>
                        <a:pt x="21" y="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0" name="Freeform 70"/>
                <p:cNvSpPr/>
                <p:nvPr/>
              </p:nvSpPr>
              <p:spPr bwMode="auto">
                <a:xfrm>
                  <a:off x="8401051" y="1914525"/>
                  <a:ext cx="315913" cy="139700"/>
                </a:xfrm>
                <a:custGeom>
                  <a:gdLst>
                    <a:gd fmla="*/ 66 w 84" name="T0"/>
                    <a:gd fmla="*/ 35 h 37" name="T1"/>
                    <a:gd fmla="*/ 65 w 84" name="T2"/>
                    <a:gd fmla="*/ 35 h 37" name="T3"/>
                    <a:gd fmla="*/ 52 w 84" name="T4"/>
                    <a:gd fmla="*/ 26 h 37" name="T5"/>
                    <a:gd fmla="*/ 51 w 84" name="T6"/>
                    <a:gd fmla="*/ 23 h 37" name="T7"/>
                    <a:gd fmla="*/ 41 w 84" name="T8"/>
                    <a:gd fmla="*/ 15 h 37" name="T9"/>
                    <a:gd fmla="*/ 33 w 84" name="T10"/>
                    <a:gd fmla="*/ 23 h 37" name="T11"/>
                    <a:gd fmla="*/ 31 w 84" name="T12"/>
                    <a:gd fmla="*/ 34 h 37" name="T13"/>
                    <a:gd fmla="*/ 29 w 84" name="T14"/>
                    <a:gd fmla="*/ 35 h 37" name="T15"/>
                    <a:gd fmla="*/ 28 w 84" name="T16"/>
                    <a:gd fmla="*/ 33 h 37" name="T17"/>
                    <a:gd fmla="*/ 30 w 84" name="T18"/>
                    <a:gd fmla="*/ 23 h 37" name="T19"/>
                    <a:gd fmla="*/ 28 w 84" name="T20"/>
                    <a:gd fmla="*/ 13 h 37" name="T21"/>
                    <a:gd fmla="*/ 24 w 84" name="T22"/>
                    <a:gd fmla="*/ 16 h 37" name="T23"/>
                    <a:gd fmla="*/ 23 w 84" name="T24"/>
                    <a:gd fmla="*/ 25 h 37" name="T25"/>
                    <a:gd fmla="*/ 9 w 84" name="T26"/>
                    <a:gd fmla="*/ 35 h 37" name="T27"/>
                    <a:gd fmla="*/ 3 w 84" name="T28"/>
                    <a:gd fmla="*/ 33 h 37" name="T29"/>
                    <a:gd fmla="*/ 2 w 84" name="T30"/>
                    <a:gd fmla="*/ 21 h 37" name="T31"/>
                    <a:gd fmla="*/ 16 w 84" name="T32"/>
                    <a:gd fmla="*/ 11 h 37" name="T33"/>
                    <a:gd fmla="*/ 18 w 84" name="T34"/>
                    <a:gd fmla="*/ 13 h 37" name="T35"/>
                    <a:gd fmla="*/ 16 w 84" name="T36"/>
                    <a:gd fmla="*/ 15 h 37" name="T37"/>
                    <a:gd fmla="*/ 4 w 84" name="T38"/>
                    <a:gd fmla="*/ 23 h 37" name="T39"/>
                    <a:gd fmla="*/ 5 w 84" name="T40"/>
                    <a:gd fmla="*/ 30 h 37" name="T41"/>
                    <a:gd fmla="*/ 9 w 84" name="T42"/>
                    <a:gd fmla="*/ 32 h 37" name="T43"/>
                    <a:gd fmla="*/ 20 w 84" name="T44"/>
                    <a:gd fmla="*/ 23 h 37" name="T45"/>
                    <a:gd fmla="*/ 21 w 84" name="T46"/>
                    <a:gd fmla="*/ 17 h 37" name="T47"/>
                    <a:gd fmla="*/ 20 w 84" name="T48"/>
                    <a:gd fmla="*/ 17 h 37" name="T49"/>
                    <a:gd fmla="*/ 20 w 84" name="T50"/>
                    <a:gd fmla="*/ 13 h 37" name="T51"/>
                    <a:gd fmla="*/ 21 w 84" name="T52"/>
                    <a:gd fmla="*/ 12 h 37" name="T53"/>
                    <a:gd fmla="*/ 23 w 84" name="T54"/>
                    <a:gd fmla="*/ 13 h 37" name="T55"/>
                    <a:gd fmla="*/ 23 w 84" name="T56"/>
                    <a:gd fmla="*/ 13 h 37" name="T57"/>
                    <a:gd fmla="*/ 27 w 84" name="T58"/>
                    <a:gd fmla="*/ 9 h 37" name="T59"/>
                    <a:gd fmla="*/ 29 w 84" name="T60"/>
                    <a:gd fmla="*/ 9 h 37" name="T61"/>
                    <a:gd fmla="*/ 30 w 84" name="T62"/>
                    <a:gd fmla="*/ 9 h 37" name="T63"/>
                    <a:gd fmla="*/ 33 w 84" name="T64"/>
                    <a:gd fmla="*/ 17 h 37" name="T65"/>
                    <a:gd fmla="*/ 40 w 84" name="T66"/>
                    <a:gd fmla="*/ 12 h 37" name="T67"/>
                    <a:gd fmla="*/ 53 w 84" name="T68"/>
                    <a:gd fmla="*/ 22 h 37" name="T69"/>
                    <a:gd fmla="*/ 55 w 84" name="T70"/>
                    <a:gd fmla="*/ 25 h 37" name="T71"/>
                    <a:gd fmla="*/ 64 w 84" name="T72"/>
                    <a:gd fmla="*/ 32 h 37" name="T73"/>
                    <a:gd fmla="*/ 81 w 84" name="T74"/>
                    <a:gd fmla="*/ 12 h 37" name="T75"/>
                    <a:gd fmla="*/ 77 w 84" name="T76"/>
                    <a:gd fmla="*/ 4 h 37" name="T77"/>
                    <a:gd fmla="*/ 75 w 84" name="T78"/>
                    <a:gd fmla="*/ 4 h 37" name="T79"/>
                    <a:gd fmla="*/ 75 w 84" name="T80"/>
                    <a:gd fmla="*/ 5 h 37" name="T81"/>
                    <a:gd fmla="*/ 74 w 84" name="T82"/>
                    <a:gd fmla="*/ 7 h 37" name="T83"/>
                    <a:gd fmla="*/ 72 w 84" name="T84"/>
                    <a:gd fmla="*/ 6 h 37" name="T85"/>
                    <a:gd fmla="*/ 71 w 84" name="T86"/>
                    <a:gd fmla="*/ 5 h 37" name="T87"/>
                    <a:gd fmla="*/ 72 w 84" name="T88"/>
                    <a:gd fmla="*/ 3 h 37" name="T89"/>
                    <a:gd fmla="*/ 79 w 84" name="T90"/>
                    <a:gd fmla="*/ 2 h 37" name="T91"/>
                    <a:gd fmla="*/ 84 w 84" name="T92"/>
                    <a:gd fmla="*/ 12 h 37" name="T93"/>
                    <a:gd fmla="*/ 66 w 84" name="T94"/>
                    <a:gd fmla="*/ 35 h 37" name="T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b="b" l="0" r="r" t="0"/>
                  <a:pathLst>
                    <a:path h="37" w="84">
                      <a:moveTo>
                        <a:pt x="66" y="35"/>
                      </a:moveTo>
                      <a:cubicBezTo>
                        <a:pt x="66" y="35"/>
                        <a:pt x="65" y="35"/>
                        <a:pt x="65" y="35"/>
                      </a:cubicBezTo>
                      <a:cubicBezTo>
                        <a:pt x="57" y="37"/>
                        <a:pt x="54" y="31"/>
                        <a:pt x="52" y="26"/>
                      </a:cubicBezTo>
                      <a:cubicBezTo>
                        <a:pt x="51" y="25"/>
                        <a:pt x="51" y="24"/>
                        <a:pt x="51" y="23"/>
                      </a:cubicBezTo>
                      <a:cubicBezTo>
                        <a:pt x="48" y="17"/>
                        <a:pt x="44" y="14"/>
                        <a:pt x="41" y="15"/>
                      </a:cubicBezTo>
                      <a:cubicBezTo>
                        <a:pt x="38" y="15"/>
                        <a:pt x="35" y="19"/>
                        <a:pt x="33" y="23"/>
                      </a:cubicBezTo>
                      <a:cubicBezTo>
                        <a:pt x="33" y="27"/>
                        <a:pt x="32" y="31"/>
                        <a:pt x="31" y="34"/>
                      </a:cubicBezTo>
                      <a:cubicBezTo>
                        <a:pt x="31" y="35"/>
                        <a:pt x="30" y="35"/>
                        <a:pt x="29" y="35"/>
                      </a:cubicBezTo>
                      <a:cubicBezTo>
                        <a:pt x="28" y="35"/>
                        <a:pt x="28" y="34"/>
                        <a:pt x="28" y="33"/>
                      </a:cubicBezTo>
                      <a:cubicBezTo>
                        <a:pt x="28" y="29"/>
                        <a:pt x="29" y="26"/>
                        <a:pt x="30" y="23"/>
                      </a:cubicBezTo>
                      <a:cubicBezTo>
                        <a:pt x="30" y="19"/>
                        <a:pt x="29" y="16"/>
                        <a:pt x="28" y="13"/>
                      </a:cubicBezTo>
                      <a:cubicBezTo>
                        <a:pt x="27" y="14"/>
                        <a:pt x="25" y="15"/>
                        <a:pt x="24" y="16"/>
                      </a:cubicBezTo>
                      <a:cubicBezTo>
                        <a:pt x="24" y="19"/>
                        <a:pt x="24" y="23"/>
                        <a:pt x="23" y="25"/>
                      </a:cubicBezTo>
                      <a:cubicBezTo>
                        <a:pt x="21" y="28"/>
                        <a:pt x="15" y="34"/>
                        <a:pt x="9" y="35"/>
                      </a:cubicBezTo>
                      <a:cubicBezTo>
                        <a:pt x="7" y="35"/>
                        <a:pt x="5" y="34"/>
                        <a:pt x="3" y="33"/>
                      </a:cubicBezTo>
                      <a:cubicBezTo>
                        <a:pt x="0" y="30"/>
                        <a:pt x="0" y="26"/>
                        <a:pt x="2" y="21"/>
                      </a:cubicBezTo>
                      <a:cubicBezTo>
                        <a:pt x="4" y="16"/>
                        <a:pt x="11" y="11"/>
                        <a:pt x="16" y="11"/>
                      </a:cubicBezTo>
                      <a:cubicBezTo>
                        <a:pt x="17" y="12"/>
                        <a:pt x="18" y="12"/>
                        <a:pt x="18" y="13"/>
                      </a:cubicBezTo>
                      <a:cubicBezTo>
                        <a:pt x="18" y="14"/>
                        <a:pt x="17" y="15"/>
                        <a:pt x="16" y="15"/>
                      </a:cubicBezTo>
                      <a:cubicBezTo>
                        <a:pt x="12" y="14"/>
                        <a:pt x="7" y="18"/>
                        <a:pt x="4" y="23"/>
                      </a:cubicBezTo>
                      <a:cubicBezTo>
                        <a:pt x="3" y="25"/>
                        <a:pt x="3" y="28"/>
                        <a:pt x="5" y="30"/>
                      </a:cubicBezTo>
                      <a:cubicBezTo>
                        <a:pt x="6" y="31"/>
                        <a:pt x="7" y="32"/>
                        <a:pt x="9" y="32"/>
                      </a:cubicBezTo>
                      <a:cubicBezTo>
                        <a:pt x="13" y="31"/>
                        <a:pt x="18" y="26"/>
                        <a:pt x="20" y="23"/>
                      </a:cubicBezTo>
                      <a:cubicBezTo>
                        <a:pt x="21" y="22"/>
                        <a:pt x="21" y="19"/>
                        <a:pt x="21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19" y="17"/>
                        <a:pt x="19" y="15"/>
                        <a:pt x="20" y="13"/>
                      </a:cubicBezTo>
                      <a:cubicBezTo>
                        <a:pt x="20" y="12"/>
                        <a:pt x="21" y="12"/>
                        <a:pt x="21" y="12"/>
                      </a:cubicBezTo>
                      <a:cubicBezTo>
                        <a:pt x="22" y="12"/>
                        <a:pt x="23" y="12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5" y="12"/>
                        <a:pt x="27" y="10"/>
                        <a:pt x="27" y="9"/>
                      </a:cubicBezTo>
                      <a:cubicBezTo>
                        <a:pt x="28" y="9"/>
                        <a:pt x="28" y="9"/>
                        <a:pt x="29" y="9"/>
                      </a:cubicBezTo>
                      <a:cubicBezTo>
                        <a:pt x="29" y="9"/>
                        <a:pt x="30" y="9"/>
                        <a:pt x="30" y="9"/>
                      </a:cubicBezTo>
                      <a:cubicBezTo>
                        <a:pt x="31" y="12"/>
                        <a:pt x="32" y="14"/>
                        <a:pt x="33" y="17"/>
                      </a:cubicBezTo>
                      <a:cubicBezTo>
                        <a:pt x="35" y="14"/>
                        <a:pt x="37" y="12"/>
                        <a:pt x="40" y="12"/>
                      </a:cubicBezTo>
                      <a:cubicBezTo>
                        <a:pt x="43" y="11"/>
                        <a:pt x="49" y="12"/>
                        <a:pt x="53" y="22"/>
                      </a:cubicBezTo>
                      <a:cubicBezTo>
                        <a:pt x="54" y="23"/>
                        <a:pt x="54" y="24"/>
                        <a:pt x="55" y="25"/>
                      </a:cubicBezTo>
                      <a:cubicBezTo>
                        <a:pt x="57" y="31"/>
                        <a:pt x="59" y="33"/>
                        <a:pt x="64" y="32"/>
                      </a:cubicBezTo>
                      <a:cubicBezTo>
                        <a:pt x="72" y="30"/>
                        <a:pt x="81" y="20"/>
                        <a:pt x="81" y="12"/>
                      </a:cubicBezTo>
                      <a:cubicBezTo>
                        <a:pt x="81" y="9"/>
                        <a:pt x="79" y="5"/>
                        <a:pt x="77" y="4"/>
                      </a:cubicBezTo>
                      <a:cubicBezTo>
                        <a:pt x="77" y="4"/>
                        <a:pt x="76" y="4"/>
                        <a:pt x="75" y="4"/>
                      </a:cubicBezTo>
                      <a:cubicBezTo>
                        <a:pt x="75" y="4"/>
                        <a:pt x="75" y="4"/>
                        <a:pt x="75" y="5"/>
                      </a:cubicBezTo>
                      <a:cubicBezTo>
                        <a:pt x="76" y="5"/>
                        <a:pt x="75" y="6"/>
                        <a:pt x="74" y="7"/>
                      </a:cubicBezTo>
                      <a:cubicBezTo>
                        <a:pt x="74" y="7"/>
                        <a:pt x="73" y="7"/>
                        <a:pt x="72" y="6"/>
                      </a:cubicBezTo>
                      <a:cubicBezTo>
                        <a:pt x="72" y="5"/>
                        <a:pt x="71" y="5"/>
                        <a:pt x="71" y="5"/>
                      </a:cubicBezTo>
                      <a:cubicBezTo>
                        <a:pt x="71" y="4"/>
                        <a:pt x="71" y="3"/>
                        <a:pt x="72" y="3"/>
                      </a:cubicBezTo>
                      <a:cubicBezTo>
                        <a:pt x="75" y="0"/>
                        <a:pt x="77" y="1"/>
                        <a:pt x="79" y="2"/>
                      </a:cubicBezTo>
                      <a:cubicBezTo>
                        <a:pt x="82" y="3"/>
                        <a:pt x="84" y="8"/>
                        <a:pt x="84" y="12"/>
                      </a:cubicBezTo>
                      <a:cubicBezTo>
                        <a:pt x="84" y="21"/>
                        <a:pt x="74" y="32"/>
                        <a:pt x="66" y="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1" name="Freeform 71"/>
                <p:cNvSpPr>
                  <a:spLocks noEditPoints="1"/>
                </p:cNvSpPr>
                <p:nvPr/>
              </p:nvSpPr>
              <p:spPr bwMode="auto">
                <a:xfrm>
                  <a:off x="6478588" y="1457326"/>
                  <a:ext cx="2957513" cy="1443037"/>
                </a:xfrm>
                <a:custGeom>
                  <a:gdLst>
                    <a:gd fmla="*/ 620 w 786" name="T0"/>
                    <a:gd fmla="*/ 375 h 382" name="T1"/>
                    <a:gd fmla="*/ 615 w 786" name="T2"/>
                    <a:gd fmla="*/ 375 h 382" name="T3"/>
                    <a:gd fmla="*/ 614 w 786" name="T4"/>
                    <a:gd fmla="*/ 369 h 382" name="T5"/>
                    <a:gd fmla="*/ 545 w 786" name="T6"/>
                    <a:gd fmla="*/ 292 h 382" name="T7"/>
                    <a:gd fmla="*/ 476 w 786" name="T8"/>
                    <a:gd fmla="*/ 372 h 382" name="T9"/>
                    <a:gd fmla="*/ 476 w 786" name="T10"/>
                    <a:gd fmla="*/ 377 h 382" name="T11"/>
                    <a:gd fmla="*/ 313 w 786" name="T12"/>
                    <a:gd fmla="*/ 380 h 382" name="T13"/>
                    <a:gd fmla="*/ 151 w 786" name="T14"/>
                    <a:gd fmla="*/ 374 h 382" name="T15"/>
                    <a:gd fmla="*/ 93 w 786" name="T16"/>
                    <a:gd fmla="*/ 293 h 382" name="T17"/>
                    <a:gd fmla="*/ 19 w 786" name="T18"/>
                    <a:gd fmla="*/ 369 h 382" name="T19"/>
                    <a:gd fmla="*/ 7 w 786" name="T20"/>
                    <a:gd fmla="*/ 361 h 382" name="T21"/>
                    <a:gd fmla="*/ 13 w 786" name="T22"/>
                    <a:gd fmla="*/ 298 h 382" name="T23"/>
                    <a:gd fmla="*/ 21 w 786" name="T24"/>
                    <a:gd fmla="*/ 264 h 382" name="T25"/>
                    <a:gd fmla="*/ 26 w 786" name="T26"/>
                    <a:gd fmla="*/ 181 h 382" name="T27"/>
                    <a:gd fmla="*/ 30 w 786" name="T28"/>
                    <a:gd fmla="*/ 51 h 382" name="T29"/>
                    <a:gd fmla="*/ 63 w 786" name="T30"/>
                    <a:gd fmla="*/ 14 h 382" name="T31"/>
                    <a:gd fmla="*/ 483 w 786" name="T32"/>
                    <a:gd fmla="*/ 5 h 382" name="T33"/>
                    <a:gd fmla="*/ 766 w 786" name="T34"/>
                    <a:gd fmla="*/ 83 h 382" name="T35"/>
                    <a:gd fmla="*/ 767 w 786" name="T36"/>
                    <a:gd fmla="*/ 173 h 382" name="T37"/>
                    <a:gd fmla="*/ 778 w 786" name="T38"/>
                    <a:gd fmla="*/ 372 h 382" name="T39"/>
                    <a:gd fmla="*/ 618 w 786" name="T40"/>
                    <a:gd fmla="*/ 370 h 382" name="T41"/>
                    <a:gd fmla="*/ 772 w 786" name="T42"/>
                    <a:gd fmla="*/ 372 h 382" name="T43"/>
                    <a:gd fmla="*/ 764 w 786" name="T44"/>
                    <a:gd fmla="*/ 177 h 382" name="T45"/>
                    <a:gd fmla="*/ 763 w 786" name="T46"/>
                    <a:gd fmla="*/ 155 h 382" name="T47"/>
                    <a:gd fmla="*/ 709 w 786" name="T48"/>
                    <a:gd fmla="*/ 13 h 382" name="T49"/>
                    <a:gd fmla="*/ 119 w 786" name="T50"/>
                    <a:gd fmla="*/ 11 h 382" name="T51"/>
                    <a:gd fmla="*/ 37 w 786" name="T52"/>
                    <a:gd fmla="*/ 44 h 382" name="T53"/>
                    <a:gd fmla="*/ 30 w 786" name="T54"/>
                    <a:gd fmla="*/ 159 h 382" name="T55"/>
                    <a:gd fmla="*/ 31 w 786" name="T56"/>
                    <a:gd fmla="*/ 183 h 382" name="T57"/>
                    <a:gd fmla="*/ 25 w 786" name="T58"/>
                    <a:gd fmla="*/ 259 h 382" name="T59"/>
                    <a:gd fmla="*/ 22 w 786" name="T60"/>
                    <a:gd fmla="*/ 278 h 382" name="T61"/>
                    <a:gd fmla="*/ 17 w 786" name="T62"/>
                    <a:gd fmla="*/ 299 h 382" name="T63"/>
                    <a:gd fmla="*/ 8 w 786" name="T64"/>
                    <a:gd fmla="*/ 355 h 382" name="T65"/>
                    <a:gd fmla="*/ 17 w 786" name="T66"/>
                    <a:gd fmla="*/ 364 h 382" name="T67"/>
                    <a:gd fmla="*/ 93 w 786" name="T68"/>
                    <a:gd fmla="*/ 289 h 382" name="T69"/>
                    <a:gd fmla="*/ 315 w 786" name="T70"/>
                    <a:gd fmla="*/ 376 h 382" name="T71"/>
                    <a:gd fmla="*/ 472 w 786" name="T72"/>
                    <a:gd fmla="*/ 373 h 382" name="T73"/>
                    <a:gd fmla="*/ 545 w 786" name="T74"/>
                    <a:gd fmla="*/ 287 h 382" name="T75"/>
                    <a:gd fmla="*/ 618 w 786" name="T76"/>
                    <a:gd fmla="*/ 369 h 382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382" w="786">
                      <a:moveTo>
                        <a:pt x="774" y="376"/>
                      </a:moveTo>
                      <a:cubicBezTo>
                        <a:pt x="757" y="382"/>
                        <a:pt x="681" y="378"/>
                        <a:pt x="620" y="375"/>
                      </a:cubicBezTo>
                      <a:cubicBezTo>
                        <a:pt x="618" y="375"/>
                        <a:pt x="617" y="375"/>
                        <a:pt x="616" y="375"/>
                      </a:cubicBezTo>
                      <a:cubicBezTo>
                        <a:pt x="615" y="375"/>
                        <a:pt x="615" y="375"/>
                        <a:pt x="615" y="375"/>
                      </a:cubicBezTo>
                      <a:cubicBezTo>
                        <a:pt x="615" y="374"/>
                        <a:pt x="615" y="374"/>
                        <a:pt x="615" y="374"/>
                      </a:cubicBezTo>
                      <a:cubicBezTo>
                        <a:pt x="614" y="373"/>
                        <a:pt x="614" y="372"/>
                        <a:pt x="614" y="369"/>
                      </a:cubicBezTo>
                      <a:cubicBezTo>
                        <a:pt x="614" y="358"/>
                        <a:pt x="615" y="326"/>
                        <a:pt x="595" y="307"/>
                      </a:cubicBezTo>
                      <a:cubicBezTo>
                        <a:pt x="584" y="296"/>
                        <a:pt x="567" y="291"/>
                        <a:pt x="545" y="292"/>
                      </a:cubicBezTo>
                      <a:cubicBezTo>
                        <a:pt x="536" y="292"/>
                        <a:pt x="527" y="293"/>
                        <a:pt x="520" y="296"/>
                      </a:cubicBezTo>
                      <a:cubicBezTo>
                        <a:pt x="488" y="305"/>
                        <a:pt x="474" y="331"/>
                        <a:pt x="476" y="372"/>
                      </a:cubicBezTo>
                      <a:cubicBezTo>
                        <a:pt x="477" y="375"/>
                        <a:pt x="477" y="375"/>
                        <a:pt x="476" y="376"/>
                      </a:cubicBezTo>
                      <a:cubicBezTo>
                        <a:pt x="476" y="377"/>
                        <a:pt x="476" y="377"/>
                        <a:pt x="476" y="377"/>
                      </a:cubicBezTo>
                      <a:cubicBezTo>
                        <a:pt x="475" y="378"/>
                        <a:pt x="475" y="378"/>
                        <a:pt x="475" y="378"/>
                      </a:cubicBezTo>
                      <a:cubicBezTo>
                        <a:pt x="470" y="379"/>
                        <a:pt x="385" y="380"/>
                        <a:pt x="313" y="380"/>
                      </a:cubicBezTo>
                      <a:cubicBezTo>
                        <a:pt x="156" y="380"/>
                        <a:pt x="152" y="376"/>
                        <a:pt x="151" y="375"/>
                      </a:cubicBezTo>
                      <a:cubicBezTo>
                        <a:pt x="151" y="374"/>
                        <a:pt x="151" y="374"/>
                        <a:pt x="151" y="374"/>
                      </a:cubicBezTo>
                      <a:cubicBezTo>
                        <a:pt x="151" y="373"/>
                        <a:pt x="151" y="373"/>
                        <a:pt x="151" y="373"/>
                      </a:cubicBezTo>
                      <a:cubicBezTo>
                        <a:pt x="150" y="350"/>
                        <a:pt x="142" y="295"/>
                        <a:pt x="93" y="293"/>
                      </a:cubicBezTo>
                      <a:cubicBezTo>
                        <a:pt x="47" y="292"/>
                        <a:pt x="23" y="315"/>
                        <a:pt x="22" y="363"/>
                      </a:cubicBezTo>
                      <a:cubicBezTo>
                        <a:pt x="22" y="366"/>
                        <a:pt x="21" y="368"/>
                        <a:pt x="19" y="369"/>
                      </a:cubicBezTo>
                      <a:cubicBezTo>
                        <a:pt x="19" y="369"/>
                        <a:pt x="19" y="369"/>
                        <a:pt x="19" y="369"/>
                      </a:cubicBezTo>
                      <a:cubicBezTo>
                        <a:pt x="15" y="370"/>
                        <a:pt x="12" y="366"/>
                        <a:pt x="7" y="361"/>
                      </a:cubicBezTo>
                      <a:cubicBezTo>
                        <a:pt x="6" y="360"/>
                        <a:pt x="5" y="359"/>
                        <a:pt x="5" y="358"/>
                      </a:cubicBezTo>
                      <a:cubicBezTo>
                        <a:pt x="0" y="353"/>
                        <a:pt x="4" y="312"/>
                        <a:pt x="13" y="298"/>
                      </a:cubicBezTo>
                      <a:cubicBezTo>
                        <a:pt x="14" y="289"/>
                        <a:pt x="16" y="282"/>
                        <a:pt x="18" y="276"/>
                      </a:cubicBezTo>
                      <a:cubicBezTo>
                        <a:pt x="20" y="271"/>
                        <a:pt x="22" y="267"/>
                        <a:pt x="21" y="264"/>
                      </a:cubicBezTo>
                      <a:cubicBezTo>
                        <a:pt x="21" y="263"/>
                        <a:pt x="21" y="262"/>
                        <a:pt x="21" y="260"/>
                      </a:cubicBezTo>
                      <a:cubicBezTo>
                        <a:pt x="18" y="244"/>
                        <a:pt x="12" y="196"/>
                        <a:pt x="26" y="181"/>
                      </a:cubicBezTo>
                      <a:cubicBezTo>
                        <a:pt x="26" y="176"/>
                        <a:pt x="26" y="168"/>
                        <a:pt x="26" y="159"/>
                      </a:cubicBezTo>
                      <a:cubicBezTo>
                        <a:pt x="25" y="122"/>
                        <a:pt x="23" y="65"/>
                        <a:pt x="30" y="51"/>
                      </a:cubicBezTo>
                      <a:cubicBezTo>
                        <a:pt x="31" y="48"/>
                        <a:pt x="32" y="46"/>
                        <a:pt x="33" y="43"/>
                      </a:cubicBezTo>
                      <a:cubicBezTo>
                        <a:pt x="36" y="33"/>
                        <a:pt x="40" y="21"/>
                        <a:pt x="63" y="14"/>
                      </a:cubicBezTo>
                      <a:cubicBezTo>
                        <a:pt x="76" y="10"/>
                        <a:pt x="94" y="8"/>
                        <a:pt x="119" y="7"/>
                      </a:cubicBezTo>
                      <a:cubicBezTo>
                        <a:pt x="204" y="5"/>
                        <a:pt x="480" y="5"/>
                        <a:pt x="483" y="5"/>
                      </a:cubicBezTo>
                      <a:cubicBezTo>
                        <a:pt x="491" y="4"/>
                        <a:pt x="691" y="0"/>
                        <a:pt x="711" y="9"/>
                      </a:cubicBezTo>
                      <a:cubicBezTo>
                        <a:pt x="726" y="16"/>
                        <a:pt x="763" y="38"/>
                        <a:pt x="766" y="83"/>
                      </a:cubicBezTo>
                      <a:cubicBezTo>
                        <a:pt x="768" y="109"/>
                        <a:pt x="767" y="137"/>
                        <a:pt x="767" y="155"/>
                      </a:cubicBezTo>
                      <a:cubicBezTo>
                        <a:pt x="767" y="164"/>
                        <a:pt x="767" y="171"/>
                        <a:pt x="767" y="173"/>
                      </a:cubicBezTo>
                      <a:cubicBezTo>
                        <a:pt x="767" y="173"/>
                        <a:pt x="767" y="174"/>
                        <a:pt x="768" y="176"/>
                      </a:cubicBezTo>
                      <a:cubicBezTo>
                        <a:pt x="782" y="241"/>
                        <a:pt x="786" y="311"/>
                        <a:pt x="778" y="372"/>
                      </a:cubicBezTo>
                      <a:cubicBezTo>
                        <a:pt x="778" y="375"/>
                        <a:pt x="775" y="376"/>
                        <a:pt x="774" y="376"/>
                      </a:cubicBezTo>
                      <a:close/>
                      <a:moveTo>
                        <a:pt x="618" y="370"/>
                      </a:moveTo>
                      <a:cubicBezTo>
                        <a:pt x="619" y="370"/>
                        <a:pt x="620" y="371"/>
                        <a:pt x="621" y="371"/>
                      </a:cubicBezTo>
                      <a:cubicBezTo>
                        <a:pt x="706" y="376"/>
                        <a:pt x="760" y="376"/>
                        <a:pt x="772" y="372"/>
                      </a:cubicBezTo>
                      <a:cubicBezTo>
                        <a:pt x="774" y="372"/>
                        <a:pt x="774" y="372"/>
                        <a:pt x="774" y="372"/>
                      </a:cubicBezTo>
                      <a:cubicBezTo>
                        <a:pt x="782" y="310"/>
                        <a:pt x="778" y="241"/>
                        <a:pt x="764" y="177"/>
                      </a:cubicBezTo>
                      <a:cubicBezTo>
                        <a:pt x="763" y="175"/>
                        <a:pt x="763" y="174"/>
                        <a:pt x="763" y="174"/>
                      </a:cubicBezTo>
                      <a:cubicBezTo>
                        <a:pt x="763" y="172"/>
                        <a:pt x="763" y="166"/>
                        <a:pt x="763" y="155"/>
                      </a:cubicBezTo>
                      <a:cubicBezTo>
                        <a:pt x="763" y="137"/>
                        <a:pt x="764" y="109"/>
                        <a:pt x="762" y="83"/>
                      </a:cubicBezTo>
                      <a:cubicBezTo>
                        <a:pt x="759" y="41"/>
                        <a:pt x="724" y="20"/>
                        <a:pt x="709" y="13"/>
                      </a:cubicBezTo>
                      <a:cubicBezTo>
                        <a:pt x="694" y="6"/>
                        <a:pt x="555" y="7"/>
                        <a:pt x="483" y="9"/>
                      </a:cubicBezTo>
                      <a:cubicBezTo>
                        <a:pt x="480" y="9"/>
                        <a:pt x="204" y="9"/>
                        <a:pt x="119" y="11"/>
                      </a:cubicBezTo>
                      <a:cubicBezTo>
                        <a:pt x="95" y="12"/>
                        <a:pt x="77" y="14"/>
                        <a:pt x="64" y="18"/>
                      </a:cubicBezTo>
                      <a:cubicBezTo>
                        <a:pt x="43" y="24"/>
                        <a:pt x="40" y="34"/>
                        <a:pt x="37" y="44"/>
                      </a:cubicBezTo>
                      <a:cubicBezTo>
                        <a:pt x="36" y="47"/>
                        <a:pt x="35" y="50"/>
                        <a:pt x="34" y="53"/>
                      </a:cubicBezTo>
                      <a:cubicBezTo>
                        <a:pt x="28" y="66"/>
                        <a:pt x="29" y="124"/>
                        <a:pt x="30" y="159"/>
                      </a:cubicBezTo>
                      <a:cubicBezTo>
                        <a:pt x="30" y="169"/>
                        <a:pt x="31" y="177"/>
                        <a:pt x="31" y="182"/>
                      </a:cubicBezTo>
                      <a:cubicBezTo>
                        <a:pt x="31" y="183"/>
                        <a:pt x="31" y="183"/>
                        <a:pt x="31" y="183"/>
                      </a:cubicBezTo>
                      <a:cubicBezTo>
                        <a:pt x="30" y="184"/>
                        <a:pt x="30" y="184"/>
                        <a:pt x="30" y="184"/>
                      </a:cubicBezTo>
                      <a:cubicBezTo>
                        <a:pt x="21" y="192"/>
                        <a:pt x="19" y="217"/>
                        <a:pt x="25" y="259"/>
                      </a:cubicBezTo>
                      <a:cubicBezTo>
                        <a:pt x="25" y="261"/>
                        <a:pt x="25" y="262"/>
                        <a:pt x="25" y="263"/>
                      </a:cubicBezTo>
                      <a:cubicBezTo>
                        <a:pt x="26" y="268"/>
                        <a:pt x="24" y="272"/>
                        <a:pt x="22" y="278"/>
                      </a:cubicBezTo>
                      <a:cubicBezTo>
                        <a:pt x="20" y="284"/>
                        <a:pt x="18" y="290"/>
                        <a:pt x="17" y="299"/>
                      </a:cubicBezTo>
                      <a:cubicBezTo>
                        <a:pt x="17" y="299"/>
                        <a:pt x="17" y="299"/>
                        <a:pt x="17" y="299"/>
                      </a:cubicBezTo>
                      <a:cubicBezTo>
                        <a:pt x="17" y="300"/>
                        <a:pt x="17" y="300"/>
                        <a:pt x="17" y="300"/>
                      </a:cubicBezTo>
                      <a:cubicBezTo>
                        <a:pt x="8" y="314"/>
                        <a:pt x="5" y="351"/>
                        <a:pt x="8" y="355"/>
                      </a:cubicBezTo>
                      <a:cubicBezTo>
                        <a:pt x="8" y="356"/>
                        <a:pt x="9" y="357"/>
                        <a:pt x="10" y="358"/>
                      </a:cubicBezTo>
                      <a:cubicBezTo>
                        <a:pt x="12" y="360"/>
                        <a:pt x="16" y="364"/>
                        <a:pt x="17" y="364"/>
                      </a:cubicBezTo>
                      <a:cubicBezTo>
                        <a:pt x="17" y="364"/>
                        <a:pt x="17" y="364"/>
                        <a:pt x="17" y="363"/>
                      </a:cubicBezTo>
                      <a:cubicBezTo>
                        <a:pt x="19" y="313"/>
                        <a:pt x="45" y="287"/>
                        <a:pt x="93" y="289"/>
                      </a:cubicBezTo>
                      <a:cubicBezTo>
                        <a:pt x="145" y="291"/>
                        <a:pt x="154" y="347"/>
                        <a:pt x="155" y="372"/>
                      </a:cubicBezTo>
                      <a:cubicBezTo>
                        <a:pt x="161" y="374"/>
                        <a:pt x="206" y="376"/>
                        <a:pt x="315" y="376"/>
                      </a:cubicBezTo>
                      <a:cubicBezTo>
                        <a:pt x="394" y="376"/>
                        <a:pt x="461" y="375"/>
                        <a:pt x="472" y="374"/>
                      </a:cubicBezTo>
                      <a:cubicBezTo>
                        <a:pt x="472" y="373"/>
                        <a:pt x="472" y="373"/>
                        <a:pt x="472" y="373"/>
                      </a:cubicBezTo>
                      <a:cubicBezTo>
                        <a:pt x="469" y="318"/>
                        <a:pt x="496" y="299"/>
                        <a:pt x="519" y="292"/>
                      </a:cubicBezTo>
                      <a:cubicBezTo>
                        <a:pt x="526" y="289"/>
                        <a:pt x="535" y="288"/>
                        <a:pt x="545" y="287"/>
                      </a:cubicBezTo>
                      <a:cubicBezTo>
                        <a:pt x="568" y="286"/>
                        <a:pt x="586" y="292"/>
                        <a:pt x="598" y="304"/>
                      </a:cubicBezTo>
                      <a:cubicBezTo>
                        <a:pt x="619" y="325"/>
                        <a:pt x="619" y="358"/>
                        <a:pt x="618" y="369"/>
                      </a:cubicBezTo>
                      <a:cubicBezTo>
                        <a:pt x="618" y="369"/>
                        <a:pt x="618" y="370"/>
                        <a:pt x="618" y="3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2" name="Freeform 72"/>
                <p:cNvSpPr/>
                <p:nvPr/>
              </p:nvSpPr>
              <p:spPr bwMode="auto">
                <a:xfrm>
                  <a:off x="8909051" y="1941513"/>
                  <a:ext cx="76200" cy="112712"/>
                </a:xfrm>
                <a:custGeom>
                  <a:gdLst>
                    <a:gd fmla="*/ 11 w 20" name="T0"/>
                    <a:gd fmla="*/ 30 h 30" name="T1"/>
                    <a:gd fmla="*/ 6 w 20" name="T2"/>
                    <a:gd fmla="*/ 30 h 30" name="T3"/>
                    <a:gd fmla="*/ 0 w 20" name="T4"/>
                    <a:gd fmla="*/ 21 h 30" name="T5"/>
                    <a:gd fmla="*/ 2 w 20" name="T6"/>
                    <a:gd fmla="*/ 20 h 30" name="T7"/>
                    <a:gd fmla="*/ 3 w 20" name="T8"/>
                    <a:gd fmla="*/ 21 h 30" name="T9"/>
                    <a:gd fmla="*/ 7 w 20" name="T10"/>
                    <a:gd fmla="*/ 27 h 30" name="T11"/>
                    <a:gd fmla="*/ 15 w 20" name="T12"/>
                    <a:gd fmla="*/ 21 h 30" name="T13"/>
                    <a:gd fmla="*/ 12 w 20" name="T14"/>
                    <a:gd fmla="*/ 11 h 30" name="T15"/>
                    <a:gd fmla="*/ 7 w 20" name="T16"/>
                    <a:gd fmla="*/ 13 h 30" name="T17"/>
                    <a:gd fmla="*/ 5 w 20" name="T18"/>
                    <a:gd fmla="*/ 13 h 30" name="T19"/>
                    <a:gd fmla="*/ 5 w 20" name="T20"/>
                    <a:gd fmla="*/ 11 h 30" name="T21"/>
                    <a:gd fmla="*/ 6 w 20" name="T22"/>
                    <a:gd fmla="*/ 8 h 30" name="T23"/>
                    <a:gd fmla="*/ 8 w 20" name="T24"/>
                    <a:gd fmla="*/ 1 h 30" name="T25"/>
                    <a:gd fmla="*/ 10 w 20" name="T26"/>
                    <a:gd fmla="*/ 0 h 30" name="T27"/>
                    <a:gd fmla="*/ 11 w 20" name="T28"/>
                    <a:gd fmla="*/ 3 h 30" name="T29"/>
                    <a:gd fmla="*/ 9 w 20" name="T30"/>
                    <a:gd fmla="*/ 8 h 30" name="T31"/>
                    <a:gd fmla="*/ 9 w 20" name="T32"/>
                    <a:gd fmla="*/ 8 h 30" name="T33"/>
                    <a:gd fmla="*/ 13 w 20" name="T34"/>
                    <a:gd fmla="*/ 8 h 30" name="T35"/>
                    <a:gd fmla="*/ 18 w 20" name="T36"/>
                    <a:gd fmla="*/ 22 h 30" name="T37"/>
                    <a:gd fmla="*/ 11 w 20" name="T38"/>
                    <a:gd fmla="*/ 30 h 30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30" w="20">
                      <a:moveTo>
                        <a:pt x="11" y="30"/>
                      </a:moveTo>
                      <a:cubicBezTo>
                        <a:pt x="9" y="30"/>
                        <a:pt x="8" y="30"/>
                        <a:pt x="6" y="30"/>
                      </a:cubicBezTo>
                      <a:cubicBezTo>
                        <a:pt x="2" y="29"/>
                        <a:pt x="0" y="26"/>
                        <a:pt x="0" y="21"/>
                      </a:cubicBezTo>
                      <a:cubicBezTo>
                        <a:pt x="0" y="20"/>
                        <a:pt x="1" y="20"/>
                        <a:pt x="2" y="20"/>
                      </a:cubicBezTo>
                      <a:cubicBezTo>
                        <a:pt x="2" y="20"/>
                        <a:pt x="3" y="20"/>
                        <a:pt x="3" y="21"/>
                      </a:cubicBezTo>
                      <a:cubicBezTo>
                        <a:pt x="3" y="24"/>
                        <a:pt x="4" y="26"/>
                        <a:pt x="7" y="27"/>
                      </a:cubicBezTo>
                      <a:cubicBezTo>
                        <a:pt x="10" y="27"/>
                        <a:pt x="14" y="25"/>
                        <a:pt x="15" y="21"/>
                      </a:cubicBezTo>
                      <a:cubicBezTo>
                        <a:pt x="16" y="18"/>
                        <a:pt x="15" y="12"/>
                        <a:pt x="12" y="11"/>
                      </a:cubicBezTo>
                      <a:cubicBezTo>
                        <a:pt x="10" y="10"/>
                        <a:pt x="9" y="11"/>
                        <a:pt x="7" y="13"/>
                      </a:cubicBezTo>
                      <a:cubicBezTo>
                        <a:pt x="7" y="14"/>
                        <a:pt x="6" y="14"/>
                        <a:pt x="5" y="13"/>
                      </a:cubicBezTo>
                      <a:cubicBezTo>
                        <a:pt x="5" y="13"/>
                        <a:pt x="4" y="12"/>
                        <a:pt x="5" y="11"/>
                      </a:cubicBezTo>
                      <a:cubicBezTo>
                        <a:pt x="5" y="10"/>
                        <a:pt x="5" y="9"/>
                        <a:pt x="6" y="8"/>
                      </a:cubicBezTo>
                      <a:cubicBezTo>
                        <a:pt x="6" y="5"/>
                        <a:pt x="7" y="3"/>
                        <a:pt x="8" y="1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0" y="4"/>
                        <a:pt x="10" y="6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1" y="7"/>
                        <a:pt x="12" y="8"/>
                        <a:pt x="13" y="8"/>
                      </a:cubicBezTo>
                      <a:cubicBezTo>
                        <a:pt x="17" y="10"/>
                        <a:pt x="20" y="17"/>
                        <a:pt x="18" y="22"/>
                      </a:cubicBezTo>
                      <a:cubicBezTo>
                        <a:pt x="17" y="26"/>
                        <a:pt x="14" y="29"/>
                        <a:pt x="11" y="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3" name="Freeform 73"/>
                <p:cNvSpPr/>
                <p:nvPr/>
              </p:nvSpPr>
              <p:spPr bwMode="auto">
                <a:xfrm>
                  <a:off x="8939213" y="1936750"/>
                  <a:ext cx="60325" cy="19050"/>
                </a:xfrm>
                <a:custGeom>
                  <a:gdLst>
                    <a:gd fmla="*/ 14 w 16" name="T0"/>
                    <a:gd fmla="*/ 4 h 5" name="T1"/>
                    <a:gd fmla="*/ 8 w 16" name="T2"/>
                    <a:gd fmla="*/ 4 h 5" name="T3"/>
                    <a:gd fmla="*/ 3 w 16" name="T4"/>
                    <a:gd fmla="*/ 5 h 5" name="T5"/>
                    <a:gd fmla="*/ 1 w 16" name="T6"/>
                    <a:gd fmla="*/ 5 h 5" name="T7"/>
                    <a:gd fmla="*/ 0 w 16" name="T8"/>
                    <a:gd fmla="*/ 3 h 5" name="T9"/>
                    <a:gd fmla="*/ 9 w 16" name="T10"/>
                    <a:gd fmla="*/ 1 h 5" name="T11"/>
                    <a:gd fmla="*/ 13 w 16" name="T12"/>
                    <a:gd fmla="*/ 1 h 5" name="T13"/>
                    <a:gd fmla="*/ 13 w 16" name="T14"/>
                    <a:gd fmla="*/ 1 h 5" name="T15"/>
                    <a:gd fmla="*/ 15 w 16" name="T16"/>
                    <a:gd fmla="*/ 2 h 5" name="T17"/>
                    <a:gd fmla="*/ 14 w 16" name="T18"/>
                    <a:gd fmla="*/ 4 h 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5" w="16">
                      <a:moveTo>
                        <a:pt x="14" y="4"/>
                      </a:moveTo>
                      <a:cubicBezTo>
                        <a:pt x="12" y="4"/>
                        <a:pt x="10" y="4"/>
                        <a:pt x="8" y="4"/>
                      </a:cubicBezTo>
                      <a:cubicBezTo>
                        <a:pt x="6" y="3"/>
                        <a:pt x="4" y="3"/>
                        <a:pt x="3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3" y="0"/>
                        <a:pt x="6" y="0"/>
                        <a:pt x="9" y="1"/>
                      </a:cubicBezTo>
                      <a:cubicBezTo>
                        <a:pt x="10" y="1"/>
                        <a:pt x="12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0"/>
                        <a:pt x="15" y="1"/>
                        <a:pt x="15" y="2"/>
                      </a:cubicBezTo>
                      <a:cubicBezTo>
                        <a:pt x="16" y="3"/>
                        <a:pt x="15" y="4"/>
                        <a:pt x="14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4" name="Freeform 74"/>
                <p:cNvSpPr/>
                <p:nvPr/>
              </p:nvSpPr>
              <p:spPr bwMode="auto">
                <a:xfrm>
                  <a:off x="9004301" y="1925638"/>
                  <a:ext cx="88900" cy="136525"/>
                </a:xfrm>
                <a:custGeom>
                  <a:gdLst>
                    <a:gd fmla="*/ 14 w 24" name="T0"/>
                    <a:gd fmla="*/ 35 h 36" name="T1"/>
                    <a:gd fmla="*/ 10 w 24" name="T2"/>
                    <a:gd fmla="*/ 36 h 36" name="T3"/>
                    <a:gd fmla="*/ 0 w 24" name="T4"/>
                    <a:gd fmla="*/ 27 h 36" name="T5"/>
                    <a:gd fmla="*/ 2 w 24" name="T6"/>
                    <a:gd fmla="*/ 25 h 36" name="T7"/>
                    <a:gd fmla="*/ 3 w 24" name="T8"/>
                    <a:gd fmla="*/ 26 h 36" name="T9"/>
                    <a:gd fmla="*/ 10 w 24" name="T10"/>
                    <a:gd fmla="*/ 33 h 36" name="T11"/>
                    <a:gd fmla="*/ 19 w 24" name="T12"/>
                    <a:gd fmla="*/ 28 h 36" name="T13"/>
                    <a:gd fmla="*/ 18 w 24" name="T14"/>
                    <a:gd fmla="*/ 20 h 36" name="T15"/>
                    <a:gd fmla="*/ 14 w 24" name="T16"/>
                    <a:gd fmla="*/ 18 h 36" name="T17"/>
                    <a:gd fmla="*/ 7 w 24" name="T18"/>
                    <a:gd fmla="*/ 18 h 36" name="T19"/>
                    <a:gd fmla="*/ 5 w 24" name="T20"/>
                    <a:gd fmla="*/ 17 h 36" name="T21"/>
                    <a:gd fmla="*/ 6 w 24" name="T22"/>
                    <a:gd fmla="*/ 15 h 36" name="T23"/>
                    <a:gd fmla="*/ 14 w 24" name="T24"/>
                    <a:gd fmla="*/ 14 h 36" name="T25"/>
                    <a:gd fmla="*/ 16 w 24" name="T26"/>
                    <a:gd fmla="*/ 12 h 36" name="T27"/>
                    <a:gd fmla="*/ 14 w 24" name="T28"/>
                    <a:gd fmla="*/ 5 h 36" name="T29"/>
                    <a:gd fmla="*/ 6 w 24" name="T30"/>
                    <a:gd fmla="*/ 9 h 36" name="T31"/>
                    <a:gd fmla="*/ 4 w 24" name="T32"/>
                    <a:gd fmla="*/ 9 h 36" name="T33"/>
                    <a:gd fmla="*/ 4 w 24" name="T34"/>
                    <a:gd fmla="*/ 7 h 36" name="T35"/>
                    <a:gd fmla="*/ 16 w 24" name="T36"/>
                    <a:gd fmla="*/ 2 h 36" name="T37"/>
                    <a:gd fmla="*/ 19 w 24" name="T38"/>
                    <a:gd fmla="*/ 13 h 36" name="T39"/>
                    <a:gd fmla="*/ 17 w 24" name="T40"/>
                    <a:gd fmla="*/ 16 h 36" name="T41"/>
                    <a:gd fmla="*/ 20 w 24" name="T42"/>
                    <a:gd fmla="*/ 18 h 36" name="T43"/>
                    <a:gd fmla="*/ 22 w 24" name="T44"/>
                    <a:gd fmla="*/ 29 h 36" name="T45"/>
                    <a:gd fmla="*/ 14 w 24" name="T46"/>
                    <a:gd fmla="*/ 35 h 36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36" w="24">
                      <a:moveTo>
                        <a:pt x="14" y="35"/>
                      </a:moveTo>
                      <a:cubicBezTo>
                        <a:pt x="13" y="36"/>
                        <a:pt x="11" y="36"/>
                        <a:pt x="10" y="36"/>
                      </a:cubicBezTo>
                      <a:cubicBezTo>
                        <a:pt x="5" y="35"/>
                        <a:pt x="1" y="32"/>
                        <a:pt x="0" y="27"/>
                      </a:cubicBezTo>
                      <a:cubicBezTo>
                        <a:pt x="0" y="26"/>
                        <a:pt x="1" y="25"/>
                        <a:pt x="2" y="25"/>
                      </a:cubicBezTo>
                      <a:cubicBezTo>
                        <a:pt x="2" y="25"/>
                        <a:pt x="3" y="25"/>
                        <a:pt x="3" y="26"/>
                      </a:cubicBezTo>
                      <a:cubicBezTo>
                        <a:pt x="4" y="30"/>
                        <a:pt x="8" y="32"/>
                        <a:pt x="10" y="33"/>
                      </a:cubicBezTo>
                      <a:cubicBezTo>
                        <a:pt x="13" y="33"/>
                        <a:pt x="17" y="32"/>
                        <a:pt x="19" y="28"/>
                      </a:cubicBezTo>
                      <a:cubicBezTo>
                        <a:pt x="20" y="25"/>
                        <a:pt x="20" y="22"/>
                        <a:pt x="18" y="20"/>
                      </a:cubicBezTo>
                      <a:cubicBezTo>
                        <a:pt x="17" y="19"/>
                        <a:pt x="16" y="18"/>
                        <a:pt x="14" y="18"/>
                      </a:cubicBezTo>
                      <a:cubicBezTo>
                        <a:pt x="12" y="19"/>
                        <a:pt x="10" y="19"/>
                        <a:pt x="7" y="18"/>
                      </a:cubicBez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6"/>
                        <a:pt x="6" y="16"/>
                        <a:pt x="6" y="15"/>
                      </a:cubicBezTo>
                      <a:cubicBezTo>
                        <a:pt x="9" y="14"/>
                        <a:pt x="11" y="14"/>
                        <a:pt x="14" y="14"/>
                      </a:cubicBezTo>
                      <a:cubicBezTo>
                        <a:pt x="15" y="14"/>
                        <a:pt x="16" y="13"/>
                        <a:pt x="16" y="12"/>
                      </a:cubicBezTo>
                      <a:cubicBezTo>
                        <a:pt x="17" y="9"/>
                        <a:pt x="16" y="6"/>
                        <a:pt x="14" y="5"/>
                      </a:cubicBezTo>
                      <a:cubicBezTo>
                        <a:pt x="12" y="4"/>
                        <a:pt x="9" y="5"/>
                        <a:pt x="6" y="9"/>
                      </a:cubicBezTo>
                      <a:cubicBezTo>
                        <a:pt x="6" y="10"/>
                        <a:pt x="5" y="10"/>
                        <a:pt x="4" y="9"/>
                      </a:cubicBezTo>
                      <a:cubicBezTo>
                        <a:pt x="3" y="9"/>
                        <a:pt x="3" y="8"/>
                        <a:pt x="4" y="7"/>
                      </a:cubicBezTo>
                      <a:cubicBezTo>
                        <a:pt x="10" y="0"/>
                        <a:pt x="14" y="1"/>
                        <a:pt x="16" y="2"/>
                      </a:cubicBezTo>
                      <a:cubicBezTo>
                        <a:pt x="19" y="4"/>
                        <a:pt x="21" y="9"/>
                        <a:pt x="19" y="13"/>
                      </a:cubicBezTo>
                      <a:cubicBezTo>
                        <a:pt x="19" y="14"/>
                        <a:pt x="18" y="15"/>
                        <a:pt x="17" y="16"/>
                      </a:cubicBezTo>
                      <a:cubicBezTo>
                        <a:pt x="18" y="16"/>
                        <a:pt x="19" y="17"/>
                        <a:pt x="20" y="18"/>
                      </a:cubicBezTo>
                      <a:cubicBezTo>
                        <a:pt x="23" y="20"/>
                        <a:pt x="24" y="25"/>
                        <a:pt x="22" y="29"/>
                      </a:cubicBezTo>
                      <a:cubicBezTo>
                        <a:pt x="20" y="32"/>
                        <a:pt x="18" y="34"/>
                        <a:pt x="14" y="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5" name="Freeform 75"/>
                <p:cNvSpPr/>
                <p:nvPr/>
              </p:nvSpPr>
              <p:spPr bwMode="auto">
                <a:xfrm>
                  <a:off x="7577138" y="2533650"/>
                  <a:ext cx="98425" cy="76200"/>
                </a:xfrm>
                <a:custGeom>
                  <a:gdLst>
                    <a:gd fmla="*/ 22 w 26" name="T0"/>
                    <a:gd fmla="*/ 20 h 20" name="T1"/>
                    <a:gd fmla="*/ 20 w 26" name="T2"/>
                    <a:gd fmla="*/ 18 h 20" name="T3"/>
                    <a:gd fmla="*/ 21 w 26" name="T4"/>
                    <a:gd fmla="*/ 11 h 20" name="T5"/>
                    <a:gd fmla="*/ 14 w 26" name="T6"/>
                    <a:gd fmla="*/ 15 h 20" name="T7"/>
                    <a:gd fmla="*/ 13 w 26" name="T8"/>
                    <a:gd fmla="*/ 14 h 20" name="T9"/>
                    <a:gd fmla="*/ 9 w 26" name="T10"/>
                    <a:gd fmla="*/ 18 h 20" name="T11"/>
                    <a:gd fmla="*/ 4 w 26" name="T12"/>
                    <a:gd fmla="*/ 18 h 20" name="T13"/>
                    <a:gd fmla="*/ 0 w 26" name="T14"/>
                    <a:gd fmla="*/ 10 h 20" name="T15"/>
                    <a:gd fmla="*/ 3 w 26" name="T16"/>
                    <a:gd fmla="*/ 1 h 20" name="T17"/>
                    <a:gd fmla="*/ 5 w 26" name="T18"/>
                    <a:gd fmla="*/ 1 h 20" name="T19"/>
                    <a:gd fmla="*/ 5 w 26" name="T20"/>
                    <a:gd fmla="*/ 3 h 20" name="T21"/>
                    <a:gd fmla="*/ 3 w 26" name="T22"/>
                    <a:gd fmla="*/ 10 h 20" name="T23"/>
                    <a:gd fmla="*/ 5 w 26" name="T24"/>
                    <a:gd fmla="*/ 15 h 20" name="T25"/>
                    <a:gd fmla="*/ 7 w 26" name="T26"/>
                    <a:gd fmla="*/ 15 h 20" name="T27"/>
                    <a:gd fmla="*/ 12 w 26" name="T28"/>
                    <a:gd fmla="*/ 10 h 20" name="T29"/>
                    <a:gd fmla="*/ 16 w 26" name="T30"/>
                    <a:gd fmla="*/ 0 h 20" name="T31"/>
                    <a:gd fmla="*/ 18 w 26" name="T32"/>
                    <a:gd fmla="*/ 0 h 20" name="T33"/>
                    <a:gd fmla="*/ 18 w 26" name="T34"/>
                    <a:gd fmla="*/ 2 h 20" name="T35"/>
                    <a:gd fmla="*/ 15 w 26" name="T36"/>
                    <a:gd fmla="*/ 11 h 20" name="T37"/>
                    <a:gd fmla="*/ 15 w 26" name="T38"/>
                    <a:gd fmla="*/ 11 h 20" name="T39"/>
                    <a:gd fmla="*/ 21 w 26" name="T40"/>
                    <a:gd fmla="*/ 5 h 20" name="T41"/>
                    <a:gd fmla="*/ 23 w 26" name="T42"/>
                    <a:gd fmla="*/ 3 h 20" name="T43"/>
                    <a:gd fmla="*/ 25 w 26" name="T44"/>
                    <a:gd fmla="*/ 3 h 20" name="T45"/>
                    <a:gd fmla="*/ 26 w 26" name="T46"/>
                    <a:gd fmla="*/ 4 h 20" name="T47"/>
                    <a:gd fmla="*/ 24 w 26" name="T48"/>
                    <a:gd fmla="*/ 11 h 20" name="T49"/>
                    <a:gd fmla="*/ 23 w 26" name="T50"/>
                    <a:gd fmla="*/ 17 h 20" name="T51"/>
                    <a:gd fmla="*/ 22 w 26" name="T52"/>
                    <a:gd fmla="*/ 20 h 20" name="T53"/>
                    <a:gd fmla="*/ 22 w 26" name="T54"/>
                    <a:gd fmla="*/ 20 h 20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0" w="26">
                      <a:moveTo>
                        <a:pt x="22" y="20"/>
                      </a:moveTo>
                      <a:cubicBezTo>
                        <a:pt x="22" y="20"/>
                        <a:pt x="21" y="19"/>
                        <a:pt x="20" y="18"/>
                      </a:cubicBezTo>
                      <a:cubicBezTo>
                        <a:pt x="20" y="16"/>
                        <a:pt x="20" y="13"/>
                        <a:pt x="21" y="11"/>
                      </a:cubicBezTo>
                      <a:cubicBezTo>
                        <a:pt x="19" y="13"/>
                        <a:pt x="17" y="14"/>
                        <a:pt x="14" y="15"/>
                      </a:cubicBezTo>
                      <a:cubicBezTo>
                        <a:pt x="14" y="15"/>
                        <a:pt x="13" y="15"/>
                        <a:pt x="13" y="14"/>
                      </a:cubicBezTo>
                      <a:cubicBezTo>
                        <a:pt x="12" y="16"/>
                        <a:pt x="10" y="18"/>
                        <a:pt x="9" y="18"/>
                      </a:cubicBezTo>
                      <a:cubicBezTo>
                        <a:pt x="7" y="19"/>
                        <a:pt x="5" y="19"/>
                        <a:pt x="4" y="18"/>
                      </a:cubicBezTo>
                      <a:cubicBezTo>
                        <a:pt x="2" y="16"/>
                        <a:pt x="0" y="14"/>
                        <a:pt x="0" y="10"/>
                      </a:cubicBezTo>
                      <a:cubicBezTo>
                        <a:pt x="0" y="7"/>
                        <a:pt x="1" y="2"/>
                        <a:pt x="3" y="1"/>
                      </a:cubicBezTo>
                      <a:cubicBezTo>
                        <a:pt x="4" y="0"/>
                        <a:pt x="5" y="0"/>
                        <a:pt x="5" y="1"/>
                      </a:cubicBezTo>
                      <a:cubicBezTo>
                        <a:pt x="6" y="1"/>
                        <a:pt x="6" y="2"/>
                        <a:pt x="5" y="3"/>
                      </a:cubicBezTo>
                      <a:cubicBezTo>
                        <a:pt x="4" y="4"/>
                        <a:pt x="3" y="7"/>
                        <a:pt x="3" y="10"/>
                      </a:cubicBezTo>
                      <a:cubicBezTo>
                        <a:pt x="3" y="12"/>
                        <a:pt x="4" y="14"/>
                        <a:pt x="5" y="15"/>
                      </a:cubicBezTo>
                      <a:cubicBezTo>
                        <a:pt x="6" y="16"/>
                        <a:pt x="7" y="16"/>
                        <a:pt x="7" y="15"/>
                      </a:cubicBezTo>
                      <a:cubicBezTo>
                        <a:pt x="9" y="15"/>
                        <a:pt x="10" y="13"/>
                        <a:pt x="12" y="10"/>
                      </a:cubicBezTo>
                      <a:cubicBezTo>
                        <a:pt x="11" y="7"/>
                        <a:pt x="13" y="2"/>
                        <a:pt x="16" y="0"/>
                      </a:cubicBezTo>
                      <a:cubicBezTo>
                        <a:pt x="16" y="0"/>
                        <a:pt x="17" y="0"/>
                        <a:pt x="18" y="0"/>
                      </a:cubicBezTo>
                      <a:cubicBezTo>
                        <a:pt x="18" y="0"/>
                        <a:pt x="19" y="1"/>
                        <a:pt x="18" y="2"/>
                      </a:cubicBezTo>
                      <a:cubicBezTo>
                        <a:pt x="18" y="4"/>
                        <a:pt x="16" y="8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9" y="8"/>
                        <a:pt x="21" y="5"/>
                      </a:cubicBezTo>
                      <a:cubicBezTo>
                        <a:pt x="22" y="4"/>
                        <a:pt x="22" y="4"/>
                        <a:pt x="23" y="3"/>
                      </a:cubicBezTo>
                      <a:cubicBezTo>
                        <a:pt x="23" y="3"/>
                        <a:pt x="24" y="2"/>
                        <a:pt x="25" y="3"/>
                      </a:cubicBezTo>
                      <a:cubicBezTo>
                        <a:pt x="25" y="3"/>
                        <a:pt x="26" y="3"/>
                        <a:pt x="26" y="4"/>
                      </a:cubicBezTo>
                      <a:cubicBezTo>
                        <a:pt x="26" y="6"/>
                        <a:pt x="25" y="8"/>
                        <a:pt x="24" y="11"/>
                      </a:cubicBezTo>
                      <a:cubicBezTo>
                        <a:pt x="24" y="13"/>
                        <a:pt x="23" y="15"/>
                        <a:pt x="23" y="17"/>
                      </a:cubicBezTo>
                      <a:cubicBezTo>
                        <a:pt x="24" y="18"/>
                        <a:pt x="23" y="19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6" name="Freeform 76"/>
                <p:cNvSpPr>
                  <a:spLocks noEditPoints="1"/>
                </p:cNvSpPr>
                <p:nvPr/>
              </p:nvSpPr>
              <p:spPr bwMode="auto">
                <a:xfrm>
                  <a:off x="7675563" y="2530475"/>
                  <a:ext cx="123825" cy="79375"/>
                </a:xfrm>
                <a:custGeom>
                  <a:gdLst>
                    <a:gd fmla="*/ 32 w 33" name="T0"/>
                    <a:gd fmla="*/ 16 h 21" name="T1"/>
                    <a:gd fmla="*/ 30 w 33" name="T2"/>
                    <a:gd fmla="*/ 16 h 21" name="T3"/>
                    <a:gd fmla="*/ 28 w 33" name="T4"/>
                    <a:gd fmla="*/ 11 h 21" name="T5"/>
                    <a:gd fmla="*/ 19 w 33" name="T6"/>
                    <a:gd fmla="*/ 13 h 21" name="T7"/>
                    <a:gd fmla="*/ 14 w 33" name="T8"/>
                    <a:gd fmla="*/ 19 h 21" name="T9"/>
                    <a:gd fmla="*/ 7 w 33" name="T10"/>
                    <a:gd fmla="*/ 20 h 21" name="T11"/>
                    <a:gd fmla="*/ 6 w 33" name="T12"/>
                    <a:gd fmla="*/ 19 h 21" name="T13"/>
                    <a:gd fmla="*/ 7 w 33" name="T14"/>
                    <a:gd fmla="*/ 12 h 21" name="T15"/>
                    <a:gd fmla="*/ 7 w 33" name="T16"/>
                    <a:gd fmla="*/ 3 h 21" name="T17"/>
                    <a:gd fmla="*/ 4 w 33" name="T18"/>
                    <a:gd fmla="*/ 5 h 21" name="T19"/>
                    <a:gd fmla="*/ 4 w 33" name="T20"/>
                    <a:gd fmla="*/ 7 h 21" name="T21"/>
                    <a:gd fmla="*/ 3 w 33" name="T22"/>
                    <a:gd fmla="*/ 9 h 21" name="T23"/>
                    <a:gd fmla="*/ 1 w 33" name="T24"/>
                    <a:gd fmla="*/ 8 h 21" name="T25"/>
                    <a:gd fmla="*/ 2 w 33" name="T26"/>
                    <a:gd fmla="*/ 3 h 21" name="T27"/>
                    <a:gd fmla="*/ 8 w 33" name="T28"/>
                    <a:gd fmla="*/ 0 h 21" name="T29"/>
                    <a:gd fmla="*/ 10 w 33" name="T30"/>
                    <a:gd fmla="*/ 1 h 21" name="T31"/>
                    <a:gd fmla="*/ 10 w 33" name="T32"/>
                    <a:gd fmla="*/ 12 h 21" name="T33"/>
                    <a:gd fmla="*/ 9 w 33" name="T34"/>
                    <a:gd fmla="*/ 17 h 21" name="T35"/>
                    <a:gd fmla="*/ 12 w 33" name="T36"/>
                    <a:gd fmla="*/ 16 h 21" name="T37"/>
                    <a:gd fmla="*/ 17 w 33" name="T38"/>
                    <a:gd fmla="*/ 11 h 21" name="T39"/>
                    <a:gd fmla="*/ 16 w 33" name="T40"/>
                    <a:gd fmla="*/ 4 h 21" name="T41"/>
                    <a:gd fmla="*/ 22 w 33" name="T42"/>
                    <a:gd fmla="*/ 1 h 21" name="T43"/>
                    <a:gd fmla="*/ 23 w 33" name="T44"/>
                    <a:gd fmla="*/ 3 h 21" name="T45"/>
                    <a:gd fmla="*/ 21 w 33" name="T46"/>
                    <a:gd fmla="*/ 10 h 21" name="T47"/>
                    <a:gd fmla="*/ 27 w 33" name="T48"/>
                    <a:gd fmla="*/ 8 h 21" name="T49"/>
                    <a:gd fmla="*/ 29 w 33" name="T50"/>
                    <a:gd fmla="*/ 7 h 21" name="T51"/>
                    <a:gd fmla="*/ 30 w 33" name="T52"/>
                    <a:gd fmla="*/ 2 h 21" name="T53"/>
                    <a:gd fmla="*/ 32 w 33" name="T54"/>
                    <a:gd fmla="*/ 1 h 21" name="T55"/>
                    <a:gd fmla="*/ 33 w 33" name="T56"/>
                    <a:gd fmla="*/ 3 h 21" name="T57"/>
                    <a:gd fmla="*/ 32 w 33" name="T58"/>
                    <a:gd fmla="*/ 8 h 21" name="T59"/>
                    <a:gd fmla="*/ 32 w 33" name="T60"/>
                    <a:gd fmla="*/ 13 h 21" name="T61"/>
                    <a:gd fmla="*/ 32 w 33" name="T62"/>
                    <a:gd fmla="*/ 16 h 21" name="T63"/>
                    <a:gd fmla="*/ 32 w 33" name="T64"/>
                    <a:gd fmla="*/ 16 h 21" name="T65"/>
                    <a:gd fmla="*/ 19 w 33" name="T66"/>
                    <a:gd fmla="*/ 4 h 21" name="T67"/>
                    <a:gd fmla="*/ 18 w 33" name="T68"/>
                    <a:gd fmla="*/ 5 h 21" name="T69"/>
                    <a:gd fmla="*/ 18 w 33" name="T70"/>
                    <a:gd fmla="*/ 8 h 21" name="T71"/>
                    <a:gd fmla="*/ 20 w 33" name="T72"/>
                    <a:gd fmla="*/ 4 h 21" name="T73"/>
                    <a:gd fmla="*/ 19 w 33" name="T74"/>
                    <a:gd fmla="*/ 4 h 21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21" w="33">
                      <a:moveTo>
                        <a:pt x="32" y="16"/>
                      </a:moveTo>
                      <a:cubicBezTo>
                        <a:pt x="31" y="16"/>
                        <a:pt x="30" y="16"/>
                        <a:pt x="30" y="16"/>
                      </a:cubicBezTo>
                      <a:cubicBezTo>
                        <a:pt x="29" y="14"/>
                        <a:pt x="28" y="13"/>
                        <a:pt x="28" y="11"/>
                      </a:cubicBezTo>
                      <a:cubicBezTo>
                        <a:pt x="26" y="13"/>
                        <a:pt x="22" y="14"/>
                        <a:pt x="19" y="13"/>
                      </a:cubicBezTo>
                      <a:cubicBezTo>
                        <a:pt x="18" y="15"/>
                        <a:pt x="16" y="17"/>
                        <a:pt x="14" y="19"/>
                      </a:cubicBezTo>
                      <a:cubicBezTo>
                        <a:pt x="12" y="20"/>
                        <a:pt x="9" y="21"/>
                        <a:pt x="7" y="20"/>
                      </a:cubicBezTo>
                      <a:cubicBezTo>
                        <a:pt x="6" y="20"/>
                        <a:pt x="6" y="19"/>
                        <a:pt x="6" y="19"/>
                      </a:cubicBezTo>
                      <a:cubicBezTo>
                        <a:pt x="6" y="16"/>
                        <a:pt x="6" y="14"/>
                        <a:pt x="7" y="12"/>
                      </a:cubicBezTo>
                      <a:cubicBezTo>
                        <a:pt x="7" y="9"/>
                        <a:pt x="8" y="6"/>
                        <a:pt x="7" y="3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8"/>
                        <a:pt x="3" y="9"/>
                        <a:pt x="3" y="9"/>
                      </a:cubicBezTo>
                      <a:cubicBezTo>
                        <a:pt x="2" y="9"/>
                        <a:pt x="1" y="9"/>
                        <a:pt x="1" y="8"/>
                      </a:cubicBezTo>
                      <a:cubicBezTo>
                        <a:pt x="0" y="6"/>
                        <a:pt x="1" y="5"/>
                        <a:pt x="2" y="3"/>
                      </a:cubicBezTo>
                      <a:cubicBezTo>
                        <a:pt x="3" y="1"/>
                        <a:pt x="5" y="0"/>
                        <a:pt x="8" y="0"/>
                      </a:cubicBezTo>
                      <a:cubicBezTo>
                        <a:pt x="9" y="0"/>
                        <a:pt x="9" y="0"/>
                        <a:pt x="10" y="1"/>
                      </a:cubicBezTo>
                      <a:cubicBezTo>
                        <a:pt x="12" y="5"/>
                        <a:pt x="11" y="8"/>
                        <a:pt x="10" y="12"/>
                      </a:cubicBezTo>
                      <a:cubicBezTo>
                        <a:pt x="9" y="14"/>
                        <a:pt x="9" y="16"/>
                        <a:pt x="9" y="17"/>
                      </a:cubicBezTo>
                      <a:cubicBezTo>
                        <a:pt x="10" y="17"/>
                        <a:pt x="11" y="17"/>
                        <a:pt x="12" y="16"/>
                      </a:cubicBezTo>
                      <a:cubicBezTo>
                        <a:pt x="14" y="15"/>
                        <a:pt x="15" y="13"/>
                        <a:pt x="17" y="11"/>
                      </a:cubicBezTo>
                      <a:cubicBezTo>
                        <a:pt x="15" y="9"/>
                        <a:pt x="15" y="6"/>
                        <a:pt x="16" y="4"/>
                      </a:cubicBezTo>
                      <a:cubicBezTo>
                        <a:pt x="16" y="2"/>
                        <a:pt x="19" y="0"/>
                        <a:pt x="22" y="1"/>
                      </a:cubicBezTo>
                      <a:cubicBezTo>
                        <a:pt x="23" y="2"/>
                        <a:pt x="23" y="2"/>
                        <a:pt x="23" y="3"/>
                      </a:cubicBezTo>
                      <a:cubicBezTo>
                        <a:pt x="23" y="5"/>
                        <a:pt x="22" y="8"/>
                        <a:pt x="21" y="10"/>
                      </a:cubicBezTo>
                      <a:cubicBezTo>
                        <a:pt x="23" y="11"/>
                        <a:pt x="25" y="10"/>
                        <a:pt x="27" y="8"/>
                      </a:cubicBezTo>
                      <a:cubicBezTo>
                        <a:pt x="27" y="8"/>
                        <a:pt x="28" y="7"/>
                        <a:pt x="29" y="7"/>
                      </a:cubicBezTo>
                      <a:cubicBezTo>
                        <a:pt x="29" y="5"/>
                        <a:pt x="29" y="4"/>
                        <a:pt x="30" y="2"/>
                      </a:cubicBezTo>
                      <a:cubicBezTo>
                        <a:pt x="30" y="1"/>
                        <a:pt x="31" y="1"/>
                        <a:pt x="32" y="1"/>
                      </a:cubicBezTo>
                      <a:cubicBezTo>
                        <a:pt x="33" y="1"/>
                        <a:pt x="33" y="2"/>
                        <a:pt x="33" y="3"/>
                      </a:cubicBezTo>
                      <a:cubicBezTo>
                        <a:pt x="33" y="4"/>
                        <a:pt x="33" y="6"/>
                        <a:pt x="32" y="8"/>
                      </a:cubicBezTo>
                      <a:cubicBezTo>
                        <a:pt x="31" y="10"/>
                        <a:pt x="31" y="12"/>
                        <a:pt x="32" y="13"/>
                      </a:cubicBezTo>
                      <a:cubicBezTo>
                        <a:pt x="33" y="14"/>
                        <a:pt x="33" y="15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lose/>
                      <a:moveTo>
                        <a:pt x="19" y="4"/>
                      </a:moveTo>
                      <a:cubicBezTo>
                        <a:pt x="19" y="4"/>
                        <a:pt x="19" y="5"/>
                        <a:pt x="18" y="5"/>
                      </a:cubicBezTo>
                      <a:cubicBezTo>
                        <a:pt x="18" y="6"/>
                        <a:pt x="18" y="7"/>
                        <a:pt x="18" y="8"/>
                      </a:cubicBezTo>
                      <a:cubicBezTo>
                        <a:pt x="19" y="7"/>
                        <a:pt x="20" y="5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7" name="Freeform 77"/>
                <p:cNvSpPr/>
                <p:nvPr/>
              </p:nvSpPr>
              <p:spPr bwMode="auto">
                <a:xfrm>
                  <a:off x="7826376" y="2519363"/>
                  <a:ext cx="63500" cy="79375"/>
                </a:xfrm>
                <a:custGeom>
                  <a:gdLst>
                    <a:gd fmla="*/ 16 w 17" name="T0"/>
                    <a:gd fmla="*/ 19 h 21" name="T1"/>
                    <a:gd fmla="*/ 14 w 17" name="T2"/>
                    <a:gd fmla="*/ 18 h 21" name="T3"/>
                    <a:gd fmla="*/ 13 w 17" name="T4"/>
                    <a:gd fmla="*/ 15 h 21" name="T5"/>
                    <a:gd fmla="*/ 12 w 17" name="T6"/>
                    <a:gd fmla="*/ 9 h 21" name="T7"/>
                    <a:gd fmla="*/ 11 w 17" name="T8"/>
                    <a:gd fmla="*/ 9 h 21" name="T9"/>
                    <a:gd fmla="*/ 9 w 17" name="T10"/>
                    <a:gd fmla="*/ 11 h 21" name="T11"/>
                    <a:gd fmla="*/ 6 w 17" name="T12"/>
                    <a:gd fmla="*/ 20 h 21" name="T13"/>
                    <a:gd fmla="*/ 4 w 17" name="T14"/>
                    <a:gd fmla="*/ 21 h 21" name="T15"/>
                    <a:gd fmla="*/ 3 w 17" name="T16"/>
                    <a:gd fmla="*/ 19 h 21" name="T17"/>
                    <a:gd fmla="*/ 6 w 17" name="T18"/>
                    <a:gd fmla="*/ 10 h 21" name="T19"/>
                    <a:gd fmla="*/ 7 w 17" name="T20"/>
                    <a:gd fmla="*/ 4 h 21" name="T21"/>
                    <a:gd fmla="*/ 4 w 17" name="T22"/>
                    <a:gd fmla="*/ 10 h 21" name="T23"/>
                    <a:gd fmla="*/ 3 w 17" name="T24"/>
                    <a:gd fmla="*/ 12 h 21" name="T25"/>
                    <a:gd fmla="*/ 3 w 17" name="T26"/>
                    <a:gd fmla="*/ 12 h 21" name="T27"/>
                    <a:gd fmla="*/ 1 w 17" name="T28"/>
                    <a:gd fmla="*/ 11 h 21" name="T29"/>
                    <a:gd fmla="*/ 7 w 17" name="T30"/>
                    <a:gd fmla="*/ 0 h 21" name="T31"/>
                    <a:gd fmla="*/ 8 w 17" name="T32"/>
                    <a:gd fmla="*/ 0 h 21" name="T33"/>
                    <a:gd fmla="*/ 9 w 17" name="T34"/>
                    <a:gd fmla="*/ 1 h 21" name="T35"/>
                    <a:gd fmla="*/ 10 w 17" name="T36"/>
                    <a:gd fmla="*/ 6 h 21" name="T37"/>
                    <a:gd fmla="*/ 12 w 17" name="T38"/>
                    <a:gd fmla="*/ 6 h 21" name="T39"/>
                    <a:gd fmla="*/ 17 w 17" name="T40"/>
                    <a:gd fmla="*/ 14 h 21" name="T41"/>
                    <a:gd fmla="*/ 17 w 17" name="T42"/>
                    <a:gd fmla="*/ 17 h 21" name="T43"/>
                    <a:gd fmla="*/ 16 w 17" name="T44"/>
                    <a:gd fmla="*/ 19 h 21" name="T45"/>
                    <a:gd fmla="*/ 16 w 17" name="T46"/>
                    <a:gd fmla="*/ 19 h 21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21" w="17">
                      <a:moveTo>
                        <a:pt x="16" y="19"/>
                      </a:moveTo>
                      <a:cubicBezTo>
                        <a:pt x="15" y="20"/>
                        <a:pt x="14" y="19"/>
                        <a:pt x="14" y="18"/>
                      </a:cubicBezTo>
                      <a:cubicBezTo>
                        <a:pt x="14" y="17"/>
                        <a:pt x="14" y="16"/>
                        <a:pt x="13" y="15"/>
                      </a:cubicBezTo>
                      <a:cubicBezTo>
                        <a:pt x="13" y="13"/>
                        <a:pt x="13" y="9"/>
                        <a:pt x="12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10"/>
                        <a:pt x="10" y="10"/>
                        <a:pt x="9" y="11"/>
                      </a:cubicBezTo>
                      <a:cubicBezTo>
                        <a:pt x="9" y="14"/>
                        <a:pt x="7" y="17"/>
                        <a:pt x="6" y="20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1"/>
                        <a:pt x="3" y="20"/>
                        <a:pt x="3" y="19"/>
                      </a:cubicBezTo>
                      <a:cubicBezTo>
                        <a:pt x="3" y="18"/>
                        <a:pt x="4" y="13"/>
                        <a:pt x="6" y="10"/>
                      </a:cubicBezTo>
                      <a:cubicBezTo>
                        <a:pt x="7" y="8"/>
                        <a:pt x="7" y="6"/>
                        <a:pt x="7" y="4"/>
                      </a:cubicBezTo>
                      <a:cubicBezTo>
                        <a:pt x="5" y="6"/>
                        <a:pt x="4" y="8"/>
                        <a:pt x="4" y="10"/>
                      </a:cubicBezTo>
                      <a:cubicBezTo>
                        <a:pt x="5" y="11"/>
                        <a:pt x="4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2" y="12"/>
                        <a:pt x="1" y="11"/>
                      </a:cubicBezTo>
                      <a:cubicBezTo>
                        <a:pt x="0" y="7"/>
                        <a:pt x="3" y="2"/>
                        <a:pt x="7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10" y="2"/>
                        <a:pt x="10" y="4"/>
                        <a:pt x="10" y="6"/>
                      </a:cubicBezTo>
                      <a:cubicBezTo>
                        <a:pt x="11" y="6"/>
                        <a:pt x="12" y="6"/>
                        <a:pt x="12" y="6"/>
                      </a:cubicBezTo>
                      <a:cubicBezTo>
                        <a:pt x="15" y="7"/>
                        <a:pt x="16" y="11"/>
                        <a:pt x="17" y="14"/>
                      </a:cubicBezTo>
                      <a:cubicBezTo>
                        <a:pt x="17" y="15"/>
                        <a:pt x="17" y="17"/>
                        <a:pt x="17" y="17"/>
                      </a:cubicBezTo>
                      <a:cubicBezTo>
                        <a:pt x="17" y="18"/>
                        <a:pt x="17" y="19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8" name="Freeform 78"/>
                <p:cNvSpPr>
                  <a:spLocks noEditPoints="1"/>
                </p:cNvSpPr>
                <p:nvPr/>
              </p:nvSpPr>
              <p:spPr bwMode="auto">
                <a:xfrm>
                  <a:off x="7915276" y="2522538"/>
                  <a:ext cx="120650" cy="87312"/>
                </a:xfrm>
                <a:custGeom>
                  <a:gdLst>
                    <a:gd fmla="*/ 30 w 32" name="T0"/>
                    <a:gd fmla="*/ 23 h 23" name="T1"/>
                    <a:gd fmla="*/ 29 w 32" name="T2"/>
                    <a:gd fmla="*/ 23 h 23" name="T3"/>
                    <a:gd fmla="*/ 22 w 32" name="T4"/>
                    <a:gd fmla="*/ 17 h 23" name="T5"/>
                    <a:gd fmla="*/ 12 w 32" name="T6"/>
                    <a:gd fmla="*/ 22 h 23" name="T7"/>
                    <a:gd fmla="*/ 8 w 32" name="T8"/>
                    <a:gd fmla="*/ 20 h 23" name="T9"/>
                    <a:gd fmla="*/ 5 w 32" name="T10"/>
                    <a:gd fmla="*/ 21 h 23" name="T11"/>
                    <a:gd fmla="*/ 4 w 32" name="T12"/>
                    <a:gd fmla="*/ 11 h 23" name="T13"/>
                    <a:gd fmla="*/ 4 w 32" name="T14"/>
                    <a:gd fmla="*/ 11 h 23" name="T15"/>
                    <a:gd fmla="*/ 3 w 32" name="T16"/>
                    <a:gd fmla="*/ 11 h 23" name="T17"/>
                    <a:gd fmla="*/ 1 w 32" name="T18"/>
                    <a:gd fmla="*/ 11 h 23" name="T19"/>
                    <a:gd fmla="*/ 0 w 32" name="T20"/>
                    <a:gd fmla="*/ 7 h 23" name="T21"/>
                    <a:gd fmla="*/ 4 w 32" name="T22"/>
                    <a:gd fmla="*/ 1 h 23" name="T23"/>
                    <a:gd fmla="*/ 5 w 32" name="T24"/>
                    <a:gd fmla="*/ 1 h 23" name="T25"/>
                    <a:gd fmla="*/ 6 w 32" name="T26"/>
                    <a:gd fmla="*/ 2 h 23" name="T27"/>
                    <a:gd fmla="*/ 7 w 32" name="T28"/>
                    <a:gd fmla="*/ 3 h 23" name="T29"/>
                    <a:gd fmla="*/ 7 w 32" name="T30"/>
                    <a:gd fmla="*/ 2 h 23" name="T31"/>
                    <a:gd fmla="*/ 12 w 32" name="T32"/>
                    <a:gd fmla="*/ 0 h 23" name="T33"/>
                    <a:gd fmla="*/ 15 w 32" name="T34"/>
                    <a:gd fmla="*/ 3 h 23" name="T35"/>
                    <a:gd fmla="*/ 12 w 32" name="T36"/>
                    <a:gd fmla="*/ 17 h 23" name="T37"/>
                    <a:gd fmla="*/ 11 w 32" name="T38"/>
                    <a:gd fmla="*/ 18 h 23" name="T39"/>
                    <a:gd fmla="*/ 12 w 32" name="T40"/>
                    <a:gd fmla="*/ 18 h 23" name="T41"/>
                    <a:gd fmla="*/ 20 w 32" name="T42"/>
                    <a:gd fmla="*/ 14 h 23" name="T43"/>
                    <a:gd fmla="*/ 18 w 32" name="T44"/>
                    <a:gd fmla="*/ 9 h 23" name="T45"/>
                    <a:gd fmla="*/ 23 w 32" name="T46"/>
                    <a:gd fmla="*/ 1 h 23" name="T47"/>
                    <a:gd fmla="*/ 27 w 32" name="T48"/>
                    <a:gd fmla="*/ 1 h 23" name="T49"/>
                    <a:gd fmla="*/ 25 w 32" name="T50"/>
                    <a:gd fmla="*/ 13 h 23" name="T51"/>
                    <a:gd fmla="*/ 24 w 32" name="T52"/>
                    <a:gd fmla="*/ 14 h 23" name="T53"/>
                    <a:gd fmla="*/ 30 w 32" name="T54"/>
                    <a:gd fmla="*/ 20 h 23" name="T55"/>
                    <a:gd fmla="*/ 31 w 32" name="T56"/>
                    <a:gd fmla="*/ 22 h 23" name="T57"/>
                    <a:gd fmla="*/ 30 w 32" name="T58"/>
                    <a:gd fmla="*/ 23 h 23" name="T59"/>
                    <a:gd fmla="*/ 11 w 32" name="T60"/>
                    <a:gd fmla="*/ 3 h 23" name="T61"/>
                    <a:gd fmla="*/ 10 w 32" name="T62"/>
                    <a:gd fmla="*/ 4 h 23" name="T63"/>
                    <a:gd fmla="*/ 8 w 32" name="T64"/>
                    <a:gd fmla="*/ 16 h 23" name="T65"/>
                    <a:gd fmla="*/ 9 w 32" name="T66"/>
                    <a:gd fmla="*/ 16 h 23" name="T67"/>
                    <a:gd fmla="*/ 9 w 32" name="T68"/>
                    <a:gd fmla="*/ 15 h 23" name="T69"/>
                    <a:gd fmla="*/ 12 w 32" name="T70"/>
                    <a:gd fmla="*/ 4 h 23" name="T71"/>
                    <a:gd fmla="*/ 12 w 32" name="T72"/>
                    <a:gd fmla="*/ 3 h 23" name="T73"/>
                    <a:gd fmla="*/ 11 w 32" name="T74"/>
                    <a:gd fmla="*/ 3 h 23" name="T75"/>
                    <a:gd fmla="*/ 25 w 32" name="T76"/>
                    <a:gd fmla="*/ 4 h 23" name="T77"/>
                    <a:gd fmla="*/ 24 w 32" name="T78"/>
                    <a:gd fmla="*/ 4 h 23" name="T79"/>
                    <a:gd fmla="*/ 21 w 32" name="T80"/>
                    <a:gd fmla="*/ 9 h 23" name="T81"/>
                    <a:gd fmla="*/ 22 w 32" name="T82"/>
                    <a:gd fmla="*/ 11 h 23" name="T83"/>
                    <a:gd fmla="*/ 25 w 32" name="T84"/>
                    <a:gd fmla="*/ 4 h 23" name="T85"/>
                    <a:gd fmla="*/ 4 w 32" name="T86"/>
                    <a:gd fmla="*/ 6 h 23" name="T87"/>
                    <a:gd fmla="*/ 3 w 32" name="T88"/>
                    <a:gd fmla="*/ 8 h 23" name="T89"/>
                    <a:gd fmla="*/ 4 w 32" name="T90"/>
                    <a:gd fmla="*/ 9 h 23" name="T91"/>
                    <a:gd fmla="*/ 4 w 32" name="T92"/>
                    <a:gd fmla="*/ 9 h 23" name="T93"/>
                    <a:gd fmla="*/ 4 w 32" name="T94"/>
                    <a:gd fmla="*/ 6 h 23" name="T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b="b" l="0" r="r" t="0"/>
                  <a:pathLst>
                    <a:path h="23" w="32">
                      <a:moveTo>
                        <a:pt x="30" y="23"/>
                      </a:moveTo>
                      <a:cubicBezTo>
                        <a:pt x="30" y="23"/>
                        <a:pt x="30" y="23"/>
                        <a:pt x="29" y="23"/>
                      </a:cubicBezTo>
                      <a:cubicBezTo>
                        <a:pt x="27" y="22"/>
                        <a:pt x="24" y="20"/>
                        <a:pt x="22" y="17"/>
                      </a:cubicBezTo>
                      <a:cubicBezTo>
                        <a:pt x="19" y="19"/>
                        <a:pt x="16" y="22"/>
                        <a:pt x="12" y="22"/>
                      </a:cubicBezTo>
                      <a:cubicBezTo>
                        <a:pt x="11" y="22"/>
                        <a:pt x="10" y="21"/>
                        <a:pt x="8" y="20"/>
                      </a:cubicBezTo>
                      <a:cubicBezTo>
                        <a:pt x="7" y="21"/>
                        <a:pt x="6" y="21"/>
                        <a:pt x="5" y="21"/>
                      </a:cubicBezTo>
                      <a:cubicBezTo>
                        <a:pt x="3" y="20"/>
                        <a:pt x="3" y="16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3" y="11"/>
                        <a:pt x="3" y="11"/>
                      </a:cubicBezTo>
                      <a:cubicBezTo>
                        <a:pt x="3" y="12"/>
                        <a:pt x="2" y="12"/>
                        <a:pt x="1" y="11"/>
                      </a:cubicBezTo>
                      <a:cubicBezTo>
                        <a:pt x="0" y="10"/>
                        <a:pt x="0" y="9"/>
                        <a:pt x="0" y="7"/>
                      </a:cubicBezTo>
                      <a:cubicBezTo>
                        <a:pt x="0" y="5"/>
                        <a:pt x="2" y="2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6" y="2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9" y="0"/>
                        <a:pt x="11" y="0"/>
                        <a:pt x="12" y="0"/>
                      </a:cubicBezTo>
                      <a:cubicBezTo>
                        <a:pt x="14" y="0"/>
                        <a:pt x="15" y="1"/>
                        <a:pt x="15" y="3"/>
                      </a:cubicBezTo>
                      <a:cubicBezTo>
                        <a:pt x="16" y="7"/>
                        <a:pt x="14" y="15"/>
                        <a:pt x="12" y="17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2" y="18"/>
                        <a:pt x="12" y="18"/>
                      </a:cubicBezTo>
                      <a:cubicBezTo>
                        <a:pt x="15" y="18"/>
                        <a:pt x="18" y="17"/>
                        <a:pt x="20" y="14"/>
                      </a:cubicBezTo>
                      <a:cubicBezTo>
                        <a:pt x="19" y="12"/>
                        <a:pt x="18" y="11"/>
                        <a:pt x="18" y="9"/>
                      </a:cubicBezTo>
                      <a:cubicBezTo>
                        <a:pt x="18" y="5"/>
                        <a:pt x="20" y="3"/>
                        <a:pt x="23" y="1"/>
                      </a:cubicBezTo>
                      <a:cubicBezTo>
                        <a:pt x="25" y="0"/>
                        <a:pt x="26" y="1"/>
                        <a:pt x="27" y="1"/>
                      </a:cubicBezTo>
                      <a:cubicBezTo>
                        <a:pt x="30" y="4"/>
                        <a:pt x="25" y="13"/>
                        <a:pt x="25" y="13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6" y="17"/>
                        <a:pt x="28" y="19"/>
                        <a:pt x="30" y="20"/>
                      </a:cubicBezTo>
                      <a:cubicBezTo>
                        <a:pt x="31" y="20"/>
                        <a:pt x="32" y="21"/>
                        <a:pt x="31" y="22"/>
                      </a:cubicBezTo>
                      <a:cubicBezTo>
                        <a:pt x="31" y="22"/>
                        <a:pt x="31" y="23"/>
                        <a:pt x="30" y="23"/>
                      </a:cubicBezTo>
                      <a:close/>
                      <a:moveTo>
                        <a:pt x="11" y="3"/>
                      </a:moveTo>
                      <a:cubicBezTo>
                        <a:pt x="11" y="3"/>
                        <a:pt x="11" y="3"/>
                        <a:pt x="10" y="4"/>
                      </a:cubicBezTo>
                      <a:cubicBezTo>
                        <a:pt x="8" y="7"/>
                        <a:pt x="8" y="14"/>
                        <a:pt x="8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5"/>
                      </a:cubicBezTo>
                      <a:cubicBezTo>
                        <a:pt x="10" y="14"/>
                        <a:pt x="13" y="7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1" y="3"/>
                        <a:pt x="11" y="3"/>
                      </a:cubicBezTo>
                      <a:close/>
                      <a:moveTo>
                        <a:pt x="25" y="4"/>
                      </a:moveTo>
                      <a:cubicBezTo>
                        <a:pt x="25" y="4"/>
                        <a:pt x="24" y="4"/>
                        <a:pt x="24" y="4"/>
                      </a:cubicBezTo>
                      <a:cubicBezTo>
                        <a:pt x="22" y="5"/>
                        <a:pt x="21" y="6"/>
                        <a:pt x="21" y="9"/>
                      </a:cubicBezTo>
                      <a:cubicBezTo>
                        <a:pt x="21" y="10"/>
                        <a:pt x="22" y="10"/>
                        <a:pt x="22" y="11"/>
                      </a:cubicBezTo>
                      <a:cubicBezTo>
                        <a:pt x="23" y="10"/>
                        <a:pt x="25" y="5"/>
                        <a:pt x="25" y="4"/>
                      </a:cubicBezTo>
                      <a:close/>
                      <a:moveTo>
                        <a:pt x="4" y="6"/>
                      </a:moveTo>
                      <a:cubicBezTo>
                        <a:pt x="4" y="6"/>
                        <a:pt x="3" y="7"/>
                        <a:pt x="3" y="8"/>
                      </a:cubicBezTo>
                      <a:cubicBezTo>
                        <a:pt x="3" y="8"/>
                        <a:pt x="3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7"/>
                        <a:pt x="4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19" name="Freeform 79"/>
                <p:cNvSpPr/>
                <p:nvPr/>
              </p:nvSpPr>
              <p:spPr bwMode="auto">
                <a:xfrm>
                  <a:off x="8059738" y="2514600"/>
                  <a:ext cx="82550" cy="95250"/>
                </a:xfrm>
                <a:custGeom>
                  <a:gdLst>
                    <a:gd fmla="*/ 11 w 22" name="T0"/>
                    <a:gd fmla="*/ 25 h 25" name="T1"/>
                    <a:gd fmla="*/ 8 w 22" name="T2"/>
                    <a:gd fmla="*/ 25 h 25" name="T3"/>
                    <a:gd fmla="*/ 6 w 22" name="T4"/>
                    <a:gd fmla="*/ 23 h 25" name="T5"/>
                    <a:gd fmla="*/ 7 w 22" name="T6"/>
                    <a:gd fmla="*/ 13 h 25" name="T7"/>
                    <a:gd fmla="*/ 8 w 22" name="T8"/>
                    <a:gd fmla="*/ 5 h 25" name="T9"/>
                    <a:gd fmla="*/ 3 w 22" name="T10"/>
                    <a:gd fmla="*/ 14 h 25" name="T11"/>
                    <a:gd fmla="*/ 4 w 22" name="T12"/>
                    <a:gd fmla="*/ 17 h 25" name="T13"/>
                    <a:gd fmla="*/ 3 w 22" name="T14"/>
                    <a:gd fmla="*/ 19 h 25" name="T15"/>
                    <a:gd fmla="*/ 1 w 22" name="T16"/>
                    <a:gd fmla="*/ 19 h 25" name="T17"/>
                    <a:gd fmla="*/ 0 w 22" name="T18"/>
                    <a:gd fmla="*/ 13 h 25" name="T19"/>
                    <a:gd fmla="*/ 8 w 22" name="T20"/>
                    <a:gd fmla="*/ 0 h 25" name="T21"/>
                    <a:gd fmla="*/ 11 w 22" name="T22"/>
                    <a:gd fmla="*/ 1 h 25" name="T23"/>
                    <a:gd fmla="*/ 10 w 22" name="T24"/>
                    <a:gd fmla="*/ 14 h 25" name="T25"/>
                    <a:gd fmla="*/ 9 w 22" name="T26"/>
                    <a:gd fmla="*/ 22 h 25" name="T27"/>
                    <a:gd fmla="*/ 11 w 22" name="T28"/>
                    <a:gd fmla="*/ 21 h 25" name="T29"/>
                    <a:gd fmla="*/ 18 w 22" name="T30"/>
                    <a:gd fmla="*/ 7 h 25" name="T31"/>
                    <a:gd fmla="*/ 19 w 22" name="T32"/>
                    <a:gd fmla="*/ 3 h 25" name="T33"/>
                    <a:gd fmla="*/ 21 w 22" name="T34"/>
                    <a:gd fmla="*/ 2 h 25" name="T35"/>
                    <a:gd fmla="*/ 22 w 22" name="T36"/>
                    <a:gd fmla="*/ 4 h 25" name="T37"/>
                    <a:gd fmla="*/ 21 w 22" name="T38"/>
                    <a:gd fmla="*/ 7 h 25" name="T39"/>
                    <a:gd fmla="*/ 21 w 22" name="T40"/>
                    <a:gd fmla="*/ 20 h 25" name="T41"/>
                    <a:gd fmla="*/ 19 w 22" name="T42"/>
                    <a:gd fmla="*/ 22 h 25" name="T43"/>
                    <a:gd fmla="*/ 17 w 22" name="T44"/>
                    <a:gd fmla="*/ 20 h 25" name="T45"/>
                    <a:gd fmla="*/ 17 w 22" name="T46"/>
                    <a:gd fmla="*/ 18 h 25" name="T47"/>
                    <a:gd fmla="*/ 13 w 22" name="T48"/>
                    <a:gd fmla="*/ 23 h 25" name="T49"/>
                    <a:gd fmla="*/ 11 w 22" name="T50"/>
                    <a:gd fmla="*/ 25 h 25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25" w="22">
                      <a:moveTo>
                        <a:pt x="11" y="25"/>
                      </a:move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5"/>
                        <a:pt x="7" y="24"/>
                        <a:pt x="6" y="23"/>
                      </a:cubicBezTo>
                      <a:cubicBezTo>
                        <a:pt x="5" y="21"/>
                        <a:pt x="6" y="18"/>
                        <a:pt x="7" y="13"/>
                      </a:cubicBezTo>
                      <a:cubicBezTo>
                        <a:pt x="7" y="10"/>
                        <a:pt x="8" y="7"/>
                        <a:pt x="8" y="5"/>
                      </a:cubicBezTo>
                      <a:cubicBezTo>
                        <a:pt x="6" y="7"/>
                        <a:pt x="4" y="10"/>
                        <a:pt x="3" y="14"/>
                      </a:cubicBezTo>
                      <a:cubicBezTo>
                        <a:pt x="3" y="15"/>
                        <a:pt x="3" y="17"/>
                        <a:pt x="4" y="17"/>
                      </a:cubicBezTo>
                      <a:cubicBezTo>
                        <a:pt x="4" y="18"/>
                        <a:pt x="4" y="19"/>
                        <a:pt x="3" y="19"/>
                      </a:cubicBezTo>
                      <a:cubicBezTo>
                        <a:pt x="3" y="20"/>
                        <a:pt x="2" y="20"/>
                        <a:pt x="1" y="19"/>
                      </a:cubicBezTo>
                      <a:cubicBezTo>
                        <a:pt x="0" y="18"/>
                        <a:pt x="0" y="16"/>
                        <a:pt x="0" y="13"/>
                      </a:cubicBezTo>
                      <a:cubicBezTo>
                        <a:pt x="1" y="8"/>
                        <a:pt x="5" y="2"/>
                        <a:pt x="8" y="0"/>
                      </a:cubicBezTo>
                      <a:cubicBezTo>
                        <a:pt x="9" y="0"/>
                        <a:pt x="10" y="0"/>
                        <a:pt x="11" y="1"/>
                      </a:cubicBezTo>
                      <a:cubicBezTo>
                        <a:pt x="12" y="4"/>
                        <a:pt x="11" y="9"/>
                        <a:pt x="10" y="14"/>
                      </a:cubicBezTo>
                      <a:cubicBezTo>
                        <a:pt x="9" y="16"/>
                        <a:pt x="8" y="21"/>
                        <a:pt x="9" y="22"/>
                      </a:cubicBezTo>
                      <a:cubicBezTo>
                        <a:pt x="10" y="22"/>
                        <a:pt x="10" y="21"/>
                        <a:pt x="11" y="21"/>
                      </a:cubicBezTo>
                      <a:cubicBezTo>
                        <a:pt x="14" y="18"/>
                        <a:pt x="17" y="11"/>
                        <a:pt x="18" y="7"/>
                      </a:cubicBezTo>
                      <a:cubicBezTo>
                        <a:pt x="18" y="6"/>
                        <a:pt x="18" y="5"/>
                        <a:pt x="19" y="3"/>
                      </a:cubicBezTo>
                      <a:cubicBezTo>
                        <a:pt x="19" y="3"/>
                        <a:pt x="20" y="2"/>
                        <a:pt x="21" y="2"/>
                      </a:cubicBezTo>
                      <a:cubicBezTo>
                        <a:pt x="21" y="2"/>
                        <a:pt x="22" y="3"/>
                        <a:pt x="22" y="4"/>
                      </a:cubicBezTo>
                      <a:cubicBezTo>
                        <a:pt x="22" y="5"/>
                        <a:pt x="22" y="6"/>
                        <a:pt x="21" y="7"/>
                      </a:cubicBezTo>
                      <a:cubicBezTo>
                        <a:pt x="21" y="12"/>
                        <a:pt x="21" y="16"/>
                        <a:pt x="21" y="20"/>
                      </a:cubicBezTo>
                      <a:cubicBezTo>
                        <a:pt x="21" y="21"/>
                        <a:pt x="20" y="22"/>
                        <a:pt x="19" y="22"/>
                      </a:cubicBezTo>
                      <a:cubicBezTo>
                        <a:pt x="18" y="22"/>
                        <a:pt x="17" y="21"/>
                        <a:pt x="17" y="20"/>
                      </a:cubicBezTo>
                      <a:cubicBezTo>
                        <a:pt x="17" y="19"/>
                        <a:pt x="17" y="18"/>
                        <a:pt x="17" y="18"/>
                      </a:cubicBezTo>
                      <a:cubicBezTo>
                        <a:pt x="16" y="20"/>
                        <a:pt x="15" y="22"/>
                        <a:pt x="13" y="23"/>
                      </a:cubicBezTo>
                      <a:cubicBezTo>
                        <a:pt x="12" y="24"/>
                        <a:pt x="12" y="24"/>
                        <a:pt x="11" y="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20" name="Freeform 80"/>
                <p:cNvSpPr/>
                <p:nvPr/>
              </p:nvSpPr>
              <p:spPr bwMode="auto">
                <a:xfrm>
                  <a:off x="8164513" y="2514600"/>
                  <a:ext cx="19050" cy="49212"/>
                </a:xfrm>
                <a:custGeom>
                  <a:gdLst>
                    <a:gd fmla="*/ 4 w 5" name="T0"/>
                    <a:gd fmla="*/ 13 h 13" name="T1"/>
                    <a:gd fmla="*/ 3 w 5" name="T2"/>
                    <a:gd fmla="*/ 13 h 13" name="T3"/>
                    <a:gd fmla="*/ 2 w 5" name="T4"/>
                    <a:gd fmla="*/ 11 h 13" name="T5"/>
                    <a:gd fmla="*/ 0 w 5" name="T6"/>
                    <a:gd fmla="*/ 2 h 13" name="T7"/>
                    <a:gd fmla="*/ 2 w 5" name="T8"/>
                    <a:gd fmla="*/ 0 h 13" name="T9"/>
                    <a:gd fmla="*/ 3 w 5" name="T10"/>
                    <a:gd fmla="*/ 1 h 13" name="T11"/>
                    <a:gd fmla="*/ 5 w 5" name="T12"/>
                    <a:gd fmla="*/ 11 h 13" name="T13"/>
                    <a:gd fmla="*/ 4 w 5" name="T14"/>
                    <a:gd fmla="*/ 13 h 1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3" w="5">
                      <a:moveTo>
                        <a:pt x="4" y="13"/>
                      </a:moveTo>
                      <a:cubicBezTo>
                        <a:pt x="4" y="13"/>
                        <a:pt x="3" y="13"/>
                        <a:pt x="3" y="13"/>
                      </a:cubicBezTo>
                      <a:cubicBezTo>
                        <a:pt x="2" y="13"/>
                        <a:pt x="2" y="12"/>
                        <a:pt x="2" y="11"/>
                      </a:cubicBezTo>
                      <a:cubicBezTo>
                        <a:pt x="2" y="9"/>
                        <a:pt x="1" y="6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4" y="5"/>
                        <a:pt x="5" y="9"/>
                        <a:pt x="5" y="11"/>
                      </a:cubicBezTo>
                      <a:cubicBezTo>
                        <a:pt x="5" y="12"/>
                        <a:pt x="4" y="12"/>
                        <a:pt x="4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21" name="Freeform 81"/>
                <p:cNvSpPr/>
                <p:nvPr/>
              </p:nvSpPr>
              <p:spPr bwMode="auto">
                <a:xfrm>
                  <a:off x="8183563" y="2522538"/>
                  <a:ext cx="19050" cy="30162"/>
                </a:xfrm>
                <a:custGeom>
                  <a:gdLst>
                    <a:gd fmla="*/ 2 w 5" name="T0"/>
                    <a:gd fmla="*/ 8 h 8" name="T1"/>
                    <a:gd fmla="*/ 2 w 5" name="T2"/>
                    <a:gd fmla="*/ 8 h 8" name="T3"/>
                    <a:gd fmla="*/ 0 w 5" name="T4"/>
                    <a:gd fmla="*/ 6 h 8" name="T5"/>
                    <a:gd fmla="*/ 1 w 5" name="T6"/>
                    <a:gd fmla="*/ 1 h 8" name="T7"/>
                    <a:gd fmla="*/ 3 w 5" name="T8"/>
                    <a:gd fmla="*/ 0 h 8" name="T9"/>
                    <a:gd fmla="*/ 4 w 5" name="T10"/>
                    <a:gd fmla="*/ 2 h 8" name="T11"/>
                    <a:gd fmla="*/ 3 w 5" name="T12"/>
                    <a:gd fmla="*/ 6 h 8" name="T13"/>
                    <a:gd fmla="*/ 2 w 5" name="T14"/>
                    <a:gd fmla="*/ 8 h 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" w="5">
                      <a:moveTo>
                        <a:pt x="2" y="8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5"/>
                        <a:pt x="1" y="3"/>
                        <a:pt x="1" y="1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7"/>
                        <a:pt x="3" y="8"/>
                        <a:pt x="2" y="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22" name="Freeform 82"/>
                <p:cNvSpPr/>
                <p:nvPr/>
              </p:nvSpPr>
              <p:spPr bwMode="auto">
                <a:xfrm>
                  <a:off x="8186738" y="2519363"/>
                  <a:ext cx="52388" cy="98425"/>
                </a:xfrm>
                <a:custGeom>
                  <a:gdLst>
                    <a:gd fmla="*/ 10 w 14" name="T0"/>
                    <a:gd fmla="*/ 25 h 26" name="T1"/>
                    <a:gd fmla="*/ 8 w 14" name="T2"/>
                    <a:gd fmla="*/ 24 h 26" name="T3"/>
                    <a:gd fmla="*/ 9 w 14" name="T4"/>
                    <a:gd fmla="*/ 16 h 26" name="T5"/>
                    <a:gd fmla="*/ 10 w 14" name="T6"/>
                    <a:gd fmla="*/ 6 h 26" name="T7"/>
                    <a:gd fmla="*/ 8 w 14" name="T8"/>
                    <a:gd fmla="*/ 10 h 26" name="T9"/>
                    <a:gd fmla="*/ 3 w 14" name="T10"/>
                    <a:gd fmla="*/ 21 h 26" name="T11"/>
                    <a:gd fmla="*/ 1 w 14" name="T12"/>
                    <a:gd fmla="*/ 22 h 26" name="T13"/>
                    <a:gd fmla="*/ 0 w 14" name="T14"/>
                    <a:gd fmla="*/ 20 h 26" name="T15"/>
                    <a:gd fmla="*/ 5 w 14" name="T16"/>
                    <a:gd fmla="*/ 9 h 26" name="T17"/>
                    <a:gd fmla="*/ 3 w 14" name="T18"/>
                    <a:gd fmla="*/ 3 h 26" name="T19"/>
                    <a:gd fmla="*/ 4 w 14" name="T20"/>
                    <a:gd fmla="*/ 1 h 26" name="T21"/>
                    <a:gd fmla="*/ 6 w 14" name="T22"/>
                    <a:gd fmla="*/ 2 h 26" name="T23"/>
                    <a:gd fmla="*/ 7 w 14" name="T24"/>
                    <a:gd fmla="*/ 5 h 26" name="T25"/>
                    <a:gd fmla="*/ 9 w 14" name="T26"/>
                    <a:gd fmla="*/ 3 h 26" name="T27"/>
                    <a:gd fmla="*/ 10 w 14" name="T28"/>
                    <a:gd fmla="*/ 2 h 26" name="T29"/>
                    <a:gd fmla="*/ 11 w 14" name="T30"/>
                    <a:gd fmla="*/ 1 h 26" name="T31"/>
                    <a:gd fmla="*/ 13 w 14" name="T32"/>
                    <a:gd fmla="*/ 2 h 26" name="T33"/>
                    <a:gd fmla="*/ 12 w 14" name="T34"/>
                    <a:gd fmla="*/ 17 h 26" name="T35"/>
                    <a:gd fmla="*/ 11 w 14" name="T36"/>
                    <a:gd fmla="*/ 23 h 26" name="T37"/>
                    <a:gd fmla="*/ 10 w 14" name="T38"/>
                    <a:gd fmla="*/ 25 h 26" name="T39"/>
                    <a:gd fmla="*/ 10 w 14" name="T40"/>
                    <a:gd fmla="*/ 25 h 2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6" w="14">
                      <a:moveTo>
                        <a:pt x="10" y="25"/>
                      </a:moveTo>
                      <a:cubicBezTo>
                        <a:pt x="9" y="26"/>
                        <a:pt x="8" y="25"/>
                        <a:pt x="8" y="24"/>
                      </a:cubicBezTo>
                      <a:cubicBezTo>
                        <a:pt x="7" y="22"/>
                        <a:pt x="8" y="19"/>
                        <a:pt x="9" y="16"/>
                      </a:cubicBezTo>
                      <a:cubicBezTo>
                        <a:pt x="10" y="13"/>
                        <a:pt x="10" y="10"/>
                        <a:pt x="10" y="6"/>
                      </a:cubicBezTo>
                      <a:cubicBezTo>
                        <a:pt x="9" y="8"/>
                        <a:pt x="9" y="9"/>
                        <a:pt x="8" y="10"/>
                      </a:cubicBezTo>
                      <a:cubicBezTo>
                        <a:pt x="8" y="14"/>
                        <a:pt x="6" y="17"/>
                        <a:pt x="3" y="21"/>
                      </a:cubicBezTo>
                      <a:cubicBezTo>
                        <a:pt x="3" y="22"/>
                        <a:pt x="2" y="22"/>
                        <a:pt x="1" y="22"/>
                      </a:cubicBezTo>
                      <a:cubicBezTo>
                        <a:pt x="1" y="22"/>
                        <a:pt x="0" y="21"/>
                        <a:pt x="0" y="20"/>
                      </a:cubicBezTo>
                      <a:cubicBezTo>
                        <a:pt x="0" y="17"/>
                        <a:pt x="2" y="13"/>
                        <a:pt x="5" y="9"/>
                      </a:cubicBezTo>
                      <a:cubicBezTo>
                        <a:pt x="5" y="7"/>
                        <a:pt x="4" y="5"/>
                        <a:pt x="3" y="3"/>
                      </a:cubicBezTo>
                      <a:cubicBezTo>
                        <a:pt x="3" y="2"/>
                        <a:pt x="4" y="1"/>
                        <a:pt x="4" y="1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4"/>
                        <a:pt x="8" y="3"/>
                        <a:pt x="9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3" y="2"/>
                      </a:cubicBezTo>
                      <a:cubicBezTo>
                        <a:pt x="14" y="7"/>
                        <a:pt x="13" y="12"/>
                        <a:pt x="12" y="17"/>
                      </a:cubicBezTo>
                      <a:cubicBezTo>
                        <a:pt x="11" y="19"/>
                        <a:pt x="11" y="22"/>
                        <a:pt x="11" y="23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23" name="Freeform 83"/>
                <p:cNvSpPr/>
                <p:nvPr/>
              </p:nvSpPr>
              <p:spPr bwMode="auto">
                <a:xfrm>
                  <a:off x="7807326" y="2571750"/>
                  <a:ext cx="14288" cy="38100"/>
                </a:xfrm>
                <a:custGeom>
                  <a:gdLst>
                    <a:gd fmla="*/ 2 w 4" name="T0"/>
                    <a:gd fmla="*/ 9 h 10" name="T1"/>
                    <a:gd fmla="*/ 2 w 4" name="T2"/>
                    <a:gd fmla="*/ 9 h 10" name="T3"/>
                    <a:gd fmla="*/ 0 w 4" name="T4"/>
                    <a:gd fmla="*/ 8 h 10" name="T5"/>
                    <a:gd fmla="*/ 0 w 4" name="T6"/>
                    <a:gd fmla="*/ 2 h 10" name="T7"/>
                    <a:gd fmla="*/ 2 w 4" name="T8"/>
                    <a:gd fmla="*/ 0 h 10" name="T9"/>
                    <a:gd fmla="*/ 3 w 4" name="T10"/>
                    <a:gd fmla="*/ 2 h 10" name="T11"/>
                    <a:gd fmla="*/ 4 w 4" name="T12"/>
                    <a:gd fmla="*/ 8 h 10" name="T13"/>
                    <a:gd fmla="*/ 2 w 4" name="T14"/>
                    <a:gd fmla="*/ 9 h 10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0" w="4">
                      <a:moveTo>
                        <a:pt x="2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9"/>
                        <a:pt x="0" y="8"/>
                      </a:cubicBezTo>
                      <a:cubicBezTo>
                        <a:pt x="0" y="6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3"/>
                        <a:pt x="3" y="6"/>
                        <a:pt x="4" y="8"/>
                      </a:cubicBezTo>
                      <a:cubicBezTo>
                        <a:pt x="4" y="8"/>
                        <a:pt x="3" y="9"/>
                        <a:pt x="2" y="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24" name="Freeform 84"/>
                <p:cNvSpPr>
                  <a:spLocks noEditPoints="1"/>
                </p:cNvSpPr>
                <p:nvPr/>
              </p:nvSpPr>
              <p:spPr bwMode="auto">
                <a:xfrm>
                  <a:off x="6731001" y="2733675"/>
                  <a:ext cx="134938" cy="128587"/>
                </a:xfrm>
                <a:custGeom>
                  <a:gdLst>
                    <a:gd fmla="*/ 24 w 36" name="T0"/>
                    <a:gd fmla="*/ 32 h 34" name="T1"/>
                    <a:gd fmla="*/ 24 w 36" name="T2"/>
                    <a:gd fmla="*/ 32 h 34" name="T3"/>
                    <a:gd fmla="*/ 4 w 36" name="T4"/>
                    <a:gd fmla="*/ 25 h 34" name="T5"/>
                    <a:gd fmla="*/ 7 w 36" name="T6"/>
                    <a:gd fmla="*/ 7 h 34" name="T7"/>
                    <a:gd fmla="*/ 14 w 36" name="T8"/>
                    <a:gd fmla="*/ 2 h 34" name="T9"/>
                    <a:gd fmla="*/ 33 w 36" name="T10"/>
                    <a:gd fmla="*/ 10 h 34" name="T11"/>
                    <a:gd fmla="*/ 30 w 36" name="T12"/>
                    <a:gd fmla="*/ 28 h 34" name="T13"/>
                    <a:gd fmla="*/ 24 w 36" name="T14"/>
                    <a:gd fmla="*/ 32 h 34" name="T15"/>
                    <a:gd fmla="*/ 15 w 36" name="T16"/>
                    <a:gd fmla="*/ 6 h 34" name="T17"/>
                    <a:gd fmla="*/ 10 w 36" name="T18"/>
                    <a:gd fmla="*/ 10 h 34" name="T19"/>
                    <a:gd fmla="*/ 8 w 36" name="T20"/>
                    <a:gd fmla="*/ 22 h 34" name="T21"/>
                    <a:gd fmla="*/ 22 w 36" name="T22"/>
                    <a:gd fmla="*/ 28 h 34" name="T23"/>
                    <a:gd fmla="*/ 22 w 36" name="T24"/>
                    <a:gd fmla="*/ 28 h 34" name="T25"/>
                    <a:gd fmla="*/ 27 w 36" name="T26"/>
                    <a:gd fmla="*/ 25 h 34" name="T27"/>
                    <a:gd fmla="*/ 29 w 36" name="T28"/>
                    <a:gd fmla="*/ 12 h 34" name="T29"/>
                    <a:gd fmla="*/ 15 w 36" name="T30"/>
                    <a:gd fmla="*/ 6 h 34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34" w="36">
                      <a:moveTo>
                        <a:pt x="24" y="32"/>
                      </a:move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16" y="34"/>
                        <a:pt x="8" y="31"/>
                        <a:pt x="4" y="25"/>
                      </a:cubicBezTo>
                      <a:cubicBezTo>
                        <a:pt x="0" y="19"/>
                        <a:pt x="1" y="12"/>
                        <a:pt x="7" y="7"/>
                      </a:cubicBezTo>
                      <a:cubicBezTo>
                        <a:pt x="9" y="5"/>
                        <a:pt x="11" y="3"/>
                        <a:pt x="14" y="2"/>
                      </a:cubicBezTo>
                      <a:cubicBezTo>
                        <a:pt x="21" y="0"/>
                        <a:pt x="29" y="3"/>
                        <a:pt x="33" y="10"/>
                      </a:cubicBezTo>
                      <a:cubicBezTo>
                        <a:pt x="36" y="16"/>
                        <a:pt x="35" y="23"/>
                        <a:pt x="30" y="28"/>
                      </a:cubicBezTo>
                      <a:cubicBezTo>
                        <a:pt x="28" y="30"/>
                        <a:pt x="26" y="31"/>
                        <a:pt x="24" y="32"/>
                      </a:cubicBezTo>
                      <a:close/>
                      <a:moveTo>
                        <a:pt x="15" y="6"/>
                      </a:moveTo>
                      <a:cubicBezTo>
                        <a:pt x="13" y="7"/>
                        <a:pt x="11" y="8"/>
                        <a:pt x="10" y="10"/>
                      </a:cubicBezTo>
                      <a:cubicBezTo>
                        <a:pt x="6" y="14"/>
                        <a:pt x="5" y="18"/>
                        <a:pt x="8" y="22"/>
                      </a:cubicBezTo>
                      <a:cubicBezTo>
                        <a:pt x="10" y="27"/>
                        <a:pt x="17" y="30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4" y="27"/>
                        <a:pt x="26" y="26"/>
                        <a:pt x="27" y="25"/>
                      </a:cubicBezTo>
                      <a:cubicBezTo>
                        <a:pt x="33" y="19"/>
                        <a:pt x="30" y="14"/>
                        <a:pt x="29" y="12"/>
                      </a:cubicBezTo>
                      <a:cubicBezTo>
                        <a:pt x="27" y="8"/>
                        <a:pt x="21" y="5"/>
                        <a:pt x="15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25" name="Freeform 85"/>
                <p:cNvSpPr/>
                <p:nvPr/>
              </p:nvSpPr>
              <p:spPr bwMode="auto">
                <a:xfrm>
                  <a:off x="8453438" y="2733675"/>
                  <a:ext cx="139700" cy="147637"/>
                </a:xfrm>
                <a:custGeom>
                  <a:gdLst>
                    <a:gd fmla="*/ 25 w 37" name="T0"/>
                    <a:gd fmla="*/ 37 h 39" name="T1"/>
                    <a:gd fmla="*/ 20 w 37" name="T2"/>
                    <a:gd fmla="*/ 38 h 39" name="T3"/>
                    <a:gd fmla="*/ 1 w 37" name="T4"/>
                    <a:gd fmla="*/ 23 h 39" name="T5"/>
                    <a:gd fmla="*/ 19 w 37" name="T6"/>
                    <a:gd fmla="*/ 0 h 39" name="T7"/>
                    <a:gd fmla="*/ 20 w 37" name="T8"/>
                    <a:gd fmla="*/ 4 h 39" name="T9"/>
                    <a:gd fmla="*/ 5 w 37" name="T10"/>
                    <a:gd fmla="*/ 23 h 39" name="T11"/>
                    <a:gd fmla="*/ 20 w 37" name="T12"/>
                    <a:gd fmla="*/ 33 h 39" name="T13"/>
                    <a:gd fmla="*/ 33 w 37" name="T14"/>
                    <a:gd fmla="*/ 20 h 39" name="T15"/>
                    <a:gd fmla="*/ 20 w 37" name="T16"/>
                    <a:gd fmla="*/ 5 h 39" name="T17"/>
                    <a:gd fmla="*/ 21 w 37" name="T18"/>
                    <a:gd fmla="*/ 1 h 39" name="T19"/>
                    <a:gd fmla="*/ 37 w 37" name="T20"/>
                    <a:gd fmla="*/ 20 h 39" name="T21"/>
                    <a:gd fmla="*/ 25 w 37" name="T22"/>
                    <a:gd fmla="*/ 37 h 3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9" w="37">
                      <a:moveTo>
                        <a:pt x="25" y="37"/>
                      </a:moveTo>
                      <a:cubicBezTo>
                        <a:pt x="23" y="37"/>
                        <a:pt x="22" y="37"/>
                        <a:pt x="20" y="38"/>
                      </a:cubicBezTo>
                      <a:cubicBezTo>
                        <a:pt x="8" y="39"/>
                        <a:pt x="2" y="31"/>
                        <a:pt x="1" y="23"/>
                      </a:cubicBezTo>
                      <a:cubicBezTo>
                        <a:pt x="0" y="13"/>
                        <a:pt x="6" y="2"/>
                        <a:pt x="19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0" y="6"/>
                        <a:pt x="4" y="15"/>
                        <a:pt x="5" y="23"/>
                      </a:cubicBezTo>
                      <a:cubicBezTo>
                        <a:pt x="6" y="28"/>
                        <a:pt x="10" y="34"/>
                        <a:pt x="20" y="33"/>
                      </a:cubicBezTo>
                      <a:cubicBezTo>
                        <a:pt x="29" y="33"/>
                        <a:pt x="32" y="26"/>
                        <a:pt x="33" y="20"/>
                      </a:cubicBezTo>
                      <a:cubicBezTo>
                        <a:pt x="33" y="14"/>
                        <a:pt x="29" y="7"/>
                        <a:pt x="20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32" y="3"/>
                        <a:pt x="37" y="12"/>
                        <a:pt x="37" y="20"/>
                      </a:cubicBezTo>
                      <a:cubicBezTo>
                        <a:pt x="37" y="27"/>
                        <a:pt x="33" y="34"/>
                        <a:pt x="25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502" name="组合 501"/>
              <p:cNvGrpSpPr/>
              <p:nvPr/>
            </p:nvGrpSpPr>
            <p:grpSpPr>
              <a:xfrm>
                <a:off x="6238669" y="1309075"/>
                <a:ext cx="1271587" cy="2808286"/>
                <a:chOff x="9907588" y="1311276"/>
                <a:chExt cx="1271587" cy="2808286"/>
              </a:xfrm>
            </p:grpSpPr>
            <p:sp>
              <p:nvSpPr>
                <p:cNvPr id="430" name="Freeform 89"/>
                <p:cNvSpPr/>
                <p:nvPr/>
              </p:nvSpPr>
              <p:spPr bwMode="auto">
                <a:xfrm>
                  <a:off x="9907588" y="1311276"/>
                  <a:ext cx="1266824" cy="2798762"/>
                </a:xfrm>
                <a:custGeom>
                  <a:gdLst>
                    <a:gd fmla="*/ 15 w 263" name="T0"/>
                    <a:gd fmla="*/ 548 h 584" name="T1"/>
                    <a:gd fmla="*/ 8 w 263" name="T2"/>
                    <a:gd fmla="*/ 138 h 584" name="T3"/>
                    <a:gd fmla="*/ 11 w 263" name="T4"/>
                    <a:gd fmla="*/ 122 h 584" name="T5"/>
                    <a:gd fmla="*/ 12 w 263" name="T6"/>
                    <a:gd fmla="*/ 94 h 584" name="T7"/>
                    <a:gd fmla="*/ 5 w 263" name="T8"/>
                    <a:gd fmla="*/ 86 h 584" name="T9"/>
                    <a:gd fmla="*/ 38 w 263" name="T10"/>
                    <a:gd fmla="*/ 56 h 584" name="T11"/>
                    <a:gd fmla="*/ 257 w 263" name="T12"/>
                    <a:gd fmla="*/ 72 h 584" name="T13"/>
                    <a:gd fmla="*/ 253 w 263" name="T14"/>
                    <a:gd fmla="*/ 82 h 584" name="T15"/>
                    <a:gd fmla="*/ 255 w 263" name="T16"/>
                    <a:gd fmla="*/ 113 h 584" name="T17"/>
                    <a:gd fmla="*/ 257 w 263" name="T18"/>
                    <a:gd fmla="*/ 128 h 584" name="T19"/>
                    <a:gd fmla="*/ 261 w 263" name="T20"/>
                    <a:gd fmla="*/ 542 h 584" name="T21"/>
                    <a:gd fmla="*/ 111 w 263" name="T22"/>
                    <a:gd fmla="*/ 584 h 584" name="T23"/>
                    <a:gd fmla="*/ 15 w 263" name="T24"/>
                    <a:gd fmla="*/ 548 h 584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584" w="263">
                      <a:moveTo>
                        <a:pt x="15" y="548"/>
                      </a:moveTo>
                      <a:cubicBezTo>
                        <a:pt x="8" y="138"/>
                        <a:pt x="8" y="138"/>
                        <a:pt x="8" y="138"/>
                      </a:cubicBezTo>
                      <a:cubicBezTo>
                        <a:pt x="8" y="138"/>
                        <a:pt x="0" y="130"/>
                        <a:pt x="11" y="122"/>
                      </a:cubicBezTo>
                      <a:cubicBezTo>
                        <a:pt x="12" y="107"/>
                        <a:pt x="12" y="94"/>
                        <a:pt x="12" y="94"/>
                      </a:cubicBezTo>
                      <a:cubicBezTo>
                        <a:pt x="5" y="86"/>
                        <a:pt x="5" y="86"/>
                        <a:pt x="5" y="86"/>
                      </a:cubicBezTo>
                      <a:cubicBezTo>
                        <a:pt x="5" y="86"/>
                        <a:pt x="20" y="63"/>
                        <a:pt x="38" y="56"/>
                      </a:cubicBezTo>
                      <a:cubicBezTo>
                        <a:pt x="56" y="48"/>
                        <a:pt x="139" y="0"/>
                        <a:pt x="257" y="72"/>
                      </a:cubicBezTo>
                      <a:cubicBezTo>
                        <a:pt x="258" y="73"/>
                        <a:pt x="253" y="82"/>
                        <a:pt x="253" y="82"/>
                      </a:cubicBezTo>
                      <a:cubicBezTo>
                        <a:pt x="255" y="113"/>
                        <a:pt x="255" y="113"/>
                        <a:pt x="255" y="113"/>
                      </a:cubicBezTo>
                      <a:cubicBezTo>
                        <a:pt x="255" y="113"/>
                        <a:pt x="263" y="121"/>
                        <a:pt x="257" y="128"/>
                      </a:cubicBezTo>
                      <a:cubicBezTo>
                        <a:pt x="257" y="137"/>
                        <a:pt x="261" y="542"/>
                        <a:pt x="261" y="542"/>
                      </a:cubicBezTo>
                      <a:cubicBezTo>
                        <a:pt x="111" y="584"/>
                        <a:pt x="111" y="584"/>
                        <a:pt x="111" y="584"/>
                      </a:cubicBezTo>
                      <a:lnTo>
                        <a:pt x="15" y="548"/>
                      </a:lnTo>
                      <a:close/>
                    </a:path>
                  </a:pathLst>
                </a:custGeom>
                <a:solidFill>
                  <a:srgbClr val="BC11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31" name="Freeform 90"/>
                <p:cNvSpPr>
                  <a:spLocks noEditPoints="1"/>
                </p:cNvSpPr>
                <p:nvPr/>
              </p:nvSpPr>
              <p:spPr bwMode="auto">
                <a:xfrm>
                  <a:off x="9921876" y="1427163"/>
                  <a:ext cx="1257299" cy="2692399"/>
                </a:xfrm>
                <a:custGeom>
                  <a:gdLst>
                    <a:gd fmla="*/ 108 w 261" name="T0"/>
                    <a:gd fmla="*/ 562 h 562" name="T1"/>
                    <a:gd fmla="*/ 10 w 261" name="T2"/>
                    <a:gd fmla="*/ 525 h 562" name="T3"/>
                    <a:gd fmla="*/ 3 w 261" name="T4"/>
                    <a:gd fmla="*/ 115 h 562" name="T5"/>
                    <a:gd fmla="*/ 0 w 261" name="T6"/>
                    <a:gd fmla="*/ 107 h 562" name="T7"/>
                    <a:gd fmla="*/ 6 w 261" name="T8"/>
                    <a:gd fmla="*/ 97 h 562" name="T9"/>
                    <a:gd fmla="*/ 7 w 261" name="T10"/>
                    <a:gd fmla="*/ 71 h 562" name="T11"/>
                    <a:gd fmla="*/ 0 w 261" name="T12"/>
                    <a:gd fmla="*/ 63 h 562" name="T13"/>
                    <a:gd fmla="*/ 0 w 261" name="T14"/>
                    <a:gd fmla="*/ 61 h 562" name="T15"/>
                    <a:gd fmla="*/ 34 w 261" name="T16"/>
                    <a:gd fmla="*/ 30 h 562" name="T17"/>
                    <a:gd fmla="*/ 40 w 261" name="T18"/>
                    <a:gd fmla="*/ 27 h 562" name="T19"/>
                    <a:gd fmla="*/ 162 w 261" name="T20"/>
                    <a:gd fmla="*/ 10 h 562" name="T21"/>
                    <a:gd fmla="*/ 255 w 261" name="T22"/>
                    <a:gd fmla="*/ 46 h 562" name="T23"/>
                    <a:gd fmla="*/ 252 w 261" name="T24"/>
                    <a:gd fmla="*/ 59 h 562" name="T25"/>
                    <a:gd fmla="*/ 254 w 261" name="T26"/>
                    <a:gd fmla="*/ 88 h 562" name="T27"/>
                    <a:gd fmla="*/ 256 w 261" name="T28"/>
                    <a:gd fmla="*/ 105 h 562" name="T29"/>
                    <a:gd fmla="*/ 260 w 261" name="T30"/>
                    <a:gd fmla="*/ 518 h 562" name="T31"/>
                    <a:gd fmla="*/ 260 w 261" name="T32"/>
                    <a:gd fmla="*/ 519 h 562" name="T33"/>
                    <a:gd fmla="*/ 108 w 261" name="T34"/>
                    <a:gd fmla="*/ 562 h 562" name="T35"/>
                    <a:gd fmla="*/ 14 w 261" name="T36"/>
                    <a:gd fmla="*/ 523 h 562" name="T37"/>
                    <a:gd fmla="*/ 108 w 261" name="T38"/>
                    <a:gd fmla="*/ 558 h 562" name="T39"/>
                    <a:gd fmla="*/ 256 w 261" name="T40"/>
                    <a:gd fmla="*/ 516 h 562" name="T41"/>
                    <a:gd fmla="*/ 252 w 261" name="T42"/>
                    <a:gd fmla="*/ 104 h 562" name="T43"/>
                    <a:gd fmla="*/ 252 w 261" name="T44"/>
                    <a:gd fmla="*/ 103 h 562" name="T45"/>
                    <a:gd fmla="*/ 252 w 261" name="T46"/>
                    <a:gd fmla="*/ 102 h 562" name="T47"/>
                    <a:gd fmla="*/ 250 w 261" name="T48"/>
                    <a:gd fmla="*/ 90 h 562" name="T49"/>
                    <a:gd fmla="*/ 250 w 261" name="T50"/>
                    <a:gd fmla="*/ 90 h 562" name="T51"/>
                    <a:gd fmla="*/ 248 w 261" name="T52"/>
                    <a:gd fmla="*/ 58 h 562" name="T53"/>
                    <a:gd fmla="*/ 248 w 261" name="T54"/>
                    <a:gd fmla="*/ 57 h 562" name="T55"/>
                    <a:gd fmla="*/ 252 w 261" name="T56"/>
                    <a:gd fmla="*/ 49 h 562" name="T57"/>
                    <a:gd fmla="*/ 161 w 261" name="T58"/>
                    <a:gd fmla="*/ 14 h 562" name="T59"/>
                    <a:gd fmla="*/ 42 w 261" name="T60"/>
                    <a:gd fmla="*/ 31 h 562" name="T61"/>
                    <a:gd fmla="*/ 36 w 261" name="T62"/>
                    <a:gd fmla="*/ 33 h 562" name="T63"/>
                    <a:gd fmla="*/ 5 w 261" name="T64"/>
                    <a:gd fmla="*/ 62 h 562" name="T65"/>
                    <a:gd fmla="*/ 11 w 261" name="T66"/>
                    <a:gd fmla="*/ 69 h 562" name="T67"/>
                    <a:gd fmla="*/ 11 w 261" name="T68"/>
                    <a:gd fmla="*/ 70 h 562" name="T69"/>
                    <a:gd fmla="*/ 10 w 261" name="T70"/>
                    <a:gd fmla="*/ 98 h 562" name="T71"/>
                    <a:gd fmla="*/ 10 w 261" name="T72"/>
                    <a:gd fmla="*/ 99 h 562" name="T73"/>
                    <a:gd fmla="*/ 9 w 261" name="T74"/>
                    <a:gd fmla="*/ 99 h 562" name="T75"/>
                    <a:gd fmla="*/ 4 w 261" name="T76"/>
                    <a:gd fmla="*/ 107 h 562" name="T77"/>
                    <a:gd fmla="*/ 7 w 261" name="T78"/>
                    <a:gd fmla="*/ 113 h 562" name="T79"/>
                    <a:gd fmla="*/ 7 w 261" name="T80"/>
                    <a:gd fmla="*/ 114 h 562" name="T81"/>
                    <a:gd fmla="*/ 7 w 261" name="T82"/>
                    <a:gd fmla="*/ 114 h 562" name="T83"/>
                    <a:gd fmla="*/ 14 w 261" name="T84"/>
                    <a:gd fmla="*/ 523 h 562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562" w="261">
                      <a:moveTo>
                        <a:pt x="108" y="562"/>
                      </a:moveTo>
                      <a:cubicBezTo>
                        <a:pt x="10" y="525"/>
                        <a:pt x="10" y="525"/>
                        <a:pt x="10" y="525"/>
                      </a:cubicBezTo>
                      <a:cubicBezTo>
                        <a:pt x="3" y="115"/>
                        <a:pt x="3" y="115"/>
                        <a:pt x="3" y="115"/>
                      </a:cubicBezTo>
                      <a:cubicBezTo>
                        <a:pt x="2" y="114"/>
                        <a:pt x="0" y="111"/>
                        <a:pt x="0" y="107"/>
                      </a:cubicBezTo>
                      <a:cubicBezTo>
                        <a:pt x="0" y="103"/>
                        <a:pt x="2" y="100"/>
                        <a:pt x="6" y="97"/>
                      </a:cubicBezTo>
                      <a:cubicBezTo>
                        <a:pt x="7" y="84"/>
                        <a:pt x="7" y="73"/>
                        <a:pt x="7" y="7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60"/>
                        <a:pt x="16" y="37"/>
                        <a:pt x="34" y="30"/>
                      </a:cubicBezTo>
                      <a:cubicBezTo>
                        <a:pt x="36" y="29"/>
                        <a:pt x="38" y="28"/>
                        <a:pt x="40" y="27"/>
                      </a:cubicBezTo>
                      <a:cubicBezTo>
                        <a:pt x="58" y="19"/>
                        <a:pt x="101" y="0"/>
                        <a:pt x="162" y="10"/>
                      </a:cubicBezTo>
                      <a:cubicBezTo>
                        <a:pt x="192" y="15"/>
                        <a:pt x="224" y="27"/>
                        <a:pt x="255" y="46"/>
                      </a:cubicBezTo>
                      <a:cubicBezTo>
                        <a:pt x="257" y="47"/>
                        <a:pt x="258" y="48"/>
                        <a:pt x="252" y="59"/>
                      </a:cubicBezTo>
                      <a:cubicBezTo>
                        <a:pt x="254" y="88"/>
                        <a:pt x="254" y="88"/>
                        <a:pt x="254" y="88"/>
                      </a:cubicBezTo>
                      <a:cubicBezTo>
                        <a:pt x="257" y="91"/>
                        <a:pt x="261" y="99"/>
                        <a:pt x="256" y="105"/>
                      </a:cubicBezTo>
                      <a:cubicBezTo>
                        <a:pt x="256" y="127"/>
                        <a:pt x="260" y="502"/>
                        <a:pt x="260" y="518"/>
                      </a:cubicBezTo>
                      <a:cubicBezTo>
                        <a:pt x="260" y="519"/>
                        <a:pt x="260" y="519"/>
                        <a:pt x="260" y="519"/>
                      </a:cubicBezTo>
                      <a:cubicBezTo>
                        <a:pt x="108" y="562"/>
                        <a:pt x="108" y="562"/>
                        <a:pt x="108" y="562"/>
                      </a:cubicBezTo>
                      <a:close/>
                      <a:moveTo>
                        <a:pt x="14" y="523"/>
                      </a:moveTo>
                      <a:cubicBezTo>
                        <a:pt x="108" y="558"/>
                        <a:pt x="108" y="558"/>
                        <a:pt x="108" y="558"/>
                      </a:cubicBezTo>
                      <a:cubicBezTo>
                        <a:pt x="256" y="516"/>
                        <a:pt x="256" y="516"/>
                        <a:pt x="256" y="516"/>
                      </a:cubicBezTo>
                      <a:cubicBezTo>
                        <a:pt x="256" y="489"/>
                        <a:pt x="252" y="113"/>
                        <a:pt x="252" y="104"/>
                      </a:cubicBezTo>
                      <a:cubicBezTo>
                        <a:pt x="252" y="103"/>
                        <a:pt x="252" y="103"/>
                        <a:pt x="252" y="103"/>
                      </a:cubicBezTo>
                      <a:cubicBezTo>
                        <a:pt x="252" y="102"/>
                        <a:pt x="252" y="102"/>
                        <a:pt x="252" y="102"/>
                      </a:cubicBezTo>
                      <a:cubicBezTo>
                        <a:pt x="257" y="97"/>
                        <a:pt x="251" y="90"/>
                        <a:pt x="250" y="90"/>
                      </a:cubicBezTo>
                      <a:cubicBezTo>
                        <a:pt x="250" y="90"/>
                        <a:pt x="250" y="90"/>
                        <a:pt x="250" y="90"/>
                      </a:cubicBezTo>
                      <a:cubicBezTo>
                        <a:pt x="248" y="58"/>
                        <a:pt x="248" y="58"/>
                        <a:pt x="248" y="58"/>
                      </a:cubicBezTo>
                      <a:cubicBezTo>
                        <a:pt x="248" y="57"/>
                        <a:pt x="248" y="57"/>
                        <a:pt x="248" y="57"/>
                      </a:cubicBezTo>
                      <a:cubicBezTo>
                        <a:pt x="250" y="54"/>
                        <a:pt x="252" y="51"/>
                        <a:pt x="252" y="49"/>
                      </a:cubicBezTo>
                      <a:cubicBezTo>
                        <a:pt x="222" y="31"/>
                        <a:pt x="191" y="19"/>
                        <a:pt x="161" y="14"/>
                      </a:cubicBezTo>
                      <a:cubicBezTo>
                        <a:pt x="101" y="4"/>
                        <a:pt x="59" y="23"/>
                        <a:pt x="42" y="31"/>
                      </a:cubicBezTo>
                      <a:cubicBezTo>
                        <a:pt x="39" y="32"/>
                        <a:pt x="37" y="33"/>
                        <a:pt x="36" y="33"/>
                      </a:cubicBezTo>
                      <a:cubicBezTo>
                        <a:pt x="21" y="39"/>
                        <a:pt x="8" y="57"/>
                        <a:pt x="5" y="62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1" y="70"/>
                        <a:pt x="11" y="70"/>
                        <a:pt x="11" y="70"/>
                      </a:cubicBezTo>
                      <a:cubicBezTo>
                        <a:pt x="11" y="70"/>
                        <a:pt x="11" y="83"/>
                        <a:pt x="10" y="98"/>
                      </a:cubicBezTo>
                      <a:cubicBezTo>
                        <a:pt x="10" y="99"/>
                        <a:pt x="10" y="99"/>
                        <a:pt x="10" y="99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6" y="102"/>
                        <a:pt x="4" y="104"/>
                        <a:pt x="4" y="107"/>
                      </a:cubicBezTo>
                      <a:cubicBezTo>
                        <a:pt x="4" y="110"/>
                        <a:pt x="7" y="113"/>
                        <a:pt x="7" y="113"/>
                      </a:cubicBezTo>
                      <a:cubicBezTo>
                        <a:pt x="7" y="114"/>
                        <a:pt x="7" y="114"/>
                        <a:pt x="7" y="114"/>
                      </a:cubicBezTo>
                      <a:cubicBezTo>
                        <a:pt x="7" y="114"/>
                        <a:pt x="7" y="114"/>
                        <a:pt x="7" y="114"/>
                      </a:cubicBezTo>
                      <a:cubicBezTo>
                        <a:pt x="14" y="523"/>
                        <a:pt x="14" y="523"/>
                        <a:pt x="14" y="52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32" name="Freeform 91"/>
                <p:cNvSpPr/>
                <p:nvPr/>
              </p:nvSpPr>
              <p:spPr bwMode="auto">
                <a:xfrm>
                  <a:off x="9955213" y="1579563"/>
                  <a:ext cx="511175" cy="2511425"/>
                </a:xfrm>
                <a:custGeom>
                  <a:gdLst>
                    <a:gd fmla="*/ 101 w 106" name="T0"/>
                    <a:gd fmla="*/ 524 h 524" name="T1"/>
                    <a:gd fmla="*/ 101 w 106" name="T2"/>
                    <a:gd fmla="*/ 19 h 524" name="T3"/>
                    <a:gd fmla="*/ 43 w 106" name="T4"/>
                    <a:gd fmla="*/ 9 h 524" name="T5"/>
                    <a:gd fmla="*/ 3 w 106" name="T6"/>
                    <a:gd fmla="*/ 39 h 524" name="T7"/>
                    <a:gd fmla="*/ 0 w 106" name="T8"/>
                    <a:gd fmla="*/ 37 h 524" name="T9"/>
                    <a:gd fmla="*/ 42 w 106" name="T10"/>
                    <a:gd fmla="*/ 5 h 524" name="T11"/>
                    <a:gd fmla="*/ 105 w 106" name="T12"/>
                    <a:gd fmla="*/ 18 h 524" name="T13"/>
                    <a:gd fmla="*/ 106 w 106" name="T14"/>
                    <a:gd fmla="*/ 18 h 524" name="T15"/>
                    <a:gd fmla="*/ 105 w 106" name="T16"/>
                    <a:gd fmla="*/ 19 h 524" name="T17"/>
                    <a:gd fmla="*/ 105 w 106" name="T18"/>
                    <a:gd fmla="*/ 524 h 524" name="T19"/>
                    <a:gd fmla="*/ 101 w 106" name="T20"/>
                    <a:gd fmla="*/ 524 h 52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524" w="105">
                      <a:moveTo>
                        <a:pt x="101" y="524"/>
                      </a:moveTo>
                      <a:cubicBezTo>
                        <a:pt x="101" y="505"/>
                        <a:pt x="100" y="44"/>
                        <a:pt x="101" y="19"/>
                      </a:cubicBezTo>
                      <a:cubicBezTo>
                        <a:pt x="95" y="8"/>
                        <a:pt x="71" y="3"/>
                        <a:pt x="43" y="9"/>
                      </a:cubicBezTo>
                      <a:cubicBezTo>
                        <a:pt x="18" y="13"/>
                        <a:pt x="4" y="38"/>
                        <a:pt x="3" y="39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1" y="36"/>
                        <a:pt x="15" y="10"/>
                        <a:pt x="42" y="5"/>
                      </a:cubicBezTo>
                      <a:cubicBezTo>
                        <a:pt x="67" y="0"/>
                        <a:pt x="97" y="2"/>
                        <a:pt x="105" y="18"/>
                      </a:cubicBezTo>
                      <a:cubicBezTo>
                        <a:pt x="106" y="18"/>
                        <a:pt x="106" y="18"/>
                        <a:pt x="106" y="18"/>
                      </a:cubicBezTo>
                      <a:cubicBezTo>
                        <a:pt x="105" y="19"/>
                        <a:pt x="105" y="19"/>
                        <a:pt x="105" y="19"/>
                      </a:cubicBezTo>
                      <a:cubicBezTo>
                        <a:pt x="104" y="34"/>
                        <a:pt x="105" y="520"/>
                        <a:pt x="105" y="524"/>
                      </a:cubicBezTo>
                      <a:cubicBezTo>
                        <a:pt x="101" y="524"/>
                        <a:pt x="101" y="524"/>
                        <a:pt x="101" y="52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33" name="Freeform 92"/>
                <p:cNvSpPr/>
                <p:nvPr/>
              </p:nvSpPr>
              <p:spPr bwMode="auto">
                <a:xfrm>
                  <a:off x="10447338" y="1517650"/>
                  <a:ext cx="684212" cy="196850"/>
                </a:xfrm>
                <a:custGeom>
                  <a:gdLst>
                    <a:gd fmla="*/ 3 w 142" name="T0"/>
                    <a:gd fmla="*/ 33 h 41" name="T1"/>
                    <a:gd fmla="*/ 0 w 142" name="T2"/>
                    <a:gd fmla="*/ 30 h 41" name="T3"/>
                    <a:gd fmla="*/ 73 w 142" name="T4"/>
                    <a:gd fmla="*/ 4 h 41" name="T5"/>
                    <a:gd fmla="*/ 141 w 142" name="T6"/>
                    <a:gd fmla="*/ 37 h 41" name="T7"/>
                    <a:gd fmla="*/ 142 w 142" name="T8"/>
                    <a:gd fmla="*/ 38 h 41" name="T9"/>
                    <a:gd fmla="*/ 140 w 142" name="T10"/>
                    <a:gd fmla="*/ 41 h 41" name="T11"/>
                    <a:gd fmla="*/ 139 w 142" name="T12"/>
                    <a:gd fmla="*/ 40 h 41" name="T13"/>
                    <a:gd fmla="*/ 72 w 142" name="T14"/>
                    <a:gd fmla="*/ 8 h 41" name="T15"/>
                    <a:gd fmla="*/ 3 w 142" name="T16"/>
                    <a:gd fmla="*/ 33 h 4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1" w="142">
                      <a:moveTo>
                        <a:pt x="3" y="33"/>
                      </a:move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2" y="29"/>
                        <a:pt x="38" y="0"/>
                        <a:pt x="73" y="4"/>
                      </a:cubicBezTo>
                      <a:cubicBezTo>
                        <a:pt x="106" y="8"/>
                        <a:pt x="129" y="27"/>
                        <a:pt x="141" y="37"/>
                      </a:cubicBezTo>
                      <a:cubicBezTo>
                        <a:pt x="142" y="38"/>
                        <a:pt x="142" y="38"/>
                        <a:pt x="142" y="38"/>
                      </a:cubicBezTo>
                      <a:cubicBezTo>
                        <a:pt x="140" y="41"/>
                        <a:pt x="140" y="41"/>
                        <a:pt x="140" y="41"/>
                      </a:cubicBezTo>
                      <a:cubicBezTo>
                        <a:pt x="139" y="40"/>
                        <a:pt x="139" y="40"/>
                        <a:pt x="139" y="40"/>
                      </a:cubicBezTo>
                      <a:cubicBezTo>
                        <a:pt x="127" y="30"/>
                        <a:pt x="105" y="12"/>
                        <a:pt x="72" y="8"/>
                      </a:cubicBezTo>
                      <a:cubicBezTo>
                        <a:pt x="39" y="4"/>
                        <a:pt x="3" y="33"/>
                        <a:pt x="3" y="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34" name="Freeform 93"/>
                <p:cNvSpPr/>
                <p:nvPr/>
              </p:nvSpPr>
              <p:spPr bwMode="auto">
                <a:xfrm>
                  <a:off x="9945688" y="1920875"/>
                  <a:ext cx="457200" cy="2146300"/>
                </a:xfrm>
                <a:custGeom>
                  <a:gdLst>
                    <a:gd fmla="*/ 276 w 288" name="T0"/>
                    <a:gd fmla="*/ 1352 h 1352" name="T1"/>
                    <a:gd fmla="*/ 267 w 288" name="T2"/>
                    <a:gd fmla="*/ 15 h 1352" name="T3"/>
                    <a:gd fmla="*/ 3 w 288" name="T4"/>
                    <a:gd fmla="*/ 39 h 1352" name="T5"/>
                    <a:gd fmla="*/ 0 w 288" name="T6"/>
                    <a:gd fmla="*/ 27 h 1352" name="T7"/>
                    <a:gd fmla="*/ 279 w 288" name="T8"/>
                    <a:gd fmla="*/ 0 h 1352" name="T9"/>
                    <a:gd fmla="*/ 288 w 288" name="T10"/>
                    <a:gd fmla="*/ 1352 h 1352" name="T11"/>
                    <a:gd fmla="*/ 276 w 288" name="T12"/>
                    <a:gd fmla="*/ 1352 h 1352" name="T13"/>
                    <a:gd fmla="*/ 276 w 288" name="T14"/>
                    <a:gd fmla="*/ 1352 h 135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352" w="288">
                      <a:moveTo>
                        <a:pt x="276" y="1352"/>
                      </a:moveTo>
                      <a:lnTo>
                        <a:pt x="267" y="15"/>
                      </a:lnTo>
                      <a:lnTo>
                        <a:pt x="3" y="39"/>
                      </a:lnTo>
                      <a:lnTo>
                        <a:pt x="0" y="27"/>
                      </a:lnTo>
                      <a:lnTo>
                        <a:pt x="279" y="0"/>
                      </a:lnTo>
                      <a:lnTo>
                        <a:pt x="288" y="1352"/>
                      </a:lnTo>
                      <a:lnTo>
                        <a:pt x="276" y="1352"/>
                      </a:lnTo>
                      <a:lnTo>
                        <a:pt x="276" y="13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35" name="Freeform 94"/>
                <p:cNvSpPr/>
                <p:nvPr/>
              </p:nvSpPr>
              <p:spPr bwMode="auto">
                <a:xfrm>
                  <a:off x="10518775" y="1911350"/>
                  <a:ext cx="608012" cy="2146300"/>
                </a:xfrm>
                <a:custGeom>
                  <a:gdLst>
                    <a:gd fmla="*/ 9 w 383" name="T0"/>
                    <a:gd fmla="*/ 1352 h 1352" name="T1"/>
                    <a:gd fmla="*/ 0 w 383" name="T2"/>
                    <a:gd fmla="*/ 0 h 1352" name="T3"/>
                    <a:gd fmla="*/ 383 w 383" name="T4"/>
                    <a:gd fmla="*/ 6 h 1352" name="T5"/>
                    <a:gd fmla="*/ 383 w 383" name="T6"/>
                    <a:gd fmla="*/ 18 h 1352" name="T7"/>
                    <a:gd fmla="*/ 12 w 383" name="T8"/>
                    <a:gd fmla="*/ 12 h 1352" name="T9"/>
                    <a:gd fmla="*/ 22 w 383" name="T10"/>
                    <a:gd fmla="*/ 1352 h 1352" name="T11"/>
                    <a:gd fmla="*/ 9 w 383" name="T12"/>
                    <a:gd fmla="*/ 1352 h 1352" name="T13"/>
                    <a:gd fmla="*/ 9 w 383" name="T14"/>
                    <a:gd fmla="*/ 1352 h 135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352" w="383">
                      <a:moveTo>
                        <a:pt x="9" y="1352"/>
                      </a:moveTo>
                      <a:lnTo>
                        <a:pt x="0" y="0"/>
                      </a:lnTo>
                      <a:lnTo>
                        <a:pt x="383" y="6"/>
                      </a:lnTo>
                      <a:lnTo>
                        <a:pt x="383" y="18"/>
                      </a:lnTo>
                      <a:lnTo>
                        <a:pt x="12" y="12"/>
                      </a:lnTo>
                      <a:lnTo>
                        <a:pt x="22" y="1352"/>
                      </a:lnTo>
                      <a:lnTo>
                        <a:pt x="9" y="1352"/>
                      </a:lnTo>
                      <a:lnTo>
                        <a:pt x="9" y="13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36" name="Freeform 95"/>
                <p:cNvSpPr/>
                <p:nvPr/>
              </p:nvSpPr>
              <p:spPr bwMode="auto">
                <a:xfrm>
                  <a:off x="10601325" y="2001838"/>
                  <a:ext cx="487362" cy="1844675"/>
                </a:xfrm>
                <a:custGeom>
                  <a:gdLst>
                    <a:gd fmla="*/ 0 w 307" name="T0"/>
                    <a:gd fmla="*/ 0 h 1162" name="T1"/>
                    <a:gd fmla="*/ 15 w 307" name="T2"/>
                    <a:gd fmla="*/ 1162 h 1162" name="T3"/>
                    <a:gd fmla="*/ 307 w 307" name="T4"/>
                    <a:gd fmla="*/ 1105 h 1162" name="T5"/>
                    <a:gd fmla="*/ 300 w 307" name="T6"/>
                    <a:gd fmla="*/ 9 h 1162" name="T7"/>
                    <a:gd fmla="*/ 0 w 307" name="T8"/>
                    <a:gd fmla="*/ 0 h 116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62" w="307">
                      <a:moveTo>
                        <a:pt x="0" y="0"/>
                      </a:moveTo>
                      <a:lnTo>
                        <a:pt x="15" y="1162"/>
                      </a:lnTo>
                      <a:lnTo>
                        <a:pt x="307" y="1105"/>
                      </a:lnTo>
                      <a:lnTo>
                        <a:pt x="30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37" name="Freeform 96"/>
                <p:cNvSpPr>
                  <a:spLocks noEditPoints="1"/>
                </p:cNvSpPr>
                <p:nvPr/>
              </p:nvSpPr>
              <p:spPr bwMode="auto">
                <a:xfrm>
                  <a:off x="10591800" y="1992313"/>
                  <a:ext cx="506412" cy="1863725"/>
                </a:xfrm>
                <a:custGeom>
                  <a:gdLst>
                    <a:gd fmla="*/ 15 w 319" name="T0"/>
                    <a:gd fmla="*/ 1174 h 1174" name="T1"/>
                    <a:gd fmla="*/ 15 w 319" name="T2"/>
                    <a:gd fmla="*/ 1168 h 1174" name="T3"/>
                    <a:gd fmla="*/ 0 w 319" name="T4"/>
                    <a:gd fmla="*/ 0 h 1174" name="T5"/>
                    <a:gd fmla="*/ 313 w 319" name="T6"/>
                    <a:gd fmla="*/ 9 h 1174" name="T7"/>
                    <a:gd fmla="*/ 313 w 319" name="T8"/>
                    <a:gd fmla="*/ 15 h 1174" name="T9"/>
                    <a:gd fmla="*/ 319 w 319" name="T10"/>
                    <a:gd fmla="*/ 1114 h 1174" name="T11"/>
                    <a:gd fmla="*/ 15 w 319" name="T12"/>
                    <a:gd fmla="*/ 1174 h 1174" name="T13"/>
                    <a:gd fmla="*/ 15 w 319" name="T14"/>
                    <a:gd fmla="*/ 1174 h 1174" name="T15"/>
                    <a:gd fmla="*/ 12 w 319" name="T16"/>
                    <a:gd fmla="*/ 12 h 1174" name="T17"/>
                    <a:gd fmla="*/ 27 w 319" name="T18"/>
                    <a:gd fmla="*/ 1159 h 1174" name="T19"/>
                    <a:gd fmla="*/ 306 w 319" name="T20"/>
                    <a:gd fmla="*/ 1105 h 1174" name="T21"/>
                    <a:gd fmla="*/ 300 w 319" name="T22"/>
                    <a:gd fmla="*/ 21 h 1174" name="T23"/>
                    <a:gd fmla="*/ 12 w 319" name="T24"/>
                    <a:gd fmla="*/ 12 h 1174" name="T25"/>
                    <a:gd fmla="*/ 12 w 319" name="T26"/>
                    <a:gd fmla="*/ 12 h 117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74" w="319">
                      <a:moveTo>
                        <a:pt x="15" y="1174"/>
                      </a:moveTo>
                      <a:lnTo>
                        <a:pt x="15" y="1168"/>
                      </a:lnTo>
                      <a:lnTo>
                        <a:pt x="0" y="0"/>
                      </a:lnTo>
                      <a:lnTo>
                        <a:pt x="313" y="9"/>
                      </a:lnTo>
                      <a:lnTo>
                        <a:pt x="313" y="15"/>
                      </a:lnTo>
                      <a:lnTo>
                        <a:pt x="319" y="1114"/>
                      </a:lnTo>
                      <a:lnTo>
                        <a:pt x="15" y="1174"/>
                      </a:lnTo>
                      <a:lnTo>
                        <a:pt x="15" y="1174"/>
                      </a:lnTo>
                      <a:close/>
                      <a:moveTo>
                        <a:pt x="12" y="12"/>
                      </a:moveTo>
                      <a:lnTo>
                        <a:pt x="27" y="1159"/>
                      </a:lnTo>
                      <a:lnTo>
                        <a:pt x="306" y="1105"/>
                      </a:lnTo>
                      <a:lnTo>
                        <a:pt x="300" y="2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38" name="Freeform 97"/>
                <p:cNvSpPr/>
                <p:nvPr/>
              </p:nvSpPr>
              <p:spPr bwMode="auto">
                <a:xfrm>
                  <a:off x="9998075" y="2011363"/>
                  <a:ext cx="347662" cy="1830387"/>
                </a:xfrm>
                <a:custGeom>
                  <a:gdLst>
                    <a:gd fmla="*/ 0 w 72" name="T0"/>
                    <a:gd fmla="*/ 9 h 382" name="T1"/>
                    <a:gd fmla="*/ 68 w 72" name="T2"/>
                    <a:gd fmla="*/ 3 h 382" name="T3"/>
                    <a:gd fmla="*/ 72 w 72" name="T4"/>
                    <a:gd fmla="*/ 382 h 382" name="T5"/>
                    <a:gd fmla="*/ 3 w 72" name="T6"/>
                    <a:gd fmla="*/ 358 h 382" name="T7"/>
                    <a:gd fmla="*/ 0 w 72" name="T8"/>
                    <a:gd fmla="*/ 9 h 38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82" w="72">
                      <a:moveTo>
                        <a:pt x="0" y="9"/>
                      </a:moveTo>
                      <a:cubicBezTo>
                        <a:pt x="0" y="9"/>
                        <a:pt x="67" y="0"/>
                        <a:pt x="68" y="3"/>
                      </a:cubicBezTo>
                      <a:cubicBezTo>
                        <a:pt x="68" y="5"/>
                        <a:pt x="72" y="382"/>
                        <a:pt x="72" y="382"/>
                      </a:cubicBezTo>
                      <a:cubicBezTo>
                        <a:pt x="3" y="358"/>
                        <a:pt x="3" y="358"/>
                        <a:pt x="3" y="358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1E2B5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39" name="Freeform 98"/>
                <p:cNvSpPr>
                  <a:spLocks noEditPoints="1"/>
                </p:cNvSpPr>
                <p:nvPr/>
              </p:nvSpPr>
              <p:spPr bwMode="auto">
                <a:xfrm>
                  <a:off x="9988550" y="2006600"/>
                  <a:ext cx="366712" cy="1849437"/>
                </a:xfrm>
                <a:custGeom>
                  <a:gdLst>
                    <a:gd fmla="*/ 76 w 76" name="T0"/>
                    <a:gd fmla="*/ 386 h 386" name="T1"/>
                    <a:gd fmla="*/ 3 w 76" name="T2"/>
                    <a:gd fmla="*/ 360 h 386" name="T3"/>
                    <a:gd fmla="*/ 3 w 76" name="T4"/>
                    <a:gd fmla="*/ 359 h 386" name="T5"/>
                    <a:gd fmla="*/ 0 w 76" name="T6"/>
                    <a:gd fmla="*/ 9 h 386" name="T7"/>
                    <a:gd fmla="*/ 2 w 76" name="T8"/>
                    <a:gd fmla="*/ 8 h 386" name="T9"/>
                    <a:gd fmla="*/ 69 w 76" name="T10"/>
                    <a:gd fmla="*/ 1 h 386" name="T11"/>
                    <a:gd fmla="*/ 72 w 76" name="T12"/>
                    <a:gd fmla="*/ 3 h 386" name="T13"/>
                    <a:gd fmla="*/ 76 w 76" name="T14"/>
                    <a:gd fmla="*/ 383 h 386" name="T15"/>
                    <a:gd fmla="*/ 76 w 76" name="T16"/>
                    <a:gd fmla="*/ 386 h 386" name="T17"/>
                    <a:gd fmla="*/ 7 w 76" name="T18"/>
                    <a:gd fmla="*/ 358 h 386" name="T19"/>
                    <a:gd fmla="*/ 72 w 76" name="T20"/>
                    <a:gd fmla="*/ 380 h 386" name="T21"/>
                    <a:gd fmla="*/ 68 w 76" name="T22"/>
                    <a:gd fmla="*/ 5 h 386" name="T23"/>
                    <a:gd fmla="*/ 4 w 76" name="T24"/>
                    <a:gd fmla="*/ 12 h 386" name="T25"/>
                    <a:gd fmla="*/ 7 w 76" name="T26"/>
                    <a:gd fmla="*/ 358 h 38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86" w="76">
                      <a:moveTo>
                        <a:pt x="76" y="386"/>
                      </a:moveTo>
                      <a:cubicBezTo>
                        <a:pt x="3" y="360"/>
                        <a:pt x="3" y="360"/>
                        <a:pt x="3" y="360"/>
                      </a:cubicBezTo>
                      <a:cubicBezTo>
                        <a:pt x="3" y="359"/>
                        <a:pt x="3" y="359"/>
                        <a:pt x="3" y="35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8" y="7"/>
                        <a:pt x="62" y="0"/>
                        <a:pt x="69" y="1"/>
                      </a:cubicBezTo>
                      <a:cubicBezTo>
                        <a:pt x="71" y="2"/>
                        <a:pt x="72" y="3"/>
                        <a:pt x="72" y="3"/>
                      </a:cubicBezTo>
                      <a:cubicBezTo>
                        <a:pt x="72" y="6"/>
                        <a:pt x="76" y="367"/>
                        <a:pt x="76" y="383"/>
                      </a:cubicBezTo>
                      <a:cubicBezTo>
                        <a:pt x="76" y="386"/>
                        <a:pt x="76" y="386"/>
                        <a:pt x="76" y="386"/>
                      </a:cubicBezTo>
                      <a:close/>
                      <a:moveTo>
                        <a:pt x="7" y="358"/>
                      </a:moveTo>
                      <a:cubicBezTo>
                        <a:pt x="72" y="380"/>
                        <a:pt x="72" y="380"/>
                        <a:pt x="72" y="380"/>
                      </a:cubicBezTo>
                      <a:cubicBezTo>
                        <a:pt x="72" y="346"/>
                        <a:pt x="68" y="30"/>
                        <a:pt x="68" y="5"/>
                      </a:cubicBezTo>
                      <a:cubicBezTo>
                        <a:pt x="60" y="5"/>
                        <a:pt x="27" y="9"/>
                        <a:pt x="4" y="12"/>
                      </a:cubicBezTo>
                      <a:cubicBezTo>
                        <a:pt x="7" y="358"/>
                        <a:pt x="7" y="358"/>
                        <a:pt x="7" y="3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0" name="Freeform 99"/>
                <p:cNvSpPr/>
                <p:nvPr/>
              </p:nvSpPr>
              <p:spPr bwMode="auto">
                <a:xfrm>
                  <a:off x="10013950" y="1700213"/>
                  <a:ext cx="379412" cy="187325"/>
                </a:xfrm>
                <a:custGeom>
                  <a:gdLst>
                    <a:gd fmla="*/ 0 w 239" name="T0"/>
                    <a:gd fmla="*/ 36 h 118" name="T1"/>
                    <a:gd fmla="*/ 239 w 239" name="T2"/>
                    <a:gd fmla="*/ 0 h 118" name="T3"/>
                    <a:gd fmla="*/ 239 w 239" name="T4"/>
                    <a:gd fmla="*/ 81 h 118" name="T5"/>
                    <a:gd fmla="*/ 0 w 239" name="T6"/>
                    <a:gd fmla="*/ 118 h 118" name="T7"/>
                    <a:gd fmla="*/ 0 w 239" name="T8"/>
                    <a:gd fmla="*/ 36 h 11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8" w="239">
                      <a:moveTo>
                        <a:pt x="0" y="36"/>
                      </a:moveTo>
                      <a:lnTo>
                        <a:pt x="239" y="0"/>
                      </a:lnTo>
                      <a:lnTo>
                        <a:pt x="239" y="81"/>
                      </a:lnTo>
                      <a:lnTo>
                        <a:pt x="0" y="11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1" name="Freeform 100"/>
                <p:cNvSpPr>
                  <a:spLocks noEditPoints="1"/>
                </p:cNvSpPr>
                <p:nvPr/>
              </p:nvSpPr>
              <p:spPr bwMode="auto">
                <a:xfrm>
                  <a:off x="10004425" y="1690688"/>
                  <a:ext cx="398462" cy="206375"/>
                </a:xfrm>
                <a:custGeom>
                  <a:gdLst>
                    <a:gd fmla="*/ 3 w 251" name="T0"/>
                    <a:gd fmla="*/ 130 h 130" name="T1"/>
                    <a:gd fmla="*/ 0 w 251" name="T2"/>
                    <a:gd fmla="*/ 36 h 130" name="T3"/>
                    <a:gd fmla="*/ 251 w 251" name="T4"/>
                    <a:gd fmla="*/ 0 h 130" name="T5"/>
                    <a:gd fmla="*/ 251 w 251" name="T6"/>
                    <a:gd fmla="*/ 93 h 130" name="T7"/>
                    <a:gd fmla="*/ 3 w 251" name="T8"/>
                    <a:gd fmla="*/ 130 h 130" name="T9"/>
                    <a:gd fmla="*/ 3 w 251" name="T10"/>
                    <a:gd fmla="*/ 130 h 130" name="T11"/>
                    <a:gd fmla="*/ 12 w 251" name="T12"/>
                    <a:gd fmla="*/ 48 h 130" name="T13"/>
                    <a:gd fmla="*/ 12 w 251" name="T14"/>
                    <a:gd fmla="*/ 118 h 130" name="T15"/>
                    <a:gd fmla="*/ 239 w 251" name="T16"/>
                    <a:gd fmla="*/ 84 h 130" name="T17"/>
                    <a:gd fmla="*/ 239 w 251" name="T18"/>
                    <a:gd fmla="*/ 12 h 130" name="T19"/>
                    <a:gd fmla="*/ 12 w 251" name="T20"/>
                    <a:gd fmla="*/ 48 h 130" name="T21"/>
                    <a:gd fmla="*/ 12 w 251" name="T22"/>
                    <a:gd fmla="*/ 48 h 130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30" w="251">
                      <a:moveTo>
                        <a:pt x="3" y="130"/>
                      </a:moveTo>
                      <a:lnTo>
                        <a:pt x="0" y="36"/>
                      </a:lnTo>
                      <a:lnTo>
                        <a:pt x="251" y="0"/>
                      </a:lnTo>
                      <a:lnTo>
                        <a:pt x="251" y="93"/>
                      </a:lnTo>
                      <a:lnTo>
                        <a:pt x="3" y="130"/>
                      </a:lnTo>
                      <a:lnTo>
                        <a:pt x="3" y="130"/>
                      </a:lnTo>
                      <a:close/>
                      <a:moveTo>
                        <a:pt x="12" y="48"/>
                      </a:moveTo>
                      <a:lnTo>
                        <a:pt x="12" y="118"/>
                      </a:lnTo>
                      <a:lnTo>
                        <a:pt x="239" y="84"/>
                      </a:lnTo>
                      <a:lnTo>
                        <a:pt x="239" y="12"/>
                      </a:lnTo>
                      <a:lnTo>
                        <a:pt x="12" y="48"/>
                      </a:lnTo>
                      <a:lnTo>
                        <a:pt x="12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2" name="Freeform 101"/>
                <p:cNvSpPr/>
                <p:nvPr/>
              </p:nvSpPr>
              <p:spPr bwMode="auto">
                <a:xfrm>
                  <a:off x="10528300" y="1700213"/>
                  <a:ext cx="574675" cy="147637"/>
                </a:xfrm>
                <a:custGeom>
                  <a:gdLst>
                    <a:gd fmla="*/ 1 w 119" name="T0"/>
                    <a:gd fmla="*/ 0 h 31" name="T1"/>
                    <a:gd fmla="*/ 1 w 119" name="T2"/>
                    <a:gd fmla="*/ 26 h 31" name="T3"/>
                    <a:gd fmla="*/ 119 w 119" name="T4"/>
                    <a:gd fmla="*/ 31 h 31" name="T5"/>
                    <a:gd fmla="*/ 119 w 119" name="T6"/>
                    <a:gd fmla="*/ 6 h 31" name="T7"/>
                    <a:gd fmla="*/ 1 w 119" name="T8"/>
                    <a:gd fmla="*/ 0 h 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1" w="119">
                      <a:moveTo>
                        <a:pt x="1" y="0"/>
                      </a:moveTo>
                      <a:cubicBezTo>
                        <a:pt x="0" y="1"/>
                        <a:pt x="1" y="26"/>
                        <a:pt x="1" y="26"/>
                      </a:cubicBezTo>
                      <a:cubicBezTo>
                        <a:pt x="119" y="31"/>
                        <a:pt x="119" y="31"/>
                        <a:pt x="119" y="31"/>
                      </a:cubicBezTo>
                      <a:cubicBezTo>
                        <a:pt x="119" y="6"/>
                        <a:pt x="119" y="6"/>
                        <a:pt x="119" y="6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3" name="Freeform 102"/>
                <p:cNvSpPr>
                  <a:spLocks noEditPoints="1"/>
                </p:cNvSpPr>
                <p:nvPr/>
              </p:nvSpPr>
              <p:spPr bwMode="auto">
                <a:xfrm>
                  <a:off x="10518775" y="1690688"/>
                  <a:ext cx="593725" cy="168275"/>
                </a:xfrm>
                <a:custGeom>
                  <a:gdLst>
                    <a:gd fmla="*/ 1 w 123" name="T0"/>
                    <a:gd fmla="*/ 30 h 35" name="T1"/>
                    <a:gd fmla="*/ 1 w 123" name="T2"/>
                    <a:gd fmla="*/ 28 h 35" name="T3"/>
                    <a:gd fmla="*/ 2 w 123" name="T4"/>
                    <a:gd fmla="*/ 0 h 35" name="T5"/>
                    <a:gd fmla="*/ 3 w 123" name="T6"/>
                    <a:gd fmla="*/ 0 h 35" name="T7"/>
                    <a:gd fmla="*/ 123 w 123" name="T8"/>
                    <a:gd fmla="*/ 7 h 35" name="T9"/>
                    <a:gd fmla="*/ 123 w 123" name="T10"/>
                    <a:gd fmla="*/ 35 h 35" name="T11"/>
                    <a:gd fmla="*/ 1 w 123" name="T12"/>
                    <a:gd fmla="*/ 30 h 35" name="T13"/>
                    <a:gd fmla="*/ 5 w 123" name="T14"/>
                    <a:gd fmla="*/ 4 h 35" name="T15"/>
                    <a:gd fmla="*/ 5 w 123" name="T16"/>
                    <a:gd fmla="*/ 26 h 35" name="T17"/>
                    <a:gd fmla="*/ 119 w 123" name="T18"/>
                    <a:gd fmla="*/ 31 h 35" name="T19"/>
                    <a:gd fmla="*/ 119 w 123" name="T20"/>
                    <a:gd fmla="*/ 10 h 35" name="T21"/>
                    <a:gd fmla="*/ 5 w 123" name="T22"/>
                    <a:gd fmla="*/ 4 h 3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5" w="123">
                      <a:moveTo>
                        <a:pt x="1" y="30"/>
                      </a:move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1"/>
                        <a:pt x="1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123" y="35"/>
                        <a:pt x="123" y="35"/>
                        <a:pt x="123" y="35"/>
                      </a:cubicBezTo>
                      <a:cubicBezTo>
                        <a:pt x="1" y="30"/>
                        <a:pt x="1" y="30"/>
                        <a:pt x="1" y="30"/>
                      </a:cubicBezTo>
                      <a:close/>
                      <a:moveTo>
                        <a:pt x="5" y="4"/>
                      </a:moveTo>
                      <a:cubicBezTo>
                        <a:pt x="4" y="8"/>
                        <a:pt x="4" y="17"/>
                        <a:pt x="5" y="26"/>
                      </a:cubicBezTo>
                      <a:cubicBezTo>
                        <a:pt x="119" y="31"/>
                        <a:pt x="119" y="31"/>
                        <a:pt x="119" y="31"/>
                      </a:cubicBezTo>
                      <a:cubicBezTo>
                        <a:pt x="119" y="10"/>
                        <a:pt x="119" y="10"/>
                        <a:pt x="119" y="10"/>
                      </a:cubicBezTo>
                      <a:cubicBezTo>
                        <a:pt x="5" y="4"/>
                        <a:pt x="5" y="4"/>
                        <a:pt x="5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4" name="Freeform 103"/>
                <p:cNvSpPr/>
                <p:nvPr/>
              </p:nvSpPr>
              <p:spPr bwMode="auto">
                <a:xfrm>
                  <a:off x="10028238" y="1776413"/>
                  <a:ext cx="38100" cy="23812"/>
                </a:xfrm>
                <a:custGeom>
                  <a:gdLst>
                    <a:gd fmla="*/ 1 w 8" name="T0"/>
                    <a:gd fmla="*/ 5 h 5" name="T1"/>
                    <a:gd fmla="*/ 0 w 8" name="T2"/>
                    <a:gd fmla="*/ 4 h 5" name="T3"/>
                    <a:gd fmla="*/ 2 w 8" name="T4"/>
                    <a:gd fmla="*/ 1 h 5" name="T5"/>
                    <a:gd fmla="*/ 7 w 8" name="T6"/>
                    <a:gd fmla="*/ 0 h 5" name="T7"/>
                    <a:gd fmla="*/ 8 w 8" name="T8"/>
                    <a:gd fmla="*/ 4 h 5" name="T9"/>
                    <a:gd fmla="*/ 1 w 8" name="T10"/>
                    <a:gd fmla="*/ 5 h 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" w="8">
                      <a:moveTo>
                        <a:pt x="1" y="5"/>
                      </a:move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5" y="1"/>
                        <a:pt x="7" y="0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5"/>
                        <a:pt x="3" y="5"/>
                        <a:pt x="1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5" name="Freeform 104"/>
                <p:cNvSpPr/>
                <p:nvPr/>
              </p:nvSpPr>
              <p:spPr bwMode="auto">
                <a:xfrm>
                  <a:off x="10037763" y="1790700"/>
                  <a:ext cx="23812" cy="63500"/>
                </a:xfrm>
                <a:custGeom>
                  <a:gdLst>
                    <a:gd fmla="*/ 1 w 5" name="T0"/>
                    <a:gd fmla="*/ 13 h 13" name="T1"/>
                    <a:gd fmla="*/ 0 w 5" name="T2"/>
                    <a:gd fmla="*/ 5 h 13" name="T3"/>
                    <a:gd fmla="*/ 0 w 5" name="T4"/>
                    <a:gd fmla="*/ 0 h 13" name="T5"/>
                    <a:gd fmla="*/ 4 w 5" name="T6"/>
                    <a:gd fmla="*/ 0 h 13" name="T7"/>
                    <a:gd fmla="*/ 4 w 5" name="T8"/>
                    <a:gd fmla="*/ 5 h 13" name="T9"/>
                    <a:gd fmla="*/ 5 w 5" name="T10"/>
                    <a:gd fmla="*/ 11 h 13" name="T11"/>
                    <a:gd fmla="*/ 1 w 5" name="T12"/>
                    <a:gd fmla="*/ 13 h 1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3" w="5">
                      <a:moveTo>
                        <a:pt x="1" y="13"/>
                      </a:moveTo>
                      <a:cubicBezTo>
                        <a:pt x="0" y="11"/>
                        <a:pt x="0" y="8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3"/>
                        <a:pt x="4" y="5"/>
                      </a:cubicBezTo>
                      <a:cubicBezTo>
                        <a:pt x="4" y="7"/>
                        <a:pt x="4" y="10"/>
                        <a:pt x="5" y="11"/>
                      </a:cubicBezTo>
                      <a:cubicBezTo>
                        <a:pt x="1" y="13"/>
                        <a:pt x="1" y="13"/>
                        <a:pt x="1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6" name="Freeform 105"/>
                <p:cNvSpPr/>
                <p:nvPr/>
              </p:nvSpPr>
              <p:spPr bwMode="auto">
                <a:xfrm>
                  <a:off x="10071100" y="1771650"/>
                  <a:ext cx="33337" cy="87312"/>
                </a:xfrm>
                <a:custGeom>
                  <a:gdLst>
                    <a:gd fmla="*/ 2 w 7" name="T0"/>
                    <a:gd fmla="*/ 18 h 18" name="T1"/>
                    <a:gd fmla="*/ 2 w 7" name="T2"/>
                    <a:gd fmla="*/ 18 h 18" name="T3"/>
                    <a:gd fmla="*/ 0 w 7" name="T4"/>
                    <a:gd fmla="*/ 18 h 18" name="T5"/>
                    <a:gd fmla="*/ 0 w 7" name="T6"/>
                    <a:gd fmla="*/ 16 h 18" name="T7"/>
                    <a:gd fmla="*/ 0 w 7" name="T8"/>
                    <a:gd fmla="*/ 5 h 18" name="T9"/>
                    <a:gd fmla="*/ 0 w 7" name="T10"/>
                    <a:gd fmla="*/ 0 h 18" name="T11"/>
                    <a:gd fmla="*/ 2 w 7" name="T12"/>
                    <a:gd fmla="*/ 0 h 18" name="T13"/>
                    <a:gd fmla="*/ 6 w 7" name="T14"/>
                    <a:gd fmla="*/ 0 h 18" name="T15"/>
                    <a:gd fmla="*/ 5 w 7" name="T16"/>
                    <a:gd fmla="*/ 4 h 18" name="T17"/>
                    <a:gd fmla="*/ 4 w 7" name="T18"/>
                    <a:gd fmla="*/ 4 h 18" name="T19"/>
                    <a:gd fmla="*/ 4 w 7" name="T20"/>
                    <a:gd fmla="*/ 5 h 18" name="T21"/>
                    <a:gd fmla="*/ 4 w 7" name="T22"/>
                    <a:gd fmla="*/ 14 h 18" name="T23"/>
                    <a:gd fmla="*/ 5 w 7" name="T24"/>
                    <a:gd fmla="*/ 14 h 18" name="T25"/>
                    <a:gd fmla="*/ 7 w 7" name="T26"/>
                    <a:gd fmla="*/ 18 h 18" name="T27"/>
                    <a:gd fmla="*/ 2 w 7" name="T28"/>
                    <a:gd fmla="*/ 18 h 1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8" w="7">
                      <a:moveTo>
                        <a:pt x="2" y="18"/>
                      </a:move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2"/>
                        <a:pt x="0" y="9"/>
                        <a:pt x="0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5" y="0"/>
                        <a:pt x="6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8"/>
                        <a:pt x="4" y="11"/>
                        <a:pt x="4" y="14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5" y="18"/>
                        <a:pt x="4" y="18"/>
                        <a:pt x="2" y="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7" name="Freeform 106"/>
                <p:cNvSpPr/>
                <p:nvPr/>
              </p:nvSpPr>
              <p:spPr bwMode="auto">
                <a:xfrm>
                  <a:off x="10085388" y="1800225"/>
                  <a:ext cx="19050" cy="19050"/>
                </a:xfrm>
                <a:custGeom>
                  <a:gdLst>
                    <a:gd fmla="*/ 1 w 4" name="T0"/>
                    <a:gd fmla="*/ 4 h 4" name="T1"/>
                    <a:gd fmla="*/ 0 w 4" name="T2"/>
                    <a:gd fmla="*/ 1 h 4" name="T3"/>
                    <a:gd fmla="*/ 4 w 4" name="T4"/>
                    <a:gd fmla="*/ 1 h 4" name="T5"/>
                    <a:gd fmla="*/ 1 w 4" name="T6"/>
                    <a:gd fmla="*/ 4 h 4" name="T7"/>
                    <a:gd fmla="*/ 1 w 4" name="T8"/>
                    <a:gd fmla="*/ 4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4">
                      <a:moveTo>
                        <a:pt x="1" y="4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3" y="0"/>
                        <a:pt x="4" y="1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8" name="Freeform 107"/>
                <p:cNvSpPr/>
                <p:nvPr/>
              </p:nvSpPr>
              <p:spPr bwMode="auto">
                <a:xfrm>
                  <a:off x="10099675" y="1776413"/>
                  <a:ext cx="33337" cy="77787"/>
                </a:xfrm>
                <a:custGeom>
                  <a:gdLst>
                    <a:gd fmla="*/ 2 w 7" name="T0"/>
                    <a:gd fmla="*/ 16 h 16" name="T1"/>
                    <a:gd fmla="*/ 2 w 7" name="T2"/>
                    <a:gd fmla="*/ 14 h 16" name="T3"/>
                    <a:gd fmla="*/ 1 w 7" name="T4"/>
                    <a:gd fmla="*/ 6 h 16" name="T5"/>
                    <a:gd fmla="*/ 0 w 7" name="T6"/>
                    <a:gd fmla="*/ 1 h 16" name="T7"/>
                    <a:gd fmla="*/ 4 w 7" name="T8"/>
                    <a:gd fmla="*/ 0 h 16" name="T9"/>
                    <a:gd fmla="*/ 5 w 7" name="T10"/>
                    <a:gd fmla="*/ 6 h 16" name="T11"/>
                    <a:gd fmla="*/ 6 w 7" name="T12"/>
                    <a:gd fmla="*/ 12 h 16" name="T13"/>
                    <a:gd fmla="*/ 6 w 7" name="T14"/>
                    <a:gd fmla="*/ 11 h 16" name="T15"/>
                    <a:gd fmla="*/ 7 w 7" name="T16"/>
                    <a:gd fmla="*/ 15 h 16" name="T17"/>
                    <a:gd fmla="*/ 4 w 7" name="T18"/>
                    <a:gd fmla="*/ 16 h 16" name="T19"/>
                    <a:gd fmla="*/ 2 w 7" name="T20"/>
                    <a:gd fmla="*/ 16 h 1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6" w="7">
                      <a:moveTo>
                        <a:pt x="2" y="16"/>
                      </a:move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1"/>
                        <a:pt x="1" y="9"/>
                        <a:pt x="1" y="6"/>
                      </a:cubicBezTo>
                      <a:cubicBezTo>
                        <a:pt x="1" y="4"/>
                        <a:pt x="1" y="2"/>
                        <a:pt x="0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2"/>
                        <a:pt x="5" y="4"/>
                        <a:pt x="5" y="6"/>
                      </a:cubicBezTo>
                      <a:cubicBezTo>
                        <a:pt x="5" y="8"/>
                        <a:pt x="6" y="10"/>
                        <a:pt x="6" y="12"/>
                      </a:cubicBezTo>
                      <a:cubicBezTo>
                        <a:pt x="6" y="12"/>
                        <a:pt x="6" y="12"/>
                        <a:pt x="6" y="11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6"/>
                        <a:pt x="5" y="16"/>
                        <a:pt x="4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49" name="Freeform 108"/>
                <p:cNvSpPr/>
                <p:nvPr/>
              </p:nvSpPr>
              <p:spPr bwMode="auto">
                <a:xfrm>
                  <a:off x="10133013" y="1757363"/>
                  <a:ext cx="44450" cy="85725"/>
                </a:xfrm>
                <a:custGeom>
                  <a:gdLst>
                    <a:gd fmla="*/ 1 w 9" name="T0"/>
                    <a:gd fmla="*/ 18 h 18" name="T1"/>
                    <a:gd fmla="*/ 1 w 9" name="T2"/>
                    <a:gd fmla="*/ 17 h 18" name="T3"/>
                    <a:gd fmla="*/ 1 w 9" name="T4"/>
                    <a:gd fmla="*/ 2 h 18" name="T5"/>
                    <a:gd fmla="*/ 1 w 9" name="T6"/>
                    <a:gd fmla="*/ 1 h 18" name="T7"/>
                    <a:gd fmla="*/ 2 w 9" name="T8"/>
                    <a:gd fmla="*/ 1 h 18" name="T9"/>
                    <a:gd fmla="*/ 7 w 9" name="T10"/>
                    <a:gd fmla="*/ 1 h 18" name="T11"/>
                    <a:gd fmla="*/ 6 w 9" name="T12"/>
                    <a:gd fmla="*/ 5 h 18" name="T13"/>
                    <a:gd fmla="*/ 5 w 9" name="T14"/>
                    <a:gd fmla="*/ 4 h 18" name="T15"/>
                    <a:gd fmla="*/ 5 w 9" name="T16"/>
                    <a:gd fmla="*/ 14 h 18" name="T17"/>
                    <a:gd fmla="*/ 7 w 9" name="T18"/>
                    <a:gd fmla="*/ 13 h 18" name="T19"/>
                    <a:gd fmla="*/ 9 w 9" name="T20"/>
                    <a:gd fmla="*/ 17 h 18" name="T21"/>
                    <a:gd fmla="*/ 3 w 9" name="T22"/>
                    <a:gd fmla="*/ 18 h 18" name="T23"/>
                    <a:gd fmla="*/ 1 w 9" name="T24"/>
                    <a:gd fmla="*/ 18 h 1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8" w="9">
                      <a:moveTo>
                        <a:pt x="1" y="18"/>
                      </a:move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3"/>
                        <a:pt x="0" y="7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5" y="0"/>
                        <a:pt x="7" y="1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8"/>
                        <a:pt x="4" y="11"/>
                        <a:pt x="5" y="14"/>
                      </a:cubicBezTo>
                      <a:cubicBezTo>
                        <a:pt x="5" y="14"/>
                        <a:pt x="6" y="14"/>
                        <a:pt x="7" y="13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7" y="18"/>
                        <a:pt x="4" y="18"/>
                        <a:pt x="3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0" name="Freeform 109"/>
                <p:cNvSpPr/>
                <p:nvPr/>
              </p:nvSpPr>
              <p:spPr bwMode="auto">
                <a:xfrm>
                  <a:off x="10148888" y="1790700"/>
                  <a:ext cx="23812" cy="19050"/>
                </a:xfrm>
                <a:custGeom>
                  <a:gdLst>
                    <a:gd fmla="*/ 2 w 5" name="T0"/>
                    <a:gd fmla="*/ 4 h 4" name="T1"/>
                    <a:gd fmla="*/ 0 w 5" name="T2"/>
                    <a:gd fmla="*/ 1 h 4" name="T3"/>
                    <a:gd fmla="*/ 5 w 5" name="T4"/>
                    <a:gd fmla="*/ 1 h 4" name="T5"/>
                    <a:gd fmla="*/ 2 w 5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2" y="4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3" y="0"/>
                        <a:pt x="5" y="1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1" name="Freeform 110"/>
                <p:cNvSpPr/>
                <p:nvPr/>
              </p:nvSpPr>
              <p:spPr bwMode="auto">
                <a:xfrm>
                  <a:off x="10177463" y="1743075"/>
                  <a:ext cx="42862" cy="90487"/>
                </a:xfrm>
                <a:custGeom>
                  <a:gdLst>
                    <a:gd fmla="*/ 1 w 9" name="T0"/>
                    <a:gd fmla="*/ 19 h 19" name="T1"/>
                    <a:gd fmla="*/ 0 w 9" name="T2"/>
                    <a:gd fmla="*/ 10 h 19" name="T3"/>
                    <a:gd fmla="*/ 0 w 9" name="T4"/>
                    <a:gd fmla="*/ 3 h 19" name="T5"/>
                    <a:gd fmla="*/ 0 w 9" name="T6"/>
                    <a:gd fmla="*/ 0 h 19" name="T7"/>
                    <a:gd fmla="*/ 3 w 9" name="T8"/>
                    <a:gd fmla="*/ 1 h 19" name="T9"/>
                    <a:gd fmla="*/ 8 w 9" name="T10"/>
                    <a:gd fmla="*/ 9 h 19" name="T11"/>
                    <a:gd fmla="*/ 5 w 9" name="T12"/>
                    <a:gd fmla="*/ 14 h 19" name="T13"/>
                    <a:gd fmla="*/ 5 w 9" name="T14"/>
                    <a:gd fmla="*/ 19 h 19" name="T15"/>
                    <a:gd fmla="*/ 1 w 9" name="T16"/>
                    <a:gd fmla="*/ 19 h 19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9" w="9">
                      <a:moveTo>
                        <a:pt x="1" y="19"/>
                      </a:moveTo>
                      <a:cubicBezTo>
                        <a:pt x="1" y="16"/>
                        <a:pt x="1" y="13"/>
                        <a:pt x="0" y="10"/>
                      </a:cubicBezTo>
                      <a:cubicBezTo>
                        <a:pt x="0" y="8"/>
                        <a:pt x="0" y="6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6" y="3"/>
                        <a:pt x="9" y="6"/>
                        <a:pt x="8" y="9"/>
                      </a:cubicBezTo>
                      <a:cubicBezTo>
                        <a:pt x="8" y="11"/>
                        <a:pt x="7" y="13"/>
                        <a:pt x="5" y="14"/>
                      </a:cubicBezTo>
                      <a:cubicBezTo>
                        <a:pt x="5" y="15"/>
                        <a:pt x="5" y="17"/>
                        <a:pt x="5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2" name="Freeform 111"/>
                <p:cNvSpPr/>
                <p:nvPr/>
              </p:nvSpPr>
              <p:spPr bwMode="auto">
                <a:xfrm>
                  <a:off x="10210800" y="1757363"/>
                  <a:ext cx="23812" cy="71437"/>
                </a:xfrm>
                <a:custGeom>
                  <a:gdLst>
                    <a:gd fmla="*/ 1 w 5" name="T0"/>
                    <a:gd fmla="*/ 15 h 15" name="T1"/>
                    <a:gd fmla="*/ 1 w 5" name="T2"/>
                    <a:gd fmla="*/ 7 h 15" name="T3"/>
                    <a:gd fmla="*/ 0 w 5" name="T4"/>
                    <a:gd fmla="*/ 0 h 15" name="T5"/>
                    <a:gd fmla="*/ 4 w 5" name="T6"/>
                    <a:gd fmla="*/ 0 h 15" name="T7"/>
                    <a:gd fmla="*/ 5 w 5" name="T8"/>
                    <a:gd fmla="*/ 6 h 15" name="T9"/>
                    <a:gd fmla="*/ 5 w 5" name="T10"/>
                    <a:gd fmla="*/ 15 h 15" name="T11"/>
                    <a:gd fmla="*/ 1 w 5" name="T12"/>
                    <a:gd fmla="*/ 15 h 1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5" w="5">
                      <a:moveTo>
                        <a:pt x="1" y="15"/>
                      </a:moveTo>
                      <a:cubicBezTo>
                        <a:pt x="1" y="13"/>
                        <a:pt x="1" y="10"/>
                        <a:pt x="1" y="7"/>
                      </a:cubicBez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"/>
                        <a:pt x="4" y="4"/>
                        <a:pt x="5" y="6"/>
                      </a:cubicBezTo>
                      <a:cubicBezTo>
                        <a:pt x="5" y="9"/>
                        <a:pt x="5" y="13"/>
                        <a:pt x="5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3" name="Freeform 112"/>
                <p:cNvSpPr/>
                <p:nvPr/>
              </p:nvSpPr>
              <p:spPr bwMode="auto">
                <a:xfrm>
                  <a:off x="10225088" y="1781175"/>
                  <a:ext cx="23812" cy="19050"/>
                </a:xfrm>
                <a:custGeom>
                  <a:gdLst>
                    <a:gd fmla="*/ 0 w 5" name="T0"/>
                    <a:gd fmla="*/ 4 h 4" name="T1"/>
                    <a:gd fmla="*/ 1 w 5" name="T2"/>
                    <a:gd fmla="*/ 0 h 4" name="T3"/>
                    <a:gd fmla="*/ 5 w 5" name="T4"/>
                    <a:gd fmla="*/ 0 h 4" name="T5"/>
                    <a:gd fmla="*/ 5 w 5" name="T6"/>
                    <a:gd fmla="*/ 4 h 4" name="T7"/>
                    <a:gd fmla="*/ 0 w 5" name="T8"/>
                    <a:gd fmla="*/ 4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5">
                      <a:moveTo>
                        <a:pt x="0" y="4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3" y="0"/>
                        <a:pt x="5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2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4" name="Freeform 113"/>
                <p:cNvSpPr/>
                <p:nvPr/>
              </p:nvSpPr>
              <p:spPr bwMode="auto">
                <a:xfrm>
                  <a:off x="10239375" y="1757363"/>
                  <a:ext cx="19050" cy="66675"/>
                </a:xfrm>
                <a:custGeom>
                  <a:gdLst>
                    <a:gd fmla="*/ 0 w 4" name="T0"/>
                    <a:gd fmla="*/ 14 h 14" name="T1"/>
                    <a:gd fmla="*/ 0 w 4" name="T2"/>
                    <a:gd fmla="*/ 8 h 14" name="T3"/>
                    <a:gd fmla="*/ 0 w 4" name="T4"/>
                    <a:gd fmla="*/ 0 h 14" name="T5"/>
                    <a:gd fmla="*/ 4 w 4" name="T6"/>
                    <a:gd fmla="*/ 0 h 14" name="T7"/>
                    <a:gd fmla="*/ 4 w 4" name="T8"/>
                    <a:gd fmla="*/ 8 h 14" name="T9"/>
                    <a:gd fmla="*/ 4 w 4" name="T10"/>
                    <a:gd fmla="*/ 14 h 14" name="T11"/>
                    <a:gd fmla="*/ 0 w 4" name="T12"/>
                    <a:gd fmla="*/ 14 h 1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4" w="4">
                      <a:moveTo>
                        <a:pt x="0" y="14"/>
                      </a:moveTo>
                      <a:cubicBezTo>
                        <a:pt x="0" y="12"/>
                        <a:pt x="0" y="10"/>
                        <a:pt x="0" y="8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"/>
                        <a:pt x="4" y="6"/>
                        <a:pt x="4" y="8"/>
                      </a:cubicBezTo>
                      <a:cubicBezTo>
                        <a:pt x="4" y="10"/>
                        <a:pt x="4" y="12"/>
                        <a:pt x="4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5" name="Freeform 114"/>
                <p:cNvSpPr>
                  <a:spLocks noEditPoints="1"/>
                </p:cNvSpPr>
                <p:nvPr/>
              </p:nvSpPr>
              <p:spPr bwMode="auto">
                <a:xfrm>
                  <a:off x="10248900" y="1747838"/>
                  <a:ext cx="58737" cy="80962"/>
                </a:xfrm>
                <a:custGeom>
                  <a:gdLst>
                    <a:gd fmla="*/ 5 w 12" name="T0"/>
                    <a:gd fmla="*/ 16 h 17" name="T1"/>
                    <a:gd fmla="*/ 4 w 12" name="T2"/>
                    <a:gd fmla="*/ 16 h 17" name="T3"/>
                    <a:gd fmla="*/ 0 w 12" name="T4"/>
                    <a:gd fmla="*/ 10 h 17" name="T5"/>
                    <a:gd fmla="*/ 7 w 12" name="T6"/>
                    <a:gd fmla="*/ 0 h 17" name="T7"/>
                    <a:gd fmla="*/ 7 w 12" name="T8"/>
                    <a:gd fmla="*/ 2 h 17" name="T9"/>
                    <a:gd fmla="*/ 8 w 12" name="T10"/>
                    <a:gd fmla="*/ 1 h 17" name="T11"/>
                    <a:gd fmla="*/ 10 w 12" name="T12"/>
                    <a:gd fmla="*/ 12 h 17" name="T13"/>
                    <a:gd fmla="*/ 5 w 12" name="T14"/>
                    <a:gd fmla="*/ 16 h 17" name="T15"/>
                    <a:gd fmla="*/ 6 w 12" name="T16"/>
                    <a:gd fmla="*/ 5 h 17" name="T17"/>
                    <a:gd fmla="*/ 4 w 12" name="T18"/>
                    <a:gd fmla="*/ 10 h 17" name="T19"/>
                    <a:gd fmla="*/ 5 w 12" name="T20"/>
                    <a:gd fmla="*/ 12 h 17" name="T21"/>
                    <a:gd fmla="*/ 7 w 12" name="T22"/>
                    <a:gd fmla="*/ 11 h 17" name="T23"/>
                    <a:gd fmla="*/ 6 w 12" name="T24"/>
                    <a:gd fmla="*/ 5 h 1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7" w="12">
                      <a:moveTo>
                        <a:pt x="5" y="16"/>
                      </a:move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2" y="16"/>
                        <a:pt x="0" y="13"/>
                        <a:pt x="0" y="10"/>
                      </a:cubicBezTo>
                      <a:cubicBezTo>
                        <a:pt x="0" y="5"/>
                        <a:pt x="3" y="0"/>
                        <a:pt x="7" y="0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1" y="3"/>
                        <a:pt x="12" y="9"/>
                        <a:pt x="10" y="12"/>
                      </a:cubicBezTo>
                      <a:cubicBezTo>
                        <a:pt x="9" y="15"/>
                        <a:pt x="7" y="17"/>
                        <a:pt x="5" y="16"/>
                      </a:cubicBezTo>
                      <a:close/>
                      <a:moveTo>
                        <a:pt x="6" y="5"/>
                      </a:moveTo>
                      <a:cubicBezTo>
                        <a:pt x="5" y="6"/>
                        <a:pt x="4" y="8"/>
                        <a:pt x="4" y="10"/>
                      </a:cubicBezTo>
                      <a:cubicBezTo>
                        <a:pt x="4" y="10"/>
                        <a:pt x="4" y="12"/>
                        <a:pt x="5" y="12"/>
                      </a:cubicBezTo>
                      <a:cubicBezTo>
                        <a:pt x="5" y="12"/>
                        <a:pt x="6" y="12"/>
                        <a:pt x="7" y="11"/>
                      </a:cubicBezTo>
                      <a:cubicBezTo>
                        <a:pt x="7" y="9"/>
                        <a:pt x="7" y="6"/>
                        <a:pt x="6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6" name="Freeform 115"/>
                <p:cNvSpPr/>
                <p:nvPr/>
              </p:nvSpPr>
              <p:spPr bwMode="auto">
                <a:xfrm>
                  <a:off x="10293350" y="1743075"/>
                  <a:ext cx="19050" cy="66675"/>
                </a:xfrm>
                <a:custGeom>
                  <a:gdLst>
                    <a:gd fmla="*/ 0 w 4" name="T0"/>
                    <a:gd fmla="*/ 14 h 14" name="T1"/>
                    <a:gd fmla="*/ 0 w 4" name="T2"/>
                    <a:gd fmla="*/ 1 h 14" name="T3"/>
                    <a:gd fmla="*/ 4 w 4" name="T4"/>
                    <a:gd fmla="*/ 0 h 14" name="T5"/>
                    <a:gd fmla="*/ 4 w 4" name="T6"/>
                    <a:gd fmla="*/ 14 h 14" name="T7"/>
                    <a:gd fmla="*/ 0 w 4" name="T8"/>
                    <a:gd fmla="*/ 14 h 1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4" w="4">
                      <a:moveTo>
                        <a:pt x="0" y="14"/>
                      </a:moveTo>
                      <a:cubicBezTo>
                        <a:pt x="0" y="11"/>
                        <a:pt x="0" y="4"/>
                        <a:pt x="0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11"/>
                        <a:pt x="4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7" name="Freeform 116"/>
                <p:cNvSpPr/>
                <p:nvPr/>
              </p:nvSpPr>
              <p:spPr bwMode="auto">
                <a:xfrm>
                  <a:off x="10302875" y="1743075"/>
                  <a:ext cx="47625" cy="61912"/>
                </a:xfrm>
                <a:custGeom>
                  <a:gdLst>
                    <a:gd fmla="*/ 5 w 10" name="T0"/>
                    <a:gd fmla="*/ 13 h 13" name="T1"/>
                    <a:gd fmla="*/ 3 w 10" name="T2"/>
                    <a:gd fmla="*/ 8 h 13" name="T3"/>
                    <a:gd fmla="*/ 0 w 10" name="T4"/>
                    <a:gd fmla="*/ 3 h 13" name="T5"/>
                    <a:gd fmla="*/ 3 w 10" name="T6"/>
                    <a:gd fmla="*/ 1 h 13" name="T7"/>
                    <a:gd fmla="*/ 5 w 10" name="T8"/>
                    <a:gd fmla="*/ 4 h 13" name="T9"/>
                    <a:gd fmla="*/ 6 w 10" name="T10"/>
                    <a:gd fmla="*/ 0 h 13" name="T11"/>
                    <a:gd fmla="*/ 10 w 10" name="T12"/>
                    <a:gd fmla="*/ 0 h 13" name="T13"/>
                    <a:gd fmla="*/ 9 w 10" name="T14"/>
                    <a:gd fmla="*/ 12 h 13" name="T15"/>
                    <a:gd fmla="*/ 5 w 10" name="T16"/>
                    <a:gd fmla="*/ 13 h 1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" w="10">
                      <a:moveTo>
                        <a:pt x="5" y="13"/>
                      </a:moveTo>
                      <a:cubicBezTo>
                        <a:pt x="4" y="12"/>
                        <a:pt x="4" y="10"/>
                        <a:pt x="3" y="8"/>
                      </a:cubicBezTo>
                      <a:cubicBezTo>
                        <a:pt x="2" y="7"/>
                        <a:pt x="1" y="4"/>
                        <a:pt x="0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3"/>
                        <a:pt x="5" y="4"/>
                      </a:cubicBezTo>
                      <a:cubicBezTo>
                        <a:pt x="5" y="2"/>
                        <a:pt x="5" y="1"/>
                        <a:pt x="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5"/>
                        <a:pt x="9" y="8"/>
                        <a:pt x="9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8" name="Freeform 117"/>
                <p:cNvSpPr/>
                <p:nvPr/>
              </p:nvSpPr>
              <p:spPr bwMode="auto">
                <a:xfrm>
                  <a:off x="10340975" y="1719263"/>
                  <a:ext cx="28575" cy="95250"/>
                </a:xfrm>
                <a:custGeom>
                  <a:gdLst>
                    <a:gd fmla="*/ 0 w 6" name="T0"/>
                    <a:gd fmla="*/ 19 h 20" name="T1"/>
                    <a:gd fmla="*/ 0 w 6" name="T2"/>
                    <a:gd fmla="*/ 17 h 20" name="T3"/>
                    <a:gd fmla="*/ 0 w 6" name="T4"/>
                    <a:gd fmla="*/ 8 h 20" name="T5"/>
                    <a:gd fmla="*/ 0 w 6" name="T6"/>
                    <a:gd fmla="*/ 3 h 20" name="T7"/>
                    <a:gd fmla="*/ 0 w 6" name="T8"/>
                    <a:gd fmla="*/ 1 h 20" name="T9"/>
                    <a:gd fmla="*/ 2 w 6" name="T10"/>
                    <a:gd fmla="*/ 1 h 20" name="T11"/>
                    <a:gd fmla="*/ 3 w 6" name="T12"/>
                    <a:gd fmla="*/ 0 h 20" name="T13"/>
                    <a:gd fmla="*/ 6 w 6" name="T14"/>
                    <a:gd fmla="*/ 0 h 20" name="T15"/>
                    <a:gd fmla="*/ 6 w 6" name="T16"/>
                    <a:gd fmla="*/ 4 h 20" name="T17"/>
                    <a:gd fmla="*/ 4 w 6" name="T18"/>
                    <a:gd fmla="*/ 4 h 20" name="T19"/>
                    <a:gd fmla="*/ 4 w 6" name="T20"/>
                    <a:gd fmla="*/ 4 h 20" name="T21"/>
                    <a:gd fmla="*/ 4 w 6" name="T22"/>
                    <a:gd fmla="*/ 8 h 20" name="T23"/>
                    <a:gd fmla="*/ 4 w 6" name="T24"/>
                    <a:gd fmla="*/ 15 h 20" name="T25"/>
                    <a:gd fmla="*/ 5 w 6" name="T26"/>
                    <a:gd fmla="*/ 15 h 20" name="T27"/>
                    <a:gd fmla="*/ 6 w 6" name="T28"/>
                    <a:gd fmla="*/ 19 h 20" name="T29"/>
                    <a:gd fmla="*/ 2 w 6" name="T30"/>
                    <a:gd fmla="*/ 19 h 20" name="T31"/>
                    <a:gd fmla="*/ 0 w 6" name="T32"/>
                    <a:gd fmla="*/ 19 h 20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0" w="6">
                      <a:moveTo>
                        <a:pt x="0" y="19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"/>
                        <a:pt x="0" y="11"/>
                        <a:pt x="0" y="8"/>
                      </a:cubicBezTo>
                      <a:cubicBezTo>
                        <a:pt x="0" y="6"/>
                        <a:pt x="0" y="4"/>
                        <a:pt x="0" y="3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10"/>
                        <a:pt x="4" y="13"/>
                        <a:pt x="4" y="15"/>
                      </a:cubicBezTo>
                      <a:cubicBezTo>
                        <a:pt x="4" y="15"/>
                        <a:pt x="4" y="15"/>
                        <a:pt x="5" y="15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4" y="20"/>
                        <a:pt x="2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59" name="Freeform 118"/>
                <p:cNvSpPr/>
                <p:nvPr/>
              </p:nvSpPr>
              <p:spPr bwMode="auto">
                <a:xfrm>
                  <a:off x="10345738" y="1752600"/>
                  <a:ext cx="23812" cy="23812"/>
                </a:xfrm>
                <a:custGeom>
                  <a:gdLst>
                    <a:gd fmla="*/ 4 w 5" name="T0"/>
                    <a:gd fmla="*/ 5 h 5" name="T1"/>
                    <a:gd fmla="*/ 4 w 5" name="T2"/>
                    <a:gd fmla="*/ 4 h 5" name="T3"/>
                    <a:gd fmla="*/ 0 w 5" name="T4"/>
                    <a:gd fmla="*/ 3 h 5" name="T5"/>
                    <a:gd fmla="*/ 5 w 5" name="T6"/>
                    <a:gd fmla="*/ 0 h 5" name="T7"/>
                    <a:gd fmla="*/ 5 w 5" name="T8"/>
                    <a:gd fmla="*/ 4 h 5" name="T9"/>
                    <a:gd fmla="*/ 4 w 5" name="T10"/>
                    <a:gd fmla="*/ 5 h 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" w="5">
                      <a:moveTo>
                        <a:pt x="4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2" y="1"/>
                        <a:pt x="5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0" name="Freeform 119"/>
                <p:cNvSpPr/>
                <p:nvPr/>
              </p:nvSpPr>
              <p:spPr bwMode="auto">
                <a:xfrm>
                  <a:off x="10572750" y="1724025"/>
                  <a:ext cx="52387" cy="23812"/>
                </a:xfrm>
                <a:custGeom>
                  <a:gdLst>
                    <a:gd fmla="*/ 2 w 11" name="T0"/>
                    <a:gd fmla="*/ 4 h 5" name="T1"/>
                    <a:gd fmla="*/ 0 w 11" name="T2"/>
                    <a:gd fmla="*/ 3 h 5" name="T3"/>
                    <a:gd fmla="*/ 3 w 11" name="T4"/>
                    <a:gd fmla="*/ 1 h 5" name="T5"/>
                    <a:gd fmla="*/ 3 w 11" name="T6"/>
                    <a:gd fmla="*/ 0 h 5" name="T7"/>
                    <a:gd fmla="*/ 6 w 11" name="T8"/>
                    <a:gd fmla="*/ 0 h 5" name="T9"/>
                    <a:gd fmla="*/ 11 w 11" name="T10"/>
                    <a:gd fmla="*/ 1 h 5" name="T11"/>
                    <a:gd fmla="*/ 10 w 11" name="T12"/>
                    <a:gd fmla="*/ 5 h 5" name="T13"/>
                    <a:gd fmla="*/ 6 w 11" name="T14"/>
                    <a:gd fmla="*/ 4 h 5" name="T15"/>
                    <a:gd fmla="*/ 2 w 11" name="T16"/>
                    <a:gd fmla="*/ 4 h 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" w="11">
                      <a:moveTo>
                        <a:pt x="2" y="4"/>
                      </a:move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5" y="0"/>
                        <a:pt x="6" y="0"/>
                      </a:cubicBezTo>
                      <a:cubicBezTo>
                        <a:pt x="8" y="0"/>
                        <a:pt x="9" y="0"/>
                        <a:pt x="11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9" y="4"/>
                        <a:pt x="7" y="4"/>
                        <a:pt x="6" y="4"/>
                      </a:cubicBezTo>
                      <a:cubicBezTo>
                        <a:pt x="4" y="4"/>
                        <a:pt x="3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1" name="Freeform 120"/>
                <p:cNvSpPr/>
                <p:nvPr/>
              </p:nvSpPr>
              <p:spPr bwMode="auto">
                <a:xfrm>
                  <a:off x="10591800" y="1733550"/>
                  <a:ext cx="23812" cy="66675"/>
                </a:xfrm>
                <a:custGeom>
                  <a:gdLst>
                    <a:gd fmla="*/ 4 w 5" name="T0"/>
                    <a:gd fmla="*/ 14 h 14" name="T1"/>
                    <a:gd fmla="*/ 0 w 5" name="T2"/>
                    <a:gd fmla="*/ 14 h 14" name="T3"/>
                    <a:gd fmla="*/ 0 w 5" name="T4"/>
                    <a:gd fmla="*/ 4 h 14" name="T5"/>
                    <a:gd fmla="*/ 0 w 5" name="T6"/>
                    <a:gd fmla="*/ 1 h 14" name="T7"/>
                    <a:gd fmla="*/ 4 w 5" name="T8"/>
                    <a:gd fmla="*/ 0 h 14" name="T9"/>
                    <a:gd fmla="*/ 4 w 5" name="T10"/>
                    <a:gd fmla="*/ 4 h 14" name="T11"/>
                    <a:gd fmla="*/ 4 w 5" name="T12"/>
                    <a:gd fmla="*/ 14 h 1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4" w="5">
                      <a:moveTo>
                        <a:pt x="4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1"/>
                        <a:pt x="1" y="7"/>
                        <a:pt x="0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3"/>
                        <a:pt x="4" y="4"/>
                      </a:cubicBezTo>
                      <a:cubicBezTo>
                        <a:pt x="5" y="7"/>
                        <a:pt x="5" y="11"/>
                        <a:pt x="4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2" name="Freeform 121"/>
                <p:cNvSpPr/>
                <p:nvPr/>
              </p:nvSpPr>
              <p:spPr bwMode="auto">
                <a:xfrm>
                  <a:off x="10610850" y="1724025"/>
                  <a:ext cx="66675" cy="80962"/>
                </a:xfrm>
                <a:custGeom>
                  <a:gdLst>
                    <a:gd fmla="*/ 4 w 14" name="T0"/>
                    <a:gd fmla="*/ 17 h 17" name="T1"/>
                    <a:gd fmla="*/ 4 w 14" name="T2"/>
                    <a:gd fmla="*/ 15 h 17" name="T3"/>
                    <a:gd fmla="*/ 2 w 14" name="T4"/>
                    <a:gd fmla="*/ 4 h 17" name="T5"/>
                    <a:gd fmla="*/ 0 w 14" name="T6"/>
                    <a:gd fmla="*/ 0 h 17" name="T7"/>
                    <a:gd fmla="*/ 4 w 14" name="T8"/>
                    <a:gd fmla="*/ 1 h 17" name="T9"/>
                    <a:gd fmla="*/ 8 w 14" name="T10"/>
                    <a:gd fmla="*/ 1 h 17" name="T11"/>
                    <a:gd fmla="*/ 13 w 14" name="T12"/>
                    <a:gd fmla="*/ 1 h 17" name="T13"/>
                    <a:gd fmla="*/ 13 w 14" name="T14"/>
                    <a:gd fmla="*/ 1 h 17" name="T15"/>
                    <a:gd fmla="*/ 12 w 14" name="T16"/>
                    <a:gd fmla="*/ 5 h 17" name="T17"/>
                    <a:gd fmla="*/ 12 w 14" name="T18"/>
                    <a:gd fmla="*/ 5 h 17" name="T19"/>
                    <a:gd fmla="*/ 8 w 14" name="T20"/>
                    <a:gd fmla="*/ 5 h 17" name="T21"/>
                    <a:gd fmla="*/ 7 w 14" name="T22"/>
                    <a:gd fmla="*/ 5 h 17" name="T23"/>
                    <a:gd fmla="*/ 9 w 14" name="T24"/>
                    <a:gd fmla="*/ 13 h 17" name="T25"/>
                    <a:gd fmla="*/ 14 w 14" name="T26"/>
                    <a:gd fmla="*/ 14 h 17" name="T27"/>
                    <a:gd fmla="*/ 13 w 14" name="T28"/>
                    <a:gd fmla="*/ 17 h 17" name="T29"/>
                    <a:gd fmla="*/ 8 w 14" name="T30"/>
                    <a:gd fmla="*/ 17 h 17" name="T31"/>
                    <a:gd fmla="*/ 4 w 14" name="T32"/>
                    <a:gd fmla="*/ 17 h 17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7" w="14">
                      <a:moveTo>
                        <a:pt x="4" y="17"/>
                      </a:move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1"/>
                        <a:pt x="4" y="7"/>
                        <a:pt x="2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7" y="1"/>
                        <a:pt x="8" y="1"/>
                      </a:cubicBezTo>
                      <a:cubicBezTo>
                        <a:pt x="9" y="1"/>
                        <a:pt x="11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5"/>
                        <a:pt x="9" y="5"/>
                        <a:pt x="8" y="5"/>
                      </a:cubicBezTo>
                      <a:cubicBezTo>
                        <a:pt x="8" y="5"/>
                        <a:pt x="8" y="5"/>
                        <a:pt x="7" y="5"/>
                      </a:cubicBezTo>
                      <a:cubicBezTo>
                        <a:pt x="8" y="7"/>
                        <a:pt x="9" y="10"/>
                        <a:pt x="9" y="13"/>
                      </a:cubicBezTo>
                      <a:cubicBezTo>
                        <a:pt x="11" y="13"/>
                        <a:pt x="13" y="13"/>
                        <a:pt x="14" y="14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2" y="17"/>
                        <a:pt x="9" y="17"/>
                        <a:pt x="8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3" name="Freeform 122"/>
                <p:cNvSpPr/>
                <p:nvPr/>
              </p:nvSpPr>
              <p:spPr bwMode="auto">
                <a:xfrm>
                  <a:off x="10644188" y="1752600"/>
                  <a:ext cx="23812" cy="23812"/>
                </a:xfrm>
                <a:custGeom>
                  <a:gdLst>
                    <a:gd fmla="*/ 0 w 5" name="T0"/>
                    <a:gd fmla="*/ 4 h 5" name="T1"/>
                    <a:gd fmla="*/ 0 w 5" name="T2"/>
                    <a:gd fmla="*/ 4 h 5" name="T3"/>
                    <a:gd fmla="*/ 0 w 5" name="T4"/>
                    <a:gd fmla="*/ 0 h 5" name="T5"/>
                    <a:gd fmla="*/ 5 w 5" name="T6"/>
                    <a:gd fmla="*/ 1 h 5" name="T7"/>
                    <a:gd fmla="*/ 4 w 5" name="T8"/>
                    <a:gd fmla="*/ 5 h 5" name="T9"/>
                    <a:gd fmla="*/ 0 w 5" name="T10"/>
                    <a:gd fmla="*/ 4 h 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" w="5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1"/>
                        <a:pt x="5" y="1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1" y="5"/>
                        <a:pt x="0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4" name="Freeform 123"/>
                <p:cNvSpPr/>
                <p:nvPr/>
              </p:nvSpPr>
              <p:spPr bwMode="auto">
                <a:xfrm>
                  <a:off x="10677525" y="1733550"/>
                  <a:ext cx="53975" cy="80962"/>
                </a:xfrm>
                <a:custGeom>
                  <a:gdLst>
                    <a:gd fmla="*/ 0 w 11" name="T0"/>
                    <a:gd fmla="*/ 17 h 17" name="T1"/>
                    <a:gd fmla="*/ 0 w 11" name="T2"/>
                    <a:gd fmla="*/ 16 h 17" name="T3"/>
                    <a:gd fmla="*/ 0 w 11" name="T4"/>
                    <a:gd fmla="*/ 0 h 17" name="T5"/>
                    <a:gd fmla="*/ 4 w 11" name="T6"/>
                    <a:gd fmla="*/ 0 h 17" name="T7"/>
                    <a:gd fmla="*/ 4 w 11" name="T8"/>
                    <a:gd fmla="*/ 13 h 17" name="T9"/>
                    <a:gd fmla="*/ 9 w 11" name="T10"/>
                    <a:gd fmla="*/ 13 h 17" name="T11"/>
                    <a:gd fmla="*/ 11 w 11" name="T12"/>
                    <a:gd fmla="*/ 17 h 17" name="T13"/>
                    <a:gd fmla="*/ 3 w 11" name="T14"/>
                    <a:gd fmla="*/ 17 h 17" name="T15"/>
                    <a:gd fmla="*/ 0 w 11" name="T16"/>
                    <a:gd fmla="*/ 17 h 17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" w="11">
                      <a:moveTo>
                        <a:pt x="0" y="17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1"/>
                        <a:pt x="0" y="5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5"/>
                        <a:pt x="4" y="9"/>
                        <a:pt x="4" y="13"/>
                      </a:cubicBezTo>
                      <a:cubicBezTo>
                        <a:pt x="6" y="13"/>
                        <a:pt x="8" y="13"/>
                        <a:pt x="9" y="13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9" y="17"/>
                        <a:pt x="7" y="17"/>
                        <a:pt x="3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5" name="Freeform 124"/>
                <p:cNvSpPr/>
                <p:nvPr/>
              </p:nvSpPr>
              <p:spPr bwMode="auto">
                <a:xfrm>
                  <a:off x="10712450" y="1738313"/>
                  <a:ext cx="57150" cy="85725"/>
                </a:xfrm>
                <a:custGeom>
                  <a:gdLst>
                    <a:gd fmla="*/ 3 w 12" name="T0"/>
                    <a:gd fmla="*/ 17 h 18" name="T1"/>
                    <a:gd fmla="*/ 3 w 12" name="T2"/>
                    <a:gd fmla="*/ 15 h 18" name="T3"/>
                    <a:gd fmla="*/ 1 w 12" name="T4"/>
                    <a:gd fmla="*/ 3 h 18" name="T5"/>
                    <a:gd fmla="*/ 0 w 12" name="T6"/>
                    <a:gd fmla="*/ 1 h 18" name="T7"/>
                    <a:gd fmla="*/ 3 w 12" name="T8"/>
                    <a:gd fmla="*/ 0 h 18" name="T9"/>
                    <a:gd fmla="*/ 10 w 12" name="T10"/>
                    <a:gd fmla="*/ 0 h 18" name="T11"/>
                    <a:gd fmla="*/ 10 w 12" name="T12"/>
                    <a:gd fmla="*/ 4 h 18" name="T13"/>
                    <a:gd fmla="*/ 6 w 12" name="T14"/>
                    <a:gd fmla="*/ 4 h 18" name="T15"/>
                    <a:gd fmla="*/ 7 w 12" name="T16"/>
                    <a:gd fmla="*/ 13 h 18" name="T17"/>
                    <a:gd fmla="*/ 12 w 12" name="T18"/>
                    <a:gd fmla="*/ 14 h 18" name="T19"/>
                    <a:gd fmla="*/ 11 w 12" name="T20"/>
                    <a:gd fmla="*/ 18 h 18" name="T21"/>
                    <a:gd fmla="*/ 5 w 12" name="T22"/>
                    <a:gd fmla="*/ 17 h 18" name="T23"/>
                    <a:gd fmla="*/ 3 w 12" name="T24"/>
                    <a:gd fmla="*/ 17 h 1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8" w="12">
                      <a:moveTo>
                        <a:pt x="3" y="17"/>
                      </a:move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1"/>
                        <a:pt x="3" y="7"/>
                        <a:pt x="1" y="3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0"/>
                        <a:pt x="10" y="0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8" y="4"/>
                        <a:pt x="7" y="4"/>
                        <a:pt x="6" y="4"/>
                      </a:cubicBezTo>
                      <a:cubicBezTo>
                        <a:pt x="7" y="7"/>
                        <a:pt x="7" y="10"/>
                        <a:pt x="7" y="13"/>
                      </a:cubicBezTo>
                      <a:cubicBezTo>
                        <a:pt x="9" y="13"/>
                        <a:pt x="10" y="13"/>
                        <a:pt x="12" y="14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0" y="17"/>
                        <a:pt x="7" y="17"/>
                        <a:pt x="5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6" name="Freeform 125"/>
                <p:cNvSpPr/>
                <p:nvPr/>
              </p:nvSpPr>
              <p:spPr bwMode="auto">
                <a:xfrm>
                  <a:off x="10736263" y="1766888"/>
                  <a:ext cx="28575" cy="28575"/>
                </a:xfrm>
                <a:custGeom>
                  <a:gdLst>
                    <a:gd fmla="*/ 4 w 6" name="T0"/>
                    <a:gd fmla="*/ 6 h 6" name="T1"/>
                    <a:gd fmla="*/ 0 w 6" name="T2"/>
                    <a:gd fmla="*/ 4 h 6" name="T3"/>
                    <a:gd fmla="*/ 0 w 6" name="T4"/>
                    <a:gd fmla="*/ 0 h 6" name="T5"/>
                    <a:gd fmla="*/ 6 w 6" name="T6"/>
                    <a:gd fmla="*/ 2 h 6" name="T7"/>
                    <a:gd fmla="*/ 4 w 6" name="T8"/>
                    <a:gd fmla="*/ 6 h 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" w="6">
                      <a:moveTo>
                        <a:pt x="4" y="6"/>
                      </a:moveTo>
                      <a:cubicBezTo>
                        <a:pt x="3" y="5"/>
                        <a:pt x="1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4" y="1"/>
                        <a:pt x="6" y="2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7" name="Freeform 126"/>
                <p:cNvSpPr>
                  <a:spLocks noEditPoints="1"/>
                </p:cNvSpPr>
                <p:nvPr/>
              </p:nvSpPr>
              <p:spPr bwMode="auto">
                <a:xfrm>
                  <a:off x="10764838" y="1733550"/>
                  <a:ext cx="58737" cy="80962"/>
                </a:xfrm>
                <a:custGeom>
                  <a:gdLst>
                    <a:gd fmla="*/ 5 w 12" name="T0"/>
                    <a:gd fmla="*/ 17 h 17" name="T1"/>
                    <a:gd fmla="*/ 2 w 12" name="T2"/>
                    <a:gd fmla="*/ 15 h 17" name="T3"/>
                    <a:gd fmla="*/ 1 w 12" name="T4"/>
                    <a:gd fmla="*/ 10 h 17" name="T5"/>
                    <a:gd fmla="*/ 2 w 12" name="T6"/>
                    <a:gd fmla="*/ 2 h 17" name="T7"/>
                    <a:gd fmla="*/ 5 w 12" name="T8"/>
                    <a:gd fmla="*/ 0 h 17" name="T9"/>
                    <a:gd fmla="*/ 11 w 12" name="T10"/>
                    <a:gd fmla="*/ 2 h 17" name="T11"/>
                    <a:gd fmla="*/ 11 w 12" name="T12"/>
                    <a:gd fmla="*/ 8 h 17" name="T13"/>
                    <a:gd fmla="*/ 6 w 12" name="T14"/>
                    <a:gd fmla="*/ 11 h 17" name="T15"/>
                    <a:gd fmla="*/ 5 w 12" name="T16"/>
                    <a:gd fmla="*/ 17 h 17" name="T17"/>
                    <a:gd fmla="*/ 7 w 12" name="T18"/>
                    <a:gd fmla="*/ 4 h 17" name="T19"/>
                    <a:gd fmla="*/ 6 w 12" name="T20"/>
                    <a:gd fmla="*/ 4 h 17" name="T21"/>
                    <a:gd fmla="*/ 5 w 12" name="T22"/>
                    <a:gd fmla="*/ 4 h 17" name="T23"/>
                    <a:gd fmla="*/ 5 w 12" name="T24"/>
                    <a:gd fmla="*/ 7 h 17" name="T25"/>
                    <a:gd fmla="*/ 7 w 12" name="T26"/>
                    <a:gd fmla="*/ 6 h 17" name="T27"/>
                    <a:gd fmla="*/ 8 w 12" name="T28"/>
                    <a:gd fmla="*/ 4 h 17" name="T29"/>
                    <a:gd fmla="*/ 7 w 12" name="T30"/>
                    <a:gd fmla="*/ 4 h 17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7" w="12">
                      <a:moveTo>
                        <a:pt x="5" y="17"/>
                      </a:move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4"/>
                        <a:pt x="2" y="12"/>
                        <a:pt x="1" y="10"/>
                      </a:cubicBezTo>
                      <a:cubicBezTo>
                        <a:pt x="1" y="7"/>
                        <a:pt x="0" y="4"/>
                        <a:pt x="2" y="2"/>
                      </a:cubicBezTo>
                      <a:cubicBezTo>
                        <a:pt x="3" y="1"/>
                        <a:pt x="4" y="0"/>
                        <a:pt x="5" y="0"/>
                      </a:cubicBezTo>
                      <a:cubicBezTo>
                        <a:pt x="8" y="0"/>
                        <a:pt x="10" y="0"/>
                        <a:pt x="11" y="2"/>
                      </a:cubicBezTo>
                      <a:cubicBezTo>
                        <a:pt x="12" y="4"/>
                        <a:pt x="12" y="6"/>
                        <a:pt x="11" y="8"/>
                      </a:cubicBezTo>
                      <a:cubicBezTo>
                        <a:pt x="10" y="10"/>
                        <a:pt x="8" y="11"/>
                        <a:pt x="6" y="11"/>
                      </a:cubicBezTo>
                      <a:cubicBezTo>
                        <a:pt x="6" y="13"/>
                        <a:pt x="6" y="15"/>
                        <a:pt x="5" y="17"/>
                      </a:cubicBezTo>
                      <a:close/>
                      <a:moveTo>
                        <a:pt x="7" y="4"/>
                      </a:move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6" y="7"/>
                        <a:pt x="7" y="6"/>
                        <a:pt x="7" y="6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8" name="Freeform 127"/>
                <p:cNvSpPr/>
                <p:nvPr/>
              </p:nvSpPr>
              <p:spPr bwMode="auto">
                <a:xfrm>
                  <a:off x="10818813" y="1747838"/>
                  <a:ext cx="23812" cy="66675"/>
                </a:xfrm>
                <a:custGeom>
                  <a:gdLst>
                    <a:gd fmla="*/ 2 w 5" name="T0"/>
                    <a:gd fmla="*/ 14 h 14" name="T1"/>
                    <a:gd fmla="*/ 0 w 5" name="T2"/>
                    <a:gd fmla="*/ 0 h 14" name="T3"/>
                    <a:gd fmla="*/ 4 w 5" name="T4"/>
                    <a:gd fmla="*/ 0 h 14" name="T5"/>
                    <a:gd fmla="*/ 5 w 5" name="T6"/>
                    <a:gd fmla="*/ 11 h 14" name="T7"/>
                    <a:gd fmla="*/ 4 w 5" name="T8"/>
                    <a:gd fmla="*/ 12 h 14" name="T9"/>
                    <a:gd fmla="*/ 2 w 5" name="T10"/>
                    <a:gd fmla="*/ 14 h 1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4" w="5">
                      <a:moveTo>
                        <a:pt x="2" y="14"/>
                      </a:moveTo>
                      <a:cubicBezTo>
                        <a:pt x="0" y="12"/>
                        <a:pt x="0" y="4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5" y="10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4"/>
                        <a:pt x="2" y="14"/>
                        <a:pt x="2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69" name="Freeform 128"/>
                <p:cNvSpPr/>
                <p:nvPr/>
              </p:nvSpPr>
              <p:spPr bwMode="auto">
                <a:xfrm>
                  <a:off x="10856913" y="1743075"/>
                  <a:ext cx="23812" cy="66675"/>
                </a:xfrm>
                <a:custGeom>
                  <a:gdLst>
                    <a:gd fmla="*/ 1 w 5" name="T0"/>
                    <a:gd fmla="*/ 14 h 14" name="T1"/>
                    <a:gd fmla="*/ 1 w 5" name="T2"/>
                    <a:gd fmla="*/ 11 h 14" name="T3"/>
                    <a:gd fmla="*/ 1 w 5" name="T4"/>
                    <a:gd fmla="*/ 0 h 14" name="T5"/>
                    <a:gd fmla="*/ 4 w 5" name="T6"/>
                    <a:gd fmla="*/ 1 h 14" name="T7"/>
                    <a:gd fmla="*/ 5 w 5" name="T8"/>
                    <a:gd fmla="*/ 11 h 14" name="T9"/>
                    <a:gd fmla="*/ 5 w 5" name="T10"/>
                    <a:gd fmla="*/ 14 h 14" name="T11"/>
                    <a:gd fmla="*/ 1 w 5" name="T12"/>
                    <a:gd fmla="*/ 14 h 1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4" w="5">
                      <a:moveTo>
                        <a:pt x="1" y="14"/>
                      </a:moveTo>
                      <a:cubicBezTo>
                        <a:pt x="1" y="13"/>
                        <a:pt x="1" y="12"/>
                        <a:pt x="1" y="11"/>
                      </a:cubicBezTo>
                      <a:cubicBezTo>
                        <a:pt x="0" y="8"/>
                        <a:pt x="0" y="4"/>
                        <a:pt x="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4"/>
                        <a:pt x="4" y="7"/>
                        <a:pt x="5" y="11"/>
                      </a:cubicBezTo>
                      <a:cubicBezTo>
                        <a:pt x="5" y="12"/>
                        <a:pt x="5" y="13"/>
                        <a:pt x="5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0" name="Freeform 129"/>
                <p:cNvSpPr/>
                <p:nvPr/>
              </p:nvSpPr>
              <p:spPr bwMode="auto">
                <a:xfrm>
                  <a:off x="10828338" y="1766888"/>
                  <a:ext cx="42862" cy="23812"/>
                </a:xfrm>
                <a:custGeom>
                  <a:gdLst>
                    <a:gd fmla="*/ 1 w 9" name="T0"/>
                    <a:gd fmla="*/ 5 h 5" name="T1"/>
                    <a:gd fmla="*/ 0 w 9" name="T2"/>
                    <a:gd fmla="*/ 1 h 5" name="T3"/>
                    <a:gd fmla="*/ 9 w 9" name="T4"/>
                    <a:gd fmla="*/ 1 h 5" name="T5"/>
                    <a:gd fmla="*/ 7 w 9" name="T6"/>
                    <a:gd fmla="*/ 5 h 5" name="T7"/>
                    <a:gd fmla="*/ 1 w 9" name="T8"/>
                    <a:gd fmla="*/ 5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9">
                      <a:moveTo>
                        <a:pt x="1" y="5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0"/>
                        <a:pt x="6" y="0"/>
                        <a:pt x="9" y="1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4"/>
                        <a:pt x="2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1" name="Freeform 130"/>
                <p:cNvSpPr>
                  <a:spLocks noEditPoints="1"/>
                </p:cNvSpPr>
                <p:nvPr/>
              </p:nvSpPr>
              <p:spPr bwMode="auto">
                <a:xfrm>
                  <a:off x="10871200" y="1743075"/>
                  <a:ext cx="61912" cy="76200"/>
                </a:xfrm>
                <a:custGeom>
                  <a:gdLst>
                    <a:gd fmla="*/ 6 w 13" name="T0"/>
                    <a:gd fmla="*/ 16 h 16" name="T1"/>
                    <a:gd fmla="*/ 4 w 13" name="T2"/>
                    <a:gd fmla="*/ 15 h 16" name="T3"/>
                    <a:gd fmla="*/ 1 w 13" name="T4"/>
                    <a:gd fmla="*/ 6 h 16" name="T5"/>
                    <a:gd fmla="*/ 10 w 13" name="T6"/>
                    <a:gd fmla="*/ 1 h 16" name="T7"/>
                    <a:gd fmla="*/ 10 w 13" name="T8"/>
                    <a:gd fmla="*/ 2 h 16" name="T9"/>
                    <a:gd fmla="*/ 12 w 13" name="T10"/>
                    <a:gd fmla="*/ 13 h 16" name="T11"/>
                    <a:gd fmla="*/ 6 w 13" name="T12"/>
                    <a:gd fmla="*/ 16 h 16" name="T13"/>
                    <a:gd fmla="*/ 7 w 13" name="T14"/>
                    <a:gd fmla="*/ 5 h 16" name="T15"/>
                    <a:gd fmla="*/ 5 w 13" name="T16"/>
                    <a:gd fmla="*/ 7 h 16" name="T17"/>
                    <a:gd fmla="*/ 6 w 13" name="T18"/>
                    <a:gd fmla="*/ 12 h 16" name="T19"/>
                    <a:gd fmla="*/ 8 w 13" name="T20"/>
                    <a:gd fmla="*/ 11 h 16" name="T21"/>
                    <a:gd fmla="*/ 7 w 13" name="T22"/>
                    <a:gd fmla="*/ 5 h 16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6" w="13">
                      <a:moveTo>
                        <a:pt x="6" y="16"/>
                      </a:moveTo>
                      <a:cubicBezTo>
                        <a:pt x="5" y="16"/>
                        <a:pt x="5" y="15"/>
                        <a:pt x="4" y="15"/>
                      </a:cubicBezTo>
                      <a:cubicBezTo>
                        <a:pt x="0" y="14"/>
                        <a:pt x="0" y="9"/>
                        <a:pt x="1" y="6"/>
                      </a:cubicBezTo>
                      <a:cubicBezTo>
                        <a:pt x="3" y="2"/>
                        <a:pt x="6" y="0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3" y="4"/>
                        <a:pt x="13" y="9"/>
                        <a:pt x="12" y="13"/>
                      </a:cubicBezTo>
                      <a:cubicBezTo>
                        <a:pt x="10" y="15"/>
                        <a:pt x="8" y="16"/>
                        <a:pt x="6" y="16"/>
                      </a:cubicBezTo>
                      <a:close/>
                      <a:moveTo>
                        <a:pt x="7" y="5"/>
                      </a:moveTo>
                      <a:cubicBezTo>
                        <a:pt x="6" y="5"/>
                        <a:pt x="5" y="7"/>
                        <a:pt x="5" y="7"/>
                      </a:cubicBezTo>
                      <a:cubicBezTo>
                        <a:pt x="4" y="9"/>
                        <a:pt x="4" y="11"/>
                        <a:pt x="6" y="12"/>
                      </a:cubicBezTo>
                      <a:cubicBezTo>
                        <a:pt x="6" y="12"/>
                        <a:pt x="7" y="12"/>
                        <a:pt x="8" y="11"/>
                      </a:cubicBezTo>
                      <a:cubicBezTo>
                        <a:pt x="9" y="9"/>
                        <a:pt x="9" y="6"/>
                        <a:pt x="7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2" name="Freeform 131"/>
                <p:cNvSpPr/>
                <p:nvPr/>
              </p:nvSpPr>
              <p:spPr bwMode="auto">
                <a:xfrm>
                  <a:off x="10937875" y="1752600"/>
                  <a:ext cx="53975" cy="90487"/>
                </a:xfrm>
                <a:custGeom>
                  <a:gdLst>
                    <a:gd fmla="*/ 11 w 11" name="T0"/>
                    <a:gd fmla="*/ 19 h 19" name="T1"/>
                    <a:gd fmla="*/ 7 w 11" name="T2"/>
                    <a:gd fmla="*/ 14 h 19" name="T3"/>
                    <a:gd fmla="*/ 4 w 11" name="T4"/>
                    <a:gd fmla="*/ 10 h 19" name="T5"/>
                    <a:gd fmla="*/ 4 w 11" name="T6"/>
                    <a:gd fmla="*/ 13 h 19" name="T7"/>
                    <a:gd fmla="*/ 0 w 11" name="T8"/>
                    <a:gd fmla="*/ 13 h 19" name="T9"/>
                    <a:gd fmla="*/ 0 w 11" name="T10"/>
                    <a:gd fmla="*/ 10 h 19" name="T11"/>
                    <a:gd fmla="*/ 0 w 11" name="T12"/>
                    <a:gd fmla="*/ 1 h 19" name="T13"/>
                    <a:gd fmla="*/ 0 w 11" name="T14"/>
                    <a:gd fmla="*/ 1 h 19" name="T15"/>
                    <a:gd fmla="*/ 4 w 11" name="T16"/>
                    <a:gd fmla="*/ 0 h 19" name="T17"/>
                    <a:gd fmla="*/ 4 w 11" name="T18"/>
                    <a:gd fmla="*/ 0 h 19" name="T19"/>
                    <a:gd fmla="*/ 7 w 11" name="T20"/>
                    <a:gd fmla="*/ 7 h 19" name="T21"/>
                    <a:gd fmla="*/ 7 w 11" name="T22"/>
                    <a:gd fmla="*/ 1 h 19" name="T23"/>
                    <a:gd fmla="*/ 11 w 11" name="T24"/>
                    <a:gd fmla="*/ 2 h 19" name="T25"/>
                    <a:gd fmla="*/ 11 w 11" name="T26"/>
                    <a:gd fmla="*/ 13 h 19" name="T27"/>
                    <a:gd fmla="*/ 11 w 11" name="T28"/>
                    <a:gd fmla="*/ 19 h 1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9" w="11">
                      <a:moveTo>
                        <a:pt x="11" y="19"/>
                      </a:move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3"/>
                        <a:pt x="5" y="12"/>
                        <a:pt x="4" y="10"/>
                      </a:cubicBezTo>
                      <a:cubicBezTo>
                        <a:pt x="4" y="11"/>
                        <a:pt x="4" y="12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1"/>
                        <a:pt x="0" y="10"/>
                      </a:cubicBezTo>
                      <a:cubicBezTo>
                        <a:pt x="0" y="7"/>
                        <a:pt x="1" y="4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"/>
                        <a:pt x="5" y="4"/>
                        <a:pt x="7" y="7"/>
                      </a:cubicBezTo>
                      <a:cubicBezTo>
                        <a:pt x="7" y="5"/>
                        <a:pt x="7" y="3"/>
                        <a:pt x="7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5"/>
                        <a:pt x="11" y="9"/>
                        <a:pt x="11" y="13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3" name="Freeform 132"/>
                <p:cNvSpPr/>
                <p:nvPr/>
              </p:nvSpPr>
              <p:spPr bwMode="auto">
                <a:xfrm>
                  <a:off x="11001375" y="1752600"/>
                  <a:ext cx="47625" cy="23812"/>
                </a:xfrm>
                <a:custGeom>
                  <a:gdLst>
                    <a:gd fmla="*/ 0 w 10" name="T0"/>
                    <a:gd fmla="*/ 4 h 5" name="T1"/>
                    <a:gd fmla="*/ 1 w 10" name="T2"/>
                    <a:gd fmla="*/ 0 h 5" name="T3"/>
                    <a:gd fmla="*/ 2 w 10" name="T4"/>
                    <a:gd fmla="*/ 0 h 5" name="T5"/>
                    <a:gd fmla="*/ 9 w 10" name="T6"/>
                    <a:gd fmla="*/ 1 h 5" name="T7"/>
                    <a:gd fmla="*/ 10 w 10" name="T8"/>
                    <a:gd fmla="*/ 5 h 5" name="T9"/>
                    <a:gd fmla="*/ 2 w 10" name="T10"/>
                    <a:gd fmla="*/ 4 h 5" name="T11"/>
                    <a:gd fmla="*/ 0 w 10" name="T12"/>
                    <a:gd fmla="*/ 4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10">
                      <a:moveTo>
                        <a:pt x="0" y="4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" y="1"/>
                        <a:pt x="7" y="1"/>
                        <a:pt x="9" y="1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5"/>
                        <a:pt x="2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4" name="Freeform 133"/>
                <p:cNvSpPr/>
                <p:nvPr/>
              </p:nvSpPr>
              <p:spPr bwMode="auto">
                <a:xfrm>
                  <a:off x="10987088" y="1762125"/>
                  <a:ext cx="57150" cy="76200"/>
                </a:xfrm>
                <a:custGeom>
                  <a:gdLst>
                    <a:gd fmla="*/ 6 w 12" name="T0"/>
                    <a:gd fmla="*/ 16 h 16" name="T1"/>
                    <a:gd fmla="*/ 5 w 12" name="T2"/>
                    <a:gd fmla="*/ 15 h 16" name="T3"/>
                    <a:gd fmla="*/ 3 w 12" name="T4"/>
                    <a:gd fmla="*/ 0 h 16" name="T5"/>
                    <a:gd fmla="*/ 6 w 12" name="T6"/>
                    <a:gd fmla="*/ 1 h 16" name="T7"/>
                    <a:gd fmla="*/ 7 w 12" name="T8"/>
                    <a:gd fmla="*/ 11 h 16" name="T9"/>
                    <a:gd fmla="*/ 10 w 12" name="T10"/>
                    <a:gd fmla="*/ 10 h 16" name="T11"/>
                    <a:gd fmla="*/ 12 w 12" name="T12"/>
                    <a:gd fmla="*/ 14 h 16" name="T13"/>
                    <a:gd fmla="*/ 6 w 12" name="T14"/>
                    <a:gd fmla="*/ 16 h 1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6" w="12">
                      <a:moveTo>
                        <a:pt x="6" y="16"/>
                      </a:moveTo>
                      <a:cubicBezTo>
                        <a:pt x="6" y="15"/>
                        <a:pt x="5" y="15"/>
                        <a:pt x="5" y="15"/>
                      </a:cubicBezTo>
                      <a:cubicBezTo>
                        <a:pt x="0" y="11"/>
                        <a:pt x="2" y="0"/>
                        <a:pt x="3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5"/>
                        <a:pt x="6" y="11"/>
                        <a:pt x="7" y="11"/>
                      </a:cubicBezTo>
                      <a:cubicBezTo>
                        <a:pt x="7" y="12"/>
                        <a:pt x="8" y="12"/>
                        <a:pt x="10" y="10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8" y="16"/>
                        <a:pt x="6" y="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5" name="Freeform 134"/>
                <p:cNvSpPr/>
                <p:nvPr/>
              </p:nvSpPr>
              <p:spPr bwMode="auto">
                <a:xfrm>
                  <a:off x="11001375" y="1785938"/>
                  <a:ext cx="38100" cy="28575"/>
                </a:xfrm>
                <a:custGeom>
                  <a:gdLst>
                    <a:gd fmla="*/ 6 w 8" name="T0"/>
                    <a:gd fmla="*/ 6 h 6" name="T1"/>
                    <a:gd fmla="*/ 0 w 8" name="T2"/>
                    <a:gd fmla="*/ 3 h 6" name="T3"/>
                    <a:gd fmla="*/ 2 w 8" name="T4"/>
                    <a:gd fmla="*/ 0 h 6" name="T5"/>
                    <a:gd fmla="*/ 8 w 8" name="T6"/>
                    <a:gd fmla="*/ 2 h 6" name="T7"/>
                    <a:gd fmla="*/ 8 w 8" name="T8"/>
                    <a:gd fmla="*/ 6 h 6" name="T9"/>
                    <a:gd fmla="*/ 6 w 8" name="T10"/>
                    <a:gd fmla="*/ 6 h 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" w="8">
                      <a:moveTo>
                        <a:pt x="6" y="6"/>
                      </a:moveTo>
                      <a:cubicBezTo>
                        <a:pt x="3" y="5"/>
                        <a:pt x="1" y="5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4" y="1"/>
                        <a:pt x="6" y="2"/>
                        <a:pt x="8" y="2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6"/>
                        <a:pt x="6" y="6"/>
                        <a:pt x="6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6" name="Freeform 135"/>
                <p:cNvSpPr>
                  <a:spLocks noEditPoints="1"/>
                </p:cNvSpPr>
                <p:nvPr/>
              </p:nvSpPr>
              <p:spPr bwMode="auto">
                <a:xfrm>
                  <a:off x="10760075" y="1647825"/>
                  <a:ext cx="96837" cy="52387"/>
                </a:xfrm>
                <a:custGeom>
                  <a:gdLst>
                    <a:gd fmla="*/ 6 w 20" name="T0"/>
                    <a:gd fmla="*/ 10 h 11" name="T1"/>
                    <a:gd fmla="*/ 2 w 20" name="T2"/>
                    <a:gd fmla="*/ 9 h 11" name="T3"/>
                    <a:gd fmla="*/ 0 w 20" name="T4"/>
                    <a:gd fmla="*/ 8 h 11" name="T5"/>
                    <a:gd fmla="*/ 1 w 20" name="T6"/>
                    <a:gd fmla="*/ 6 h 11" name="T7"/>
                    <a:gd fmla="*/ 17 w 20" name="T8"/>
                    <a:gd fmla="*/ 4 h 11" name="T9"/>
                    <a:gd fmla="*/ 20 w 20" name="T10"/>
                    <a:gd fmla="*/ 5 h 11" name="T11"/>
                    <a:gd fmla="*/ 20 w 20" name="T12"/>
                    <a:gd fmla="*/ 7 h 11" name="T13"/>
                    <a:gd fmla="*/ 20 w 20" name="T14"/>
                    <a:gd fmla="*/ 10 h 11" name="T15"/>
                    <a:gd fmla="*/ 6 w 20" name="T16"/>
                    <a:gd fmla="*/ 10 h 11" name="T17"/>
                    <a:gd fmla="*/ 7 w 20" name="T18"/>
                    <a:gd fmla="*/ 6 h 11" name="T19"/>
                    <a:gd fmla="*/ 12 w 20" name="T20"/>
                    <a:gd fmla="*/ 7 h 11" name="T21"/>
                    <a:gd fmla="*/ 7 w 20" name="T22"/>
                    <a:gd fmla="*/ 6 h 1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1" w="20">
                      <a:moveTo>
                        <a:pt x="6" y="10"/>
                      </a:moveTo>
                      <a:cubicBezTo>
                        <a:pt x="5" y="10"/>
                        <a:pt x="3" y="10"/>
                        <a:pt x="2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5" y="0"/>
                        <a:pt x="12" y="2"/>
                        <a:pt x="17" y="4"/>
                      </a:cubicBezTo>
                      <a:cubicBezTo>
                        <a:pt x="18" y="4"/>
                        <a:pt x="19" y="5"/>
                        <a:pt x="20" y="5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8" y="10"/>
                        <a:pt x="11" y="11"/>
                        <a:pt x="6" y="10"/>
                      </a:cubicBezTo>
                      <a:close/>
                      <a:moveTo>
                        <a:pt x="7" y="6"/>
                      </a:moveTo>
                      <a:cubicBezTo>
                        <a:pt x="8" y="7"/>
                        <a:pt x="10" y="7"/>
                        <a:pt x="12" y="7"/>
                      </a:cubicBezTo>
                      <a:cubicBezTo>
                        <a:pt x="10" y="6"/>
                        <a:pt x="8" y="6"/>
                        <a:pt x="7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7" name="Freeform 136"/>
                <p:cNvSpPr/>
                <p:nvPr/>
              </p:nvSpPr>
              <p:spPr bwMode="auto">
                <a:xfrm>
                  <a:off x="10736263" y="1584325"/>
                  <a:ext cx="144462" cy="101600"/>
                </a:xfrm>
                <a:custGeom>
                  <a:gdLst>
                    <a:gd fmla="*/ 5 w 30" name="T0"/>
                    <a:gd fmla="*/ 20 h 21" name="T1"/>
                    <a:gd fmla="*/ 3 w 30" name="T2"/>
                    <a:gd fmla="*/ 17 h 21" name="T3"/>
                    <a:gd fmla="*/ 2 w 30" name="T4"/>
                    <a:gd fmla="*/ 6 h 21" name="T5"/>
                    <a:gd fmla="*/ 9 w 30" name="T6"/>
                    <a:gd fmla="*/ 2 h 21" name="T7"/>
                    <a:gd fmla="*/ 13 w 30" name="T8"/>
                    <a:gd fmla="*/ 3 h 21" name="T9"/>
                    <a:gd fmla="*/ 17 w 30" name="T10"/>
                    <a:gd fmla="*/ 0 h 21" name="T11"/>
                    <a:gd fmla="*/ 25 w 30" name="T12"/>
                    <a:gd fmla="*/ 4 h 21" name="T13"/>
                    <a:gd fmla="*/ 26 w 30" name="T14"/>
                    <a:gd fmla="*/ 21 h 21" name="T15"/>
                    <a:gd fmla="*/ 23 w 30" name="T16"/>
                    <a:gd fmla="*/ 19 h 21" name="T17"/>
                    <a:gd fmla="*/ 22 w 30" name="T18"/>
                    <a:gd fmla="*/ 7 h 21" name="T19"/>
                    <a:gd fmla="*/ 18 w 30" name="T20"/>
                    <a:gd fmla="*/ 4 h 21" name="T21"/>
                    <a:gd fmla="*/ 16 w 30" name="T22"/>
                    <a:gd fmla="*/ 8 h 21" name="T23"/>
                    <a:gd fmla="*/ 15 w 30" name="T24"/>
                    <a:gd fmla="*/ 15 h 21" name="T25"/>
                    <a:gd fmla="*/ 12 w 30" name="T26"/>
                    <a:gd fmla="*/ 8 h 21" name="T27"/>
                    <a:gd fmla="*/ 9 w 30" name="T28"/>
                    <a:gd fmla="*/ 6 h 21" name="T29"/>
                    <a:gd fmla="*/ 6 w 30" name="T30"/>
                    <a:gd fmla="*/ 8 h 21" name="T31"/>
                    <a:gd fmla="*/ 7 w 30" name="T32"/>
                    <a:gd fmla="*/ 15 h 21" name="T33"/>
                    <a:gd fmla="*/ 9 w 30" name="T34"/>
                    <a:gd fmla="*/ 19 h 21" name="T35"/>
                    <a:gd fmla="*/ 5 w 30" name="T36"/>
                    <a:gd fmla="*/ 20 h 2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21" w="30">
                      <a:moveTo>
                        <a:pt x="5" y="20"/>
                      </a:moveTo>
                      <a:cubicBezTo>
                        <a:pt x="4" y="19"/>
                        <a:pt x="4" y="18"/>
                        <a:pt x="3" y="17"/>
                      </a:cubicBezTo>
                      <a:cubicBezTo>
                        <a:pt x="2" y="13"/>
                        <a:pt x="0" y="10"/>
                        <a:pt x="2" y="6"/>
                      </a:cubicBezTo>
                      <a:cubicBezTo>
                        <a:pt x="4" y="3"/>
                        <a:pt x="6" y="2"/>
                        <a:pt x="9" y="2"/>
                      </a:cubicBezTo>
                      <a:cubicBezTo>
                        <a:pt x="11" y="2"/>
                        <a:pt x="12" y="2"/>
                        <a:pt x="13" y="3"/>
                      </a:cubicBezTo>
                      <a:cubicBezTo>
                        <a:pt x="14" y="1"/>
                        <a:pt x="16" y="1"/>
                        <a:pt x="17" y="0"/>
                      </a:cubicBezTo>
                      <a:cubicBezTo>
                        <a:pt x="19" y="0"/>
                        <a:pt x="22" y="1"/>
                        <a:pt x="25" y="4"/>
                      </a:cubicBezTo>
                      <a:cubicBezTo>
                        <a:pt x="28" y="8"/>
                        <a:pt x="30" y="15"/>
                        <a:pt x="26" y="21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5" y="14"/>
                        <a:pt x="24" y="9"/>
                        <a:pt x="22" y="7"/>
                      </a:cubicBezTo>
                      <a:cubicBezTo>
                        <a:pt x="20" y="5"/>
                        <a:pt x="19" y="4"/>
                        <a:pt x="18" y="4"/>
                      </a:cubicBezTo>
                      <a:cubicBezTo>
                        <a:pt x="17" y="4"/>
                        <a:pt x="16" y="6"/>
                        <a:pt x="16" y="8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7"/>
                        <a:pt x="11" y="6"/>
                        <a:pt x="9" y="6"/>
                      </a:cubicBezTo>
                      <a:cubicBezTo>
                        <a:pt x="8" y="6"/>
                        <a:pt x="6" y="7"/>
                        <a:pt x="6" y="8"/>
                      </a:cubicBezTo>
                      <a:cubicBezTo>
                        <a:pt x="5" y="10"/>
                        <a:pt x="6" y="13"/>
                        <a:pt x="7" y="15"/>
                      </a:cubicBezTo>
                      <a:cubicBezTo>
                        <a:pt x="8" y="17"/>
                        <a:pt x="8" y="18"/>
                        <a:pt x="9" y="19"/>
                      </a:cubicBezTo>
                      <a:cubicBezTo>
                        <a:pt x="5" y="20"/>
                        <a:pt x="5" y="20"/>
                        <a:pt x="5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8" name="Freeform 137"/>
                <p:cNvSpPr/>
                <p:nvPr/>
              </p:nvSpPr>
              <p:spPr bwMode="auto">
                <a:xfrm>
                  <a:off x="10774363" y="1560513"/>
                  <a:ext cx="44450" cy="53975"/>
                </a:xfrm>
                <a:custGeom>
                  <a:gdLst>
                    <a:gd fmla="*/ 4 w 9" name="T0"/>
                    <a:gd fmla="*/ 11 h 11" name="T1"/>
                    <a:gd fmla="*/ 4 w 9" name="T2"/>
                    <a:gd fmla="*/ 9 h 11" name="T3"/>
                    <a:gd fmla="*/ 2 w 9" name="T4"/>
                    <a:gd fmla="*/ 8 h 11" name="T5"/>
                    <a:gd fmla="*/ 0 w 9" name="T6"/>
                    <a:gd fmla="*/ 9 h 11" name="T7"/>
                    <a:gd fmla="*/ 1 w 9" name="T8"/>
                    <a:gd fmla="*/ 7 h 11" name="T9"/>
                    <a:gd fmla="*/ 1 w 9" name="T10"/>
                    <a:gd fmla="*/ 3 h 11" name="T11"/>
                    <a:gd fmla="*/ 7 w 9" name="T12"/>
                    <a:gd fmla="*/ 1 h 11" name="T13"/>
                    <a:gd fmla="*/ 9 w 9" name="T14"/>
                    <a:gd fmla="*/ 1 h 11" name="T15"/>
                    <a:gd fmla="*/ 8 w 9" name="T16"/>
                    <a:gd fmla="*/ 4 h 11" name="T17"/>
                    <a:gd fmla="*/ 8 w 9" name="T18"/>
                    <a:gd fmla="*/ 4 h 11" name="T19"/>
                    <a:gd fmla="*/ 7 w 9" name="T20"/>
                    <a:gd fmla="*/ 5 h 11" name="T21"/>
                    <a:gd fmla="*/ 8 w 9" name="T22"/>
                    <a:gd fmla="*/ 10 h 11" name="T23"/>
                    <a:gd fmla="*/ 4 w 9" name="T24"/>
                    <a:gd fmla="*/ 11 h 11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1" w="9">
                      <a:moveTo>
                        <a:pt x="4" y="11"/>
                      </a:moveTo>
                      <a:cubicBezTo>
                        <a:pt x="4" y="10"/>
                        <a:pt x="4" y="10"/>
                        <a:pt x="4" y="9"/>
                      </a:cubicBezTo>
                      <a:cubicBezTo>
                        <a:pt x="3" y="9"/>
                        <a:pt x="3" y="8"/>
                        <a:pt x="2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1" y="1"/>
                        <a:pt x="4" y="0"/>
                        <a:pt x="7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7" y="7"/>
                        <a:pt x="7" y="8"/>
                        <a:pt x="8" y="10"/>
                      </a:cubicBezTo>
                      <a:cubicBezTo>
                        <a:pt x="4" y="11"/>
                        <a:pt x="4" y="11"/>
                        <a:pt x="4" y="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79" name="Freeform 138"/>
                <p:cNvSpPr/>
                <p:nvPr/>
              </p:nvSpPr>
              <p:spPr bwMode="auto">
                <a:xfrm>
                  <a:off x="10812463" y="1609725"/>
                  <a:ext cx="39687" cy="61912"/>
                </a:xfrm>
                <a:custGeom>
                  <a:gdLst>
                    <a:gd fmla="*/ 5 w 8" name="T0"/>
                    <a:gd fmla="*/ 13 h 13" name="T1"/>
                    <a:gd fmla="*/ 1 w 8" name="T2"/>
                    <a:gd fmla="*/ 11 h 13" name="T3"/>
                    <a:gd fmla="*/ 1 w 8" name="T4"/>
                    <a:gd fmla="*/ 11 h 13" name="T5"/>
                    <a:gd fmla="*/ 1 w 8" name="T6"/>
                    <a:gd fmla="*/ 11 h 13" name="T7"/>
                    <a:gd fmla="*/ 3 w 8" name="T8"/>
                    <a:gd fmla="*/ 1 h 13" name="T9"/>
                    <a:gd fmla="*/ 5 w 8" name="T10"/>
                    <a:gd fmla="*/ 0 h 13" name="T11"/>
                    <a:gd fmla="*/ 6 w 8" name="T12"/>
                    <a:gd fmla="*/ 2 h 13" name="T13"/>
                    <a:gd fmla="*/ 5 w 8" name="T14"/>
                    <a:gd fmla="*/ 12 h 13" name="T15"/>
                    <a:gd fmla="*/ 5 w 8" name="T16"/>
                    <a:gd fmla="*/ 13 h 1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" w="8">
                      <a:moveTo>
                        <a:pt x="5" y="13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7"/>
                        <a:pt x="0" y="4"/>
                        <a:pt x="3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8" y="5"/>
                        <a:pt x="7" y="9"/>
                        <a:pt x="5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80" name="Freeform 139"/>
                <p:cNvSpPr/>
                <p:nvPr/>
              </p:nvSpPr>
              <p:spPr bwMode="auto">
                <a:xfrm>
                  <a:off x="10755313" y="1614488"/>
                  <a:ext cx="47625" cy="61912"/>
                </a:xfrm>
                <a:custGeom>
                  <a:gdLst>
                    <a:gd fmla="*/ 5 w 10" name="T0"/>
                    <a:gd fmla="*/ 13 h 13" name="T1"/>
                    <a:gd fmla="*/ 2 w 10" name="T2"/>
                    <a:gd fmla="*/ 2 h 13" name="T3"/>
                    <a:gd fmla="*/ 3 w 10" name="T4"/>
                    <a:gd fmla="*/ 0 h 13" name="T5"/>
                    <a:gd fmla="*/ 5 w 10" name="T6"/>
                    <a:gd fmla="*/ 1 h 13" name="T7"/>
                    <a:gd fmla="*/ 10 w 10" name="T8"/>
                    <a:gd fmla="*/ 9 h 13" name="T9"/>
                    <a:gd fmla="*/ 7 w 10" name="T10"/>
                    <a:gd fmla="*/ 10 h 13" name="T11"/>
                    <a:gd fmla="*/ 8 w 10" name="T12"/>
                    <a:gd fmla="*/ 11 h 13" name="T13"/>
                    <a:gd fmla="*/ 5 w 10" name="T14"/>
                    <a:gd fmla="*/ 13 h 1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3" w="10">
                      <a:moveTo>
                        <a:pt x="5" y="13"/>
                      </a:moveTo>
                      <a:cubicBezTo>
                        <a:pt x="3" y="10"/>
                        <a:pt x="0" y="6"/>
                        <a:pt x="2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9" y="7"/>
                        <a:pt x="10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8" y="11"/>
                        <a:pt x="8" y="11"/>
                      </a:cubicBezTo>
                      <a:cubicBezTo>
                        <a:pt x="5" y="13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81" name="Freeform 140"/>
                <p:cNvSpPr>
                  <a:spLocks noEditPoints="1"/>
                </p:cNvSpPr>
                <p:nvPr/>
              </p:nvSpPr>
              <p:spPr bwMode="auto">
                <a:xfrm>
                  <a:off x="10144125" y="1638300"/>
                  <a:ext cx="90487" cy="90487"/>
                </a:xfrm>
                <a:custGeom>
                  <a:gdLst>
                    <a:gd fmla="*/ 17 w 19" name="T0"/>
                    <a:gd fmla="*/ 19 h 19" name="T1"/>
                    <a:gd fmla="*/ 15 w 19" name="T2"/>
                    <a:gd fmla="*/ 16 h 19" name="T3"/>
                    <a:gd fmla="*/ 6 w 19" name="T4"/>
                    <a:gd fmla="*/ 16 h 19" name="T5"/>
                    <a:gd fmla="*/ 5 w 19" name="T6"/>
                    <a:gd fmla="*/ 16 h 19" name="T7"/>
                    <a:gd fmla="*/ 6 w 19" name="T8"/>
                    <a:gd fmla="*/ 16 h 19" name="T9"/>
                    <a:gd fmla="*/ 6 w 19" name="T10"/>
                    <a:gd fmla="*/ 16 h 19" name="T11"/>
                    <a:gd fmla="*/ 5 w 19" name="T12"/>
                    <a:gd fmla="*/ 16 h 19" name="T13"/>
                    <a:gd fmla="*/ 3 w 19" name="T14"/>
                    <a:gd fmla="*/ 14 h 19" name="T15"/>
                    <a:gd fmla="*/ 3 w 19" name="T16"/>
                    <a:gd fmla="*/ 13 h 19" name="T17"/>
                    <a:gd fmla="*/ 3 w 19" name="T18"/>
                    <a:gd fmla="*/ 13 h 19" name="T19"/>
                    <a:gd fmla="*/ 2 w 19" name="T20"/>
                    <a:gd fmla="*/ 3 h 19" name="T21"/>
                    <a:gd fmla="*/ 7 w 19" name="T22"/>
                    <a:gd fmla="*/ 0 h 19" name="T23"/>
                    <a:gd fmla="*/ 7 w 19" name="T24"/>
                    <a:gd fmla="*/ 0 h 19" name="T25"/>
                    <a:gd fmla="*/ 10 w 19" name="T26"/>
                    <a:gd fmla="*/ 1 h 19" name="T27"/>
                    <a:gd fmla="*/ 11 w 19" name="T28"/>
                    <a:gd fmla="*/ 0 h 19" name="T29"/>
                    <a:gd fmla="*/ 14 w 19" name="T30"/>
                    <a:gd fmla="*/ 1 h 19" name="T31"/>
                    <a:gd fmla="*/ 18 w 19" name="T32"/>
                    <a:gd fmla="*/ 13 h 19" name="T33"/>
                    <a:gd fmla="*/ 17 w 19" name="T34"/>
                    <a:gd fmla="*/ 19 h 19" name="T35"/>
                    <a:gd fmla="*/ 8 w 19" name="T36"/>
                    <a:gd fmla="*/ 13 h 19" name="T37"/>
                    <a:gd fmla="*/ 14 w 19" name="T38"/>
                    <a:gd fmla="*/ 13 h 19" name="T39"/>
                    <a:gd fmla="*/ 12 w 19" name="T40"/>
                    <a:gd fmla="*/ 12 h 19" name="T41"/>
                    <a:gd fmla="*/ 8 w 19" name="T42"/>
                    <a:gd fmla="*/ 13 h 19" name="T43"/>
                    <a:gd fmla="*/ 7 w 19" name="T44"/>
                    <a:gd fmla="*/ 4 h 19" name="T45"/>
                    <a:gd fmla="*/ 7 w 19" name="T46"/>
                    <a:gd fmla="*/ 4 h 19" name="T47"/>
                    <a:gd fmla="*/ 5 w 19" name="T48"/>
                    <a:gd fmla="*/ 5 h 19" name="T49"/>
                    <a:gd fmla="*/ 6 w 19" name="T50"/>
                    <a:gd fmla="*/ 10 h 19" name="T51"/>
                    <a:gd fmla="*/ 12 w 19" name="T52"/>
                    <a:gd fmla="*/ 8 h 19" name="T53"/>
                    <a:gd fmla="*/ 14 w 19" name="T54"/>
                    <a:gd fmla="*/ 8 h 19" name="T55"/>
                    <a:gd fmla="*/ 13 w 19" name="T56"/>
                    <a:gd fmla="*/ 5 h 19" name="T57"/>
                    <a:gd fmla="*/ 12 w 19" name="T58"/>
                    <a:gd fmla="*/ 6 h 19" name="T59"/>
                    <a:gd fmla="*/ 8 w 19" name="T60"/>
                    <a:gd fmla="*/ 7 h 19" name="T61"/>
                    <a:gd fmla="*/ 7 w 19" name="T62"/>
                    <a:gd fmla="*/ 4 h 19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9" w="19">
                      <a:moveTo>
                        <a:pt x="17" y="19"/>
                      </a:move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2" y="18"/>
                        <a:pt x="8" y="18"/>
                        <a:pt x="6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5"/>
                        <a:pt x="4" y="15"/>
                        <a:pt x="3" y="14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0"/>
                        <a:pt x="0" y="6"/>
                        <a:pt x="2" y="3"/>
                      </a:cubicBezTo>
                      <a:cubicBezTo>
                        <a:pt x="3" y="1"/>
                        <a:pt x="5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9" y="1"/>
                        <a:pt x="10" y="1"/>
                      </a:cubicBezTo>
                      <a:cubicBezTo>
                        <a:pt x="10" y="1"/>
                        <a:pt x="10" y="0"/>
                        <a:pt x="11" y="0"/>
                      </a:cubicBezTo>
                      <a:cubicBezTo>
                        <a:pt x="12" y="0"/>
                        <a:pt x="13" y="0"/>
                        <a:pt x="14" y="1"/>
                      </a:cubicBezTo>
                      <a:cubicBezTo>
                        <a:pt x="17" y="2"/>
                        <a:pt x="19" y="9"/>
                        <a:pt x="18" y="13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lose/>
                      <a:moveTo>
                        <a:pt x="8" y="13"/>
                      </a:moveTo>
                      <a:cubicBezTo>
                        <a:pt x="10" y="14"/>
                        <a:pt x="12" y="14"/>
                        <a:pt x="14" y="13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1" y="12"/>
                        <a:pt x="9" y="12"/>
                        <a:pt x="8" y="13"/>
                      </a:cubicBezTo>
                      <a:close/>
                      <a:moveTo>
                        <a:pt x="7" y="4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5" y="5"/>
                      </a:cubicBezTo>
                      <a:cubicBezTo>
                        <a:pt x="5" y="6"/>
                        <a:pt x="5" y="8"/>
                        <a:pt x="6" y="10"/>
                      </a:cubicBezTo>
                      <a:cubicBezTo>
                        <a:pt x="8" y="8"/>
                        <a:pt x="10" y="8"/>
                        <a:pt x="12" y="8"/>
                      </a:cubicBezTo>
                      <a:cubicBezTo>
                        <a:pt x="13" y="8"/>
                        <a:pt x="13" y="8"/>
                        <a:pt x="14" y="8"/>
                      </a:cubicBezTo>
                      <a:cubicBezTo>
                        <a:pt x="14" y="7"/>
                        <a:pt x="13" y="6"/>
                        <a:pt x="13" y="5"/>
                      </a:cubicBezTo>
                      <a:cubicBezTo>
                        <a:pt x="12" y="5"/>
                        <a:pt x="12" y="6"/>
                        <a:pt x="12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5"/>
                        <a:pt x="7" y="4"/>
                        <a:pt x="7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82" name="Freeform 141"/>
                <p:cNvSpPr/>
                <p:nvPr/>
              </p:nvSpPr>
              <p:spPr bwMode="auto">
                <a:xfrm>
                  <a:off x="10177463" y="1624013"/>
                  <a:ext cx="28575" cy="47625"/>
                </a:xfrm>
                <a:custGeom>
                  <a:gdLst>
                    <a:gd fmla="*/ 2 w 6" name="T0"/>
                    <a:gd fmla="*/ 10 h 10" name="T1"/>
                    <a:gd fmla="*/ 1 w 6" name="T2"/>
                    <a:gd fmla="*/ 6 h 10" name="T3"/>
                    <a:gd fmla="*/ 1 w 6" name="T4"/>
                    <a:gd fmla="*/ 4 h 10" name="T5"/>
                    <a:gd fmla="*/ 0 w 6" name="T6"/>
                    <a:gd fmla="*/ 4 h 10" name="T7"/>
                    <a:gd fmla="*/ 1 w 6" name="T8"/>
                    <a:gd fmla="*/ 4 h 10" name="T9"/>
                    <a:gd fmla="*/ 1 w 6" name="T10"/>
                    <a:gd fmla="*/ 0 h 10" name="T11"/>
                    <a:gd fmla="*/ 5 w 6" name="T12"/>
                    <a:gd fmla="*/ 1 h 10" name="T13"/>
                    <a:gd fmla="*/ 5 w 6" name="T14"/>
                    <a:gd fmla="*/ 2 h 10" name="T15"/>
                    <a:gd fmla="*/ 5 w 6" name="T16"/>
                    <a:gd fmla="*/ 3 h 10" name="T17"/>
                    <a:gd fmla="*/ 4 w 6" name="T18"/>
                    <a:gd fmla="*/ 7 h 10" name="T19"/>
                    <a:gd fmla="*/ 2 w 6" name="T20"/>
                    <a:gd fmla="*/ 10 h 10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0" w="6">
                      <a:moveTo>
                        <a:pt x="2" y="10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6" y="5"/>
                        <a:pt x="5" y="6"/>
                        <a:pt x="4" y="7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83" name="Freeform 142"/>
                <p:cNvSpPr/>
                <p:nvPr/>
              </p:nvSpPr>
              <p:spPr bwMode="auto">
                <a:xfrm>
                  <a:off x="10037763" y="2049463"/>
                  <a:ext cx="23812" cy="1673225"/>
                </a:xfrm>
                <a:custGeom>
                  <a:gdLst>
                    <a:gd fmla="*/ 3 w 15" name="T0"/>
                    <a:gd fmla="*/ 1054 h 1054" name="T1"/>
                    <a:gd fmla="*/ 0 w 15" name="T2"/>
                    <a:gd fmla="*/ 0 h 1054" name="T3"/>
                    <a:gd fmla="*/ 12 w 15" name="T4"/>
                    <a:gd fmla="*/ 0 h 1054" name="T5"/>
                    <a:gd fmla="*/ 15 w 15" name="T6"/>
                    <a:gd fmla="*/ 1054 h 1054" name="T7"/>
                    <a:gd fmla="*/ 3 w 15" name="T8"/>
                    <a:gd fmla="*/ 1054 h 1054" name="T9"/>
                    <a:gd fmla="*/ 3 w 15" name="T10"/>
                    <a:gd fmla="*/ 1054 h 105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054" w="15">
                      <a:moveTo>
                        <a:pt x="3" y="1054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5" y="1054"/>
                      </a:lnTo>
                      <a:lnTo>
                        <a:pt x="3" y="1054"/>
                      </a:lnTo>
                      <a:lnTo>
                        <a:pt x="3" y="10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84" name="Freeform 143"/>
                <p:cNvSpPr/>
                <p:nvPr/>
              </p:nvSpPr>
              <p:spPr bwMode="auto">
                <a:xfrm>
                  <a:off x="10253663" y="2025650"/>
                  <a:ext cx="53975" cy="1787525"/>
                </a:xfrm>
                <a:custGeom>
                  <a:gdLst>
                    <a:gd fmla="*/ 22 w 34" name="T0"/>
                    <a:gd fmla="*/ 1126 h 1126" name="T1"/>
                    <a:gd fmla="*/ 0 w 34" name="T2"/>
                    <a:gd fmla="*/ 0 h 1126" name="T3"/>
                    <a:gd fmla="*/ 13 w 34" name="T4"/>
                    <a:gd fmla="*/ 0 h 1126" name="T5"/>
                    <a:gd fmla="*/ 34 w 34" name="T6"/>
                    <a:gd fmla="*/ 1126 h 1126" name="T7"/>
                    <a:gd fmla="*/ 22 w 34" name="T8"/>
                    <a:gd fmla="*/ 1126 h 1126" name="T9"/>
                    <a:gd fmla="*/ 22 w 34" name="T10"/>
                    <a:gd fmla="*/ 1126 h 112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126" w="34">
                      <a:moveTo>
                        <a:pt x="22" y="1126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4" y="1126"/>
                      </a:lnTo>
                      <a:lnTo>
                        <a:pt x="22" y="1126"/>
                      </a:lnTo>
                      <a:lnTo>
                        <a:pt x="22" y="1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85" name="Freeform 144"/>
                <p:cNvSpPr/>
                <p:nvPr/>
              </p:nvSpPr>
              <p:spPr bwMode="auto">
                <a:xfrm>
                  <a:off x="9998075" y="2227263"/>
                  <a:ext cx="328612" cy="38100"/>
                </a:xfrm>
                <a:custGeom>
                  <a:gdLst>
                    <a:gd fmla="*/ 0 w 207" name="T0"/>
                    <a:gd fmla="*/ 24 h 24" name="T1"/>
                    <a:gd fmla="*/ 0 w 207" name="T2"/>
                    <a:gd fmla="*/ 12 h 24" name="T3"/>
                    <a:gd fmla="*/ 204 w 207" name="T4"/>
                    <a:gd fmla="*/ 0 h 24" name="T5"/>
                    <a:gd fmla="*/ 207 w 207" name="T6"/>
                    <a:gd fmla="*/ 12 h 24" name="T7"/>
                    <a:gd fmla="*/ 0 w 207" name="T8"/>
                    <a:gd fmla="*/ 24 h 24" name="T9"/>
                    <a:gd fmla="*/ 0 w 207" name="T10"/>
                    <a:gd fmla="*/ 24 h 2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4" w="206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204" y="0"/>
                      </a:lnTo>
                      <a:lnTo>
                        <a:pt x="207" y="12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86" name="Freeform 145"/>
                <p:cNvSpPr/>
                <p:nvPr/>
              </p:nvSpPr>
              <p:spPr bwMode="auto">
                <a:xfrm>
                  <a:off x="10004425" y="2452688"/>
                  <a:ext cx="327025" cy="28575"/>
                </a:xfrm>
                <a:custGeom>
                  <a:gdLst>
                    <a:gd fmla="*/ 0 w 206" name="T0"/>
                    <a:gd fmla="*/ 12 h 18" name="T1"/>
                    <a:gd fmla="*/ 3 w 206" name="T2"/>
                    <a:gd fmla="*/ 0 h 18" name="T3"/>
                    <a:gd fmla="*/ 206 w 206" name="T4"/>
                    <a:gd fmla="*/ 6 h 18" name="T5"/>
                    <a:gd fmla="*/ 206 w 206" name="T6"/>
                    <a:gd fmla="*/ 18 h 18" name="T7"/>
                    <a:gd fmla="*/ 0 w 206" name="T8"/>
                    <a:gd fmla="*/ 12 h 18" name="T9"/>
                    <a:gd fmla="*/ 0 w 206" name="T10"/>
                    <a:gd fmla="*/ 12 h 1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8" w="206">
                      <a:moveTo>
                        <a:pt x="0" y="12"/>
                      </a:moveTo>
                      <a:lnTo>
                        <a:pt x="3" y="0"/>
                      </a:lnTo>
                      <a:lnTo>
                        <a:pt x="206" y="6"/>
                      </a:lnTo>
                      <a:lnTo>
                        <a:pt x="206" y="18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87" name="Freeform 146"/>
                <p:cNvSpPr/>
                <p:nvPr/>
              </p:nvSpPr>
              <p:spPr bwMode="auto">
                <a:xfrm>
                  <a:off x="10004425" y="2668588"/>
                  <a:ext cx="317500" cy="38100"/>
                </a:xfrm>
                <a:custGeom>
                  <a:gdLst>
                    <a:gd fmla="*/ 0 w 200" name="T0"/>
                    <a:gd fmla="*/ 12 h 24" name="T1"/>
                    <a:gd fmla="*/ 0 w 200" name="T2"/>
                    <a:gd fmla="*/ 0 h 24" name="T3"/>
                    <a:gd fmla="*/ 200 w 200" name="T4"/>
                    <a:gd fmla="*/ 12 h 24" name="T5"/>
                    <a:gd fmla="*/ 197 w 200" name="T6"/>
                    <a:gd fmla="*/ 24 h 24" name="T7"/>
                    <a:gd fmla="*/ 0 w 200" name="T8"/>
                    <a:gd fmla="*/ 12 h 24" name="T9"/>
                    <a:gd fmla="*/ 0 w 200" name="T10"/>
                    <a:gd fmla="*/ 12 h 2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4" w="200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00" y="12"/>
                      </a:lnTo>
                      <a:lnTo>
                        <a:pt x="197" y="24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88" name="Freeform 147"/>
                <p:cNvSpPr/>
                <p:nvPr/>
              </p:nvSpPr>
              <p:spPr bwMode="auto">
                <a:xfrm>
                  <a:off x="9998075" y="2868613"/>
                  <a:ext cx="333375" cy="73025"/>
                </a:xfrm>
                <a:custGeom>
                  <a:gdLst>
                    <a:gd fmla="*/ 0 w 210" name="T0"/>
                    <a:gd fmla="*/ 12 h 46" name="T1"/>
                    <a:gd fmla="*/ 4 w 210" name="T2"/>
                    <a:gd fmla="*/ 0 h 46" name="T3"/>
                    <a:gd fmla="*/ 210 w 210" name="T4"/>
                    <a:gd fmla="*/ 34 h 46" name="T5"/>
                    <a:gd fmla="*/ 207 w 210" name="T6"/>
                    <a:gd fmla="*/ 46 h 46" name="T7"/>
                    <a:gd fmla="*/ 0 w 210" name="T8"/>
                    <a:gd fmla="*/ 12 h 46" name="T9"/>
                    <a:gd fmla="*/ 0 w 210" name="T10"/>
                    <a:gd fmla="*/ 12 h 4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6" w="210">
                      <a:moveTo>
                        <a:pt x="0" y="12"/>
                      </a:moveTo>
                      <a:lnTo>
                        <a:pt x="4" y="0"/>
                      </a:lnTo>
                      <a:lnTo>
                        <a:pt x="210" y="34"/>
                      </a:lnTo>
                      <a:lnTo>
                        <a:pt x="207" y="46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89" name="Freeform 148"/>
                <p:cNvSpPr/>
                <p:nvPr/>
              </p:nvSpPr>
              <p:spPr bwMode="auto">
                <a:xfrm>
                  <a:off x="10013950" y="3094038"/>
                  <a:ext cx="331787" cy="87312"/>
                </a:xfrm>
                <a:custGeom>
                  <a:gdLst>
                    <a:gd fmla="*/ 206 w 209" name="T0"/>
                    <a:gd fmla="*/ 55 h 55" name="T1"/>
                    <a:gd fmla="*/ 0 w 209" name="T2"/>
                    <a:gd fmla="*/ 12 h 55" name="T3"/>
                    <a:gd fmla="*/ 3 w 209" name="T4"/>
                    <a:gd fmla="*/ 0 h 55" name="T5"/>
                    <a:gd fmla="*/ 209 w 209" name="T6"/>
                    <a:gd fmla="*/ 42 h 55" name="T7"/>
                    <a:gd fmla="*/ 206 w 209" name="T8"/>
                    <a:gd fmla="*/ 55 h 55" name="T9"/>
                    <a:gd fmla="*/ 206 w 209" name="T10"/>
                    <a:gd fmla="*/ 55 h 5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5" w="209">
                      <a:moveTo>
                        <a:pt x="206" y="55"/>
                      </a:moveTo>
                      <a:lnTo>
                        <a:pt x="0" y="12"/>
                      </a:lnTo>
                      <a:lnTo>
                        <a:pt x="3" y="0"/>
                      </a:lnTo>
                      <a:lnTo>
                        <a:pt x="209" y="42"/>
                      </a:lnTo>
                      <a:lnTo>
                        <a:pt x="206" y="55"/>
                      </a:lnTo>
                      <a:lnTo>
                        <a:pt x="206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0" name="Freeform 149"/>
                <p:cNvSpPr/>
                <p:nvPr/>
              </p:nvSpPr>
              <p:spPr bwMode="auto">
                <a:xfrm>
                  <a:off x="10018713" y="3305175"/>
                  <a:ext cx="312737" cy="95250"/>
                </a:xfrm>
                <a:custGeom>
                  <a:gdLst>
                    <a:gd fmla="*/ 194 w 197" name="T0"/>
                    <a:gd fmla="*/ 60 h 60" name="T1"/>
                    <a:gd fmla="*/ 0 w 197" name="T2"/>
                    <a:gd fmla="*/ 12 h 60" name="T3"/>
                    <a:gd fmla="*/ 3 w 197" name="T4"/>
                    <a:gd fmla="*/ 0 h 60" name="T5"/>
                    <a:gd fmla="*/ 197 w 197" name="T6"/>
                    <a:gd fmla="*/ 48 h 60" name="T7"/>
                    <a:gd fmla="*/ 194 w 197" name="T8"/>
                    <a:gd fmla="*/ 60 h 60" name="T9"/>
                    <a:gd fmla="*/ 194 w 197" name="T10"/>
                    <a:gd fmla="*/ 60 h 60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0" w="197">
                      <a:moveTo>
                        <a:pt x="194" y="60"/>
                      </a:moveTo>
                      <a:lnTo>
                        <a:pt x="0" y="12"/>
                      </a:lnTo>
                      <a:lnTo>
                        <a:pt x="3" y="0"/>
                      </a:lnTo>
                      <a:lnTo>
                        <a:pt x="197" y="48"/>
                      </a:lnTo>
                      <a:lnTo>
                        <a:pt x="194" y="60"/>
                      </a:lnTo>
                      <a:lnTo>
                        <a:pt x="194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1" name="Freeform 150"/>
                <p:cNvSpPr/>
                <p:nvPr/>
              </p:nvSpPr>
              <p:spPr bwMode="auto">
                <a:xfrm>
                  <a:off x="10009188" y="3502025"/>
                  <a:ext cx="341312" cy="123825"/>
                </a:xfrm>
                <a:custGeom>
                  <a:gdLst>
                    <a:gd fmla="*/ 69 w 71" name="T0"/>
                    <a:gd fmla="*/ 26 h 26" name="T1"/>
                    <a:gd fmla="*/ 1 w 71" name="T2"/>
                    <a:gd fmla="*/ 5 h 26" name="T3"/>
                    <a:gd fmla="*/ 1 w 71" name="T4"/>
                    <a:gd fmla="*/ 4 h 26" name="T5"/>
                    <a:gd fmla="*/ 0 w 71" name="T6"/>
                    <a:gd fmla="*/ 2 h 26" name="T7"/>
                    <a:gd fmla="*/ 71 w 71" name="T8"/>
                    <a:gd fmla="*/ 23 h 26" name="T9"/>
                    <a:gd fmla="*/ 69 w 71" name="T10"/>
                    <a:gd fmla="*/ 26 h 2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6" w="71">
                      <a:moveTo>
                        <a:pt x="69" y="26"/>
                      </a:moveTo>
                      <a:cubicBezTo>
                        <a:pt x="45" y="18"/>
                        <a:pt x="4" y="5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3" y="0"/>
                        <a:pt x="71" y="23"/>
                      </a:cubicBezTo>
                      <a:cubicBezTo>
                        <a:pt x="69" y="26"/>
                        <a:pt x="69" y="26"/>
                        <a:pt x="69" y="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2" name="Freeform 151"/>
                <p:cNvSpPr/>
                <p:nvPr/>
              </p:nvSpPr>
              <p:spPr bwMode="auto">
                <a:xfrm>
                  <a:off x="10726738" y="2001838"/>
                  <a:ext cx="33337" cy="1806575"/>
                </a:xfrm>
                <a:custGeom>
                  <a:gdLst>
                    <a:gd fmla="*/ 9 w 21" name="T0"/>
                    <a:gd fmla="*/ 1138 h 1138" name="T1"/>
                    <a:gd fmla="*/ 0 w 21" name="T2"/>
                    <a:gd fmla="*/ 0 h 1138" name="T3"/>
                    <a:gd fmla="*/ 12 w 21" name="T4"/>
                    <a:gd fmla="*/ 0 h 1138" name="T5"/>
                    <a:gd fmla="*/ 21 w 21" name="T6"/>
                    <a:gd fmla="*/ 1138 h 1138" name="T7"/>
                    <a:gd fmla="*/ 9 w 21" name="T8"/>
                    <a:gd fmla="*/ 1138 h 1138" name="T9"/>
                    <a:gd fmla="*/ 9 w 21" name="T10"/>
                    <a:gd fmla="*/ 1138 h 113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138" w="21">
                      <a:moveTo>
                        <a:pt x="9" y="1138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1" y="1138"/>
                      </a:lnTo>
                      <a:lnTo>
                        <a:pt x="9" y="1138"/>
                      </a:lnTo>
                      <a:lnTo>
                        <a:pt x="9" y="11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3" name="Freeform 152"/>
                <p:cNvSpPr/>
                <p:nvPr/>
              </p:nvSpPr>
              <p:spPr bwMode="auto">
                <a:xfrm>
                  <a:off x="10953750" y="2020888"/>
                  <a:ext cx="42862" cy="1739900"/>
                </a:xfrm>
                <a:custGeom>
                  <a:gdLst>
                    <a:gd fmla="*/ 15 w 27" name="T0"/>
                    <a:gd fmla="*/ 1096 h 1096" name="T1"/>
                    <a:gd fmla="*/ 0 w 27" name="T2"/>
                    <a:gd fmla="*/ 0 h 1096" name="T3"/>
                    <a:gd fmla="*/ 12 w 27" name="T4"/>
                    <a:gd fmla="*/ 0 h 1096" name="T5"/>
                    <a:gd fmla="*/ 27 w 27" name="T6"/>
                    <a:gd fmla="*/ 1096 h 1096" name="T7"/>
                    <a:gd fmla="*/ 15 w 27" name="T8"/>
                    <a:gd fmla="*/ 1096 h 1096" name="T9"/>
                    <a:gd fmla="*/ 15 w 27" name="T10"/>
                    <a:gd fmla="*/ 1096 h 109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096" w="27">
                      <a:moveTo>
                        <a:pt x="15" y="1096"/>
                      </a:move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7" y="1096"/>
                      </a:lnTo>
                      <a:lnTo>
                        <a:pt x="15" y="1096"/>
                      </a:lnTo>
                      <a:lnTo>
                        <a:pt x="15" y="10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4" name="Freeform 153"/>
                <p:cNvSpPr/>
                <p:nvPr/>
              </p:nvSpPr>
              <p:spPr bwMode="auto">
                <a:xfrm>
                  <a:off x="10601325" y="2208213"/>
                  <a:ext cx="471487" cy="23812"/>
                </a:xfrm>
                <a:custGeom>
                  <a:gdLst>
                    <a:gd fmla="*/ 0 w 297" name="T0"/>
                    <a:gd fmla="*/ 15 h 15" name="T1"/>
                    <a:gd fmla="*/ 0 w 297" name="T2"/>
                    <a:gd fmla="*/ 3 h 15" name="T3"/>
                    <a:gd fmla="*/ 297 w 297" name="T4"/>
                    <a:gd fmla="*/ 0 h 15" name="T5"/>
                    <a:gd fmla="*/ 297 w 297" name="T6"/>
                    <a:gd fmla="*/ 12 h 15" name="T7"/>
                    <a:gd fmla="*/ 0 w 297" name="T8"/>
                    <a:gd fmla="*/ 15 h 15" name="T9"/>
                    <a:gd fmla="*/ 0 w 297" name="T10"/>
                    <a:gd fmla="*/ 15 h 1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5" w="297">
                      <a:moveTo>
                        <a:pt x="0" y="15"/>
                      </a:moveTo>
                      <a:lnTo>
                        <a:pt x="0" y="3"/>
                      </a:lnTo>
                      <a:lnTo>
                        <a:pt x="297" y="0"/>
                      </a:lnTo>
                      <a:lnTo>
                        <a:pt x="297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5" name="Freeform 154"/>
                <p:cNvSpPr/>
                <p:nvPr/>
              </p:nvSpPr>
              <p:spPr bwMode="auto">
                <a:xfrm>
                  <a:off x="10610850" y="2438400"/>
                  <a:ext cx="471487" cy="42862"/>
                </a:xfrm>
                <a:custGeom>
                  <a:gdLst>
                    <a:gd fmla="*/ 0 w 297" name="T0"/>
                    <a:gd fmla="*/ 27 h 27" name="T1"/>
                    <a:gd fmla="*/ 0 w 297" name="T2"/>
                    <a:gd fmla="*/ 15 h 27" name="T3"/>
                    <a:gd fmla="*/ 297 w 297" name="T4"/>
                    <a:gd fmla="*/ 0 h 27" name="T5"/>
                    <a:gd fmla="*/ 297 w 297" name="T6"/>
                    <a:gd fmla="*/ 12 h 27" name="T7"/>
                    <a:gd fmla="*/ 0 w 297" name="T8"/>
                    <a:gd fmla="*/ 27 h 27" name="T9"/>
                    <a:gd fmla="*/ 0 w 297" name="T10"/>
                    <a:gd fmla="*/ 27 h 2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7" w="297">
                      <a:moveTo>
                        <a:pt x="0" y="27"/>
                      </a:moveTo>
                      <a:lnTo>
                        <a:pt x="0" y="15"/>
                      </a:lnTo>
                      <a:lnTo>
                        <a:pt x="297" y="0"/>
                      </a:lnTo>
                      <a:lnTo>
                        <a:pt x="297" y="12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6" name="Freeform 155"/>
                <p:cNvSpPr/>
                <p:nvPr/>
              </p:nvSpPr>
              <p:spPr bwMode="auto">
                <a:xfrm>
                  <a:off x="10606088" y="2654300"/>
                  <a:ext cx="476250" cy="47625"/>
                </a:xfrm>
                <a:custGeom>
                  <a:gdLst>
                    <a:gd fmla="*/ 3 w 300" name="T0"/>
                    <a:gd fmla="*/ 30 h 30" name="T1"/>
                    <a:gd fmla="*/ 0 w 300" name="T2"/>
                    <a:gd fmla="*/ 18 h 30" name="T3"/>
                    <a:gd fmla="*/ 300 w 300" name="T4"/>
                    <a:gd fmla="*/ 0 h 30" name="T5"/>
                    <a:gd fmla="*/ 300 w 300" name="T6"/>
                    <a:gd fmla="*/ 12 h 30" name="T7"/>
                    <a:gd fmla="*/ 3 w 300" name="T8"/>
                    <a:gd fmla="*/ 30 h 30" name="T9"/>
                    <a:gd fmla="*/ 3 w 300" name="T10"/>
                    <a:gd fmla="*/ 30 h 30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0" w="300">
                      <a:moveTo>
                        <a:pt x="3" y="30"/>
                      </a:moveTo>
                      <a:lnTo>
                        <a:pt x="0" y="18"/>
                      </a:lnTo>
                      <a:lnTo>
                        <a:pt x="300" y="0"/>
                      </a:lnTo>
                      <a:lnTo>
                        <a:pt x="300" y="12"/>
                      </a:lnTo>
                      <a:lnTo>
                        <a:pt x="3" y="30"/>
                      </a:lnTo>
                      <a:lnTo>
                        <a:pt x="3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7" name="Freeform 156"/>
                <p:cNvSpPr/>
                <p:nvPr/>
              </p:nvSpPr>
              <p:spPr bwMode="auto">
                <a:xfrm>
                  <a:off x="10610850" y="2892425"/>
                  <a:ext cx="466725" cy="53975"/>
                </a:xfrm>
                <a:custGeom>
                  <a:gdLst>
                    <a:gd fmla="*/ 0 w 294" name="T0"/>
                    <a:gd fmla="*/ 34 h 34" name="T1"/>
                    <a:gd fmla="*/ 0 w 294" name="T2"/>
                    <a:gd fmla="*/ 25 h 34" name="T3"/>
                    <a:gd fmla="*/ 291 w 294" name="T4"/>
                    <a:gd fmla="*/ 0 h 34" name="T5"/>
                    <a:gd fmla="*/ 294 w 294" name="T6"/>
                    <a:gd fmla="*/ 13 h 34" name="T7"/>
                    <a:gd fmla="*/ 0 w 294" name="T8"/>
                    <a:gd fmla="*/ 34 h 34" name="T9"/>
                    <a:gd fmla="*/ 0 w 294" name="T10"/>
                    <a:gd fmla="*/ 34 h 3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4" w="294">
                      <a:moveTo>
                        <a:pt x="0" y="34"/>
                      </a:moveTo>
                      <a:lnTo>
                        <a:pt x="0" y="25"/>
                      </a:lnTo>
                      <a:lnTo>
                        <a:pt x="291" y="0"/>
                      </a:lnTo>
                      <a:lnTo>
                        <a:pt x="294" y="13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8" name="Freeform 157"/>
                <p:cNvSpPr/>
                <p:nvPr/>
              </p:nvSpPr>
              <p:spPr bwMode="auto">
                <a:xfrm>
                  <a:off x="10625138" y="3132138"/>
                  <a:ext cx="457200" cy="73025"/>
                </a:xfrm>
                <a:custGeom>
                  <a:gdLst>
                    <a:gd fmla="*/ 0 w 288" name="T0"/>
                    <a:gd fmla="*/ 46 h 46" name="T1"/>
                    <a:gd fmla="*/ 0 w 288" name="T2"/>
                    <a:gd fmla="*/ 34 h 46" name="T3"/>
                    <a:gd fmla="*/ 285 w 288" name="T4"/>
                    <a:gd fmla="*/ 0 h 46" name="T5"/>
                    <a:gd fmla="*/ 288 w 288" name="T6"/>
                    <a:gd fmla="*/ 12 h 46" name="T7"/>
                    <a:gd fmla="*/ 0 w 288" name="T8"/>
                    <a:gd fmla="*/ 46 h 46" name="T9"/>
                    <a:gd fmla="*/ 0 w 288" name="T10"/>
                    <a:gd fmla="*/ 46 h 4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6" w="288">
                      <a:moveTo>
                        <a:pt x="0" y="46"/>
                      </a:moveTo>
                      <a:lnTo>
                        <a:pt x="0" y="34"/>
                      </a:lnTo>
                      <a:lnTo>
                        <a:pt x="285" y="0"/>
                      </a:lnTo>
                      <a:lnTo>
                        <a:pt x="288" y="12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499" name="Freeform 158"/>
                <p:cNvSpPr/>
                <p:nvPr/>
              </p:nvSpPr>
              <p:spPr bwMode="auto">
                <a:xfrm>
                  <a:off x="10625138" y="3338513"/>
                  <a:ext cx="452437" cy="76200"/>
                </a:xfrm>
                <a:custGeom>
                  <a:gdLst>
                    <a:gd fmla="*/ 3 w 285" name="T0"/>
                    <a:gd fmla="*/ 48 h 48" name="T1"/>
                    <a:gd fmla="*/ 0 w 285" name="T2"/>
                    <a:gd fmla="*/ 36 h 48" name="T3"/>
                    <a:gd fmla="*/ 285 w 285" name="T4"/>
                    <a:gd fmla="*/ 0 h 48" name="T5"/>
                    <a:gd fmla="*/ 285 w 285" name="T6"/>
                    <a:gd fmla="*/ 12 h 48" name="T7"/>
                    <a:gd fmla="*/ 3 w 285" name="T8"/>
                    <a:gd fmla="*/ 48 h 48" name="T9"/>
                    <a:gd fmla="*/ 3 w 285" name="T10"/>
                    <a:gd fmla="*/ 48 h 4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8" w="285">
                      <a:moveTo>
                        <a:pt x="3" y="48"/>
                      </a:moveTo>
                      <a:lnTo>
                        <a:pt x="0" y="36"/>
                      </a:lnTo>
                      <a:lnTo>
                        <a:pt x="285" y="0"/>
                      </a:lnTo>
                      <a:lnTo>
                        <a:pt x="285" y="12"/>
                      </a:lnTo>
                      <a:lnTo>
                        <a:pt x="3" y="48"/>
                      </a:lnTo>
                      <a:lnTo>
                        <a:pt x="3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  <p:sp>
              <p:nvSpPr>
                <p:cNvPr id="500" name="Freeform 159"/>
                <p:cNvSpPr/>
                <p:nvPr/>
              </p:nvSpPr>
              <p:spPr bwMode="auto">
                <a:xfrm>
                  <a:off x="10629900" y="3563938"/>
                  <a:ext cx="463550" cy="95250"/>
                </a:xfrm>
                <a:custGeom>
                  <a:gdLst>
                    <a:gd fmla="*/ 3 w 292" name="T0"/>
                    <a:gd fmla="*/ 60 h 60" name="T1"/>
                    <a:gd fmla="*/ 0 w 292" name="T2"/>
                    <a:gd fmla="*/ 48 h 60" name="T3"/>
                    <a:gd fmla="*/ 289 w 292" name="T4"/>
                    <a:gd fmla="*/ 0 h 60" name="T5"/>
                    <a:gd fmla="*/ 292 w 292" name="T6"/>
                    <a:gd fmla="*/ 12 h 60" name="T7"/>
                    <a:gd fmla="*/ 3 w 292" name="T8"/>
                    <a:gd fmla="*/ 60 h 60" name="T9"/>
                    <a:gd fmla="*/ 3 w 292" name="T10"/>
                    <a:gd fmla="*/ 60 h 60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0" w="292">
                      <a:moveTo>
                        <a:pt x="3" y="60"/>
                      </a:moveTo>
                      <a:lnTo>
                        <a:pt x="0" y="48"/>
                      </a:lnTo>
                      <a:lnTo>
                        <a:pt x="289" y="0"/>
                      </a:lnTo>
                      <a:lnTo>
                        <a:pt x="292" y="12"/>
                      </a:lnTo>
                      <a:lnTo>
                        <a:pt x="3" y="60"/>
                      </a:lnTo>
                      <a:lnTo>
                        <a:pt x="3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/>
                </a:p>
              </p:txBody>
            </p:sp>
          </p:grpSp>
          <p:pic>
            <p:nvPicPr>
              <p:cNvPr id="503" name="图片 50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8939" y="1552907"/>
                <a:ext cx="2255565" cy="2422083"/>
              </a:xfrm>
              <a:prstGeom prst="rect">
                <a:avLst/>
              </a:prstGeom>
            </p:spPr>
          </p:pic>
        </p:grpSp>
        <p:sp>
          <p:nvSpPr>
            <p:cNvPr id="505" name="矩形 504"/>
            <p:cNvSpPr/>
            <p:nvPr/>
          </p:nvSpPr>
          <p:spPr>
            <a:xfrm>
              <a:off x="1196507" y="1000305"/>
              <a:ext cx="9529549" cy="4268378"/>
            </a:xfrm>
            <a:prstGeom prst="rect">
              <a:avLst/>
            </a:prstGeom>
            <a:noFill/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1615360" y="5383285"/>
            <a:ext cx="8883305" cy="1231106"/>
            <a:chOff x="503805" y="5499397"/>
            <a:chExt cx="8883305" cy="1231106"/>
          </a:xfrm>
        </p:grpSpPr>
        <p:sp>
          <p:nvSpPr>
            <p:cNvPr id="2" name="矩形 1"/>
            <p:cNvSpPr/>
            <p:nvPr/>
          </p:nvSpPr>
          <p:spPr>
            <a:xfrm>
              <a:off x="503805" y="5499397"/>
              <a:ext cx="8883305" cy="1920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24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     英伦元素：</a:t>
              </a:r>
            </a:p>
            <a:p>
              <a:endParaRPr altLang="en-US" lang="zh-CN" smtClean="0" sz="2400">
                <a:solidFill>
                  <a:srgbClr val="E6202D"/>
                </a:solidFill>
                <a:latin charset="-122" pitchFamily="34" typeface="微软雅黑"/>
                <a:ea charset="-122" pitchFamily="34" typeface="微软雅黑"/>
              </a:endParaRPr>
            </a:p>
            <a:p>
              <a:r>
                <a:rPr altLang="en-US" lang="zh-CN" smtClean="0" sz="24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国旗、皇冠、蓝色牛仔布纹、复古绸带、盾牌、格子布、明信片和邮票设计风格、花纹、伦敦素材（电话亭、双层巴士、皇家卫队）</a:t>
              </a:r>
            </a:p>
          </p:txBody>
        </p:sp>
        <p:sp>
          <p:nvSpPr>
            <p:cNvPr id="507" name="菱形 506"/>
            <p:cNvSpPr/>
            <p:nvPr/>
          </p:nvSpPr>
          <p:spPr>
            <a:xfrm>
              <a:off x="637445" y="5615510"/>
              <a:ext cx="262772" cy="262772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" name="矩形 234"/>
          <p:cNvSpPr/>
          <p:nvPr/>
        </p:nvSpPr>
        <p:spPr>
          <a:xfrm>
            <a:off x="4322309" y="1808135"/>
            <a:ext cx="7869692" cy="3241731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4" name="组合 233"/>
          <p:cNvGrpSpPr/>
          <p:nvPr/>
        </p:nvGrpSpPr>
        <p:grpSpPr>
          <a:xfrm>
            <a:off x="5324451" y="2210021"/>
            <a:ext cx="5908632" cy="2437958"/>
            <a:chOff x="3141684" y="2340826"/>
            <a:chExt cx="5908632" cy="2437958"/>
          </a:xfrm>
        </p:grpSpPr>
        <p:sp>
          <p:nvSpPr>
            <p:cNvPr id="58" name="文本框 57"/>
            <p:cNvSpPr txBox="1"/>
            <p:nvPr/>
          </p:nvSpPr>
          <p:spPr>
            <a:xfrm>
              <a:off x="3141685" y="2340826"/>
              <a:ext cx="5908632" cy="1676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0400">
                  <a:solidFill>
                    <a:schemeClr val="bg1"/>
                  </a:solidFill>
                  <a:latin charset="0" pitchFamily="34" typeface="Verdana"/>
                  <a:ea charset="0" pitchFamily="34" typeface="Verdana"/>
                  <a:cs charset="0" pitchFamily="34" typeface="Verdana"/>
                </a:rPr>
                <a:t>THANKS</a:t>
              </a:r>
            </a:p>
          </p:txBody>
        </p:sp>
        <p:grpSp>
          <p:nvGrpSpPr>
            <p:cNvPr id="233" name="组合 232"/>
            <p:cNvGrpSpPr/>
            <p:nvPr/>
          </p:nvGrpSpPr>
          <p:grpSpPr>
            <a:xfrm>
              <a:off x="3326383" y="4255564"/>
              <a:ext cx="5539234" cy="523220"/>
              <a:chOff x="3326383" y="4255564"/>
              <a:chExt cx="5539234" cy="52322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326383" y="4514769"/>
                <a:ext cx="1830119" cy="240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flipV="1">
                <a:off x="7157755" y="4527649"/>
                <a:ext cx="1707862" cy="337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5156501" y="4255564"/>
                <a:ext cx="200125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mtClean="0" sz="28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谢谢观赏</a:t>
                </a:r>
              </a:p>
            </p:txBody>
          </p:sp>
        </p:grpSp>
      </p:grpSp>
      <p:pic>
        <p:nvPicPr>
          <p:cNvPr id="238" name="图片 2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21376"/>
          <a:stretch>
            <a:fillRect/>
          </a:stretch>
        </p:blipFill>
        <p:spPr>
          <a:xfrm>
            <a:off x="0" y="1808135"/>
            <a:ext cx="4365534" cy="32417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http://www.youyedoc.com/article/2017/3438.html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63403" y="3189544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55190" y="3770955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80027" y="3826090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http://www.youyedoc.com/article/2017/3550.html</a:t>
            </a:r>
          </a:p>
        </p:txBody>
      </p:sp>
      <p:sp>
        <p:nvSpPr>
          <p:cNvPr id="18" name="椭圆 17"/>
          <p:cNvSpPr/>
          <p:nvPr/>
        </p:nvSpPr>
        <p:spPr>
          <a:xfrm>
            <a:off x="1102904" y="3250485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84" y="1436125"/>
            <a:ext cx="4041998" cy="646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512" y="3163044"/>
            <a:ext cx="4029805" cy="646232"/>
          </a:xfrm>
          <a:prstGeom prst="rect">
            <a:avLst/>
          </a:prstGeom>
        </p:spPr>
      </p:pic>
    </p:spTree>
    <p:extLst>
      <p:ext uri="{BB962C8B-B14F-4D97-AF65-F5344CB8AC3E}">
        <p14:creationId val="34109983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7" name="组合 56"/>
          <p:cNvGrpSpPr/>
          <p:nvPr/>
        </p:nvGrpSpPr>
        <p:grpSpPr>
          <a:xfrm>
            <a:off x="1521487" y="881032"/>
            <a:ext cx="3297255" cy="5095943"/>
            <a:chOff x="1630647" y="881030"/>
            <a:chExt cx="3297254" cy="5095941"/>
          </a:xfrm>
        </p:grpSpPr>
        <p:grpSp>
          <p:nvGrpSpPr>
            <p:cNvPr id="47" name="组合 46"/>
            <p:cNvGrpSpPr/>
            <p:nvPr/>
          </p:nvGrpSpPr>
          <p:grpSpPr>
            <a:xfrm>
              <a:off x="1630647" y="881030"/>
              <a:ext cx="1071371" cy="5095941"/>
              <a:chOff x="883673" y="1337599"/>
              <a:chExt cx="1071371" cy="5095941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883673" y="1337599"/>
                <a:ext cx="1071371" cy="1107518"/>
                <a:chOff x="923699" y="1337599"/>
                <a:chExt cx="1071371" cy="1107518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 rot="767852">
                  <a:off x="923699" y="1337599"/>
                  <a:ext cx="1071371" cy="1067243"/>
                  <a:chOff x="888642" y="1365697"/>
                  <a:chExt cx="1356975" cy="1351746"/>
                </a:xfrm>
              </p:grpSpPr>
              <p:sp>
                <p:nvSpPr>
                  <p:cNvPr id="6" name="饼形 5"/>
                  <p:cNvSpPr/>
                  <p:nvPr/>
                </p:nvSpPr>
                <p:spPr>
                  <a:xfrm>
                    <a:off x="888642" y="1403798"/>
                    <a:ext cx="1313645" cy="1313645"/>
                  </a:xfrm>
                  <a:prstGeom prst="pie">
                    <a:avLst>
                      <a:gd fmla="val 10801700" name="adj1"/>
                      <a:gd fmla="val 13455029" name="adj2"/>
                    </a:avLst>
                  </a:prstGeom>
                  <a:solidFill>
                    <a:srgbClr val="1E2B5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" name="饼形 7"/>
                  <p:cNvSpPr/>
                  <p:nvPr/>
                </p:nvSpPr>
                <p:spPr>
                  <a:xfrm>
                    <a:off x="931972" y="1365697"/>
                    <a:ext cx="1313645" cy="1313645"/>
                  </a:xfrm>
                  <a:prstGeom prst="pie">
                    <a:avLst>
                      <a:gd fmla="val 13394569" name="adj1"/>
                      <a:gd fmla="val 16213056" name="adj2"/>
                    </a:avLst>
                  </a:prstGeom>
                  <a:solidFill>
                    <a:srgbClr val="1E2B5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" name="文本框 9"/>
                <p:cNvSpPr txBox="1"/>
                <p:nvPr/>
              </p:nvSpPr>
              <p:spPr>
                <a:xfrm>
                  <a:off x="1345856" y="1860342"/>
                  <a:ext cx="489397" cy="57912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3200">
                      <a:solidFill>
                        <a:srgbClr val="E6202D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883673" y="2659820"/>
                <a:ext cx="1071371" cy="1118398"/>
                <a:chOff x="883673" y="2539639"/>
                <a:chExt cx="1071371" cy="1118398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 rot="767852">
                  <a:off x="883673" y="2539639"/>
                  <a:ext cx="1071371" cy="1067243"/>
                  <a:chOff x="888642" y="1365697"/>
                  <a:chExt cx="1356975" cy="1351746"/>
                </a:xfrm>
              </p:grpSpPr>
              <p:sp>
                <p:nvSpPr>
                  <p:cNvPr id="12" name="饼形 11"/>
                  <p:cNvSpPr/>
                  <p:nvPr/>
                </p:nvSpPr>
                <p:spPr>
                  <a:xfrm>
                    <a:off x="888642" y="1403798"/>
                    <a:ext cx="1313645" cy="1313645"/>
                  </a:xfrm>
                  <a:prstGeom prst="pie">
                    <a:avLst>
                      <a:gd fmla="val 10801700" name="adj1"/>
                      <a:gd fmla="val 13455029" name="adj2"/>
                    </a:avLst>
                  </a:prstGeom>
                  <a:solidFill>
                    <a:srgbClr val="E62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饼形 12"/>
                  <p:cNvSpPr/>
                  <p:nvPr/>
                </p:nvSpPr>
                <p:spPr>
                  <a:xfrm>
                    <a:off x="931972" y="1365697"/>
                    <a:ext cx="1313645" cy="1313645"/>
                  </a:xfrm>
                  <a:prstGeom prst="pie">
                    <a:avLst>
                      <a:gd fmla="val 13394569" name="adj1"/>
                      <a:gd fmla="val 16213056" name="adj2"/>
                    </a:avLst>
                  </a:prstGeom>
                  <a:solidFill>
                    <a:srgbClr val="E62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" name="文本框 13"/>
                <p:cNvSpPr txBox="1"/>
                <p:nvPr/>
              </p:nvSpPr>
              <p:spPr>
                <a:xfrm>
                  <a:off x="1384494" y="3073263"/>
                  <a:ext cx="489397" cy="57912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3200">
                      <a:solidFill>
                        <a:srgbClr val="1E2B58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883673" y="3992921"/>
                <a:ext cx="1071371" cy="1107518"/>
                <a:chOff x="923699" y="1337599"/>
                <a:chExt cx="1071371" cy="1107518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 rot="767852">
                  <a:off x="923699" y="1337599"/>
                  <a:ext cx="1071371" cy="1067243"/>
                  <a:chOff x="888642" y="1365697"/>
                  <a:chExt cx="1356975" cy="1351746"/>
                </a:xfrm>
              </p:grpSpPr>
              <p:sp>
                <p:nvSpPr>
                  <p:cNvPr id="35" name="饼形 34"/>
                  <p:cNvSpPr/>
                  <p:nvPr/>
                </p:nvSpPr>
                <p:spPr>
                  <a:xfrm>
                    <a:off x="888642" y="1403798"/>
                    <a:ext cx="1313645" cy="1313645"/>
                  </a:xfrm>
                  <a:prstGeom prst="pie">
                    <a:avLst>
                      <a:gd fmla="val 10801700" name="adj1"/>
                      <a:gd fmla="val 13455029" name="adj2"/>
                    </a:avLst>
                  </a:prstGeom>
                  <a:solidFill>
                    <a:srgbClr val="1E2B5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饼形 35"/>
                  <p:cNvSpPr/>
                  <p:nvPr/>
                </p:nvSpPr>
                <p:spPr>
                  <a:xfrm>
                    <a:off x="931972" y="1365697"/>
                    <a:ext cx="1313645" cy="1313645"/>
                  </a:xfrm>
                  <a:prstGeom prst="pie">
                    <a:avLst>
                      <a:gd fmla="val 13394569" name="adj1"/>
                      <a:gd fmla="val 16213056" name="adj2"/>
                    </a:avLst>
                  </a:prstGeom>
                  <a:solidFill>
                    <a:srgbClr val="1E2B5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4" name="文本框 33"/>
                <p:cNvSpPr txBox="1"/>
                <p:nvPr/>
              </p:nvSpPr>
              <p:spPr>
                <a:xfrm>
                  <a:off x="1345856" y="1860342"/>
                  <a:ext cx="489397" cy="57912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3200">
                      <a:solidFill>
                        <a:srgbClr val="E6202D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883673" y="5315142"/>
                <a:ext cx="1071371" cy="1118398"/>
                <a:chOff x="883673" y="2539639"/>
                <a:chExt cx="1071371" cy="1118398"/>
              </a:xfrm>
            </p:grpSpPr>
            <p:grpSp>
              <p:nvGrpSpPr>
                <p:cNvPr id="43" name="组合 42"/>
                <p:cNvGrpSpPr/>
                <p:nvPr/>
              </p:nvGrpSpPr>
              <p:grpSpPr>
                <a:xfrm rot="767852">
                  <a:off x="883673" y="2539639"/>
                  <a:ext cx="1071371" cy="1067243"/>
                  <a:chOff x="888642" y="1365697"/>
                  <a:chExt cx="1356975" cy="1351746"/>
                </a:xfrm>
              </p:grpSpPr>
              <p:sp>
                <p:nvSpPr>
                  <p:cNvPr id="45" name="饼形 44"/>
                  <p:cNvSpPr/>
                  <p:nvPr/>
                </p:nvSpPr>
                <p:spPr>
                  <a:xfrm>
                    <a:off x="888642" y="1403798"/>
                    <a:ext cx="1313645" cy="1313645"/>
                  </a:xfrm>
                  <a:prstGeom prst="pie">
                    <a:avLst>
                      <a:gd fmla="val 10801700" name="adj1"/>
                      <a:gd fmla="val 13455029" name="adj2"/>
                    </a:avLst>
                  </a:prstGeom>
                  <a:solidFill>
                    <a:srgbClr val="E62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饼形 45"/>
                  <p:cNvSpPr/>
                  <p:nvPr/>
                </p:nvSpPr>
                <p:spPr>
                  <a:xfrm>
                    <a:off x="931972" y="1365697"/>
                    <a:ext cx="1313645" cy="1313645"/>
                  </a:xfrm>
                  <a:prstGeom prst="pie">
                    <a:avLst>
                      <a:gd fmla="val 13394569" name="adj1"/>
                      <a:gd fmla="val 16213056" name="adj2"/>
                    </a:avLst>
                  </a:prstGeom>
                  <a:solidFill>
                    <a:srgbClr val="E620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4" name="文本框 43"/>
                <p:cNvSpPr txBox="1"/>
                <p:nvPr/>
              </p:nvSpPr>
              <p:spPr>
                <a:xfrm>
                  <a:off x="1384494" y="3073262"/>
                  <a:ext cx="489397" cy="57912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3200">
                      <a:solidFill>
                        <a:srgbClr val="1E2B58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48" name="文本框 47"/>
            <p:cNvSpPr txBox="1"/>
            <p:nvPr/>
          </p:nvSpPr>
          <p:spPr>
            <a:xfrm>
              <a:off x="3112685" y="1403773"/>
              <a:ext cx="181521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28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推荐字体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112685" y="2803123"/>
              <a:ext cx="181521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8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配色方案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112685" y="4096315"/>
              <a:ext cx="181521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8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设计要点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112685" y="5418538"/>
              <a:ext cx="181521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英伦元素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95804" y="463898"/>
            <a:ext cx="3437433" cy="5525952"/>
            <a:chOff x="7607925" y="451019"/>
            <a:chExt cx="3437433" cy="5525952"/>
          </a:xfrm>
        </p:grpSpPr>
        <p:grpSp>
          <p:nvGrpSpPr>
            <p:cNvPr id="56" name="组合 55"/>
            <p:cNvGrpSpPr/>
            <p:nvPr/>
          </p:nvGrpSpPr>
          <p:grpSpPr>
            <a:xfrm>
              <a:off x="7665960" y="451019"/>
              <a:ext cx="3321362" cy="707886"/>
              <a:chOff x="7671515" y="427526"/>
              <a:chExt cx="3321362" cy="707886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7671515" y="440141"/>
                <a:ext cx="661116" cy="682656"/>
              </a:xfrm>
              <a:prstGeom prst="rect">
                <a:avLst/>
              </a:prstGeom>
            </p:spPr>
          </p:pic>
          <p:sp>
            <p:nvSpPr>
              <p:cNvPr id="54" name="文本框 53"/>
              <p:cNvSpPr txBox="1"/>
              <p:nvPr/>
            </p:nvSpPr>
            <p:spPr>
              <a:xfrm>
                <a:off x="8533013" y="427526"/>
                <a:ext cx="2459864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4000">
                    <a:solidFill>
                      <a:srgbClr val="454F6A"/>
                    </a:solidFill>
                    <a:latin charset="-122" pitchFamily="34" typeface="微软雅黑"/>
                    <a:ea charset="-122" pitchFamily="34" typeface="微软雅黑"/>
                  </a:rPr>
                  <a:t>設計指南</a:t>
                </a: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925" y="3758264"/>
              <a:ext cx="3437433" cy="2218707"/>
            </a:xfrm>
            <a:prstGeom prst="rect">
              <a:avLst/>
            </a:prstGeom>
          </p:spPr>
        </p:pic>
      </p:grpSp>
      <p:sp>
        <p:nvSpPr>
          <p:cNvPr id="37" name="直角三角形 36"/>
          <p:cNvSpPr/>
          <p:nvPr/>
        </p:nvSpPr>
        <p:spPr>
          <a:xfrm flipH="1" rot="16200000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直角三角形 37"/>
          <p:cNvSpPr/>
          <p:nvPr/>
        </p:nvSpPr>
        <p:spPr>
          <a:xfrm flipH="1" rot="5400000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055257" y="2122096"/>
            <a:ext cx="6081486" cy="3154710"/>
            <a:chOff x="3055257" y="1851645"/>
            <a:chExt cx="6081486" cy="3154710"/>
          </a:xfrm>
        </p:grpSpPr>
        <p:sp>
          <p:nvSpPr>
            <p:cNvPr id="23" name="矩形 22"/>
            <p:cNvSpPr/>
            <p:nvPr/>
          </p:nvSpPr>
          <p:spPr>
            <a:xfrm>
              <a:off x="4825796" y="2688773"/>
              <a:ext cx="4310947" cy="156753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055257" y="2688772"/>
              <a:ext cx="1837214" cy="1567531"/>
            </a:xfrm>
            <a:custGeom>
              <a:gdLst>
                <a:gd fmla="*/ 0 w 3087328" name="connsiteX0"/>
                <a:gd fmla="*/ 0 h 1567531" name="connsiteY0"/>
                <a:gd fmla="*/ 3087328 w 3087328" name="connsiteX1"/>
                <a:gd fmla="*/ 0 h 1567531" name="connsiteY1"/>
                <a:gd fmla="*/ 3087328 w 3087328" name="connsiteX2"/>
                <a:gd fmla="*/ 1567531 h 1567531" name="connsiteY2"/>
                <a:gd fmla="*/ 0 w 3087328" name="connsiteX3"/>
                <a:gd fmla="*/ 1567531 h 1567531" name="connsiteY3"/>
                <a:gd fmla="*/ 0 w 3087328" name="connsiteX4"/>
                <a:gd fmla="*/ 0 h 1567531" name="connsiteY4"/>
                <a:gd fmla="*/ 0 w 3087328" name="connsiteX0-1"/>
                <a:gd fmla="*/ 0 h 1567531" name="connsiteY0-2"/>
                <a:gd fmla="*/ 3087328 w 3087328" name="connsiteX1-3"/>
                <a:gd fmla="*/ 0 h 1567531" name="connsiteY1-4"/>
                <a:gd fmla="*/ 2834916 w 3087328" name="connsiteX2-5"/>
                <a:gd fmla="*/ 1567531 h 1567531" name="connsiteY2-6"/>
                <a:gd fmla="*/ 0 w 3087328" name="connsiteX3-7"/>
                <a:gd fmla="*/ 1567531 h 1567531" name="connsiteY3-8"/>
                <a:gd fmla="*/ 0 w 3087328" name="connsiteX4-9"/>
                <a:gd fmla="*/ 0 h 1567531" name="connsiteY4-10"/>
                <a:gd fmla="*/ 0 w 3139715" name="connsiteX0-11"/>
                <a:gd fmla="*/ 0 h 1567531" name="connsiteY0-12"/>
                <a:gd fmla="*/ 3139715 w 3139715" name="connsiteX1-13"/>
                <a:gd fmla="*/ 0 h 1567531" name="connsiteY1-14"/>
                <a:gd fmla="*/ 2834916 w 3139715" name="connsiteX2-15"/>
                <a:gd fmla="*/ 1567531 h 1567531" name="connsiteY2-16"/>
                <a:gd fmla="*/ 0 w 3139715" name="connsiteX3-17"/>
                <a:gd fmla="*/ 1567531 h 1567531" name="connsiteY3-18"/>
                <a:gd fmla="*/ 0 w 3139715" name="connsiteX4-19"/>
                <a:gd fmla="*/ 0 h 1567531" name="connsiteY4-20"/>
                <a:gd fmla="*/ 0 w 3154002" name="connsiteX0-21"/>
                <a:gd fmla="*/ 0 h 1567531" name="connsiteY0-22"/>
                <a:gd fmla="*/ 3154002 w 3154002" name="connsiteX1-23"/>
                <a:gd fmla="*/ 0 h 1567531" name="connsiteY1-24"/>
                <a:gd fmla="*/ 2834916 w 3154002" name="connsiteX2-25"/>
                <a:gd fmla="*/ 1567531 h 1567531" name="connsiteY2-26"/>
                <a:gd fmla="*/ 0 w 3154002" name="connsiteX3-27"/>
                <a:gd fmla="*/ 1567531 h 1567531" name="connsiteY3-28"/>
                <a:gd fmla="*/ 0 w 3154002" name="connsiteX4-29"/>
                <a:gd fmla="*/ 0 h 1567531" name="connsiteY4-30"/>
              </a:gdLst>
              <a:cxnLst>
                <a:cxn ang="0">
                  <a:pos x="connsiteX0-21" y="connsiteY0-22"/>
                </a:cxn>
                <a:cxn ang="0">
                  <a:pos x="connsiteX1-23" y="connsiteY1-24"/>
                </a:cxn>
                <a:cxn ang="0">
                  <a:pos x="connsiteX2-25" y="connsiteY2-26"/>
                </a:cxn>
                <a:cxn ang="0">
                  <a:pos x="connsiteX3-27" y="connsiteY3-28"/>
                </a:cxn>
                <a:cxn ang="0">
                  <a:pos x="connsiteX4-29" y="connsiteY4-30"/>
                </a:cxn>
              </a:cxnLst>
              <a:rect b="b" l="l" r="r" t="t"/>
              <a:pathLst>
                <a:path h="1567531" w="3154002">
                  <a:moveTo>
                    <a:pt x="0" y="0"/>
                  </a:moveTo>
                  <a:lnTo>
                    <a:pt x="3154002" y="0"/>
                  </a:lnTo>
                  <a:lnTo>
                    <a:pt x="2834916" y="1567531"/>
                  </a:lnTo>
                  <a:lnTo>
                    <a:pt x="0" y="1567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65942" y="1851645"/>
              <a:ext cx="1313645" cy="3124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i="1" lang="en-US" sz="199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01835" y="3246334"/>
              <a:ext cx="2958870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推荐字体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1510" y="3428374"/>
            <a:ext cx="2156631" cy="542151"/>
            <a:chOff x="749795" y="3173967"/>
            <a:chExt cx="2156631" cy="542151"/>
          </a:xfrm>
        </p:grpSpPr>
        <p:sp>
          <p:nvSpPr>
            <p:cNvPr id="3" name="菱形 2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菱形 27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菱形 31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菱形 32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gdLst>
                <a:gd fmla="*/ 14 w 41" name="T0"/>
                <a:gd fmla="*/ 25 h 52" name="T1"/>
                <a:gd fmla="*/ 10 w 41" name="T2"/>
                <a:gd fmla="*/ 32 h 52" name="T3"/>
                <a:gd fmla="*/ 20 w 41" name="T4"/>
                <a:gd fmla="*/ 34 h 52" name="T5"/>
                <a:gd fmla="*/ 18 w 41" name="T6"/>
                <a:gd fmla="*/ 40 h 52" name="T7"/>
                <a:gd fmla="*/ 16 w 41" name="T8"/>
                <a:gd fmla="*/ 35 h 52" name="T9"/>
                <a:gd fmla="*/ 8 w 41" name="T10"/>
                <a:gd fmla="*/ 46 h 52" name="T11"/>
                <a:gd fmla="*/ 8 w 41" name="T12"/>
                <a:gd fmla="*/ 52 h 52" name="T13"/>
                <a:gd fmla="*/ 35 w 41" name="T14"/>
                <a:gd fmla="*/ 52 h 52" name="T15"/>
                <a:gd fmla="*/ 36 w 41" name="T16"/>
                <a:gd fmla="*/ 48 h 52" name="T17"/>
                <a:gd fmla="*/ 34 w 41" name="T18"/>
                <a:gd fmla="*/ 47 h 52" name="T19"/>
                <a:gd fmla="*/ 36 w 41" name="T20"/>
                <a:gd fmla="*/ 45 h 52" name="T21"/>
                <a:gd fmla="*/ 26 w 41" name="T22"/>
                <a:gd fmla="*/ 35 h 52" name="T23"/>
                <a:gd fmla="*/ 28 w 41" name="T24"/>
                <a:gd fmla="*/ 46 h 52" name="T25"/>
                <a:gd fmla="*/ 32 w 41" name="T26"/>
                <a:gd fmla="*/ 47 h 52" name="T27"/>
                <a:gd fmla="*/ 24 w 41" name="T28"/>
                <a:gd fmla="*/ 47 h 52" name="T29"/>
                <a:gd fmla="*/ 23 w 41" name="T30"/>
                <a:gd fmla="*/ 33 h 52" name="T31"/>
                <a:gd fmla="*/ 31 w 41" name="T32"/>
                <a:gd fmla="*/ 32 h 52" name="T33"/>
                <a:gd fmla="*/ 27 w 41" name="T34"/>
                <a:gd fmla="*/ 24 h 52" name="T35"/>
                <a:gd fmla="*/ 39 w 41" name="T36"/>
                <a:gd fmla="*/ 29 h 52" name="T37"/>
                <a:gd fmla="*/ 40 w 41" name="T38"/>
                <a:gd fmla="*/ 10 h 52" name="T39"/>
                <a:gd fmla="*/ 27 w 41" name="T40"/>
                <a:gd fmla="*/ 16 h 52" name="T41"/>
                <a:gd fmla="*/ 25 w 41" name="T42"/>
                <a:gd fmla="*/ 17 h 52" name="T43"/>
                <a:gd fmla="*/ 32 w 41" name="T44"/>
                <a:gd fmla="*/ 2 h 52" name="T45"/>
                <a:gd fmla="*/ 19 w 41" name="T46"/>
                <a:gd fmla="*/ 2 h 52" name="T47"/>
                <a:gd fmla="*/ 7 w 41" name="T48"/>
                <a:gd fmla="*/ 2 h 52" name="T49"/>
                <a:gd fmla="*/ 14 w 41" name="T50"/>
                <a:gd fmla="*/ 17 h 52" name="T51"/>
                <a:gd fmla="*/ 1 w 41" name="T52"/>
                <a:gd fmla="*/ 10 h 52" name="T53"/>
                <a:gd fmla="*/ 2 w 41" name="T54"/>
                <a:gd fmla="*/ 28 h 52" name="T55"/>
                <a:gd fmla="*/ 14 w 41" name="T56"/>
                <a:gd fmla="*/ 25 h 52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2" w="41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gdLst>
                <a:gd fmla="*/ 3 w 5" name="T0"/>
                <a:gd fmla="*/ 5 h 6" name="T1"/>
                <a:gd fmla="*/ 0 w 5" name="T2"/>
                <a:gd fmla="*/ 4 h 6" name="T3"/>
                <a:gd fmla="*/ 3 w 5" name="T4"/>
                <a:gd fmla="*/ 0 h 6" name="T5"/>
                <a:gd fmla="*/ 3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gdLst>
                <a:gd fmla="*/ 9 w 17" name="T0"/>
                <a:gd fmla="*/ 16 h 17" name="T1"/>
                <a:gd fmla="*/ 10 w 17" name="T2"/>
                <a:gd fmla="*/ 1 h 17" name="T3"/>
                <a:gd fmla="*/ 0 w 17" name="T4"/>
                <a:gd fmla="*/ 8 h 17" name="T5"/>
                <a:gd fmla="*/ 9 w 17" name="T6"/>
                <a:gd fmla="*/ 16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gdLst>
                <a:gd fmla="*/ 21 w 35" name="T0"/>
                <a:gd fmla="*/ 19 h 100" name="T1"/>
                <a:gd fmla="*/ 17 w 35" name="T2"/>
                <a:gd fmla="*/ 19 h 100" name="T3"/>
                <a:gd fmla="*/ 15 w 35" name="T4"/>
                <a:gd fmla="*/ 25 h 100" name="T5"/>
                <a:gd fmla="*/ 6 w 35" name="T6"/>
                <a:gd fmla="*/ 40 h 100" name="T7"/>
                <a:gd fmla="*/ 5 w 35" name="T8"/>
                <a:gd fmla="*/ 46 h 100" name="T9"/>
                <a:gd fmla="*/ 4 w 35" name="T10"/>
                <a:gd fmla="*/ 87 h 100" name="T11"/>
                <a:gd fmla="*/ 10 w 35" name="T12"/>
                <a:gd fmla="*/ 99 h 100" name="T13"/>
                <a:gd fmla="*/ 15 w 35" name="T14"/>
                <a:gd fmla="*/ 99 h 100" name="T15"/>
                <a:gd fmla="*/ 8 w 35" name="T16"/>
                <a:gd fmla="*/ 77 h 100" name="T17"/>
                <a:gd fmla="*/ 9 w 35" name="T18"/>
                <a:gd fmla="*/ 55 h 100" name="T19"/>
                <a:gd fmla="*/ 15 w 35" name="T20"/>
                <a:gd fmla="*/ 38 h 100" name="T21"/>
                <a:gd fmla="*/ 28 w 35" name="T22"/>
                <a:gd fmla="*/ 80 h 100" name="T23"/>
                <a:gd fmla="*/ 31 w 35" name="T24"/>
                <a:gd fmla="*/ 92 h 100" name="T25"/>
                <a:gd fmla="*/ 32 w 35" name="T26"/>
                <a:gd fmla="*/ 84 h 100" name="T27"/>
                <a:gd fmla="*/ 35 w 35" name="T28"/>
                <a:gd fmla="*/ 79 h 100" name="T29"/>
                <a:gd fmla="*/ 34 w 35" name="T30"/>
                <a:gd fmla="*/ 74 h 100" name="T31"/>
                <a:gd fmla="*/ 31 w 35" name="T32"/>
                <a:gd fmla="*/ 63 h 100" name="T33"/>
                <a:gd fmla="*/ 31 w 35" name="T34"/>
                <a:gd fmla="*/ 61 h 100" name="T35"/>
                <a:gd fmla="*/ 19 w 35" name="T36"/>
                <a:gd fmla="*/ 27 h 100" name="T37"/>
                <a:gd fmla="*/ 24 w 35" name="T38"/>
                <a:gd fmla="*/ 34 h 100" name="T39"/>
                <a:gd fmla="*/ 28 w 35" name="T40"/>
                <a:gd fmla="*/ 41 h 100" name="T41"/>
                <a:gd fmla="*/ 26 w 35" name="T42"/>
                <a:gd fmla="*/ 29 h 100" name="T43"/>
                <a:gd fmla="*/ 35 w 35" name="T44"/>
                <a:gd fmla="*/ 39 h 100" name="T45"/>
                <a:gd fmla="*/ 29 w 35" name="T46"/>
                <a:gd fmla="*/ 16 h 100" name="T47"/>
                <a:gd fmla="*/ 22 w 35" name="T48"/>
                <a:gd fmla="*/ 19 h 100" name="T49"/>
                <a:gd fmla="*/ 29 w 35" name="T50"/>
                <a:gd fmla="*/ 6 h 100" name="T51"/>
                <a:gd fmla="*/ 23 w 35" name="T52"/>
                <a:gd fmla="*/ 2 h 100" name="T53"/>
                <a:gd fmla="*/ 13 w 35" name="T54"/>
                <a:gd fmla="*/ 8 h 100" name="T55"/>
                <a:gd fmla="*/ 21 w 35" name="T56"/>
                <a:gd fmla="*/ 19 h 10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00" w="35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gdLst>
                <a:gd fmla="*/ 5 w 5" name="T0"/>
                <a:gd fmla="*/ 0 h 4" name="T1"/>
                <a:gd fmla="*/ 0 w 5" name="T2"/>
                <a:gd fmla="*/ 2 h 4" name="T3"/>
                <a:gd fmla="*/ 5 w 5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5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gdLst>
                <a:gd fmla="*/ 12 w 35" name="T0"/>
                <a:gd fmla="*/ 31 h 32" name="T1"/>
                <a:gd fmla="*/ 16 w 35" name="T2"/>
                <a:gd fmla="*/ 28 h 32" name="T3"/>
                <a:gd fmla="*/ 19 w 35" name="T4"/>
                <a:gd fmla="*/ 19 h 32" name="T5"/>
                <a:gd fmla="*/ 30 w 35" name="T6"/>
                <a:gd fmla="*/ 18 h 32" name="T7"/>
                <a:gd fmla="*/ 35 w 35" name="T8"/>
                <a:gd fmla="*/ 8 h 32" name="T9"/>
                <a:gd fmla="*/ 33 w 35" name="T10"/>
                <a:gd fmla="*/ 8 h 32" name="T11"/>
                <a:gd fmla="*/ 17 w 35" name="T12"/>
                <a:gd fmla="*/ 15 h 32" name="T13"/>
                <a:gd fmla="*/ 2 w 35" name="T14"/>
                <a:gd fmla="*/ 25 h 32" name="T15"/>
                <a:gd fmla="*/ 12 w 35" name="T16"/>
                <a:gd fmla="*/ 31 h 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" w="35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gdLst>
                <a:gd fmla="*/ 3 w 4" name="T0"/>
                <a:gd fmla="*/ 0 h 4" name="T1"/>
                <a:gd fmla="*/ 4 w 4" name="T2"/>
                <a:gd fmla="*/ 1 h 4" name="T3"/>
                <a:gd fmla="*/ 3 w 4" name="T4"/>
                <a:gd fmla="*/ 4 h 4" name="T5"/>
                <a:gd fmla="*/ 0 w 4" name="T6"/>
                <a:gd fmla="*/ 4 h 4" name="T7"/>
                <a:gd fmla="*/ 3 w 4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gdLst>
                <a:gd fmla="*/ 0 w 5" name="T0"/>
                <a:gd fmla="*/ 0 h 2" name="T1"/>
                <a:gd fmla="*/ 5 w 5" name="T2"/>
                <a:gd fmla="*/ 0 h 2" name="T3"/>
                <a:gd fmla="*/ 1 w 5" name="T4"/>
                <a:gd fmla="*/ 2 h 2" name="T5"/>
                <a:gd fmla="*/ 0 w 5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gdLst>
                <a:gd fmla="*/ 0 w 26" name="T0"/>
                <a:gd fmla="*/ 3 h 15" name="T1"/>
                <a:gd fmla="*/ 5 w 26" name="T2"/>
                <a:gd fmla="*/ 11 h 15" name="T3"/>
                <a:gd fmla="*/ 26 w 26" name="T4"/>
                <a:gd fmla="*/ 3 h 15" name="T5"/>
                <a:gd fmla="*/ 14 w 26" name="T6"/>
                <a:gd fmla="*/ 0 h 15" name="T7"/>
                <a:gd fmla="*/ 0 w 26" name="T8"/>
                <a:gd fmla="*/ 3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6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gdLst>
                <a:gd fmla="*/ 17 w 20" name="T0"/>
                <a:gd fmla="*/ 13 h 19" name="T1"/>
                <a:gd fmla="*/ 2 w 20" name="T2"/>
                <a:gd fmla="*/ 11 h 19" name="T3"/>
                <a:gd fmla="*/ 17 w 20" name="T4"/>
                <a:gd fmla="*/ 13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20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gdLst>
                <a:gd fmla="*/ 12 w 21" name="T0"/>
                <a:gd fmla="*/ 17 h 18" name="T1"/>
                <a:gd fmla="*/ 20 w 21" name="T2"/>
                <a:gd fmla="*/ 7 h 18" name="T3"/>
                <a:gd fmla="*/ 10 w 21" name="T4"/>
                <a:gd fmla="*/ 1 h 18" name="T5"/>
                <a:gd fmla="*/ 12 w 21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21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gdLst>
                <a:gd fmla="*/ 4 w 4" name="T0"/>
                <a:gd fmla="*/ 1 h 3" name="T1"/>
                <a:gd fmla="*/ 0 w 4" name="T2"/>
                <a:gd fmla="*/ 2 h 3" name="T3"/>
                <a:gd fmla="*/ 4 w 4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4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gdLst>
                <a:gd fmla="*/ 12 w 17" name="T0"/>
                <a:gd fmla="*/ 15 h 18" name="T1"/>
                <a:gd fmla="*/ 16 w 17" name="T2"/>
                <a:gd fmla="*/ 3 h 18" name="T3"/>
                <a:gd fmla="*/ 7 w 17" name="T4"/>
                <a:gd fmla="*/ 1 h 18" name="T5"/>
                <a:gd fmla="*/ 12 w 17" name="T6"/>
                <a:gd fmla="*/ 15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7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gdLst>
                <a:gd fmla="*/ 2 w 4" name="T0"/>
                <a:gd fmla="*/ 0 h 2" name="T1"/>
                <a:gd fmla="*/ 4 w 4" name="T2"/>
                <a:gd fmla="*/ 1 h 2" name="T3"/>
                <a:gd fmla="*/ 0 w 4" name="T4"/>
                <a:gd fmla="*/ 1 h 2" name="T5"/>
                <a:gd fmla="*/ 2 w 4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4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gdLst>
                <a:gd fmla="*/ 5 w 36" name="T0"/>
                <a:gd fmla="*/ 0 h 86" name="T1"/>
                <a:gd fmla="*/ 4 w 36" name="T2"/>
                <a:gd fmla="*/ 9 h 86" name="T3"/>
                <a:gd fmla="*/ 5 w 36" name="T4"/>
                <a:gd fmla="*/ 25 h 86" name="T5"/>
                <a:gd fmla="*/ 7 w 36" name="T6"/>
                <a:gd fmla="*/ 17 h 86" name="T7"/>
                <a:gd fmla="*/ 9 w 36" name="T8"/>
                <a:gd fmla="*/ 18 h 86" name="T9"/>
                <a:gd fmla="*/ 12 w 36" name="T10"/>
                <a:gd fmla="*/ 16 h 86" name="T11"/>
                <a:gd fmla="*/ 5 w 36" name="T12"/>
                <a:gd fmla="*/ 51 h 86" name="T13"/>
                <a:gd fmla="*/ 5 w 36" name="T14"/>
                <a:gd fmla="*/ 77 h 86" name="T15"/>
                <a:gd fmla="*/ 9 w 36" name="T16"/>
                <a:gd fmla="*/ 66 h 86" name="T17"/>
                <a:gd fmla="*/ 14 w 36" name="T18"/>
                <a:gd fmla="*/ 38 h 86" name="T19"/>
                <a:gd fmla="*/ 19 w 36" name="T20"/>
                <a:gd fmla="*/ 22 h 86" name="T21"/>
                <a:gd fmla="*/ 31 w 36" name="T22"/>
                <a:gd fmla="*/ 53 h 86" name="T23"/>
                <a:gd fmla="*/ 31 w 36" name="T24"/>
                <a:gd fmla="*/ 56 h 86" name="T25"/>
                <a:gd fmla="*/ 23 w 36" name="T26"/>
                <a:gd fmla="*/ 85 h 86" name="T27"/>
                <a:gd fmla="*/ 33 w 36" name="T28"/>
                <a:gd fmla="*/ 70 h 86" name="T29"/>
                <a:gd fmla="*/ 36 w 36" name="T30"/>
                <a:gd fmla="*/ 52 h 86" name="T31"/>
                <a:gd fmla="*/ 24 w 36" name="T32"/>
                <a:gd fmla="*/ 19 h 86" name="T33"/>
                <a:gd fmla="*/ 5 w 36" name="T34"/>
                <a:gd fmla="*/ 0 h 8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6" w="3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gdLst>
                <a:gd fmla="*/ 8 w 18" name="T0"/>
                <a:gd fmla="*/ 15 h 16" name="T1"/>
                <a:gd fmla="*/ 6 w 18" name="T2"/>
                <a:gd fmla="*/ 2 h 16" name="T3"/>
                <a:gd fmla="*/ 8 w 18" name="T4"/>
                <a:gd fmla="*/ 15 h 1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6" w="18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gdLst>
                <a:gd fmla="*/ 3 w 3" name="T0"/>
                <a:gd fmla="*/ 1 h 3" name="T1"/>
                <a:gd fmla="*/ 0 w 3" name="T2"/>
                <a:gd fmla="*/ 2 h 3" name="T3"/>
                <a:gd fmla="*/ 3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gdLst>
                <a:gd fmla="*/ 18 w 20" name="T0"/>
                <a:gd fmla="*/ 12 h 17" name="T1"/>
                <a:gd fmla="*/ 2 w 20" name="T2"/>
                <a:gd fmla="*/ 11 h 17" name="T3"/>
                <a:gd fmla="*/ 18 w 20" name="T4"/>
                <a:gd fmla="*/ 12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20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gdLst>
                <a:gd fmla="*/ 2 w 3" name="T0"/>
                <a:gd fmla="*/ 0 h 2" name="T1"/>
                <a:gd fmla="*/ 0 w 3" name="T2"/>
                <a:gd fmla="*/ 1 h 2" name="T3"/>
                <a:gd fmla="*/ 2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gdLst>
                <a:gd fmla="*/ 9 w 20" name="T0"/>
                <a:gd fmla="*/ 17 h 18" name="T1"/>
                <a:gd fmla="*/ 18 w 20" name="T2"/>
                <a:gd fmla="*/ 6 h 18" name="T3"/>
                <a:gd fmla="*/ 9 w 20" name="T4"/>
                <a:gd fmla="*/ 1 h 18" name="T5"/>
                <a:gd fmla="*/ 9 w 20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20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gdLst>
                <a:gd fmla="*/ 22 w 43" name="T0"/>
                <a:gd fmla="*/ 9 h 87" name="T1"/>
                <a:gd fmla="*/ 19 w 43" name="T2"/>
                <a:gd fmla="*/ 8 h 87" name="T3"/>
                <a:gd fmla="*/ 9 w 43" name="T4"/>
                <a:gd fmla="*/ 6 h 87" name="T5"/>
                <a:gd fmla="*/ 24 w 43" name="T6"/>
                <a:gd fmla="*/ 17 h 87" name="T7"/>
                <a:gd fmla="*/ 33 w 43" name="T8"/>
                <a:gd fmla="*/ 34 h 87" name="T9"/>
                <a:gd fmla="*/ 21 w 43" name="T10"/>
                <a:gd fmla="*/ 73 h 87" name="T11"/>
                <a:gd fmla="*/ 15 w 43" name="T12"/>
                <a:gd fmla="*/ 66 h 87" name="T13"/>
                <a:gd fmla="*/ 16 w 43" name="T14"/>
                <a:gd fmla="*/ 79 h 87" name="T15"/>
                <a:gd fmla="*/ 20 w 43" name="T16"/>
                <a:gd fmla="*/ 74 h 87" name="T17"/>
                <a:gd fmla="*/ 22 w 43" name="T18"/>
                <a:gd fmla="*/ 78 h 87" name="T19"/>
                <a:gd fmla="*/ 27 w 43" name="T20"/>
                <a:gd fmla="*/ 71 h 87" name="T21"/>
                <a:gd fmla="*/ 30 w 43" name="T22"/>
                <a:gd fmla="*/ 66 h 87" name="T23"/>
                <a:gd fmla="*/ 31 w 43" name="T24"/>
                <a:gd fmla="*/ 19 h 87" name="T25"/>
                <a:gd fmla="*/ 22 w 43" name="T26"/>
                <a:gd fmla="*/ 9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43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gdLst>
                <a:gd fmla="*/ 6 w 7" name="T0"/>
                <a:gd fmla="*/ 4 h 6" name="T1"/>
                <a:gd fmla="*/ 0 w 7" name="T2"/>
                <a:gd fmla="*/ 3 h 6" name="T3"/>
                <a:gd fmla="*/ 5 w 7" name="T4"/>
                <a:gd fmla="*/ 0 h 6" name="T5"/>
                <a:gd fmla="*/ 6 w 7" name="T6"/>
                <a:gd fmla="*/ 4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7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gdLst>
                <a:gd fmla="*/ 15 w 16" name="T0"/>
                <a:gd fmla="*/ 7 h 17" name="T1"/>
                <a:gd fmla="*/ 1 w 16" name="T2"/>
                <a:gd fmla="*/ 7 h 17" name="T3"/>
                <a:gd fmla="*/ 3 w 16" name="T4"/>
                <a:gd fmla="*/ 15 h 17" name="T5"/>
                <a:gd fmla="*/ 10 w 16" name="T6"/>
                <a:gd fmla="*/ 17 h 17" name="T7"/>
                <a:gd fmla="*/ 15 w 16" name="T8"/>
                <a:gd fmla="*/ 7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6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gdLst>
                <a:gd fmla="*/ 0 w 4" name="T0"/>
                <a:gd fmla="*/ 2 h 4" name="T1"/>
                <a:gd fmla="*/ 4 w 4" name="T2"/>
                <a:gd fmla="*/ 2 h 4" name="T3"/>
                <a:gd fmla="*/ 0 w 4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gdLst>
                <a:gd fmla="*/ 11 w 19" name="T0"/>
                <a:gd fmla="*/ 18 h 19" name="T1"/>
                <a:gd fmla="*/ 18 w 19" name="T2"/>
                <a:gd fmla="*/ 9 h 19" name="T3"/>
                <a:gd fmla="*/ 7 w 19" name="T4"/>
                <a:gd fmla="*/ 2 h 19" name="T5"/>
                <a:gd fmla="*/ 2 w 19" name="T6"/>
                <a:gd fmla="*/ 15 h 19" name="T7"/>
                <a:gd fmla="*/ 11 w 19" name="T8"/>
                <a:gd fmla="*/ 18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gdLst>
                <a:gd fmla="*/ 3 w 4" name="T0"/>
                <a:gd fmla="*/ 0 h 4" name="T1"/>
                <a:gd fmla="*/ 0 w 4" name="T2"/>
                <a:gd fmla="*/ 3 h 4" name="T3"/>
                <a:gd fmla="*/ 0 w 4" name="T4"/>
                <a:gd fmla="*/ 1 h 4" name="T5"/>
                <a:gd fmla="*/ 3 w 4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gdLst>
                <a:gd fmla="*/ 11 w 86" name="T0"/>
                <a:gd fmla="*/ 72 h 92" name="T1"/>
                <a:gd fmla="*/ 21 w 86" name="T2"/>
                <a:gd fmla="*/ 78 h 92" name="T3"/>
                <a:gd fmla="*/ 41 w 86" name="T4"/>
                <a:gd fmla="*/ 88 h 92" name="T5"/>
                <a:gd fmla="*/ 28 w 86" name="T6"/>
                <a:gd fmla="*/ 75 h 92" name="T7"/>
                <a:gd fmla="*/ 35 w 86" name="T8"/>
                <a:gd fmla="*/ 79 h 92" name="T9"/>
                <a:gd fmla="*/ 35 w 86" name="T10"/>
                <a:gd fmla="*/ 76 h 92" name="T11"/>
                <a:gd fmla="*/ 40 w 86" name="T12"/>
                <a:gd fmla="*/ 79 h 92" name="T13"/>
                <a:gd fmla="*/ 43 w 86" name="T14"/>
                <a:gd fmla="*/ 77 h 92" name="T15"/>
                <a:gd fmla="*/ 45 w 86" name="T16"/>
                <a:gd fmla="*/ 84 h 92" name="T17"/>
                <a:gd fmla="*/ 63 w 86" name="T18"/>
                <a:gd fmla="*/ 79 h 92" name="T19"/>
                <a:gd fmla="*/ 67 w 86" name="T20"/>
                <a:gd fmla="*/ 80 h 92" name="T21"/>
                <a:gd fmla="*/ 78 w 86" name="T22"/>
                <a:gd fmla="*/ 81 h 92" name="T23"/>
                <a:gd fmla="*/ 86 w 86" name="T24"/>
                <a:gd fmla="*/ 79 h 92" name="T25"/>
                <a:gd fmla="*/ 78 w 86" name="T26"/>
                <a:gd fmla="*/ 78 h 92" name="T27"/>
                <a:gd fmla="*/ 66 w 86" name="T28"/>
                <a:gd fmla="*/ 73 h 92" name="T29"/>
                <a:gd fmla="*/ 63 w 86" name="T30"/>
                <a:gd fmla="*/ 74 h 92" name="T31"/>
                <a:gd fmla="*/ 59 w 86" name="T32"/>
                <a:gd fmla="*/ 75 h 92" name="T33"/>
                <a:gd fmla="*/ 54 w 86" name="T34"/>
                <a:gd fmla="*/ 80 h 92" name="T35"/>
                <a:gd fmla="*/ 48 w 86" name="T36"/>
                <a:gd fmla="*/ 84 h 92" name="T37"/>
                <a:gd fmla="*/ 46 w 86" name="T38"/>
                <a:gd fmla="*/ 70 h 92" name="T39"/>
                <a:gd fmla="*/ 37 w 86" name="T40"/>
                <a:gd fmla="*/ 71 h 92" name="T41"/>
                <a:gd fmla="*/ 34 w 86" name="T42"/>
                <a:gd fmla="*/ 68 h 92" name="T43"/>
                <a:gd fmla="*/ 32 w 86" name="T44"/>
                <a:gd fmla="*/ 57 h 92" name="T45"/>
                <a:gd fmla="*/ 32 w 86" name="T46"/>
                <a:gd fmla="*/ 45 h 92" name="T47"/>
                <a:gd fmla="*/ 32 w 86" name="T48"/>
                <a:gd fmla="*/ 38 h 92" name="T49"/>
                <a:gd fmla="*/ 32 w 86" name="T50"/>
                <a:gd fmla="*/ 32 h 92" name="T51"/>
                <a:gd fmla="*/ 35 w 86" name="T52"/>
                <a:gd fmla="*/ 21 h 92" name="T53"/>
                <a:gd fmla="*/ 48 w 86" name="T54"/>
                <a:gd fmla="*/ 5 h 92" name="T55"/>
                <a:gd fmla="*/ 48 w 86" name="T56"/>
                <a:gd fmla="*/ 1 h 92" name="T57"/>
                <a:gd fmla="*/ 45 w 86" name="T58"/>
                <a:gd fmla="*/ 0 h 92" name="T59"/>
                <a:gd fmla="*/ 31 w 86" name="T60"/>
                <a:gd fmla="*/ 17 h 92" name="T61"/>
                <a:gd fmla="*/ 27 w 86" name="T62"/>
                <a:gd fmla="*/ 26 h 92" name="T63"/>
                <a:gd fmla="*/ 26 w 86" name="T64"/>
                <a:gd fmla="*/ 37 h 92" name="T65"/>
                <a:gd fmla="*/ 28 w 86" name="T66"/>
                <a:gd fmla="*/ 57 h 92" name="T67"/>
                <a:gd fmla="*/ 23 w 86" name="T68"/>
                <a:gd fmla="*/ 68 h 92" name="T69"/>
                <a:gd fmla="*/ 18 w 86" name="T70"/>
                <a:gd fmla="*/ 66 h 92" name="T71"/>
                <a:gd fmla="*/ 21 w 86" name="T72"/>
                <a:gd fmla="*/ 51 h 92" name="T73"/>
                <a:gd fmla="*/ 15 w 86" name="T74"/>
                <a:gd fmla="*/ 50 h 92" name="T75"/>
                <a:gd fmla="*/ 12 w 86" name="T76"/>
                <a:gd fmla="*/ 66 h 92" name="T77"/>
                <a:gd fmla="*/ 2 w 86" name="T78"/>
                <a:gd fmla="*/ 66 h 92" name="T79"/>
                <a:gd fmla="*/ 3 w 86" name="T80"/>
                <a:gd fmla="*/ 71 h 92" name="T81"/>
                <a:gd fmla="*/ 11 w 86" name="T82"/>
                <a:gd fmla="*/ 72 h 9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92" w="86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gdLst>
                <a:gd fmla="*/ 6 w 6" name="T0"/>
                <a:gd fmla="*/ 0 h 5" name="T1"/>
                <a:gd fmla="*/ 0 w 6" name="T2"/>
                <a:gd fmla="*/ 2 h 5" name="T3"/>
                <a:gd fmla="*/ 6 w 6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6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gdLst>
                <a:gd fmla="*/ 0 w 3" name="T0"/>
                <a:gd fmla="*/ 1 h 2" name="T1"/>
                <a:gd fmla="*/ 2 w 3" name="T2"/>
                <a:gd fmla="*/ 2 h 2" name="T3"/>
                <a:gd fmla="*/ 1 w 3" name="T4"/>
                <a:gd fmla="*/ 0 h 2" name="T5"/>
                <a:gd fmla="*/ 0 w 3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gdLst>
                <a:gd fmla="*/ 5 w 21" name="T0"/>
                <a:gd fmla="*/ 6 h 20" name="T1"/>
                <a:gd fmla="*/ 13 w 21" name="T2"/>
                <a:gd fmla="*/ 19 h 20" name="T3"/>
                <a:gd fmla="*/ 18 w 21" name="T4"/>
                <a:gd fmla="*/ 15 h 20" name="T5"/>
                <a:gd fmla="*/ 5 w 21" name="T6"/>
                <a:gd fmla="*/ 6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1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gdLst>
                <a:gd fmla="*/ 4 w 4" name="T0"/>
                <a:gd fmla="*/ 2 h 4" name="T1"/>
                <a:gd fmla="*/ 1 w 4" name="T2"/>
                <a:gd fmla="*/ 4 h 4" name="T3"/>
                <a:gd fmla="*/ 4 w 4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gdLst>
                <a:gd fmla="*/ 20 w 23" name="T0"/>
                <a:gd fmla="*/ 2 h 20" name="T1"/>
                <a:gd fmla="*/ 9 w 23" name="T2"/>
                <a:gd fmla="*/ 1 h 20" name="T3"/>
                <a:gd fmla="*/ 18 w 23" name="T4"/>
                <a:gd fmla="*/ 15 h 20" name="T5"/>
                <a:gd fmla="*/ 20 w 23" name="T6"/>
                <a:gd fmla="*/ 2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3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gdLst>
                <a:gd fmla="*/ 1 w 10" name="T0"/>
                <a:gd fmla="*/ 1 h 5" name="T1"/>
                <a:gd fmla="*/ 8 w 10" name="T2"/>
                <a:gd fmla="*/ 0 h 5" name="T3"/>
                <a:gd fmla="*/ 1 w 10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0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gdLst>
                <a:gd fmla="*/ 6 w 16" name="T0"/>
                <a:gd fmla="*/ 1 h 16" name="T1"/>
                <a:gd fmla="*/ 2 w 16" name="T2"/>
                <a:gd fmla="*/ 12 h 16" name="T3"/>
                <a:gd fmla="*/ 10 w 16" name="T4"/>
                <a:gd fmla="*/ 15 h 16" name="T5"/>
                <a:gd fmla="*/ 15 w 16" name="T6"/>
                <a:gd fmla="*/ 7 h 16" name="T7"/>
                <a:gd fmla="*/ 6 w 16" name="T8"/>
                <a:gd fmla="*/ 1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gdLst>
                <a:gd fmla="*/ 5 w 5" name="T0"/>
                <a:gd fmla="*/ 1 h 3" name="T1"/>
                <a:gd fmla="*/ 0 w 5" name="T2"/>
                <a:gd fmla="*/ 1 h 3" name="T3"/>
                <a:gd fmla="*/ 5 w 5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gdLst>
                <a:gd fmla="*/ 0 w 3" name="T0"/>
                <a:gd fmla="*/ 3 h 5" name="T1"/>
                <a:gd fmla="*/ 3 w 3" name="T2"/>
                <a:gd fmla="*/ 4 h 5" name="T3"/>
                <a:gd fmla="*/ 1 w 3" name="T4"/>
                <a:gd fmla="*/ 0 h 5" name="T5"/>
                <a:gd fmla="*/ 0 w 3" name="T6"/>
                <a:gd fmla="*/ 3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gdLst>
                <a:gd fmla="*/ 10 w 18" name="T0"/>
                <a:gd fmla="*/ 19 h 19" name="T1"/>
                <a:gd fmla="*/ 17 w 18" name="T2"/>
                <a:gd fmla="*/ 7 h 19" name="T3"/>
                <a:gd fmla="*/ 2 w 18" name="T4"/>
                <a:gd fmla="*/ 7 h 19" name="T5"/>
                <a:gd fmla="*/ 10 w 18" name="T6"/>
                <a:gd fmla="*/ 19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8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gdLst>
                <a:gd fmla="*/ 5 w 6" name="T0"/>
                <a:gd fmla="*/ 0 h 4" name="T1"/>
                <a:gd fmla="*/ 0 w 6" name="T2"/>
                <a:gd fmla="*/ 2 h 4" name="T3"/>
                <a:gd fmla="*/ 5 w 6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gdLst>
                <a:gd fmla="*/ 6 w 8" name="T0"/>
                <a:gd fmla="*/ 0 h 38" name="T1"/>
                <a:gd fmla="*/ 6 w 8" name="T2"/>
                <a:gd fmla="*/ 0 h 38" name="T3"/>
                <a:gd fmla="*/ 5 w 8" name="T4"/>
                <a:gd fmla="*/ 1 h 38" name="T5"/>
                <a:gd fmla="*/ 2 w 8" name="T6"/>
                <a:gd fmla="*/ 33 h 38" name="T7"/>
                <a:gd fmla="*/ 3 w 8" name="T8"/>
                <a:gd fmla="*/ 38 h 38" name="T9"/>
                <a:gd fmla="*/ 5 w 8" name="T10"/>
                <a:gd fmla="*/ 26 h 38" name="T11"/>
                <a:gd fmla="*/ 8 w 8" name="T12"/>
                <a:gd fmla="*/ 5 h 38" name="T13"/>
                <a:gd fmla="*/ 6 w 8" name="T14"/>
                <a:gd fmla="*/ 0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gdLst>
                <a:gd fmla="*/ 10 w 17" name="T0"/>
                <a:gd fmla="*/ 15 h 16" name="T1"/>
                <a:gd fmla="*/ 15 w 17" name="T2"/>
                <a:gd fmla="*/ 14 h 16" name="T3"/>
                <a:gd fmla="*/ 14 w 17" name="T4"/>
                <a:gd fmla="*/ 2 h 16" name="T5"/>
                <a:gd fmla="*/ 3 w 17" name="T6"/>
                <a:gd fmla="*/ 4 h 16" name="T7"/>
                <a:gd fmla="*/ 10 w 17" name="T8"/>
                <a:gd fmla="*/ 15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7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gdLst>
                <a:gd fmla="*/ 5 w 5" name="T0"/>
                <a:gd fmla="*/ 0 h 3" name="T1"/>
                <a:gd fmla="*/ 0 w 5" name="T2"/>
                <a:gd fmla="*/ 1 h 3" name="T3"/>
                <a:gd fmla="*/ 5 w 5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gdLst>
                <a:gd fmla="*/ 7 w 19" name="T0"/>
                <a:gd fmla="*/ 4 h 18" name="T1"/>
                <a:gd fmla="*/ 8 w 19" name="T2"/>
                <a:gd fmla="*/ 17 h 18" name="T3"/>
                <a:gd fmla="*/ 7 w 19" name="T4"/>
                <a:gd fmla="*/ 4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9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gdLst>
                <a:gd fmla="*/ 0 w 5" name="T0"/>
                <a:gd fmla="*/ 2 h 4" name="T1"/>
                <a:gd fmla="*/ 0 w 5" name="T2"/>
                <a:gd fmla="*/ 1 h 4" name="T3"/>
                <a:gd fmla="*/ 5 w 5" name="T4"/>
                <a:gd fmla="*/ 1 h 4" name="T5"/>
                <a:gd fmla="*/ 0 w 5" name="T6"/>
                <a:gd fmla="*/ 2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5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gdLst>
                <a:gd fmla="*/ 18 w 23" name="T0"/>
                <a:gd fmla="*/ 3 h 19" name="T1"/>
                <a:gd fmla="*/ 11 w 23" name="T2"/>
                <a:gd fmla="*/ 0 h 19" name="T3"/>
                <a:gd fmla="*/ 8 w 23" name="T4"/>
                <a:gd fmla="*/ 15 h 19" name="T5"/>
                <a:gd fmla="*/ 18 w 23" name="T6"/>
                <a:gd fmla="*/ 3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23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gdLst>
                <a:gd fmla="*/ 0 w 3" name="T0"/>
                <a:gd fmla="*/ 1 h 3" name="T1"/>
                <a:gd fmla="*/ 3 w 3" name="T2"/>
                <a:gd fmla="*/ 0 h 3" name="T3"/>
                <a:gd fmla="*/ 0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gdLst>
                <a:gd fmla="*/ 4 w 15" name="T0"/>
                <a:gd fmla="*/ 15 h 16" name="T1"/>
                <a:gd fmla="*/ 14 w 15" name="T2"/>
                <a:gd fmla="*/ 7 h 16" name="T3"/>
                <a:gd fmla="*/ 4 w 15" name="T4"/>
                <a:gd fmla="*/ 3 h 16" name="T5"/>
                <a:gd fmla="*/ 4 w 15" name="T6"/>
                <a:gd fmla="*/ 15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5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gdLst>
                <a:gd fmla="*/ 2 w 3" name="T0"/>
                <a:gd fmla="*/ 0 h 2" name="T1"/>
                <a:gd fmla="*/ 3 w 3" name="T2"/>
                <a:gd fmla="*/ 1 h 2" name="T3"/>
                <a:gd fmla="*/ 1 w 3" name="T4"/>
                <a:gd fmla="*/ 2 h 2" name="T5"/>
                <a:gd fmla="*/ 0 w 3" name="T6"/>
                <a:gd fmla="*/ 1 h 2" name="T7"/>
                <a:gd fmla="*/ 2 w 3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gdLst>
                <a:gd fmla="*/ 13 w 17" name="T0"/>
                <a:gd fmla="*/ 17 h 20" name="T1"/>
                <a:gd fmla="*/ 15 w 17" name="T2"/>
                <a:gd fmla="*/ 4 h 20" name="T3"/>
                <a:gd fmla="*/ 2 w 17" name="T4"/>
                <a:gd fmla="*/ 8 h 20" name="T5"/>
                <a:gd fmla="*/ 13 w 17" name="T6"/>
                <a:gd fmla="*/ 17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17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gdLst>
                <a:gd fmla="*/ 5 w 6" name="T0"/>
                <a:gd fmla="*/ 0 h 3" name="T1"/>
                <a:gd fmla="*/ 0 w 6" name="T2"/>
                <a:gd fmla="*/ 0 h 3" name="T3"/>
                <a:gd fmla="*/ 5 w 6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6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gdLst>
                <a:gd fmla="*/ 10 w 17" name="T0"/>
                <a:gd fmla="*/ 17 h 19" name="T1"/>
                <a:gd fmla="*/ 13 w 17" name="T2"/>
                <a:gd fmla="*/ 4 h 19" name="T3"/>
                <a:gd fmla="*/ 0 w 17" name="T4"/>
                <a:gd fmla="*/ 10 h 19" name="T5"/>
                <a:gd fmla="*/ 10 w 17" name="T6"/>
                <a:gd fmla="*/ 17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7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gdLst>
                <a:gd fmla="*/ 4 w 5" name="T0"/>
                <a:gd fmla="*/ 0 h 5" name="T1"/>
                <a:gd fmla="*/ 5 w 5" name="T2"/>
                <a:gd fmla="*/ 2 h 5" name="T3"/>
                <a:gd fmla="*/ 0 w 5" name="T4"/>
                <a:gd fmla="*/ 3 h 5" name="T5"/>
                <a:gd fmla="*/ 4 w 5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gdLst>
                <a:gd fmla="*/ 2 w 12" name="T0"/>
                <a:gd fmla="*/ 1 h 7" name="T1"/>
                <a:gd fmla="*/ 1 w 12" name="T2"/>
                <a:gd fmla="*/ 6 h 7" name="T3"/>
                <a:gd fmla="*/ 11 w 12" name="T4"/>
                <a:gd fmla="*/ 7 h 7" name="T5"/>
                <a:gd fmla="*/ 9 w 12" name="T6"/>
                <a:gd fmla="*/ 1 h 7" name="T7"/>
                <a:gd fmla="*/ 2 w 12" name="T8"/>
                <a:gd fmla="*/ 1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2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gdLst>
                <a:gd fmla="*/ 16 w 18" name="T0"/>
                <a:gd fmla="*/ 6 h 19" name="T1"/>
                <a:gd fmla="*/ 3 w 18" name="T2"/>
                <a:gd fmla="*/ 3 h 19" name="T3"/>
                <a:gd fmla="*/ 1 w 18" name="T4"/>
                <a:gd fmla="*/ 10 h 19" name="T5"/>
                <a:gd fmla="*/ 16 w 18" name="T6"/>
                <a:gd fmla="*/ 6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8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gdLst>
                <a:gd fmla="*/ 6 w 9" name="T0"/>
                <a:gd fmla="*/ 0 h 6" name="T1"/>
                <a:gd fmla="*/ 0 w 9" name="T2"/>
                <a:gd fmla="*/ 3 h 6" name="T3"/>
                <a:gd fmla="*/ 6 w 9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gdLst>
                <a:gd fmla="*/ 9 w 21" name="T0"/>
                <a:gd fmla="*/ 16 h 16" name="T1"/>
                <a:gd fmla="*/ 10 w 21" name="T2"/>
                <a:gd fmla="*/ 0 h 16" name="T3"/>
                <a:gd fmla="*/ 1 w 21" name="T4"/>
                <a:gd fmla="*/ 10 h 16" name="T5"/>
                <a:gd fmla="*/ 9 w 21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1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gdLst>
                <a:gd fmla="*/ 2 w 2" name="T0"/>
                <a:gd fmla="*/ 1 h 3" name="T1"/>
                <a:gd fmla="*/ 0 w 2" name="T2"/>
                <a:gd fmla="*/ 2 h 3" name="T3"/>
                <a:gd fmla="*/ 2 w 2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gdLst>
                <a:gd fmla="*/ 16 w 25" name="T0"/>
                <a:gd fmla="*/ 19 h 22" name="T1"/>
                <a:gd fmla="*/ 1 w 25" name="T2"/>
                <a:gd fmla="*/ 14 h 22" name="T3"/>
                <a:gd fmla="*/ 12 w 25" name="T4"/>
                <a:gd fmla="*/ 21 h 22" name="T5"/>
                <a:gd fmla="*/ 12 w 25" name="T6"/>
                <a:gd fmla="*/ 19 h 22" name="T7"/>
                <a:gd fmla="*/ 16 w 25" name="T8"/>
                <a:gd fmla="*/ 1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25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gdLst>
                <a:gd fmla="*/ 3 w 9" name="T0"/>
                <a:gd fmla="*/ 7 h 7" name="T1"/>
                <a:gd fmla="*/ 0 w 9" name="T2"/>
                <a:gd fmla="*/ 6 h 7" name="T3"/>
                <a:gd fmla="*/ 1 w 9" name="T4"/>
                <a:gd fmla="*/ 6 h 7" name="T5"/>
                <a:gd fmla="*/ 5 w 9" name="T6"/>
                <a:gd fmla="*/ 0 h 7" name="T7"/>
                <a:gd fmla="*/ 3 w 9" name="T8"/>
                <a:gd fmla="*/ 7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9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gdLst>
                <a:gd fmla="*/ 11 w 40" name="T0"/>
                <a:gd fmla="*/ 28 h 28" name="T1"/>
                <a:gd fmla="*/ 38 w 40" name="T2"/>
                <a:gd fmla="*/ 7 h 28" name="T3"/>
                <a:gd fmla="*/ 40 w 40" name="T4"/>
                <a:gd fmla="*/ 4 h 28" name="T5"/>
                <a:gd fmla="*/ 25 w 40" name="T6"/>
                <a:gd fmla="*/ 5 h 28" name="T7"/>
                <a:gd fmla="*/ 19 w 40" name="T8"/>
                <a:gd fmla="*/ 1 h 28" name="T9"/>
                <a:gd fmla="*/ 12 w 40" name="T10"/>
                <a:gd fmla="*/ 11 h 28" name="T11"/>
                <a:gd fmla="*/ 2 w 40" name="T12"/>
                <a:gd fmla="*/ 22 h 28" name="T13"/>
                <a:gd fmla="*/ 5 w 40" name="T14"/>
                <a:gd fmla="*/ 20 h 28" name="T15"/>
                <a:gd fmla="*/ 7 w 40" name="T16"/>
                <a:gd fmla="*/ 23 h 28" name="T17"/>
                <a:gd fmla="*/ 10 w 40" name="T18"/>
                <a:gd fmla="*/ 20 h 28" name="T19"/>
                <a:gd fmla="*/ 10 w 40" name="T20"/>
                <a:gd fmla="*/ 23 h 28" name="T21"/>
                <a:gd fmla="*/ 14 w 40" name="T22"/>
                <a:gd fmla="*/ 22 h 28" name="T23"/>
                <a:gd fmla="*/ 11 w 40" name="T24"/>
                <a:gd fmla="*/ 28 h 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40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gdLst>
                <a:gd fmla="*/ 3 w 3" name="T0"/>
                <a:gd fmla="*/ 1 h 3" name="T1"/>
                <a:gd fmla="*/ 2 w 3" name="T2"/>
                <a:gd fmla="*/ 3 h 3" name="T3"/>
                <a:gd fmla="*/ 3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gdLst>
                <a:gd fmla="*/ 12 w 37" name="T0"/>
                <a:gd fmla="*/ 2 h 14" name="T1"/>
                <a:gd fmla="*/ 2 w 37" name="T2"/>
                <a:gd fmla="*/ 2 h 14" name="T3"/>
                <a:gd fmla="*/ 1 w 37" name="T4"/>
                <a:gd fmla="*/ 6 h 14" name="T5"/>
                <a:gd fmla="*/ 28 w 37" name="T6"/>
                <a:gd fmla="*/ 6 h 14" name="T7"/>
                <a:gd fmla="*/ 37 w 37" name="T8"/>
                <a:gd fmla="*/ 12 h 14" name="T9"/>
                <a:gd fmla="*/ 31 w 37" name="T10"/>
                <a:gd fmla="*/ 0 h 14" name="T11"/>
                <a:gd fmla="*/ 12 w 37" name="T12"/>
                <a:gd fmla="*/ 2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37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gdLst>
                <a:gd fmla="*/ 133 w 133" name="T0"/>
                <a:gd fmla="*/ 12 h 17" name="T1"/>
                <a:gd fmla="*/ 128 w 133" name="T2"/>
                <a:gd fmla="*/ 9 h 17" name="T3"/>
                <a:gd fmla="*/ 119 w 133" name="T4"/>
                <a:gd fmla="*/ 7 h 17" name="T5"/>
                <a:gd fmla="*/ 95 w 133" name="T6"/>
                <a:gd fmla="*/ 4 h 17" name="T7"/>
                <a:gd fmla="*/ 63 w 133" name="T8"/>
                <a:gd fmla="*/ 1 h 17" name="T9"/>
                <a:gd fmla="*/ 41 w 133" name="T10"/>
                <a:gd fmla="*/ 4 h 17" name="T11"/>
                <a:gd fmla="*/ 38 w 133" name="T12"/>
                <a:gd fmla="*/ 3 h 17" name="T13"/>
                <a:gd fmla="*/ 0 w 133" name="T14"/>
                <a:gd fmla="*/ 9 h 17" name="T15"/>
                <a:gd fmla="*/ 8 w 133" name="T16"/>
                <a:gd fmla="*/ 12 h 17" name="T17"/>
                <a:gd fmla="*/ 11 w 133" name="T18"/>
                <a:gd fmla="*/ 12 h 17" name="T19"/>
                <a:gd fmla="*/ 21 w 133" name="T20"/>
                <a:gd fmla="*/ 10 h 17" name="T21"/>
                <a:gd fmla="*/ 46 w 133" name="T22"/>
                <a:gd fmla="*/ 8 h 17" name="T23"/>
                <a:gd fmla="*/ 65 w 133" name="T24"/>
                <a:gd fmla="*/ 6 h 17" name="T25"/>
                <a:gd fmla="*/ 69 w 133" name="T26"/>
                <a:gd fmla="*/ 7 h 17" name="T27"/>
                <a:gd fmla="*/ 85 w 133" name="T28"/>
                <a:gd fmla="*/ 7 h 17" name="T29"/>
                <a:gd fmla="*/ 90 w 133" name="T30"/>
                <a:gd fmla="*/ 8 h 17" name="T31"/>
                <a:gd fmla="*/ 112 w 133" name="T32"/>
                <a:gd fmla="*/ 12 h 17" name="T33"/>
                <a:gd fmla="*/ 115 w 133" name="T34"/>
                <a:gd fmla="*/ 11 h 17" name="T35"/>
                <a:gd fmla="*/ 124 w 133" name="T36"/>
                <a:gd fmla="*/ 14 h 17" name="T37"/>
                <a:gd fmla="*/ 133 w 133" name="T38"/>
                <a:gd fmla="*/ 12 h 1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7" w="133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gdLst>
                <a:gd fmla="*/ 13 w 19" name="T0"/>
                <a:gd fmla="*/ 17 h 18" name="T1"/>
                <a:gd fmla="*/ 18 w 19" name="T2"/>
                <a:gd fmla="*/ 8 h 18" name="T3"/>
                <a:gd fmla="*/ 4 w 19" name="T4"/>
                <a:gd fmla="*/ 5 h 18" name="T5"/>
                <a:gd fmla="*/ 13 w 19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9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gdLst>
                <a:gd fmla="*/ 4 w 9" name="T0"/>
                <a:gd fmla="*/ 0 h 8" name="T1"/>
                <a:gd fmla="*/ 0 w 9" name="T2"/>
                <a:gd fmla="*/ 8 h 8" name="T3"/>
                <a:gd fmla="*/ 4 w 9" name="T4"/>
                <a:gd fmla="*/ 0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9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gdLst>
                <a:gd fmla="*/ 6 w 9" name="T0"/>
                <a:gd fmla="*/ 0 h 16" name="T1"/>
                <a:gd fmla="*/ 1 w 9" name="T2"/>
                <a:gd fmla="*/ 1 h 16" name="T3"/>
                <a:gd fmla="*/ 0 w 9" name="T4"/>
                <a:gd fmla="*/ 14 h 16" name="T5"/>
                <a:gd fmla="*/ 7 w 9" name="T6"/>
                <a:gd fmla="*/ 14 h 16" name="T7"/>
                <a:gd fmla="*/ 6 w 9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9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gdLst>
                <a:gd fmla="*/ 10 w 10" name="T0"/>
                <a:gd fmla="*/ 16 h 18" name="T1"/>
                <a:gd fmla="*/ 1 w 10" name="T2"/>
                <a:gd fmla="*/ 4 h 18" name="T3"/>
                <a:gd fmla="*/ 2 w 10" name="T4"/>
                <a:gd fmla="*/ 16 h 18" name="T5"/>
                <a:gd fmla="*/ 10 w 10" name="T6"/>
                <a:gd fmla="*/ 16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0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gdLst>
                <a:gd fmla="*/ 15 w 20" name="T0"/>
                <a:gd fmla="*/ 5 h 20" name="T1"/>
                <a:gd fmla="*/ 8 w 20" name="T2"/>
                <a:gd fmla="*/ 18 h 20" name="T3"/>
                <a:gd fmla="*/ 15 w 20" name="T4"/>
                <a:gd fmla="*/ 5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gdLst>
                <a:gd fmla="*/ 0 w 2" name="T0"/>
                <a:gd fmla="*/ 0 h 3" name="T1"/>
                <a:gd fmla="*/ 0 w 2" name="T2"/>
                <a:gd fmla="*/ 2 h 3" name="T3"/>
                <a:gd fmla="*/ 0 w 2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gdLst>
                <a:gd fmla="*/ 12 w 17" name="T0"/>
                <a:gd fmla="*/ 13 h 14" name="T1"/>
                <a:gd fmla="*/ 13 w 17" name="T2"/>
                <a:gd fmla="*/ 2 h 14" name="T3"/>
                <a:gd fmla="*/ 5 w 17" name="T4"/>
                <a:gd fmla="*/ 2 h 14" name="T5"/>
                <a:gd fmla="*/ 6 w 17" name="T6"/>
                <a:gd fmla="*/ 13 h 14" name="T7"/>
                <a:gd fmla="*/ 12 w 17" name="T8"/>
                <a:gd fmla="*/ 13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7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gdLst>
                <a:gd fmla="*/ 2 w 5" name="T0"/>
                <a:gd fmla="*/ 0 h 7" name="T1"/>
                <a:gd fmla="*/ 4 w 5" name="T2"/>
                <a:gd fmla="*/ 2 h 7" name="T3"/>
                <a:gd fmla="*/ 0 w 5" name="T4"/>
                <a:gd fmla="*/ 5 h 7" name="T5"/>
                <a:gd fmla="*/ 2 w 5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5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gdLst>
                <a:gd fmla="*/ 6 w 9" name="T0"/>
                <a:gd fmla="*/ 15 h 16" name="T1"/>
                <a:gd fmla="*/ 8 w 9" name="T2"/>
                <a:gd fmla="*/ 2 h 16" name="T3"/>
                <a:gd fmla="*/ 2 w 9" name="T4"/>
                <a:gd fmla="*/ 1 h 16" name="T5"/>
                <a:gd fmla="*/ 1 w 9" name="T6"/>
                <a:gd fmla="*/ 14 h 16" name="T7"/>
                <a:gd fmla="*/ 6 w 9" name="T8"/>
                <a:gd fmla="*/ 15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9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gdLst>
                <a:gd fmla="*/ 8 w 12" name="T0"/>
                <a:gd fmla="*/ 0 h 12" name="T1"/>
                <a:gd fmla="*/ 6 w 12" name="T2"/>
                <a:gd fmla="*/ 12 h 12" name="T3"/>
                <a:gd fmla="*/ 8 w 12" name="T4"/>
                <a:gd fmla="*/ 0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gdLst>
                <a:gd fmla="*/ 19 w 21" name="T0"/>
                <a:gd fmla="*/ 9 h 18" name="T1"/>
                <a:gd fmla="*/ 8 w 21" name="T2"/>
                <a:gd fmla="*/ 17 h 18" name="T3"/>
                <a:gd fmla="*/ 19 w 21" name="T4"/>
                <a:gd fmla="*/ 9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21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gdLst>
                <a:gd fmla="*/ 0 w 5" name="T0"/>
                <a:gd fmla="*/ 5 h 6" name="T1"/>
                <a:gd fmla="*/ 2 w 5" name="T2"/>
                <a:gd fmla="*/ 0 h 6" name="T3"/>
                <a:gd fmla="*/ 5 w 5" name="T4"/>
                <a:gd fmla="*/ 4 h 6" name="T5"/>
                <a:gd fmla="*/ 0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gdLst>
                <a:gd fmla="*/ 15 w 16" name="T0"/>
                <a:gd fmla="*/ 5 h 18" name="T1"/>
                <a:gd fmla="*/ 2 w 16" name="T2"/>
                <a:gd fmla="*/ 7 h 18" name="T3"/>
                <a:gd fmla="*/ 11 w 16" name="T4"/>
                <a:gd fmla="*/ 17 h 18" name="T5"/>
                <a:gd fmla="*/ 15 w 16" name="T6"/>
                <a:gd fmla="*/ 5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6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gdLst>
                <a:gd fmla="*/ 130 w 130" name="T0"/>
                <a:gd fmla="*/ 9 h 12" name="T1"/>
                <a:gd fmla="*/ 118 w 130" name="T2"/>
                <a:gd fmla="*/ 6 h 12" name="T3"/>
                <a:gd fmla="*/ 75 w 130" name="T4"/>
                <a:gd fmla="*/ 1 h 12" name="T5"/>
                <a:gd fmla="*/ 28 w 130" name="T6"/>
                <a:gd fmla="*/ 2 h 12" name="T7"/>
                <a:gd fmla="*/ 26 w 130" name="T8"/>
                <a:gd fmla="*/ 3 h 12" name="T9"/>
                <a:gd fmla="*/ 7 w 130" name="T10"/>
                <a:gd fmla="*/ 12 h 12" name="T11"/>
                <a:gd fmla="*/ 129 w 130" name="T12"/>
                <a:gd fmla="*/ 12 h 12" name="T13"/>
                <a:gd fmla="*/ 130 w 130" name="T14"/>
                <a:gd fmla="*/ 9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130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gdLst>
                <a:gd fmla="*/ 2 w 9" name="T0"/>
                <a:gd fmla="*/ 2 h 9" name="T1"/>
                <a:gd fmla="*/ 8 w 9" name="T2"/>
                <a:gd fmla="*/ 6 h 9" name="T3"/>
                <a:gd fmla="*/ 2 w 9" name="T4"/>
                <a:gd fmla="*/ 2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gdLst>
                <a:gd fmla="*/ 2 w 12" name="T0"/>
                <a:gd fmla="*/ 8 h 10" name="T1"/>
                <a:gd fmla="*/ 9 w 12" name="T2"/>
                <a:gd fmla="*/ 9 h 10" name="T3"/>
                <a:gd fmla="*/ 2 w 12" name="T4"/>
                <a:gd fmla="*/ 8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2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gdLst>
                <a:gd fmla="*/ 1 w 6" name="T0"/>
                <a:gd fmla="*/ 6 h 7" name="T1"/>
                <a:gd fmla="*/ 5 w 6" name="T2"/>
                <a:gd fmla="*/ 6 h 7" name="T3"/>
                <a:gd fmla="*/ 1 w 6" name="T4"/>
                <a:gd fmla="*/ 6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6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gdLst>
                <a:gd fmla="*/ 2 w 7" name="T0"/>
                <a:gd fmla="*/ 7 h 7" name="T1"/>
                <a:gd fmla="*/ 6 w 7" name="T2"/>
                <a:gd fmla="*/ 7 h 7" name="T3"/>
                <a:gd fmla="*/ 6 w 7" name="T4"/>
                <a:gd fmla="*/ 1 h 7" name="T5"/>
                <a:gd fmla="*/ 2 w 7" name="T6"/>
                <a:gd fmla="*/ 7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gdLst>
                <a:gd fmla="*/ 1 w 8" name="T0"/>
                <a:gd fmla="*/ 1 h 7" name="T1"/>
                <a:gd fmla="*/ 6 w 8" name="T2"/>
                <a:gd fmla="*/ 5 h 7" name="T3"/>
                <a:gd fmla="*/ 1 w 8" name="T4"/>
                <a:gd fmla="*/ 1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8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gdLst>
                <a:gd fmla="*/ 1 w 5" name="T0"/>
                <a:gd fmla="*/ 5 h 6" name="T1"/>
                <a:gd fmla="*/ 2 w 5" name="T2"/>
                <a:gd fmla="*/ 6 h 6" name="T3"/>
                <a:gd fmla="*/ 5 w 5" name="T4"/>
                <a:gd fmla="*/ 1 h 6" name="T5"/>
                <a:gd fmla="*/ 1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gdLst>
                <a:gd fmla="*/ 1 w 6" name="T0"/>
                <a:gd fmla="*/ 6 h 6" name="T1"/>
                <a:gd fmla="*/ 3 w 6" name="T2"/>
                <a:gd fmla="*/ 0 h 6" name="T3"/>
                <a:gd fmla="*/ 0 w 6" name="T4"/>
                <a:gd fmla="*/ 1 h 6" name="T5"/>
                <a:gd fmla="*/ 1 w 6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gdLst>
                <a:gd fmla="*/ 0 w 12" name="T0"/>
                <a:gd fmla="*/ 7 h 11" name="T1"/>
                <a:gd fmla="*/ 2 w 12" name="T2"/>
                <a:gd fmla="*/ 11 h 11" name="T3"/>
                <a:gd fmla="*/ 0 w 12" name="T4"/>
                <a:gd fmla="*/ 7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12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gdLst>
                <a:gd fmla="*/ 1 w 6" name="T0"/>
                <a:gd fmla="*/ 4 h 6" name="T1"/>
                <a:gd fmla="*/ 6 w 6" name="T2"/>
                <a:gd fmla="*/ 2 h 6" name="T3"/>
                <a:gd fmla="*/ 1 w 6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gdLst>
                <a:gd fmla="*/ 0 w 6" name="T0"/>
                <a:gd fmla="*/ 2 h 10" name="T1"/>
                <a:gd fmla="*/ 0 w 6" name="T2"/>
                <a:gd fmla="*/ 6 h 10" name="T3"/>
                <a:gd fmla="*/ 0 w 6" name="T4"/>
                <a:gd fmla="*/ 2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6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gdLst>
                <a:gd fmla="*/ 1 w 6" name="T0"/>
                <a:gd fmla="*/ 2 h 6" name="T1"/>
                <a:gd fmla="*/ 1 w 6" name="T2"/>
                <a:gd fmla="*/ 5 h 6" name="T3"/>
                <a:gd fmla="*/ 6 w 6" name="T4"/>
                <a:gd fmla="*/ 4 h 6" name="T5"/>
                <a:gd fmla="*/ 1 w 6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gdLst>
                <a:gd fmla="*/ 1 w 7" name="T0"/>
                <a:gd fmla="*/ 5 h 7" name="T1"/>
                <a:gd fmla="*/ 6 w 7" name="T2"/>
                <a:gd fmla="*/ 5 h 7" name="T3"/>
                <a:gd fmla="*/ 1 w 7" name="T4"/>
                <a:gd fmla="*/ 5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gdLst>
                <a:gd fmla="*/ 1 w 8" name="T0"/>
                <a:gd fmla="*/ 4 h 5" name="T1"/>
                <a:gd fmla="*/ 8 w 8" name="T2"/>
                <a:gd fmla="*/ 4 h 5" name="T3"/>
                <a:gd fmla="*/ 1 w 8" name="T4"/>
                <a:gd fmla="*/ 4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8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gdLst>
                <a:gd fmla="*/ 1 w 4" name="T0"/>
                <a:gd fmla="*/ 3 h 4" name="T1"/>
                <a:gd fmla="*/ 4 w 4" name="T2"/>
                <a:gd fmla="*/ 1 h 4" name="T3"/>
                <a:gd fmla="*/ 1 w 4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gdLst>
                <a:gd fmla="*/ 2 w 2" name="T0"/>
                <a:gd fmla="*/ 2 h 2" name="T1"/>
                <a:gd fmla="*/ 1 w 2" name="T2"/>
                <a:gd fmla="*/ 0 h 2" name="T3"/>
                <a:gd fmla="*/ 2 w 2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gdLst>
                <a:gd fmla="*/ 1 w 18" name="T0"/>
                <a:gd fmla="*/ 11 h 17" name="T1"/>
                <a:gd fmla="*/ 7 w 18" name="T2"/>
                <a:gd fmla="*/ 17 h 17" name="T3"/>
                <a:gd fmla="*/ 15 w 18" name="T4"/>
                <a:gd fmla="*/ 15 h 17" name="T5"/>
                <a:gd fmla="*/ 16 w 18" name="T6"/>
                <a:gd fmla="*/ 4 h 17" name="T7"/>
                <a:gd fmla="*/ 3 w 18" name="T8"/>
                <a:gd fmla="*/ 4 h 17" name="T9"/>
                <a:gd fmla="*/ 1 w 18" name="T10"/>
                <a:gd fmla="*/ 11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18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gdLst>
                <a:gd fmla="*/ 0 w 48" name="T0"/>
                <a:gd fmla="*/ 17 h 35" name="T1"/>
                <a:gd fmla="*/ 6 w 48" name="T2"/>
                <a:gd fmla="*/ 27 h 35" name="T3"/>
                <a:gd fmla="*/ 12 w 48" name="T4"/>
                <a:gd fmla="*/ 30 h 35" name="T5"/>
                <a:gd fmla="*/ 10 w 48" name="T6"/>
                <a:gd fmla="*/ 23 h 35" name="T7"/>
                <a:gd fmla="*/ 18 w 48" name="T8"/>
                <a:gd fmla="*/ 29 h 35" name="T9"/>
                <a:gd fmla="*/ 19 w 48" name="T10"/>
                <a:gd fmla="*/ 28 h 35" name="T11"/>
                <a:gd fmla="*/ 19 w 48" name="T12"/>
                <a:gd fmla="*/ 22 h 35" name="T13"/>
                <a:gd fmla="*/ 21 w 48" name="T14"/>
                <a:gd fmla="*/ 23 h 35" name="T15"/>
                <a:gd fmla="*/ 22 w 48" name="T16"/>
                <a:gd fmla="*/ 20 h 35" name="T17"/>
                <a:gd fmla="*/ 24 w 48" name="T18"/>
                <a:gd fmla="*/ 21 h 35" name="T19"/>
                <a:gd fmla="*/ 25 w 48" name="T20"/>
                <a:gd fmla="*/ 18 h 35" name="T21"/>
                <a:gd fmla="*/ 26 w 48" name="T22"/>
                <a:gd fmla="*/ 20 h 35" name="T23"/>
                <a:gd fmla="*/ 28 w 48" name="T24"/>
                <a:gd fmla="*/ 19 h 35" name="T25"/>
                <a:gd fmla="*/ 29 w 48" name="T26"/>
                <a:gd fmla="*/ 25 h 35" name="T27"/>
                <a:gd fmla="*/ 31 w 48" name="T28"/>
                <a:gd fmla="*/ 22 h 35" name="T29"/>
                <a:gd fmla="*/ 33 w 48" name="T30"/>
                <a:gd fmla="*/ 31 h 35" name="T31"/>
                <a:gd fmla="*/ 39 w 48" name="T32"/>
                <a:gd fmla="*/ 28 h 35" name="T33"/>
                <a:gd fmla="*/ 39 w 48" name="T34"/>
                <a:gd fmla="*/ 31 h 35" name="T35"/>
                <a:gd fmla="*/ 46 w 48" name="T36"/>
                <a:gd fmla="*/ 15 h 35" name="T37"/>
                <a:gd fmla="*/ 36 w 48" name="T38"/>
                <a:gd fmla="*/ 20 h 35" name="T39"/>
                <a:gd fmla="*/ 33 w 48" name="T40"/>
                <a:gd fmla="*/ 9 h 35" name="T41"/>
                <a:gd fmla="*/ 31 w 48" name="T42"/>
                <a:gd fmla="*/ 9 h 35" name="T43"/>
                <a:gd fmla="*/ 26 w 48" name="T44"/>
                <a:gd fmla="*/ 0 h 35" name="T45"/>
                <a:gd fmla="*/ 21 w 48" name="T46"/>
                <a:gd fmla="*/ 9 h 35" name="T47"/>
                <a:gd fmla="*/ 17 w 48" name="T48"/>
                <a:gd fmla="*/ 5 h 35" name="T49"/>
                <a:gd fmla="*/ 13 w 48" name="T50"/>
                <a:gd fmla="*/ 19 h 35" name="T51"/>
                <a:gd fmla="*/ 0 w 48" name="T52"/>
                <a:gd fmla="*/ 17 h 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5" w="48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9281429" y="1700769"/>
            <a:ext cx="2637184" cy="4194629"/>
          </a:xfrm>
          <a:prstGeom prst="rect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推荐字体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40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412" r="7059"/>
          <a:stretch>
            <a:fillRect/>
          </a:stretch>
        </p:blipFill>
        <p:spPr>
          <a:xfrm>
            <a:off x="444570" y="1700769"/>
            <a:ext cx="7997068" cy="31580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44570" y="5665678"/>
            <a:ext cx="7997068" cy="654651"/>
            <a:chOff x="736114" y="5678557"/>
            <a:chExt cx="7997068" cy="654651"/>
          </a:xfrm>
        </p:grpSpPr>
        <p:sp>
          <p:nvSpPr>
            <p:cNvPr id="4" name="矩形 3"/>
            <p:cNvSpPr/>
            <p:nvPr/>
          </p:nvSpPr>
          <p:spPr>
            <a:xfrm>
              <a:off x="736114" y="5678557"/>
              <a:ext cx="7997068" cy="649356"/>
            </a:xfrm>
            <a:prstGeom prst="rect">
              <a:avLst/>
            </a:prstGeom>
            <a:blipFill dpi="0" rotWithShape="1">
              <a:blip r:embed="rId3"/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845471" y="5748432"/>
              <a:ext cx="7778354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  <a:latin charset="-122" pitchFamily="50" typeface="造字工房悦圆演示版常规体"/>
                  <a:ea charset="-122" pitchFamily="50" typeface="造字工房悦圆演示版常规体"/>
                </a:rPr>
                <a:t>推荐字体：带有复古风格的衬线字体Didot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8783392" y="2116272"/>
            <a:ext cx="2732749" cy="4166471"/>
          </a:xfrm>
          <a:prstGeom prst="rect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8844109" y="2116272"/>
            <a:ext cx="2611312" cy="86258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000">
                <a:solidFill>
                  <a:schemeClr val="bg1"/>
                </a:solidFill>
                <a:latin charset="0" pitchFamily="2" typeface="Didot"/>
              </a:rPr>
              <a:t>Didot</a:t>
            </a:r>
          </a:p>
          <a:p>
            <a:endParaRPr altLang="zh-CN" b="1" lang="en-US" smtClean="0" sz="4000">
              <a:solidFill>
                <a:schemeClr val="bg1"/>
              </a:solidFill>
              <a:latin charset="0" pitchFamily="2" typeface="Didot"/>
            </a:endParaRPr>
          </a:p>
          <a:p>
            <a:r>
              <a:rPr altLang="zh-CN" b="1" lang="en-US" smtClean="0" sz="4000">
                <a:solidFill>
                  <a:schemeClr val="bg1"/>
                </a:solidFill>
                <a:latin charset="0" pitchFamily="2" typeface="Didot"/>
              </a:rPr>
              <a:t>Vogue magazine uses didot as its font, it’s very  noble and elegant, it’s very suitable to use this font as title </a:t>
            </a:r>
          </a:p>
        </p:txBody>
      </p:sp>
      <p:grpSp>
        <p:nvGrpSpPr>
          <p:cNvPr id="22" name="组合 21"/>
          <p:cNvGrpSpPr/>
          <p:nvPr/>
        </p:nvGrpSpPr>
        <p:grpSpPr>
          <a:xfrm rot="20150740">
            <a:off x="59394" y="5210251"/>
            <a:ext cx="709634" cy="564678"/>
            <a:chOff x="212173" y="5044343"/>
            <a:chExt cx="886623" cy="705514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gdLst>
                <a:gd fmla="*/ 1266 w 1266" name="T0"/>
                <a:gd fmla="*/ 225 h 225" name="T1"/>
                <a:gd fmla="*/ 1266 w 1266" name="T2"/>
                <a:gd fmla="*/ 0 h 225" name="T3"/>
                <a:gd fmla="*/ 633 w 1266" name="T4"/>
                <a:gd fmla="*/ 0 h 225" name="T5"/>
                <a:gd fmla="*/ 0 w 1266" name="T6"/>
                <a:gd fmla="*/ 0 h 225" name="T7"/>
                <a:gd fmla="*/ 0 w 1266" name="T8"/>
                <a:gd fmla="*/ 225 h 225" name="T9"/>
                <a:gd fmla="*/ 633 w 1266" name="T10"/>
                <a:gd fmla="*/ 225 h 225" name="T11"/>
                <a:gd fmla="*/ 1266 w 1266" name="T12"/>
                <a:gd fmla="*/ 225 h 2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1266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gdLst>
                <a:gd fmla="*/ 830 w 830" name="T0"/>
                <a:gd fmla="*/ 181 h 463" name="T1"/>
                <a:gd fmla="*/ 781 w 830" name="T2"/>
                <a:gd fmla="*/ 109 h 463" name="T3"/>
                <a:gd fmla="*/ 706 w 830" name="T4"/>
                <a:gd fmla="*/ 103 h 463" name="T5"/>
                <a:gd fmla="*/ 634 w 830" name="T6"/>
                <a:gd fmla="*/ 103 h 463" name="T7"/>
                <a:gd fmla="*/ 580 w 830" name="T8"/>
                <a:gd fmla="*/ 107 h 463" name="T9"/>
                <a:gd fmla="*/ 533 w 830" name="T10"/>
                <a:gd fmla="*/ 86 h 463" name="T11"/>
                <a:gd fmla="*/ 473 w 830" name="T12"/>
                <a:gd fmla="*/ 81 h 463" name="T13"/>
                <a:gd fmla="*/ 433 w 830" name="T14"/>
                <a:gd fmla="*/ 29 h 463" name="T15"/>
                <a:gd fmla="*/ 388 w 830" name="T16"/>
                <a:gd fmla="*/ 50 h 463" name="T17"/>
                <a:gd fmla="*/ 339 w 830" name="T18"/>
                <a:gd fmla="*/ 62 h 463" name="T19"/>
                <a:gd fmla="*/ 279 w 830" name="T20"/>
                <a:gd fmla="*/ 67 h 463" name="T21"/>
                <a:gd fmla="*/ 232 w 830" name="T22"/>
                <a:gd fmla="*/ 88 h 463" name="T23"/>
                <a:gd fmla="*/ 178 w 830" name="T24"/>
                <a:gd fmla="*/ 84 h 463" name="T25"/>
                <a:gd fmla="*/ 106 w 830" name="T26"/>
                <a:gd fmla="*/ 84 h 463" name="T27"/>
                <a:gd fmla="*/ 30 w 830" name="T28"/>
                <a:gd fmla="*/ 128 h 463" name="T29"/>
                <a:gd fmla="*/ 19 w 830" name="T30"/>
                <a:gd fmla="*/ 200 h 463" name="T31"/>
                <a:gd fmla="*/ 23 w 830" name="T32"/>
                <a:gd fmla="*/ 258 h 463" name="T33"/>
                <a:gd fmla="*/ 74 w 830" name="T34"/>
                <a:gd fmla="*/ 305 h 463" name="T35"/>
                <a:gd fmla="*/ 415 w 830" name="T36"/>
                <a:gd fmla="*/ 463 h 463" name="T37"/>
                <a:gd fmla="*/ 756 w 830" name="T38"/>
                <a:gd fmla="*/ 305 h 463" name="T39"/>
                <a:gd fmla="*/ 807 w 830" name="T40"/>
                <a:gd fmla="*/ 258 h 463" name="T41"/>
                <a:gd fmla="*/ 725 w 830" name="T42"/>
                <a:gd fmla="*/ 110 h 463" name="T43"/>
                <a:gd fmla="*/ 653 w 830" name="T44"/>
                <a:gd fmla="*/ 109 h 463" name="T45"/>
                <a:gd fmla="*/ 599 w 830" name="T46"/>
                <a:gd fmla="*/ 114 h 463" name="T47"/>
                <a:gd fmla="*/ 552 w 830" name="T48"/>
                <a:gd fmla="*/ 92 h 463" name="T49"/>
                <a:gd fmla="*/ 492 w 830" name="T50"/>
                <a:gd fmla="*/ 88 h 463" name="T51"/>
                <a:gd fmla="*/ 532 w 830" name="T52"/>
                <a:gd fmla="*/ 341 h 463" name="T53"/>
                <a:gd fmla="*/ 495 w 830" name="T54"/>
                <a:gd fmla="*/ 281 h 463" name="T55"/>
                <a:gd fmla="*/ 439 w 830" name="T56"/>
                <a:gd fmla="*/ 113 h 463" name="T57"/>
                <a:gd fmla="*/ 581 w 830" name="T58"/>
                <a:gd fmla="*/ 390 h 463" name="T59"/>
                <a:gd fmla="*/ 498 w 830" name="T60"/>
                <a:gd fmla="*/ 390 h 463" name="T61"/>
                <a:gd fmla="*/ 416 w 830" name="T62"/>
                <a:gd fmla="*/ 134 h 463" name="T63"/>
                <a:gd fmla="*/ 431 w 830" name="T64"/>
                <a:gd fmla="*/ 286 h 463" name="T65"/>
                <a:gd fmla="*/ 406 w 830" name="T66"/>
                <a:gd fmla="*/ 311 h 463" name="T67"/>
                <a:gd fmla="*/ 416 w 830" name="T68"/>
                <a:gd fmla="*/ 424 h 463" name="T69"/>
                <a:gd fmla="*/ 415 w 830" name="T70"/>
                <a:gd fmla="*/ 390 h 463" name="T71"/>
                <a:gd fmla="*/ 339 w 830" name="T72"/>
                <a:gd fmla="*/ 88 h 463" name="T73"/>
                <a:gd fmla="*/ 279 w 830" name="T74"/>
                <a:gd fmla="*/ 92 h 463" name="T75"/>
                <a:gd fmla="*/ 375 w 830" name="T76"/>
                <a:gd fmla="*/ 334 h 463" name="T77"/>
                <a:gd fmla="*/ 291 w 830" name="T78"/>
                <a:gd fmla="*/ 281 h 463" name="T79"/>
                <a:gd fmla="*/ 229 w 830" name="T80"/>
                <a:gd fmla="*/ 233 h 463" name="T81"/>
                <a:gd fmla="*/ 332 w 830" name="T82"/>
                <a:gd fmla="*/ 390 h 463" name="T83"/>
                <a:gd fmla="*/ 249 w 830" name="T84"/>
                <a:gd fmla="*/ 390 h 463" name="T85"/>
                <a:gd fmla="*/ 225 w 830" name="T86"/>
                <a:gd fmla="*/ 107 h 463" name="T87"/>
                <a:gd fmla="*/ 171 w 830" name="T88"/>
                <a:gd fmla="*/ 103 h 463" name="T89"/>
                <a:gd fmla="*/ 99 w 830" name="T90"/>
                <a:gd fmla="*/ 103 h 463" name="T91"/>
                <a:gd fmla="*/ 209 w 830" name="T92"/>
                <a:gd fmla="*/ 146 h 463" name="T93"/>
                <a:gd fmla="*/ 182 w 830" name="T94"/>
                <a:gd fmla="*/ 188 h 463" name="T95"/>
                <a:gd fmla="*/ 181 w 830" name="T96"/>
                <a:gd fmla="*/ 242 h 463" name="T97"/>
                <a:gd fmla="*/ 233 w 830" name="T98"/>
                <a:gd fmla="*/ 358 h 463" name="T99"/>
                <a:gd fmla="*/ 162 w 830" name="T100"/>
                <a:gd fmla="*/ 330 h 463" name="T101"/>
                <a:gd fmla="*/ 167 w 830" name="T102"/>
                <a:gd fmla="*/ 390 h 463" name="T103"/>
                <a:gd fmla="*/ 167 w 830" name="T104"/>
                <a:gd fmla="*/ 449 h 463" name="T105"/>
                <a:gd fmla="*/ 647 w 830" name="T106"/>
                <a:gd fmla="*/ 407 h 463" name="T107"/>
                <a:gd fmla="*/ 667 w 830" name="T108"/>
                <a:gd fmla="*/ 350 h 463" name="T109"/>
                <a:gd fmla="*/ 646 w 830" name="T110"/>
                <a:gd fmla="*/ 307 h 463" name="T111"/>
                <a:gd fmla="*/ 649 w 830" name="T112"/>
                <a:gd fmla="*/ 280 h 463" name="T113"/>
                <a:gd fmla="*/ 649 w 830" name="T114"/>
                <a:gd fmla="*/ 226 h 463" name="T115"/>
                <a:gd fmla="*/ 655 w 830" name="T116"/>
                <a:gd fmla="*/ 158 h 463" name="T117"/>
                <a:gd fmla="*/ 737 w 830" name="T118"/>
                <a:gd fmla="*/ 284 h 46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62" w="830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梯形 13"/>
          <p:cNvSpPr/>
          <p:nvPr/>
        </p:nvSpPr>
        <p:spPr>
          <a:xfrm>
            <a:off x="9497977" y="1773568"/>
            <a:ext cx="2351315" cy="3552073"/>
          </a:xfrm>
          <a:custGeom>
            <a:gdLst>
              <a:gd fmla="*/ 0 w 2946400" name="connsiteX0"/>
              <a:gd fmla="*/ 3751622 h 3751622" name="connsiteY0"/>
              <a:gd fmla="*/ 736600 w 2946400" name="connsiteX1"/>
              <a:gd fmla="*/ 0 h 3751622" name="connsiteY1"/>
              <a:gd fmla="*/ 2209800 w 2946400" name="connsiteX2"/>
              <a:gd fmla="*/ 0 h 3751622" name="connsiteY2"/>
              <a:gd fmla="*/ 2946400 w 2946400" name="connsiteX3"/>
              <a:gd fmla="*/ 3751622 h 3751622" name="connsiteY3"/>
              <a:gd fmla="*/ 0 w 2946400" name="connsiteX4"/>
              <a:gd fmla="*/ 3751622 h 3751622" name="connsiteY4"/>
              <a:gd fmla="*/ 0 w 2946400" name="connsiteX0-1"/>
              <a:gd fmla="*/ 2721107 h 3751622" name="connsiteY0-2"/>
              <a:gd fmla="*/ 736600 w 2946400" name="connsiteX1-3"/>
              <a:gd fmla="*/ 0 h 3751622" name="connsiteY1-4"/>
              <a:gd fmla="*/ 2209800 w 2946400" name="connsiteX2-5"/>
              <a:gd fmla="*/ 0 h 3751622" name="connsiteY2-6"/>
              <a:gd fmla="*/ 2946400 w 2946400" name="connsiteX3-7"/>
              <a:gd fmla="*/ 3751622 h 3751622" name="connsiteY3-8"/>
              <a:gd fmla="*/ 0 w 2946400" name="connsiteX4-9"/>
              <a:gd fmla="*/ 2721107 h 3751622" name="connsiteY4-10"/>
              <a:gd fmla="*/ 0 w 2989943" name="connsiteX0-11"/>
              <a:gd fmla="*/ 2721107 h 3083965" name="connsiteY0-12"/>
              <a:gd fmla="*/ 736600 w 2989943" name="connsiteX1-13"/>
              <a:gd fmla="*/ 0 h 3083965" name="connsiteY1-14"/>
              <a:gd fmla="*/ 2209800 w 2989943" name="connsiteX2-15"/>
              <a:gd fmla="*/ 0 h 3083965" name="connsiteY2-16"/>
              <a:gd fmla="*/ 2989943 w 2989943" name="connsiteX3-17"/>
              <a:gd fmla="*/ 3083965 h 3083965" name="connsiteY3-18"/>
              <a:gd fmla="*/ 0 w 2989943" name="connsiteX4-19"/>
              <a:gd fmla="*/ 2721107 h 3083965" name="connsiteY4-20"/>
              <a:gd fmla="*/ 0 w 2989943" name="connsiteX0-21"/>
              <a:gd fmla="*/ 2721107 h 3083965" name="connsiteY0-22"/>
              <a:gd fmla="*/ 431800 w 2989943" name="connsiteX1-23"/>
              <a:gd fmla="*/ 290286 h 3083965" name="connsiteY1-24"/>
              <a:gd fmla="*/ 2209800 w 2989943" name="connsiteX2-25"/>
              <a:gd fmla="*/ 0 h 3083965" name="connsiteY2-26"/>
              <a:gd fmla="*/ 2989943 w 2989943" name="connsiteX3-27"/>
              <a:gd fmla="*/ 3083965 h 3083965" name="connsiteY3-28"/>
              <a:gd fmla="*/ 0 w 2989943" name="connsiteX4-29"/>
              <a:gd fmla="*/ 2721107 h 3083965" name="connsiteY4-30"/>
              <a:gd fmla="*/ 0 w 2540000" name="connsiteX0-31"/>
              <a:gd fmla="*/ 2721107 h 3156536" name="connsiteY0-32"/>
              <a:gd fmla="*/ 431800 w 2540000" name="connsiteX1-33"/>
              <a:gd fmla="*/ 290286 h 3156536" name="connsiteY1-34"/>
              <a:gd fmla="*/ 2209800 w 2540000" name="connsiteX2-35"/>
              <a:gd fmla="*/ 0 h 3156536" name="connsiteY2-36"/>
              <a:gd fmla="*/ 2540000 w 2540000" name="connsiteX3-37"/>
              <a:gd fmla="*/ 3156536 h 3156536" name="connsiteY3-38"/>
              <a:gd fmla="*/ 0 w 2540000" name="connsiteX4-39"/>
              <a:gd fmla="*/ 2721107 h 3156536" name="connsiteY4-40"/>
              <a:gd fmla="*/ 0 w 2236305" name="connsiteX0-41"/>
              <a:gd fmla="*/ 2721107 h 3282934" name="connsiteY0-42"/>
              <a:gd fmla="*/ 431800 w 2236305" name="connsiteX1-43"/>
              <a:gd fmla="*/ 290286 h 3282934" name="connsiteY1-44"/>
              <a:gd fmla="*/ 2209800 w 2236305" name="connsiteX2-45"/>
              <a:gd fmla="*/ 0 h 3282934" name="connsiteY2-46"/>
              <a:gd fmla="*/ 2236305 w 2236305" name="connsiteX3-47"/>
              <a:gd fmla="*/ 3282934 h 3282934" name="connsiteY3-48"/>
              <a:gd fmla="*/ 0 w 2236305" name="connsiteX4-49"/>
              <a:gd fmla="*/ 2721107 h 3282934" name="connsiteY4-50"/>
            </a:gdLst>
            <a:cxnLst>
              <a:cxn ang="0">
                <a:pos x="connsiteX0-41" y="connsiteY0-42"/>
              </a:cxn>
              <a:cxn ang="0">
                <a:pos x="connsiteX1-43" y="connsiteY1-44"/>
              </a:cxn>
              <a:cxn ang="0">
                <a:pos x="connsiteX2-45" y="connsiteY2-46"/>
              </a:cxn>
              <a:cxn ang="0">
                <a:pos x="connsiteX3-47" y="connsiteY3-48"/>
              </a:cxn>
              <a:cxn ang="0">
                <a:pos x="connsiteX4-49" y="connsiteY4-50"/>
              </a:cxn>
            </a:cxnLst>
            <a:rect b="b" l="l" r="r" t="t"/>
            <a:pathLst>
              <a:path h="3282934" w="2236305">
                <a:moveTo>
                  <a:pt x="0" y="2721107"/>
                </a:moveTo>
                <a:lnTo>
                  <a:pt x="431800" y="290286"/>
                </a:lnTo>
                <a:lnTo>
                  <a:pt x="2209800" y="0"/>
                </a:lnTo>
                <a:lnTo>
                  <a:pt x="2236305" y="3282934"/>
                </a:lnTo>
                <a:lnTo>
                  <a:pt x="0" y="2721107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梯形 13"/>
          <p:cNvSpPr/>
          <p:nvPr/>
        </p:nvSpPr>
        <p:spPr>
          <a:xfrm>
            <a:off x="9287082" y="1515210"/>
            <a:ext cx="2351315" cy="3552073"/>
          </a:xfrm>
          <a:custGeom>
            <a:gdLst>
              <a:gd fmla="*/ 0 w 2946400" name="connsiteX0"/>
              <a:gd fmla="*/ 3751622 h 3751622" name="connsiteY0"/>
              <a:gd fmla="*/ 736600 w 2946400" name="connsiteX1"/>
              <a:gd fmla="*/ 0 h 3751622" name="connsiteY1"/>
              <a:gd fmla="*/ 2209800 w 2946400" name="connsiteX2"/>
              <a:gd fmla="*/ 0 h 3751622" name="connsiteY2"/>
              <a:gd fmla="*/ 2946400 w 2946400" name="connsiteX3"/>
              <a:gd fmla="*/ 3751622 h 3751622" name="connsiteY3"/>
              <a:gd fmla="*/ 0 w 2946400" name="connsiteX4"/>
              <a:gd fmla="*/ 3751622 h 3751622" name="connsiteY4"/>
              <a:gd fmla="*/ 0 w 2946400" name="connsiteX0-1"/>
              <a:gd fmla="*/ 2721107 h 3751622" name="connsiteY0-2"/>
              <a:gd fmla="*/ 736600 w 2946400" name="connsiteX1-3"/>
              <a:gd fmla="*/ 0 h 3751622" name="connsiteY1-4"/>
              <a:gd fmla="*/ 2209800 w 2946400" name="connsiteX2-5"/>
              <a:gd fmla="*/ 0 h 3751622" name="connsiteY2-6"/>
              <a:gd fmla="*/ 2946400 w 2946400" name="connsiteX3-7"/>
              <a:gd fmla="*/ 3751622 h 3751622" name="connsiteY3-8"/>
              <a:gd fmla="*/ 0 w 2946400" name="connsiteX4-9"/>
              <a:gd fmla="*/ 2721107 h 3751622" name="connsiteY4-10"/>
              <a:gd fmla="*/ 0 w 2989943" name="connsiteX0-11"/>
              <a:gd fmla="*/ 2721107 h 3083965" name="connsiteY0-12"/>
              <a:gd fmla="*/ 736600 w 2989943" name="connsiteX1-13"/>
              <a:gd fmla="*/ 0 h 3083965" name="connsiteY1-14"/>
              <a:gd fmla="*/ 2209800 w 2989943" name="connsiteX2-15"/>
              <a:gd fmla="*/ 0 h 3083965" name="connsiteY2-16"/>
              <a:gd fmla="*/ 2989943 w 2989943" name="connsiteX3-17"/>
              <a:gd fmla="*/ 3083965 h 3083965" name="connsiteY3-18"/>
              <a:gd fmla="*/ 0 w 2989943" name="connsiteX4-19"/>
              <a:gd fmla="*/ 2721107 h 3083965" name="connsiteY4-20"/>
              <a:gd fmla="*/ 0 w 2989943" name="connsiteX0-21"/>
              <a:gd fmla="*/ 2721107 h 3083965" name="connsiteY0-22"/>
              <a:gd fmla="*/ 431800 w 2989943" name="connsiteX1-23"/>
              <a:gd fmla="*/ 290286 h 3083965" name="connsiteY1-24"/>
              <a:gd fmla="*/ 2209800 w 2989943" name="connsiteX2-25"/>
              <a:gd fmla="*/ 0 h 3083965" name="connsiteY2-26"/>
              <a:gd fmla="*/ 2989943 w 2989943" name="connsiteX3-27"/>
              <a:gd fmla="*/ 3083965 h 3083965" name="connsiteY3-28"/>
              <a:gd fmla="*/ 0 w 2989943" name="connsiteX4-29"/>
              <a:gd fmla="*/ 2721107 h 3083965" name="connsiteY4-30"/>
              <a:gd fmla="*/ 0 w 2540000" name="connsiteX0-31"/>
              <a:gd fmla="*/ 2721107 h 3156536" name="connsiteY0-32"/>
              <a:gd fmla="*/ 431800 w 2540000" name="connsiteX1-33"/>
              <a:gd fmla="*/ 290286 h 3156536" name="connsiteY1-34"/>
              <a:gd fmla="*/ 2209800 w 2540000" name="connsiteX2-35"/>
              <a:gd fmla="*/ 0 h 3156536" name="connsiteY2-36"/>
              <a:gd fmla="*/ 2540000 w 2540000" name="connsiteX3-37"/>
              <a:gd fmla="*/ 3156536 h 3156536" name="connsiteY3-38"/>
              <a:gd fmla="*/ 0 w 2540000" name="connsiteX4-39"/>
              <a:gd fmla="*/ 2721107 h 3156536" name="connsiteY4-40"/>
              <a:gd fmla="*/ 0 w 2236305" name="connsiteX0-41"/>
              <a:gd fmla="*/ 2721107 h 3282934" name="connsiteY0-42"/>
              <a:gd fmla="*/ 431800 w 2236305" name="connsiteX1-43"/>
              <a:gd fmla="*/ 290286 h 3282934" name="connsiteY1-44"/>
              <a:gd fmla="*/ 2209800 w 2236305" name="connsiteX2-45"/>
              <a:gd fmla="*/ 0 h 3282934" name="connsiteY2-46"/>
              <a:gd fmla="*/ 2236305 w 2236305" name="connsiteX3-47"/>
              <a:gd fmla="*/ 3282934 h 3282934" name="connsiteY3-48"/>
              <a:gd fmla="*/ 0 w 2236305" name="connsiteX4-49"/>
              <a:gd fmla="*/ 2721107 h 3282934" name="connsiteY4-50"/>
            </a:gdLst>
            <a:cxnLst>
              <a:cxn ang="0">
                <a:pos x="connsiteX0-41" y="connsiteY0-42"/>
              </a:cxn>
              <a:cxn ang="0">
                <a:pos x="connsiteX1-43" y="connsiteY1-44"/>
              </a:cxn>
              <a:cxn ang="0">
                <a:pos x="connsiteX2-45" y="connsiteY2-46"/>
              </a:cxn>
              <a:cxn ang="0">
                <a:pos x="connsiteX3-47" y="connsiteY3-48"/>
              </a:cxn>
              <a:cxn ang="0">
                <a:pos x="connsiteX4-49" y="connsiteY4-50"/>
              </a:cxn>
            </a:cxnLst>
            <a:rect b="b" l="l" r="r" t="t"/>
            <a:pathLst>
              <a:path h="3282934" w="2236305">
                <a:moveTo>
                  <a:pt x="0" y="2721107"/>
                </a:moveTo>
                <a:lnTo>
                  <a:pt x="431800" y="290286"/>
                </a:lnTo>
                <a:lnTo>
                  <a:pt x="2209800" y="0"/>
                </a:lnTo>
                <a:lnTo>
                  <a:pt x="2236305" y="3282934"/>
                </a:lnTo>
                <a:lnTo>
                  <a:pt x="0" y="2721107"/>
                </a:lnTo>
                <a:close/>
              </a:path>
            </a:pathLst>
          </a:cu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E6202D"/>
                  </a:solidFill>
                  <a:latin charset="-122" pitchFamily="34" typeface="微软雅黑"/>
                  <a:ea charset="-122" pitchFamily="34" typeface="微软雅黑"/>
                </a:rPr>
                <a:t>推荐字体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400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44570" y="5665678"/>
            <a:ext cx="8457446" cy="649356"/>
            <a:chOff x="736114" y="5678557"/>
            <a:chExt cx="8457446" cy="649356"/>
          </a:xfrm>
        </p:grpSpPr>
        <p:sp>
          <p:nvSpPr>
            <p:cNvPr id="4" name="矩形 3"/>
            <p:cNvSpPr/>
            <p:nvPr/>
          </p:nvSpPr>
          <p:spPr>
            <a:xfrm>
              <a:off x="736114" y="5678557"/>
              <a:ext cx="8457446" cy="649356"/>
            </a:xfrm>
            <a:prstGeom prst="rect">
              <a:avLst/>
            </a:prstGeom>
            <a:blipFill dpi="0" rotWithShape="1">
              <a:blip r:embed="rId2"/>
              <a:tile algn="tl" flip="none" sx="100000" sy="100000" tx="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763453" y="5736604"/>
              <a:ext cx="8402768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  <a:latin charset="-122" pitchFamily="50" typeface="造字工房悦圆演示版常规体"/>
                  <a:ea charset="-122" pitchFamily="50" typeface="造字工房悦圆演示版常规体"/>
                </a:rPr>
                <a:t>推荐字体：无衬线字体Gill Sans（适用于正文）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9248" y="1332719"/>
            <a:ext cx="2494829" cy="37516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19" t="1"/>
          <a:stretch>
            <a:fillRect/>
          </a:stretch>
        </p:blipFill>
        <p:spPr>
          <a:xfrm>
            <a:off x="3204972" y="1335513"/>
            <a:ext cx="5697044" cy="37488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 rot="20150740">
            <a:off x="59394" y="5210251"/>
            <a:ext cx="709634" cy="564678"/>
            <a:chOff x="212173" y="5044343"/>
            <a:chExt cx="886623" cy="705514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gdLst>
                <a:gd fmla="*/ 1266 w 1266" name="T0"/>
                <a:gd fmla="*/ 225 h 225" name="T1"/>
                <a:gd fmla="*/ 1266 w 1266" name="T2"/>
                <a:gd fmla="*/ 0 h 225" name="T3"/>
                <a:gd fmla="*/ 633 w 1266" name="T4"/>
                <a:gd fmla="*/ 0 h 225" name="T5"/>
                <a:gd fmla="*/ 0 w 1266" name="T6"/>
                <a:gd fmla="*/ 0 h 225" name="T7"/>
                <a:gd fmla="*/ 0 w 1266" name="T8"/>
                <a:gd fmla="*/ 225 h 225" name="T9"/>
                <a:gd fmla="*/ 633 w 1266" name="T10"/>
                <a:gd fmla="*/ 225 h 225" name="T11"/>
                <a:gd fmla="*/ 1266 w 1266" name="T12"/>
                <a:gd fmla="*/ 225 h 2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1266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gdLst>
                <a:gd fmla="*/ 830 w 830" name="T0"/>
                <a:gd fmla="*/ 181 h 463" name="T1"/>
                <a:gd fmla="*/ 781 w 830" name="T2"/>
                <a:gd fmla="*/ 109 h 463" name="T3"/>
                <a:gd fmla="*/ 706 w 830" name="T4"/>
                <a:gd fmla="*/ 103 h 463" name="T5"/>
                <a:gd fmla="*/ 634 w 830" name="T6"/>
                <a:gd fmla="*/ 103 h 463" name="T7"/>
                <a:gd fmla="*/ 580 w 830" name="T8"/>
                <a:gd fmla="*/ 107 h 463" name="T9"/>
                <a:gd fmla="*/ 533 w 830" name="T10"/>
                <a:gd fmla="*/ 86 h 463" name="T11"/>
                <a:gd fmla="*/ 473 w 830" name="T12"/>
                <a:gd fmla="*/ 81 h 463" name="T13"/>
                <a:gd fmla="*/ 433 w 830" name="T14"/>
                <a:gd fmla="*/ 29 h 463" name="T15"/>
                <a:gd fmla="*/ 388 w 830" name="T16"/>
                <a:gd fmla="*/ 50 h 463" name="T17"/>
                <a:gd fmla="*/ 339 w 830" name="T18"/>
                <a:gd fmla="*/ 62 h 463" name="T19"/>
                <a:gd fmla="*/ 279 w 830" name="T20"/>
                <a:gd fmla="*/ 67 h 463" name="T21"/>
                <a:gd fmla="*/ 232 w 830" name="T22"/>
                <a:gd fmla="*/ 88 h 463" name="T23"/>
                <a:gd fmla="*/ 178 w 830" name="T24"/>
                <a:gd fmla="*/ 84 h 463" name="T25"/>
                <a:gd fmla="*/ 106 w 830" name="T26"/>
                <a:gd fmla="*/ 84 h 463" name="T27"/>
                <a:gd fmla="*/ 30 w 830" name="T28"/>
                <a:gd fmla="*/ 128 h 463" name="T29"/>
                <a:gd fmla="*/ 19 w 830" name="T30"/>
                <a:gd fmla="*/ 200 h 463" name="T31"/>
                <a:gd fmla="*/ 23 w 830" name="T32"/>
                <a:gd fmla="*/ 258 h 463" name="T33"/>
                <a:gd fmla="*/ 74 w 830" name="T34"/>
                <a:gd fmla="*/ 305 h 463" name="T35"/>
                <a:gd fmla="*/ 415 w 830" name="T36"/>
                <a:gd fmla="*/ 463 h 463" name="T37"/>
                <a:gd fmla="*/ 756 w 830" name="T38"/>
                <a:gd fmla="*/ 305 h 463" name="T39"/>
                <a:gd fmla="*/ 807 w 830" name="T40"/>
                <a:gd fmla="*/ 258 h 463" name="T41"/>
                <a:gd fmla="*/ 725 w 830" name="T42"/>
                <a:gd fmla="*/ 110 h 463" name="T43"/>
                <a:gd fmla="*/ 653 w 830" name="T44"/>
                <a:gd fmla="*/ 109 h 463" name="T45"/>
                <a:gd fmla="*/ 599 w 830" name="T46"/>
                <a:gd fmla="*/ 114 h 463" name="T47"/>
                <a:gd fmla="*/ 552 w 830" name="T48"/>
                <a:gd fmla="*/ 92 h 463" name="T49"/>
                <a:gd fmla="*/ 492 w 830" name="T50"/>
                <a:gd fmla="*/ 88 h 463" name="T51"/>
                <a:gd fmla="*/ 532 w 830" name="T52"/>
                <a:gd fmla="*/ 341 h 463" name="T53"/>
                <a:gd fmla="*/ 495 w 830" name="T54"/>
                <a:gd fmla="*/ 281 h 463" name="T55"/>
                <a:gd fmla="*/ 439 w 830" name="T56"/>
                <a:gd fmla="*/ 113 h 463" name="T57"/>
                <a:gd fmla="*/ 581 w 830" name="T58"/>
                <a:gd fmla="*/ 390 h 463" name="T59"/>
                <a:gd fmla="*/ 498 w 830" name="T60"/>
                <a:gd fmla="*/ 390 h 463" name="T61"/>
                <a:gd fmla="*/ 416 w 830" name="T62"/>
                <a:gd fmla="*/ 134 h 463" name="T63"/>
                <a:gd fmla="*/ 431 w 830" name="T64"/>
                <a:gd fmla="*/ 286 h 463" name="T65"/>
                <a:gd fmla="*/ 406 w 830" name="T66"/>
                <a:gd fmla="*/ 311 h 463" name="T67"/>
                <a:gd fmla="*/ 416 w 830" name="T68"/>
                <a:gd fmla="*/ 424 h 463" name="T69"/>
                <a:gd fmla="*/ 415 w 830" name="T70"/>
                <a:gd fmla="*/ 390 h 463" name="T71"/>
                <a:gd fmla="*/ 339 w 830" name="T72"/>
                <a:gd fmla="*/ 88 h 463" name="T73"/>
                <a:gd fmla="*/ 279 w 830" name="T74"/>
                <a:gd fmla="*/ 92 h 463" name="T75"/>
                <a:gd fmla="*/ 375 w 830" name="T76"/>
                <a:gd fmla="*/ 334 h 463" name="T77"/>
                <a:gd fmla="*/ 291 w 830" name="T78"/>
                <a:gd fmla="*/ 281 h 463" name="T79"/>
                <a:gd fmla="*/ 229 w 830" name="T80"/>
                <a:gd fmla="*/ 233 h 463" name="T81"/>
                <a:gd fmla="*/ 332 w 830" name="T82"/>
                <a:gd fmla="*/ 390 h 463" name="T83"/>
                <a:gd fmla="*/ 249 w 830" name="T84"/>
                <a:gd fmla="*/ 390 h 463" name="T85"/>
                <a:gd fmla="*/ 225 w 830" name="T86"/>
                <a:gd fmla="*/ 107 h 463" name="T87"/>
                <a:gd fmla="*/ 171 w 830" name="T88"/>
                <a:gd fmla="*/ 103 h 463" name="T89"/>
                <a:gd fmla="*/ 99 w 830" name="T90"/>
                <a:gd fmla="*/ 103 h 463" name="T91"/>
                <a:gd fmla="*/ 209 w 830" name="T92"/>
                <a:gd fmla="*/ 146 h 463" name="T93"/>
                <a:gd fmla="*/ 182 w 830" name="T94"/>
                <a:gd fmla="*/ 188 h 463" name="T95"/>
                <a:gd fmla="*/ 181 w 830" name="T96"/>
                <a:gd fmla="*/ 242 h 463" name="T97"/>
                <a:gd fmla="*/ 233 w 830" name="T98"/>
                <a:gd fmla="*/ 358 h 463" name="T99"/>
                <a:gd fmla="*/ 162 w 830" name="T100"/>
                <a:gd fmla="*/ 330 h 463" name="T101"/>
                <a:gd fmla="*/ 167 w 830" name="T102"/>
                <a:gd fmla="*/ 390 h 463" name="T103"/>
                <a:gd fmla="*/ 167 w 830" name="T104"/>
                <a:gd fmla="*/ 449 h 463" name="T105"/>
                <a:gd fmla="*/ 647 w 830" name="T106"/>
                <a:gd fmla="*/ 407 h 463" name="T107"/>
                <a:gd fmla="*/ 667 w 830" name="T108"/>
                <a:gd fmla="*/ 350 h 463" name="T109"/>
                <a:gd fmla="*/ 646 w 830" name="T110"/>
                <a:gd fmla="*/ 307 h 463" name="T111"/>
                <a:gd fmla="*/ 649 w 830" name="T112"/>
                <a:gd fmla="*/ 280 h 463" name="T113"/>
                <a:gd fmla="*/ 649 w 830" name="T114"/>
                <a:gd fmla="*/ 226 h 463" name="T115"/>
                <a:gd fmla="*/ 655 w 830" name="T116"/>
                <a:gd fmla="*/ 158 h 463" name="T117"/>
                <a:gd fmla="*/ 737 w 830" name="T118"/>
                <a:gd fmla="*/ 284 h 46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62" w="830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7" name="矩形 16"/>
          <p:cNvSpPr/>
          <p:nvPr/>
        </p:nvSpPr>
        <p:spPr>
          <a:xfrm>
            <a:off x="9805993" y="1998584"/>
            <a:ext cx="1735280" cy="310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34" typeface="Gill Sans MT"/>
                <a:ea charset="-122" pitchFamily="34" typeface="微软雅黑"/>
              </a:rPr>
              <a:t>Gill Sans is a very popular font used in England, such as BBC. Many high school students use this font in the text to finish their homework.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3055257" y="2122096"/>
            <a:ext cx="6081486" cy="3154710"/>
            <a:chOff x="3055257" y="2122096"/>
            <a:chExt cx="6081486" cy="3154710"/>
          </a:xfrm>
        </p:grpSpPr>
        <p:sp>
          <p:nvSpPr>
            <p:cNvPr id="23" name="矩形 22"/>
            <p:cNvSpPr/>
            <p:nvPr/>
          </p:nvSpPr>
          <p:spPr>
            <a:xfrm>
              <a:off x="4135234" y="2959224"/>
              <a:ext cx="5001509" cy="1567530"/>
            </a:xfrm>
            <a:custGeom>
              <a:gdLst>
                <a:gd fmla="*/ 0 w 4310947" name="connsiteX0"/>
                <a:gd fmla="*/ 0 h 1567530" name="connsiteY0"/>
                <a:gd fmla="*/ 4310947 w 4310947" name="connsiteX1"/>
                <a:gd fmla="*/ 0 h 1567530" name="connsiteY1"/>
                <a:gd fmla="*/ 4310947 w 4310947" name="connsiteX2"/>
                <a:gd fmla="*/ 1567530 h 1567530" name="connsiteY2"/>
                <a:gd fmla="*/ 0 w 4310947" name="connsiteX3"/>
                <a:gd fmla="*/ 1567530 h 1567530" name="connsiteY3"/>
                <a:gd fmla="*/ 0 w 4310947" name="connsiteX4"/>
                <a:gd fmla="*/ 0 h 1567530" name="connsiteY4"/>
                <a:gd fmla="*/ 690562 w 5001509" name="connsiteX0-1"/>
                <a:gd fmla="*/ 0 h 1567530" name="connsiteY0-2"/>
                <a:gd fmla="*/ 5001509 w 5001509" name="connsiteX1-3"/>
                <a:gd fmla="*/ 0 h 1567530" name="connsiteY1-4"/>
                <a:gd fmla="*/ 5001509 w 5001509" name="connsiteX2-5"/>
                <a:gd fmla="*/ 1567530 h 1567530" name="connsiteY2-6"/>
                <a:gd fmla="*/ 0 w 5001509" name="connsiteX3-7"/>
                <a:gd fmla="*/ 1562768 h 1567530" name="connsiteY3-8"/>
                <a:gd fmla="*/ 690562 w 5001509" name="connsiteX4-9"/>
                <a:gd fmla="*/ 0 h 1567530" name="connsiteY4-1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567530" w="5001509">
                  <a:moveTo>
                    <a:pt x="690562" y="0"/>
                  </a:moveTo>
                  <a:lnTo>
                    <a:pt x="5001509" y="0"/>
                  </a:lnTo>
                  <a:lnTo>
                    <a:pt x="5001509" y="1567530"/>
                  </a:lnTo>
                  <a:lnTo>
                    <a:pt x="0" y="1562768"/>
                  </a:lnTo>
                  <a:lnTo>
                    <a:pt x="690562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1" name="任意多边形 170"/>
            <p:cNvSpPr/>
            <p:nvPr/>
          </p:nvSpPr>
          <p:spPr>
            <a:xfrm>
              <a:off x="3055257" y="2959223"/>
              <a:ext cx="2247520" cy="1567531"/>
            </a:xfrm>
            <a:custGeom>
              <a:gdLst>
                <a:gd fmla="*/ 0 w 2247520" name="connsiteX0"/>
                <a:gd fmla="*/ 0 h 1567531" name="connsiteY0"/>
                <a:gd fmla="*/ 2052329 w 2247520" name="connsiteX1"/>
                <a:gd fmla="*/ 1969 h 1567531" name="connsiteY1"/>
                <a:gd fmla="*/ 2223523 w 2247520" name="connsiteX2"/>
                <a:gd fmla="*/ 291183 h 1567531" name="connsiteY2"/>
                <a:gd fmla="*/ 2247520 w 2247520" name="connsiteX3"/>
                <a:gd fmla="*/ 264615 h 1567531" name="connsiteY3"/>
                <a:gd fmla="*/ 1079846 w 2247520" name="connsiteX4"/>
                <a:gd fmla="*/ 1567531 h 1567531" name="connsiteY4"/>
                <a:gd fmla="*/ 0 w 2247520" name="connsiteX5"/>
                <a:gd fmla="*/ 1567531 h 1567531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567531" w="2247520">
                  <a:moveTo>
                    <a:pt x="0" y="0"/>
                  </a:moveTo>
                  <a:lnTo>
                    <a:pt x="2052329" y="1969"/>
                  </a:lnTo>
                  <a:lnTo>
                    <a:pt x="2223523" y="291183"/>
                  </a:lnTo>
                  <a:lnTo>
                    <a:pt x="2247520" y="264615"/>
                  </a:lnTo>
                  <a:lnTo>
                    <a:pt x="1079846" y="1567531"/>
                  </a:lnTo>
                  <a:lnTo>
                    <a:pt x="0" y="1567531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65942" y="2122096"/>
              <a:ext cx="1313645" cy="3124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i="1" lang="en-US" smtClean="0" sz="199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01835" y="3516785"/>
              <a:ext cx="2958870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配色方案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1510" y="3428374"/>
            <a:ext cx="2156631" cy="542151"/>
            <a:chOff x="749795" y="3173967"/>
            <a:chExt cx="2156631" cy="542151"/>
          </a:xfrm>
        </p:grpSpPr>
        <p:sp>
          <p:nvSpPr>
            <p:cNvPr id="3" name="菱形 2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菱形 27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菱形 31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菱形 32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174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gdLst>
                <a:gd fmla="*/ 14 w 41" name="T0"/>
                <a:gd fmla="*/ 25 h 52" name="T1"/>
                <a:gd fmla="*/ 10 w 41" name="T2"/>
                <a:gd fmla="*/ 32 h 52" name="T3"/>
                <a:gd fmla="*/ 20 w 41" name="T4"/>
                <a:gd fmla="*/ 34 h 52" name="T5"/>
                <a:gd fmla="*/ 18 w 41" name="T6"/>
                <a:gd fmla="*/ 40 h 52" name="T7"/>
                <a:gd fmla="*/ 16 w 41" name="T8"/>
                <a:gd fmla="*/ 35 h 52" name="T9"/>
                <a:gd fmla="*/ 8 w 41" name="T10"/>
                <a:gd fmla="*/ 46 h 52" name="T11"/>
                <a:gd fmla="*/ 8 w 41" name="T12"/>
                <a:gd fmla="*/ 52 h 52" name="T13"/>
                <a:gd fmla="*/ 35 w 41" name="T14"/>
                <a:gd fmla="*/ 52 h 52" name="T15"/>
                <a:gd fmla="*/ 36 w 41" name="T16"/>
                <a:gd fmla="*/ 48 h 52" name="T17"/>
                <a:gd fmla="*/ 34 w 41" name="T18"/>
                <a:gd fmla="*/ 47 h 52" name="T19"/>
                <a:gd fmla="*/ 36 w 41" name="T20"/>
                <a:gd fmla="*/ 45 h 52" name="T21"/>
                <a:gd fmla="*/ 26 w 41" name="T22"/>
                <a:gd fmla="*/ 35 h 52" name="T23"/>
                <a:gd fmla="*/ 28 w 41" name="T24"/>
                <a:gd fmla="*/ 46 h 52" name="T25"/>
                <a:gd fmla="*/ 32 w 41" name="T26"/>
                <a:gd fmla="*/ 47 h 52" name="T27"/>
                <a:gd fmla="*/ 24 w 41" name="T28"/>
                <a:gd fmla="*/ 47 h 52" name="T29"/>
                <a:gd fmla="*/ 23 w 41" name="T30"/>
                <a:gd fmla="*/ 33 h 52" name="T31"/>
                <a:gd fmla="*/ 31 w 41" name="T32"/>
                <a:gd fmla="*/ 32 h 52" name="T33"/>
                <a:gd fmla="*/ 27 w 41" name="T34"/>
                <a:gd fmla="*/ 24 h 52" name="T35"/>
                <a:gd fmla="*/ 39 w 41" name="T36"/>
                <a:gd fmla="*/ 29 h 52" name="T37"/>
                <a:gd fmla="*/ 40 w 41" name="T38"/>
                <a:gd fmla="*/ 10 h 52" name="T39"/>
                <a:gd fmla="*/ 27 w 41" name="T40"/>
                <a:gd fmla="*/ 16 h 52" name="T41"/>
                <a:gd fmla="*/ 25 w 41" name="T42"/>
                <a:gd fmla="*/ 17 h 52" name="T43"/>
                <a:gd fmla="*/ 32 w 41" name="T44"/>
                <a:gd fmla="*/ 2 h 52" name="T45"/>
                <a:gd fmla="*/ 19 w 41" name="T46"/>
                <a:gd fmla="*/ 2 h 52" name="T47"/>
                <a:gd fmla="*/ 7 w 41" name="T48"/>
                <a:gd fmla="*/ 2 h 52" name="T49"/>
                <a:gd fmla="*/ 14 w 41" name="T50"/>
                <a:gd fmla="*/ 17 h 52" name="T51"/>
                <a:gd fmla="*/ 1 w 41" name="T52"/>
                <a:gd fmla="*/ 10 h 52" name="T53"/>
                <a:gd fmla="*/ 2 w 41" name="T54"/>
                <a:gd fmla="*/ 28 h 52" name="T55"/>
                <a:gd fmla="*/ 14 w 41" name="T56"/>
                <a:gd fmla="*/ 25 h 52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2" w="41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5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gdLst>
                <a:gd fmla="*/ 3 w 5" name="T0"/>
                <a:gd fmla="*/ 5 h 6" name="T1"/>
                <a:gd fmla="*/ 0 w 5" name="T2"/>
                <a:gd fmla="*/ 4 h 6" name="T3"/>
                <a:gd fmla="*/ 3 w 5" name="T4"/>
                <a:gd fmla="*/ 0 h 6" name="T5"/>
                <a:gd fmla="*/ 3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6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gdLst>
                <a:gd fmla="*/ 9 w 17" name="T0"/>
                <a:gd fmla="*/ 16 h 17" name="T1"/>
                <a:gd fmla="*/ 10 w 17" name="T2"/>
                <a:gd fmla="*/ 1 h 17" name="T3"/>
                <a:gd fmla="*/ 0 w 17" name="T4"/>
                <a:gd fmla="*/ 8 h 17" name="T5"/>
                <a:gd fmla="*/ 9 w 17" name="T6"/>
                <a:gd fmla="*/ 16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7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gdLst>
                <a:gd fmla="*/ 21 w 35" name="T0"/>
                <a:gd fmla="*/ 19 h 100" name="T1"/>
                <a:gd fmla="*/ 17 w 35" name="T2"/>
                <a:gd fmla="*/ 19 h 100" name="T3"/>
                <a:gd fmla="*/ 15 w 35" name="T4"/>
                <a:gd fmla="*/ 25 h 100" name="T5"/>
                <a:gd fmla="*/ 6 w 35" name="T6"/>
                <a:gd fmla="*/ 40 h 100" name="T7"/>
                <a:gd fmla="*/ 5 w 35" name="T8"/>
                <a:gd fmla="*/ 46 h 100" name="T9"/>
                <a:gd fmla="*/ 4 w 35" name="T10"/>
                <a:gd fmla="*/ 87 h 100" name="T11"/>
                <a:gd fmla="*/ 10 w 35" name="T12"/>
                <a:gd fmla="*/ 99 h 100" name="T13"/>
                <a:gd fmla="*/ 15 w 35" name="T14"/>
                <a:gd fmla="*/ 99 h 100" name="T15"/>
                <a:gd fmla="*/ 8 w 35" name="T16"/>
                <a:gd fmla="*/ 77 h 100" name="T17"/>
                <a:gd fmla="*/ 9 w 35" name="T18"/>
                <a:gd fmla="*/ 55 h 100" name="T19"/>
                <a:gd fmla="*/ 15 w 35" name="T20"/>
                <a:gd fmla="*/ 38 h 100" name="T21"/>
                <a:gd fmla="*/ 28 w 35" name="T22"/>
                <a:gd fmla="*/ 80 h 100" name="T23"/>
                <a:gd fmla="*/ 31 w 35" name="T24"/>
                <a:gd fmla="*/ 92 h 100" name="T25"/>
                <a:gd fmla="*/ 32 w 35" name="T26"/>
                <a:gd fmla="*/ 84 h 100" name="T27"/>
                <a:gd fmla="*/ 35 w 35" name="T28"/>
                <a:gd fmla="*/ 79 h 100" name="T29"/>
                <a:gd fmla="*/ 34 w 35" name="T30"/>
                <a:gd fmla="*/ 74 h 100" name="T31"/>
                <a:gd fmla="*/ 31 w 35" name="T32"/>
                <a:gd fmla="*/ 63 h 100" name="T33"/>
                <a:gd fmla="*/ 31 w 35" name="T34"/>
                <a:gd fmla="*/ 61 h 100" name="T35"/>
                <a:gd fmla="*/ 19 w 35" name="T36"/>
                <a:gd fmla="*/ 27 h 100" name="T37"/>
                <a:gd fmla="*/ 24 w 35" name="T38"/>
                <a:gd fmla="*/ 34 h 100" name="T39"/>
                <a:gd fmla="*/ 28 w 35" name="T40"/>
                <a:gd fmla="*/ 41 h 100" name="T41"/>
                <a:gd fmla="*/ 26 w 35" name="T42"/>
                <a:gd fmla="*/ 29 h 100" name="T43"/>
                <a:gd fmla="*/ 35 w 35" name="T44"/>
                <a:gd fmla="*/ 39 h 100" name="T45"/>
                <a:gd fmla="*/ 29 w 35" name="T46"/>
                <a:gd fmla="*/ 16 h 100" name="T47"/>
                <a:gd fmla="*/ 22 w 35" name="T48"/>
                <a:gd fmla="*/ 19 h 100" name="T49"/>
                <a:gd fmla="*/ 29 w 35" name="T50"/>
                <a:gd fmla="*/ 6 h 100" name="T51"/>
                <a:gd fmla="*/ 23 w 35" name="T52"/>
                <a:gd fmla="*/ 2 h 100" name="T53"/>
                <a:gd fmla="*/ 13 w 35" name="T54"/>
                <a:gd fmla="*/ 8 h 100" name="T55"/>
                <a:gd fmla="*/ 21 w 35" name="T56"/>
                <a:gd fmla="*/ 19 h 10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00" w="35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8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gdLst>
                <a:gd fmla="*/ 5 w 5" name="T0"/>
                <a:gd fmla="*/ 0 h 4" name="T1"/>
                <a:gd fmla="*/ 0 w 5" name="T2"/>
                <a:gd fmla="*/ 2 h 4" name="T3"/>
                <a:gd fmla="*/ 5 w 5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5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9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gdLst>
                <a:gd fmla="*/ 12 w 35" name="T0"/>
                <a:gd fmla="*/ 31 h 32" name="T1"/>
                <a:gd fmla="*/ 16 w 35" name="T2"/>
                <a:gd fmla="*/ 28 h 32" name="T3"/>
                <a:gd fmla="*/ 19 w 35" name="T4"/>
                <a:gd fmla="*/ 19 h 32" name="T5"/>
                <a:gd fmla="*/ 30 w 35" name="T6"/>
                <a:gd fmla="*/ 18 h 32" name="T7"/>
                <a:gd fmla="*/ 35 w 35" name="T8"/>
                <a:gd fmla="*/ 8 h 32" name="T9"/>
                <a:gd fmla="*/ 33 w 35" name="T10"/>
                <a:gd fmla="*/ 8 h 32" name="T11"/>
                <a:gd fmla="*/ 17 w 35" name="T12"/>
                <a:gd fmla="*/ 15 h 32" name="T13"/>
                <a:gd fmla="*/ 2 w 35" name="T14"/>
                <a:gd fmla="*/ 25 h 32" name="T15"/>
                <a:gd fmla="*/ 12 w 35" name="T16"/>
                <a:gd fmla="*/ 31 h 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" w="35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0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gdLst>
                <a:gd fmla="*/ 3 w 4" name="T0"/>
                <a:gd fmla="*/ 0 h 4" name="T1"/>
                <a:gd fmla="*/ 4 w 4" name="T2"/>
                <a:gd fmla="*/ 1 h 4" name="T3"/>
                <a:gd fmla="*/ 3 w 4" name="T4"/>
                <a:gd fmla="*/ 4 h 4" name="T5"/>
                <a:gd fmla="*/ 0 w 4" name="T6"/>
                <a:gd fmla="*/ 4 h 4" name="T7"/>
                <a:gd fmla="*/ 3 w 4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1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gdLst>
                <a:gd fmla="*/ 0 w 5" name="T0"/>
                <a:gd fmla="*/ 0 h 2" name="T1"/>
                <a:gd fmla="*/ 5 w 5" name="T2"/>
                <a:gd fmla="*/ 0 h 2" name="T3"/>
                <a:gd fmla="*/ 1 w 5" name="T4"/>
                <a:gd fmla="*/ 2 h 2" name="T5"/>
                <a:gd fmla="*/ 0 w 5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2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gdLst>
                <a:gd fmla="*/ 0 w 26" name="T0"/>
                <a:gd fmla="*/ 3 h 15" name="T1"/>
                <a:gd fmla="*/ 5 w 26" name="T2"/>
                <a:gd fmla="*/ 11 h 15" name="T3"/>
                <a:gd fmla="*/ 26 w 26" name="T4"/>
                <a:gd fmla="*/ 3 h 15" name="T5"/>
                <a:gd fmla="*/ 14 w 26" name="T6"/>
                <a:gd fmla="*/ 0 h 15" name="T7"/>
                <a:gd fmla="*/ 0 w 26" name="T8"/>
                <a:gd fmla="*/ 3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6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3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gdLst>
                <a:gd fmla="*/ 17 w 20" name="T0"/>
                <a:gd fmla="*/ 13 h 19" name="T1"/>
                <a:gd fmla="*/ 2 w 20" name="T2"/>
                <a:gd fmla="*/ 11 h 19" name="T3"/>
                <a:gd fmla="*/ 17 w 20" name="T4"/>
                <a:gd fmla="*/ 13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20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4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gdLst>
                <a:gd fmla="*/ 12 w 21" name="T0"/>
                <a:gd fmla="*/ 17 h 18" name="T1"/>
                <a:gd fmla="*/ 20 w 21" name="T2"/>
                <a:gd fmla="*/ 7 h 18" name="T3"/>
                <a:gd fmla="*/ 10 w 21" name="T4"/>
                <a:gd fmla="*/ 1 h 18" name="T5"/>
                <a:gd fmla="*/ 12 w 21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21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5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gdLst>
                <a:gd fmla="*/ 4 w 4" name="T0"/>
                <a:gd fmla="*/ 1 h 3" name="T1"/>
                <a:gd fmla="*/ 0 w 4" name="T2"/>
                <a:gd fmla="*/ 2 h 3" name="T3"/>
                <a:gd fmla="*/ 4 w 4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4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6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gdLst>
                <a:gd fmla="*/ 12 w 17" name="T0"/>
                <a:gd fmla="*/ 15 h 18" name="T1"/>
                <a:gd fmla="*/ 16 w 17" name="T2"/>
                <a:gd fmla="*/ 3 h 18" name="T3"/>
                <a:gd fmla="*/ 7 w 17" name="T4"/>
                <a:gd fmla="*/ 1 h 18" name="T5"/>
                <a:gd fmla="*/ 12 w 17" name="T6"/>
                <a:gd fmla="*/ 15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7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7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gdLst>
                <a:gd fmla="*/ 2 w 4" name="T0"/>
                <a:gd fmla="*/ 0 h 2" name="T1"/>
                <a:gd fmla="*/ 4 w 4" name="T2"/>
                <a:gd fmla="*/ 1 h 2" name="T3"/>
                <a:gd fmla="*/ 0 w 4" name="T4"/>
                <a:gd fmla="*/ 1 h 2" name="T5"/>
                <a:gd fmla="*/ 2 w 4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4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8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gdLst>
                <a:gd fmla="*/ 5 w 36" name="T0"/>
                <a:gd fmla="*/ 0 h 86" name="T1"/>
                <a:gd fmla="*/ 4 w 36" name="T2"/>
                <a:gd fmla="*/ 9 h 86" name="T3"/>
                <a:gd fmla="*/ 5 w 36" name="T4"/>
                <a:gd fmla="*/ 25 h 86" name="T5"/>
                <a:gd fmla="*/ 7 w 36" name="T6"/>
                <a:gd fmla="*/ 17 h 86" name="T7"/>
                <a:gd fmla="*/ 9 w 36" name="T8"/>
                <a:gd fmla="*/ 18 h 86" name="T9"/>
                <a:gd fmla="*/ 12 w 36" name="T10"/>
                <a:gd fmla="*/ 16 h 86" name="T11"/>
                <a:gd fmla="*/ 5 w 36" name="T12"/>
                <a:gd fmla="*/ 51 h 86" name="T13"/>
                <a:gd fmla="*/ 5 w 36" name="T14"/>
                <a:gd fmla="*/ 77 h 86" name="T15"/>
                <a:gd fmla="*/ 9 w 36" name="T16"/>
                <a:gd fmla="*/ 66 h 86" name="T17"/>
                <a:gd fmla="*/ 14 w 36" name="T18"/>
                <a:gd fmla="*/ 38 h 86" name="T19"/>
                <a:gd fmla="*/ 19 w 36" name="T20"/>
                <a:gd fmla="*/ 22 h 86" name="T21"/>
                <a:gd fmla="*/ 31 w 36" name="T22"/>
                <a:gd fmla="*/ 53 h 86" name="T23"/>
                <a:gd fmla="*/ 31 w 36" name="T24"/>
                <a:gd fmla="*/ 56 h 86" name="T25"/>
                <a:gd fmla="*/ 23 w 36" name="T26"/>
                <a:gd fmla="*/ 85 h 86" name="T27"/>
                <a:gd fmla="*/ 33 w 36" name="T28"/>
                <a:gd fmla="*/ 70 h 86" name="T29"/>
                <a:gd fmla="*/ 36 w 36" name="T30"/>
                <a:gd fmla="*/ 52 h 86" name="T31"/>
                <a:gd fmla="*/ 24 w 36" name="T32"/>
                <a:gd fmla="*/ 19 h 86" name="T33"/>
                <a:gd fmla="*/ 5 w 36" name="T34"/>
                <a:gd fmla="*/ 0 h 8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6" w="3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9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gdLst>
                <a:gd fmla="*/ 8 w 18" name="T0"/>
                <a:gd fmla="*/ 15 h 16" name="T1"/>
                <a:gd fmla="*/ 6 w 18" name="T2"/>
                <a:gd fmla="*/ 2 h 16" name="T3"/>
                <a:gd fmla="*/ 8 w 18" name="T4"/>
                <a:gd fmla="*/ 15 h 1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6" w="18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0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gdLst>
                <a:gd fmla="*/ 3 w 3" name="T0"/>
                <a:gd fmla="*/ 1 h 3" name="T1"/>
                <a:gd fmla="*/ 0 w 3" name="T2"/>
                <a:gd fmla="*/ 2 h 3" name="T3"/>
                <a:gd fmla="*/ 3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1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gdLst>
                <a:gd fmla="*/ 18 w 20" name="T0"/>
                <a:gd fmla="*/ 12 h 17" name="T1"/>
                <a:gd fmla="*/ 2 w 20" name="T2"/>
                <a:gd fmla="*/ 11 h 17" name="T3"/>
                <a:gd fmla="*/ 18 w 20" name="T4"/>
                <a:gd fmla="*/ 12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20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2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gdLst>
                <a:gd fmla="*/ 2 w 3" name="T0"/>
                <a:gd fmla="*/ 0 h 2" name="T1"/>
                <a:gd fmla="*/ 0 w 3" name="T2"/>
                <a:gd fmla="*/ 1 h 2" name="T3"/>
                <a:gd fmla="*/ 2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3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gdLst>
                <a:gd fmla="*/ 9 w 20" name="T0"/>
                <a:gd fmla="*/ 17 h 18" name="T1"/>
                <a:gd fmla="*/ 18 w 20" name="T2"/>
                <a:gd fmla="*/ 6 h 18" name="T3"/>
                <a:gd fmla="*/ 9 w 20" name="T4"/>
                <a:gd fmla="*/ 1 h 18" name="T5"/>
                <a:gd fmla="*/ 9 w 20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20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4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gdLst>
                <a:gd fmla="*/ 22 w 43" name="T0"/>
                <a:gd fmla="*/ 9 h 87" name="T1"/>
                <a:gd fmla="*/ 19 w 43" name="T2"/>
                <a:gd fmla="*/ 8 h 87" name="T3"/>
                <a:gd fmla="*/ 9 w 43" name="T4"/>
                <a:gd fmla="*/ 6 h 87" name="T5"/>
                <a:gd fmla="*/ 24 w 43" name="T6"/>
                <a:gd fmla="*/ 17 h 87" name="T7"/>
                <a:gd fmla="*/ 33 w 43" name="T8"/>
                <a:gd fmla="*/ 34 h 87" name="T9"/>
                <a:gd fmla="*/ 21 w 43" name="T10"/>
                <a:gd fmla="*/ 73 h 87" name="T11"/>
                <a:gd fmla="*/ 15 w 43" name="T12"/>
                <a:gd fmla="*/ 66 h 87" name="T13"/>
                <a:gd fmla="*/ 16 w 43" name="T14"/>
                <a:gd fmla="*/ 79 h 87" name="T15"/>
                <a:gd fmla="*/ 20 w 43" name="T16"/>
                <a:gd fmla="*/ 74 h 87" name="T17"/>
                <a:gd fmla="*/ 22 w 43" name="T18"/>
                <a:gd fmla="*/ 78 h 87" name="T19"/>
                <a:gd fmla="*/ 27 w 43" name="T20"/>
                <a:gd fmla="*/ 71 h 87" name="T21"/>
                <a:gd fmla="*/ 30 w 43" name="T22"/>
                <a:gd fmla="*/ 66 h 87" name="T23"/>
                <a:gd fmla="*/ 31 w 43" name="T24"/>
                <a:gd fmla="*/ 19 h 87" name="T25"/>
                <a:gd fmla="*/ 22 w 43" name="T26"/>
                <a:gd fmla="*/ 9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43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5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gdLst>
                <a:gd fmla="*/ 6 w 7" name="T0"/>
                <a:gd fmla="*/ 4 h 6" name="T1"/>
                <a:gd fmla="*/ 0 w 7" name="T2"/>
                <a:gd fmla="*/ 3 h 6" name="T3"/>
                <a:gd fmla="*/ 5 w 7" name="T4"/>
                <a:gd fmla="*/ 0 h 6" name="T5"/>
                <a:gd fmla="*/ 6 w 7" name="T6"/>
                <a:gd fmla="*/ 4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7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6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gdLst>
                <a:gd fmla="*/ 15 w 16" name="T0"/>
                <a:gd fmla="*/ 7 h 17" name="T1"/>
                <a:gd fmla="*/ 1 w 16" name="T2"/>
                <a:gd fmla="*/ 7 h 17" name="T3"/>
                <a:gd fmla="*/ 3 w 16" name="T4"/>
                <a:gd fmla="*/ 15 h 17" name="T5"/>
                <a:gd fmla="*/ 10 w 16" name="T6"/>
                <a:gd fmla="*/ 17 h 17" name="T7"/>
                <a:gd fmla="*/ 15 w 16" name="T8"/>
                <a:gd fmla="*/ 7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6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7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gdLst>
                <a:gd fmla="*/ 0 w 4" name="T0"/>
                <a:gd fmla="*/ 2 h 4" name="T1"/>
                <a:gd fmla="*/ 4 w 4" name="T2"/>
                <a:gd fmla="*/ 2 h 4" name="T3"/>
                <a:gd fmla="*/ 0 w 4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8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gdLst>
                <a:gd fmla="*/ 11 w 19" name="T0"/>
                <a:gd fmla="*/ 18 h 19" name="T1"/>
                <a:gd fmla="*/ 18 w 19" name="T2"/>
                <a:gd fmla="*/ 9 h 19" name="T3"/>
                <a:gd fmla="*/ 7 w 19" name="T4"/>
                <a:gd fmla="*/ 2 h 19" name="T5"/>
                <a:gd fmla="*/ 2 w 19" name="T6"/>
                <a:gd fmla="*/ 15 h 19" name="T7"/>
                <a:gd fmla="*/ 11 w 19" name="T8"/>
                <a:gd fmla="*/ 18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9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gdLst>
                <a:gd fmla="*/ 3 w 4" name="T0"/>
                <a:gd fmla="*/ 0 h 4" name="T1"/>
                <a:gd fmla="*/ 0 w 4" name="T2"/>
                <a:gd fmla="*/ 3 h 4" name="T3"/>
                <a:gd fmla="*/ 0 w 4" name="T4"/>
                <a:gd fmla="*/ 1 h 4" name="T5"/>
                <a:gd fmla="*/ 3 w 4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0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gdLst>
                <a:gd fmla="*/ 11 w 86" name="T0"/>
                <a:gd fmla="*/ 72 h 92" name="T1"/>
                <a:gd fmla="*/ 21 w 86" name="T2"/>
                <a:gd fmla="*/ 78 h 92" name="T3"/>
                <a:gd fmla="*/ 41 w 86" name="T4"/>
                <a:gd fmla="*/ 88 h 92" name="T5"/>
                <a:gd fmla="*/ 28 w 86" name="T6"/>
                <a:gd fmla="*/ 75 h 92" name="T7"/>
                <a:gd fmla="*/ 35 w 86" name="T8"/>
                <a:gd fmla="*/ 79 h 92" name="T9"/>
                <a:gd fmla="*/ 35 w 86" name="T10"/>
                <a:gd fmla="*/ 76 h 92" name="T11"/>
                <a:gd fmla="*/ 40 w 86" name="T12"/>
                <a:gd fmla="*/ 79 h 92" name="T13"/>
                <a:gd fmla="*/ 43 w 86" name="T14"/>
                <a:gd fmla="*/ 77 h 92" name="T15"/>
                <a:gd fmla="*/ 45 w 86" name="T16"/>
                <a:gd fmla="*/ 84 h 92" name="T17"/>
                <a:gd fmla="*/ 63 w 86" name="T18"/>
                <a:gd fmla="*/ 79 h 92" name="T19"/>
                <a:gd fmla="*/ 67 w 86" name="T20"/>
                <a:gd fmla="*/ 80 h 92" name="T21"/>
                <a:gd fmla="*/ 78 w 86" name="T22"/>
                <a:gd fmla="*/ 81 h 92" name="T23"/>
                <a:gd fmla="*/ 86 w 86" name="T24"/>
                <a:gd fmla="*/ 79 h 92" name="T25"/>
                <a:gd fmla="*/ 78 w 86" name="T26"/>
                <a:gd fmla="*/ 78 h 92" name="T27"/>
                <a:gd fmla="*/ 66 w 86" name="T28"/>
                <a:gd fmla="*/ 73 h 92" name="T29"/>
                <a:gd fmla="*/ 63 w 86" name="T30"/>
                <a:gd fmla="*/ 74 h 92" name="T31"/>
                <a:gd fmla="*/ 59 w 86" name="T32"/>
                <a:gd fmla="*/ 75 h 92" name="T33"/>
                <a:gd fmla="*/ 54 w 86" name="T34"/>
                <a:gd fmla="*/ 80 h 92" name="T35"/>
                <a:gd fmla="*/ 48 w 86" name="T36"/>
                <a:gd fmla="*/ 84 h 92" name="T37"/>
                <a:gd fmla="*/ 46 w 86" name="T38"/>
                <a:gd fmla="*/ 70 h 92" name="T39"/>
                <a:gd fmla="*/ 37 w 86" name="T40"/>
                <a:gd fmla="*/ 71 h 92" name="T41"/>
                <a:gd fmla="*/ 34 w 86" name="T42"/>
                <a:gd fmla="*/ 68 h 92" name="T43"/>
                <a:gd fmla="*/ 32 w 86" name="T44"/>
                <a:gd fmla="*/ 57 h 92" name="T45"/>
                <a:gd fmla="*/ 32 w 86" name="T46"/>
                <a:gd fmla="*/ 45 h 92" name="T47"/>
                <a:gd fmla="*/ 32 w 86" name="T48"/>
                <a:gd fmla="*/ 38 h 92" name="T49"/>
                <a:gd fmla="*/ 32 w 86" name="T50"/>
                <a:gd fmla="*/ 32 h 92" name="T51"/>
                <a:gd fmla="*/ 35 w 86" name="T52"/>
                <a:gd fmla="*/ 21 h 92" name="T53"/>
                <a:gd fmla="*/ 48 w 86" name="T54"/>
                <a:gd fmla="*/ 5 h 92" name="T55"/>
                <a:gd fmla="*/ 48 w 86" name="T56"/>
                <a:gd fmla="*/ 1 h 92" name="T57"/>
                <a:gd fmla="*/ 45 w 86" name="T58"/>
                <a:gd fmla="*/ 0 h 92" name="T59"/>
                <a:gd fmla="*/ 31 w 86" name="T60"/>
                <a:gd fmla="*/ 17 h 92" name="T61"/>
                <a:gd fmla="*/ 27 w 86" name="T62"/>
                <a:gd fmla="*/ 26 h 92" name="T63"/>
                <a:gd fmla="*/ 26 w 86" name="T64"/>
                <a:gd fmla="*/ 37 h 92" name="T65"/>
                <a:gd fmla="*/ 28 w 86" name="T66"/>
                <a:gd fmla="*/ 57 h 92" name="T67"/>
                <a:gd fmla="*/ 23 w 86" name="T68"/>
                <a:gd fmla="*/ 68 h 92" name="T69"/>
                <a:gd fmla="*/ 18 w 86" name="T70"/>
                <a:gd fmla="*/ 66 h 92" name="T71"/>
                <a:gd fmla="*/ 21 w 86" name="T72"/>
                <a:gd fmla="*/ 51 h 92" name="T73"/>
                <a:gd fmla="*/ 15 w 86" name="T74"/>
                <a:gd fmla="*/ 50 h 92" name="T75"/>
                <a:gd fmla="*/ 12 w 86" name="T76"/>
                <a:gd fmla="*/ 66 h 92" name="T77"/>
                <a:gd fmla="*/ 2 w 86" name="T78"/>
                <a:gd fmla="*/ 66 h 92" name="T79"/>
                <a:gd fmla="*/ 3 w 86" name="T80"/>
                <a:gd fmla="*/ 71 h 92" name="T81"/>
                <a:gd fmla="*/ 11 w 86" name="T82"/>
                <a:gd fmla="*/ 72 h 9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92" w="86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1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gdLst>
                <a:gd fmla="*/ 6 w 6" name="T0"/>
                <a:gd fmla="*/ 0 h 5" name="T1"/>
                <a:gd fmla="*/ 0 w 6" name="T2"/>
                <a:gd fmla="*/ 2 h 5" name="T3"/>
                <a:gd fmla="*/ 6 w 6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6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2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gdLst>
                <a:gd fmla="*/ 0 w 3" name="T0"/>
                <a:gd fmla="*/ 1 h 2" name="T1"/>
                <a:gd fmla="*/ 2 w 3" name="T2"/>
                <a:gd fmla="*/ 2 h 2" name="T3"/>
                <a:gd fmla="*/ 1 w 3" name="T4"/>
                <a:gd fmla="*/ 0 h 2" name="T5"/>
                <a:gd fmla="*/ 0 w 3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3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gdLst>
                <a:gd fmla="*/ 5 w 21" name="T0"/>
                <a:gd fmla="*/ 6 h 20" name="T1"/>
                <a:gd fmla="*/ 13 w 21" name="T2"/>
                <a:gd fmla="*/ 19 h 20" name="T3"/>
                <a:gd fmla="*/ 18 w 21" name="T4"/>
                <a:gd fmla="*/ 15 h 20" name="T5"/>
                <a:gd fmla="*/ 5 w 21" name="T6"/>
                <a:gd fmla="*/ 6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1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4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gdLst>
                <a:gd fmla="*/ 4 w 4" name="T0"/>
                <a:gd fmla="*/ 2 h 4" name="T1"/>
                <a:gd fmla="*/ 1 w 4" name="T2"/>
                <a:gd fmla="*/ 4 h 4" name="T3"/>
                <a:gd fmla="*/ 4 w 4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gdLst>
                <a:gd fmla="*/ 20 w 23" name="T0"/>
                <a:gd fmla="*/ 2 h 20" name="T1"/>
                <a:gd fmla="*/ 9 w 23" name="T2"/>
                <a:gd fmla="*/ 1 h 20" name="T3"/>
                <a:gd fmla="*/ 18 w 23" name="T4"/>
                <a:gd fmla="*/ 15 h 20" name="T5"/>
                <a:gd fmla="*/ 20 w 23" name="T6"/>
                <a:gd fmla="*/ 2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3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6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gdLst>
                <a:gd fmla="*/ 1 w 10" name="T0"/>
                <a:gd fmla="*/ 1 h 5" name="T1"/>
                <a:gd fmla="*/ 8 w 10" name="T2"/>
                <a:gd fmla="*/ 0 h 5" name="T3"/>
                <a:gd fmla="*/ 1 w 10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0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gdLst>
                <a:gd fmla="*/ 6 w 16" name="T0"/>
                <a:gd fmla="*/ 1 h 16" name="T1"/>
                <a:gd fmla="*/ 2 w 16" name="T2"/>
                <a:gd fmla="*/ 12 h 16" name="T3"/>
                <a:gd fmla="*/ 10 w 16" name="T4"/>
                <a:gd fmla="*/ 15 h 16" name="T5"/>
                <a:gd fmla="*/ 15 w 16" name="T6"/>
                <a:gd fmla="*/ 7 h 16" name="T7"/>
                <a:gd fmla="*/ 6 w 16" name="T8"/>
                <a:gd fmla="*/ 1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gdLst>
                <a:gd fmla="*/ 5 w 5" name="T0"/>
                <a:gd fmla="*/ 1 h 3" name="T1"/>
                <a:gd fmla="*/ 0 w 5" name="T2"/>
                <a:gd fmla="*/ 1 h 3" name="T3"/>
                <a:gd fmla="*/ 5 w 5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9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gdLst>
                <a:gd fmla="*/ 0 w 3" name="T0"/>
                <a:gd fmla="*/ 3 h 5" name="T1"/>
                <a:gd fmla="*/ 3 w 3" name="T2"/>
                <a:gd fmla="*/ 4 h 5" name="T3"/>
                <a:gd fmla="*/ 1 w 3" name="T4"/>
                <a:gd fmla="*/ 0 h 5" name="T5"/>
                <a:gd fmla="*/ 0 w 3" name="T6"/>
                <a:gd fmla="*/ 3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0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gdLst>
                <a:gd fmla="*/ 10 w 18" name="T0"/>
                <a:gd fmla="*/ 19 h 19" name="T1"/>
                <a:gd fmla="*/ 17 w 18" name="T2"/>
                <a:gd fmla="*/ 7 h 19" name="T3"/>
                <a:gd fmla="*/ 2 w 18" name="T4"/>
                <a:gd fmla="*/ 7 h 19" name="T5"/>
                <a:gd fmla="*/ 10 w 18" name="T6"/>
                <a:gd fmla="*/ 19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8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gdLst>
                <a:gd fmla="*/ 5 w 6" name="T0"/>
                <a:gd fmla="*/ 0 h 4" name="T1"/>
                <a:gd fmla="*/ 0 w 6" name="T2"/>
                <a:gd fmla="*/ 2 h 4" name="T3"/>
                <a:gd fmla="*/ 5 w 6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gdLst>
                <a:gd fmla="*/ 6 w 8" name="T0"/>
                <a:gd fmla="*/ 0 h 38" name="T1"/>
                <a:gd fmla="*/ 6 w 8" name="T2"/>
                <a:gd fmla="*/ 0 h 38" name="T3"/>
                <a:gd fmla="*/ 5 w 8" name="T4"/>
                <a:gd fmla="*/ 1 h 38" name="T5"/>
                <a:gd fmla="*/ 2 w 8" name="T6"/>
                <a:gd fmla="*/ 33 h 38" name="T7"/>
                <a:gd fmla="*/ 3 w 8" name="T8"/>
                <a:gd fmla="*/ 38 h 38" name="T9"/>
                <a:gd fmla="*/ 5 w 8" name="T10"/>
                <a:gd fmla="*/ 26 h 38" name="T11"/>
                <a:gd fmla="*/ 8 w 8" name="T12"/>
                <a:gd fmla="*/ 5 h 38" name="T13"/>
                <a:gd fmla="*/ 6 w 8" name="T14"/>
                <a:gd fmla="*/ 0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gdLst>
                <a:gd fmla="*/ 10 w 17" name="T0"/>
                <a:gd fmla="*/ 15 h 16" name="T1"/>
                <a:gd fmla="*/ 15 w 17" name="T2"/>
                <a:gd fmla="*/ 14 h 16" name="T3"/>
                <a:gd fmla="*/ 14 w 17" name="T4"/>
                <a:gd fmla="*/ 2 h 16" name="T5"/>
                <a:gd fmla="*/ 3 w 17" name="T6"/>
                <a:gd fmla="*/ 4 h 16" name="T7"/>
                <a:gd fmla="*/ 10 w 17" name="T8"/>
                <a:gd fmla="*/ 15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7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gdLst>
                <a:gd fmla="*/ 5 w 5" name="T0"/>
                <a:gd fmla="*/ 0 h 3" name="T1"/>
                <a:gd fmla="*/ 0 w 5" name="T2"/>
                <a:gd fmla="*/ 1 h 3" name="T3"/>
                <a:gd fmla="*/ 5 w 5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gdLst>
                <a:gd fmla="*/ 7 w 19" name="T0"/>
                <a:gd fmla="*/ 4 h 18" name="T1"/>
                <a:gd fmla="*/ 8 w 19" name="T2"/>
                <a:gd fmla="*/ 17 h 18" name="T3"/>
                <a:gd fmla="*/ 7 w 19" name="T4"/>
                <a:gd fmla="*/ 4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9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6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gdLst>
                <a:gd fmla="*/ 0 w 5" name="T0"/>
                <a:gd fmla="*/ 2 h 4" name="T1"/>
                <a:gd fmla="*/ 0 w 5" name="T2"/>
                <a:gd fmla="*/ 1 h 4" name="T3"/>
                <a:gd fmla="*/ 5 w 5" name="T4"/>
                <a:gd fmla="*/ 1 h 4" name="T5"/>
                <a:gd fmla="*/ 0 w 5" name="T6"/>
                <a:gd fmla="*/ 2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5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7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gdLst>
                <a:gd fmla="*/ 18 w 23" name="T0"/>
                <a:gd fmla="*/ 3 h 19" name="T1"/>
                <a:gd fmla="*/ 11 w 23" name="T2"/>
                <a:gd fmla="*/ 0 h 19" name="T3"/>
                <a:gd fmla="*/ 8 w 23" name="T4"/>
                <a:gd fmla="*/ 15 h 19" name="T5"/>
                <a:gd fmla="*/ 18 w 23" name="T6"/>
                <a:gd fmla="*/ 3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23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gdLst>
                <a:gd fmla="*/ 0 w 3" name="T0"/>
                <a:gd fmla="*/ 1 h 3" name="T1"/>
                <a:gd fmla="*/ 3 w 3" name="T2"/>
                <a:gd fmla="*/ 0 h 3" name="T3"/>
                <a:gd fmla="*/ 0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9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gdLst>
                <a:gd fmla="*/ 4 w 15" name="T0"/>
                <a:gd fmla="*/ 15 h 16" name="T1"/>
                <a:gd fmla="*/ 14 w 15" name="T2"/>
                <a:gd fmla="*/ 7 h 16" name="T3"/>
                <a:gd fmla="*/ 4 w 15" name="T4"/>
                <a:gd fmla="*/ 3 h 16" name="T5"/>
                <a:gd fmla="*/ 4 w 15" name="T6"/>
                <a:gd fmla="*/ 15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5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0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gdLst>
                <a:gd fmla="*/ 2 w 3" name="T0"/>
                <a:gd fmla="*/ 0 h 2" name="T1"/>
                <a:gd fmla="*/ 3 w 3" name="T2"/>
                <a:gd fmla="*/ 1 h 2" name="T3"/>
                <a:gd fmla="*/ 1 w 3" name="T4"/>
                <a:gd fmla="*/ 2 h 2" name="T5"/>
                <a:gd fmla="*/ 0 w 3" name="T6"/>
                <a:gd fmla="*/ 1 h 2" name="T7"/>
                <a:gd fmla="*/ 2 w 3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1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gdLst>
                <a:gd fmla="*/ 13 w 17" name="T0"/>
                <a:gd fmla="*/ 17 h 20" name="T1"/>
                <a:gd fmla="*/ 15 w 17" name="T2"/>
                <a:gd fmla="*/ 4 h 20" name="T3"/>
                <a:gd fmla="*/ 2 w 17" name="T4"/>
                <a:gd fmla="*/ 8 h 20" name="T5"/>
                <a:gd fmla="*/ 13 w 17" name="T6"/>
                <a:gd fmla="*/ 17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17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2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gdLst>
                <a:gd fmla="*/ 5 w 6" name="T0"/>
                <a:gd fmla="*/ 0 h 3" name="T1"/>
                <a:gd fmla="*/ 0 w 6" name="T2"/>
                <a:gd fmla="*/ 0 h 3" name="T3"/>
                <a:gd fmla="*/ 5 w 6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6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3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gdLst>
                <a:gd fmla="*/ 10 w 17" name="T0"/>
                <a:gd fmla="*/ 17 h 19" name="T1"/>
                <a:gd fmla="*/ 13 w 17" name="T2"/>
                <a:gd fmla="*/ 4 h 19" name="T3"/>
                <a:gd fmla="*/ 0 w 17" name="T4"/>
                <a:gd fmla="*/ 10 h 19" name="T5"/>
                <a:gd fmla="*/ 10 w 17" name="T6"/>
                <a:gd fmla="*/ 17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7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4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gdLst>
                <a:gd fmla="*/ 4 w 5" name="T0"/>
                <a:gd fmla="*/ 0 h 5" name="T1"/>
                <a:gd fmla="*/ 5 w 5" name="T2"/>
                <a:gd fmla="*/ 2 h 5" name="T3"/>
                <a:gd fmla="*/ 0 w 5" name="T4"/>
                <a:gd fmla="*/ 3 h 5" name="T5"/>
                <a:gd fmla="*/ 4 w 5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5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gdLst>
                <a:gd fmla="*/ 2 w 12" name="T0"/>
                <a:gd fmla="*/ 1 h 7" name="T1"/>
                <a:gd fmla="*/ 1 w 12" name="T2"/>
                <a:gd fmla="*/ 6 h 7" name="T3"/>
                <a:gd fmla="*/ 11 w 12" name="T4"/>
                <a:gd fmla="*/ 7 h 7" name="T5"/>
                <a:gd fmla="*/ 9 w 12" name="T6"/>
                <a:gd fmla="*/ 1 h 7" name="T7"/>
                <a:gd fmla="*/ 2 w 12" name="T8"/>
                <a:gd fmla="*/ 1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2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6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gdLst>
                <a:gd fmla="*/ 16 w 18" name="T0"/>
                <a:gd fmla="*/ 6 h 19" name="T1"/>
                <a:gd fmla="*/ 3 w 18" name="T2"/>
                <a:gd fmla="*/ 3 h 19" name="T3"/>
                <a:gd fmla="*/ 1 w 18" name="T4"/>
                <a:gd fmla="*/ 10 h 19" name="T5"/>
                <a:gd fmla="*/ 16 w 18" name="T6"/>
                <a:gd fmla="*/ 6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8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7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gdLst>
                <a:gd fmla="*/ 6 w 9" name="T0"/>
                <a:gd fmla="*/ 0 h 6" name="T1"/>
                <a:gd fmla="*/ 0 w 9" name="T2"/>
                <a:gd fmla="*/ 3 h 6" name="T3"/>
                <a:gd fmla="*/ 6 w 9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8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gdLst>
                <a:gd fmla="*/ 9 w 21" name="T0"/>
                <a:gd fmla="*/ 16 h 16" name="T1"/>
                <a:gd fmla="*/ 10 w 21" name="T2"/>
                <a:gd fmla="*/ 0 h 16" name="T3"/>
                <a:gd fmla="*/ 1 w 21" name="T4"/>
                <a:gd fmla="*/ 10 h 16" name="T5"/>
                <a:gd fmla="*/ 9 w 21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1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9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gdLst>
                <a:gd fmla="*/ 2 w 2" name="T0"/>
                <a:gd fmla="*/ 1 h 3" name="T1"/>
                <a:gd fmla="*/ 0 w 2" name="T2"/>
                <a:gd fmla="*/ 2 h 3" name="T3"/>
                <a:gd fmla="*/ 2 w 2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0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gdLst>
                <a:gd fmla="*/ 16 w 25" name="T0"/>
                <a:gd fmla="*/ 19 h 22" name="T1"/>
                <a:gd fmla="*/ 1 w 25" name="T2"/>
                <a:gd fmla="*/ 14 h 22" name="T3"/>
                <a:gd fmla="*/ 12 w 25" name="T4"/>
                <a:gd fmla="*/ 21 h 22" name="T5"/>
                <a:gd fmla="*/ 12 w 25" name="T6"/>
                <a:gd fmla="*/ 19 h 22" name="T7"/>
                <a:gd fmla="*/ 16 w 25" name="T8"/>
                <a:gd fmla="*/ 1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25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1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gdLst>
                <a:gd fmla="*/ 3 w 9" name="T0"/>
                <a:gd fmla="*/ 7 h 7" name="T1"/>
                <a:gd fmla="*/ 0 w 9" name="T2"/>
                <a:gd fmla="*/ 6 h 7" name="T3"/>
                <a:gd fmla="*/ 1 w 9" name="T4"/>
                <a:gd fmla="*/ 6 h 7" name="T5"/>
                <a:gd fmla="*/ 5 w 9" name="T6"/>
                <a:gd fmla="*/ 0 h 7" name="T7"/>
                <a:gd fmla="*/ 3 w 9" name="T8"/>
                <a:gd fmla="*/ 7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9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2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gdLst>
                <a:gd fmla="*/ 11 w 40" name="T0"/>
                <a:gd fmla="*/ 28 h 28" name="T1"/>
                <a:gd fmla="*/ 38 w 40" name="T2"/>
                <a:gd fmla="*/ 7 h 28" name="T3"/>
                <a:gd fmla="*/ 40 w 40" name="T4"/>
                <a:gd fmla="*/ 4 h 28" name="T5"/>
                <a:gd fmla="*/ 25 w 40" name="T6"/>
                <a:gd fmla="*/ 5 h 28" name="T7"/>
                <a:gd fmla="*/ 19 w 40" name="T8"/>
                <a:gd fmla="*/ 1 h 28" name="T9"/>
                <a:gd fmla="*/ 12 w 40" name="T10"/>
                <a:gd fmla="*/ 11 h 28" name="T11"/>
                <a:gd fmla="*/ 2 w 40" name="T12"/>
                <a:gd fmla="*/ 22 h 28" name="T13"/>
                <a:gd fmla="*/ 5 w 40" name="T14"/>
                <a:gd fmla="*/ 20 h 28" name="T15"/>
                <a:gd fmla="*/ 7 w 40" name="T16"/>
                <a:gd fmla="*/ 23 h 28" name="T17"/>
                <a:gd fmla="*/ 10 w 40" name="T18"/>
                <a:gd fmla="*/ 20 h 28" name="T19"/>
                <a:gd fmla="*/ 10 w 40" name="T20"/>
                <a:gd fmla="*/ 23 h 28" name="T21"/>
                <a:gd fmla="*/ 14 w 40" name="T22"/>
                <a:gd fmla="*/ 22 h 28" name="T23"/>
                <a:gd fmla="*/ 11 w 40" name="T24"/>
                <a:gd fmla="*/ 28 h 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40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3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gdLst>
                <a:gd fmla="*/ 3 w 3" name="T0"/>
                <a:gd fmla="*/ 1 h 3" name="T1"/>
                <a:gd fmla="*/ 2 w 3" name="T2"/>
                <a:gd fmla="*/ 3 h 3" name="T3"/>
                <a:gd fmla="*/ 3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4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gdLst>
                <a:gd fmla="*/ 12 w 37" name="T0"/>
                <a:gd fmla="*/ 2 h 14" name="T1"/>
                <a:gd fmla="*/ 2 w 37" name="T2"/>
                <a:gd fmla="*/ 2 h 14" name="T3"/>
                <a:gd fmla="*/ 1 w 37" name="T4"/>
                <a:gd fmla="*/ 6 h 14" name="T5"/>
                <a:gd fmla="*/ 28 w 37" name="T6"/>
                <a:gd fmla="*/ 6 h 14" name="T7"/>
                <a:gd fmla="*/ 37 w 37" name="T8"/>
                <a:gd fmla="*/ 12 h 14" name="T9"/>
                <a:gd fmla="*/ 31 w 37" name="T10"/>
                <a:gd fmla="*/ 0 h 14" name="T11"/>
                <a:gd fmla="*/ 12 w 37" name="T12"/>
                <a:gd fmla="*/ 2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37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5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gdLst>
                <a:gd fmla="*/ 133 w 133" name="T0"/>
                <a:gd fmla="*/ 12 h 17" name="T1"/>
                <a:gd fmla="*/ 128 w 133" name="T2"/>
                <a:gd fmla="*/ 9 h 17" name="T3"/>
                <a:gd fmla="*/ 119 w 133" name="T4"/>
                <a:gd fmla="*/ 7 h 17" name="T5"/>
                <a:gd fmla="*/ 95 w 133" name="T6"/>
                <a:gd fmla="*/ 4 h 17" name="T7"/>
                <a:gd fmla="*/ 63 w 133" name="T8"/>
                <a:gd fmla="*/ 1 h 17" name="T9"/>
                <a:gd fmla="*/ 41 w 133" name="T10"/>
                <a:gd fmla="*/ 4 h 17" name="T11"/>
                <a:gd fmla="*/ 38 w 133" name="T12"/>
                <a:gd fmla="*/ 3 h 17" name="T13"/>
                <a:gd fmla="*/ 0 w 133" name="T14"/>
                <a:gd fmla="*/ 9 h 17" name="T15"/>
                <a:gd fmla="*/ 8 w 133" name="T16"/>
                <a:gd fmla="*/ 12 h 17" name="T17"/>
                <a:gd fmla="*/ 11 w 133" name="T18"/>
                <a:gd fmla="*/ 12 h 17" name="T19"/>
                <a:gd fmla="*/ 21 w 133" name="T20"/>
                <a:gd fmla="*/ 10 h 17" name="T21"/>
                <a:gd fmla="*/ 46 w 133" name="T22"/>
                <a:gd fmla="*/ 8 h 17" name="T23"/>
                <a:gd fmla="*/ 65 w 133" name="T24"/>
                <a:gd fmla="*/ 6 h 17" name="T25"/>
                <a:gd fmla="*/ 69 w 133" name="T26"/>
                <a:gd fmla="*/ 7 h 17" name="T27"/>
                <a:gd fmla="*/ 85 w 133" name="T28"/>
                <a:gd fmla="*/ 7 h 17" name="T29"/>
                <a:gd fmla="*/ 90 w 133" name="T30"/>
                <a:gd fmla="*/ 8 h 17" name="T31"/>
                <a:gd fmla="*/ 112 w 133" name="T32"/>
                <a:gd fmla="*/ 12 h 17" name="T33"/>
                <a:gd fmla="*/ 115 w 133" name="T34"/>
                <a:gd fmla="*/ 11 h 17" name="T35"/>
                <a:gd fmla="*/ 124 w 133" name="T36"/>
                <a:gd fmla="*/ 14 h 17" name="T37"/>
                <a:gd fmla="*/ 133 w 133" name="T38"/>
                <a:gd fmla="*/ 12 h 1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7" w="133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6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gdLst>
                <a:gd fmla="*/ 13 w 19" name="T0"/>
                <a:gd fmla="*/ 17 h 18" name="T1"/>
                <a:gd fmla="*/ 18 w 19" name="T2"/>
                <a:gd fmla="*/ 8 h 18" name="T3"/>
                <a:gd fmla="*/ 4 w 19" name="T4"/>
                <a:gd fmla="*/ 5 h 18" name="T5"/>
                <a:gd fmla="*/ 13 w 19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9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7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gdLst>
                <a:gd fmla="*/ 4 w 9" name="T0"/>
                <a:gd fmla="*/ 0 h 8" name="T1"/>
                <a:gd fmla="*/ 0 w 9" name="T2"/>
                <a:gd fmla="*/ 8 h 8" name="T3"/>
                <a:gd fmla="*/ 4 w 9" name="T4"/>
                <a:gd fmla="*/ 0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9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8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gdLst>
                <a:gd fmla="*/ 6 w 9" name="T0"/>
                <a:gd fmla="*/ 0 h 16" name="T1"/>
                <a:gd fmla="*/ 1 w 9" name="T2"/>
                <a:gd fmla="*/ 1 h 16" name="T3"/>
                <a:gd fmla="*/ 0 w 9" name="T4"/>
                <a:gd fmla="*/ 14 h 16" name="T5"/>
                <a:gd fmla="*/ 7 w 9" name="T6"/>
                <a:gd fmla="*/ 14 h 16" name="T7"/>
                <a:gd fmla="*/ 6 w 9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9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9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gdLst>
                <a:gd fmla="*/ 10 w 10" name="T0"/>
                <a:gd fmla="*/ 16 h 18" name="T1"/>
                <a:gd fmla="*/ 1 w 10" name="T2"/>
                <a:gd fmla="*/ 4 h 18" name="T3"/>
                <a:gd fmla="*/ 2 w 10" name="T4"/>
                <a:gd fmla="*/ 16 h 18" name="T5"/>
                <a:gd fmla="*/ 10 w 10" name="T6"/>
                <a:gd fmla="*/ 16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0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0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gdLst>
                <a:gd fmla="*/ 15 w 20" name="T0"/>
                <a:gd fmla="*/ 5 h 20" name="T1"/>
                <a:gd fmla="*/ 8 w 20" name="T2"/>
                <a:gd fmla="*/ 18 h 20" name="T3"/>
                <a:gd fmla="*/ 15 w 20" name="T4"/>
                <a:gd fmla="*/ 5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1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gdLst>
                <a:gd fmla="*/ 0 w 2" name="T0"/>
                <a:gd fmla="*/ 0 h 3" name="T1"/>
                <a:gd fmla="*/ 0 w 2" name="T2"/>
                <a:gd fmla="*/ 2 h 3" name="T3"/>
                <a:gd fmla="*/ 0 w 2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2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gdLst>
                <a:gd fmla="*/ 12 w 17" name="T0"/>
                <a:gd fmla="*/ 13 h 14" name="T1"/>
                <a:gd fmla="*/ 13 w 17" name="T2"/>
                <a:gd fmla="*/ 2 h 14" name="T3"/>
                <a:gd fmla="*/ 5 w 17" name="T4"/>
                <a:gd fmla="*/ 2 h 14" name="T5"/>
                <a:gd fmla="*/ 6 w 17" name="T6"/>
                <a:gd fmla="*/ 13 h 14" name="T7"/>
                <a:gd fmla="*/ 12 w 17" name="T8"/>
                <a:gd fmla="*/ 13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7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3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gdLst>
                <a:gd fmla="*/ 2 w 5" name="T0"/>
                <a:gd fmla="*/ 0 h 7" name="T1"/>
                <a:gd fmla="*/ 4 w 5" name="T2"/>
                <a:gd fmla="*/ 2 h 7" name="T3"/>
                <a:gd fmla="*/ 0 w 5" name="T4"/>
                <a:gd fmla="*/ 5 h 7" name="T5"/>
                <a:gd fmla="*/ 2 w 5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5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4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gdLst>
                <a:gd fmla="*/ 6 w 9" name="T0"/>
                <a:gd fmla="*/ 15 h 16" name="T1"/>
                <a:gd fmla="*/ 8 w 9" name="T2"/>
                <a:gd fmla="*/ 2 h 16" name="T3"/>
                <a:gd fmla="*/ 2 w 9" name="T4"/>
                <a:gd fmla="*/ 1 h 16" name="T5"/>
                <a:gd fmla="*/ 1 w 9" name="T6"/>
                <a:gd fmla="*/ 14 h 16" name="T7"/>
                <a:gd fmla="*/ 6 w 9" name="T8"/>
                <a:gd fmla="*/ 15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9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5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gdLst>
                <a:gd fmla="*/ 8 w 12" name="T0"/>
                <a:gd fmla="*/ 0 h 12" name="T1"/>
                <a:gd fmla="*/ 6 w 12" name="T2"/>
                <a:gd fmla="*/ 12 h 12" name="T3"/>
                <a:gd fmla="*/ 8 w 12" name="T4"/>
                <a:gd fmla="*/ 0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6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gdLst>
                <a:gd fmla="*/ 19 w 21" name="T0"/>
                <a:gd fmla="*/ 9 h 18" name="T1"/>
                <a:gd fmla="*/ 8 w 21" name="T2"/>
                <a:gd fmla="*/ 17 h 18" name="T3"/>
                <a:gd fmla="*/ 19 w 21" name="T4"/>
                <a:gd fmla="*/ 9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21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7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gdLst>
                <a:gd fmla="*/ 0 w 5" name="T0"/>
                <a:gd fmla="*/ 5 h 6" name="T1"/>
                <a:gd fmla="*/ 2 w 5" name="T2"/>
                <a:gd fmla="*/ 0 h 6" name="T3"/>
                <a:gd fmla="*/ 5 w 5" name="T4"/>
                <a:gd fmla="*/ 4 h 6" name="T5"/>
                <a:gd fmla="*/ 0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8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gdLst>
                <a:gd fmla="*/ 15 w 16" name="T0"/>
                <a:gd fmla="*/ 5 h 18" name="T1"/>
                <a:gd fmla="*/ 2 w 16" name="T2"/>
                <a:gd fmla="*/ 7 h 18" name="T3"/>
                <a:gd fmla="*/ 11 w 16" name="T4"/>
                <a:gd fmla="*/ 17 h 18" name="T5"/>
                <a:gd fmla="*/ 15 w 16" name="T6"/>
                <a:gd fmla="*/ 5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6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9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gdLst>
                <a:gd fmla="*/ 130 w 130" name="T0"/>
                <a:gd fmla="*/ 9 h 12" name="T1"/>
                <a:gd fmla="*/ 118 w 130" name="T2"/>
                <a:gd fmla="*/ 6 h 12" name="T3"/>
                <a:gd fmla="*/ 75 w 130" name="T4"/>
                <a:gd fmla="*/ 1 h 12" name="T5"/>
                <a:gd fmla="*/ 28 w 130" name="T6"/>
                <a:gd fmla="*/ 2 h 12" name="T7"/>
                <a:gd fmla="*/ 26 w 130" name="T8"/>
                <a:gd fmla="*/ 3 h 12" name="T9"/>
                <a:gd fmla="*/ 7 w 130" name="T10"/>
                <a:gd fmla="*/ 12 h 12" name="T11"/>
                <a:gd fmla="*/ 129 w 130" name="T12"/>
                <a:gd fmla="*/ 12 h 12" name="T13"/>
                <a:gd fmla="*/ 130 w 130" name="T14"/>
                <a:gd fmla="*/ 9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130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0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gdLst>
                <a:gd fmla="*/ 2 w 9" name="T0"/>
                <a:gd fmla="*/ 2 h 9" name="T1"/>
                <a:gd fmla="*/ 8 w 9" name="T2"/>
                <a:gd fmla="*/ 6 h 9" name="T3"/>
                <a:gd fmla="*/ 2 w 9" name="T4"/>
                <a:gd fmla="*/ 2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1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gdLst>
                <a:gd fmla="*/ 2 w 12" name="T0"/>
                <a:gd fmla="*/ 8 h 10" name="T1"/>
                <a:gd fmla="*/ 9 w 12" name="T2"/>
                <a:gd fmla="*/ 9 h 10" name="T3"/>
                <a:gd fmla="*/ 2 w 12" name="T4"/>
                <a:gd fmla="*/ 8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2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2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gdLst>
                <a:gd fmla="*/ 1 w 6" name="T0"/>
                <a:gd fmla="*/ 6 h 7" name="T1"/>
                <a:gd fmla="*/ 5 w 6" name="T2"/>
                <a:gd fmla="*/ 6 h 7" name="T3"/>
                <a:gd fmla="*/ 1 w 6" name="T4"/>
                <a:gd fmla="*/ 6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6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3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gdLst>
                <a:gd fmla="*/ 2 w 7" name="T0"/>
                <a:gd fmla="*/ 7 h 7" name="T1"/>
                <a:gd fmla="*/ 6 w 7" name="T2"/>
                <a:gd fmla="*/ 7 h 7" name="T3"/>
                <a:gd fmla="*/ 6 w 7" name="T4"/>
                <a:gd fmla="*/ 1 h 7" name="T5"/>
                <a:gd fmla="*/ 2 w 7" name="T6"/>
                <a:gd fmla="*/ 7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4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gdLst>
                <a:gd fmla="*/ 1 w 8" name="T0"/>
                <a:gd fmla="*/ 1 h 7" name="T1"/>
                <a:gd fmla="*/ 6 w 8" name="T2"/>
                <a:gd fmla="*/ 5 h 7" name="T3"/>
                <a:gd fmla="*/ 1 w 8" name="T4"/>
                <a:gd fmla="*/ 1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8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5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gdLst>
                <a:gd fmla="*/ 1 w 5" name="T0"/>
                <a:gd fmla="*/ 5 h 6" name="T1"/>
                <a:gd fmla="*/ 2 w 5" name="T2"/>
                <a:gd fmla="*/ 6 h 6" name="T3"/>
                <a:gd fmla="*/ 5 w 5" name="T4"/>
                <a:gd fmla="*/ 1 h 6" name="T5"/>
                <a:gd fmla="*/ 1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6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gdLst>
                <a:gd fmla="*/ 1 w 6" name="T0"/>
                <a:gd fmla="*/ 6 h 6" name="T1"/>
                <a:gd fmla="*/ 3 w 6" name="T2"/>
                <a:gd fmla="*/ 0 h 6" name="T3"/>
                <a:gd fmla="*/ 0 w 6" name="T4"/>
                <a:gd fmla="*/ 1 h 6" name="T5"/>
                <a:gd fmla="*/ 1 w 6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7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gdLst>
                <a:gd fmla="*/ 0 w 12" name="T0"/>
                <a:gd fmla="*/ 7 h 11" name="T1"/>
                <a:gd fmla="*/ 2 w 12" name="T2"/>
                <a:gd fmla="*/ 11 h 11" name="T3"/>
                <a:gd fmla="*/ 0 w 12" name="T4"/>
                <a:gd fmla="*/ 7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12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8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gdLst>
                <a:gd fmla="*/ 1 w 6" name="T0"/>
                <a:gd fmla="*/ 4 h 6" name="T1"/>
                <a:gd fmla="*/ 6 w 6" name="T2"/>
                <a:gd fmla="*/ 2 h 6" name="T3"/>
                <a:gd fmla="*/ 1 w 6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9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gdLst>
                <a:gd fmla="*/ 0 w 6" name="T0"/>
                <a:gd fmla="*/ 2 h 10" name="T1"/>
                <a:gd fmla="*/ 0 w 6" name="T2"/>
                <a:gd fmla="*/ 6 h 10" name="T3"/>
                <a:gd fmla="*/ 0 w 6" name="T4"/>
                <a:gd fmla="*/ 2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6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0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gdLst>
                <a:gd fmla="*/ 1 w 6" name="T0"/>
                <a:gd fmla="*/ 2 h 6" name="T1"/>
                <a:gd fmla="*/ 1 w 6" name="T2"/>
                <a:gd fmla="*/ 5 h 6" name="T3"/>
                <a:gd fmla="*/ 6 w 6" name="T4"/>
                <a:gd fmla="*/ 4 h 6" name="T5"/>
                <a:gd fmla="*/ 1 w 6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1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gdLst>
                <a:gd fmla="*/ 1 w 7" name="T0"/>
                <a:gd fmla="*/ 5 h 7" name="T1"/>
                <a:gd fmla="*/ 6 w 7" name="T2"/>
                <a:gd fmla="*/ 5 h 7" name="T3"/>
                <a:gd fmla="*/ 1 w 7" name="T4"/>
                <a:gd fmla="*/ 5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2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gdLst>
                <a:gd fmla="*/ 1 w 8" name="T0"/>
                <a:gd fmla="*/ 4 h 5" name="T1"/>
                <a:gd fmla="*/ 8 w 8" name="T2"/>
                <a:gd fmla="*/ 4 h 5" name="T3"/>
                <a:gd fmla="*/ 1 w 8" name="T4"/>
                <a:gd fmla="*/ 4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8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3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gdLst>
                <a:gd fmla="*/ 1 w 4" name="T0"/>
                <a:gd fmla="*/ 3 h 4" name="T1"/>
                <a:gd fmla="*/ 4 w 4" name="T2"/>
                <a:gd fmla="*/ 1 h 4" name="T3"/>
                <a:gd fmla="*/ 1 w 4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4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gdLst>
                <a:gd fmla="*/ 2 w 2" name="T0"/>
                <a:gd fmla="*/ 2 h 2" name="T1"/>
                <a:gd fmla="*/ 1 w 2" name="T2"/>
                <a:gd fmla="*/ 0 h 2" name="T3"/>
                <a:gd fmla="*/ 2 w 2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5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gdLst>
                <a:gd fmla="*/ 1 w 18" name="T0"/>
                <a:gd fmla="*/ 11 h 17" name="T1"/>
                <a:gd fmla="*/ 7 w 18" name="T2"/>
                <a:gd fmla="*/ 17 h 17" name="T3"/>
                <a:gd fmla="*/ 15 w 18" name="T4"/>
                <a:gd fmla="*/ 15 h 17" name="T5"/>
                <a:gd fmla="*/ 16 w 18" name="T6"/>
                <a:gd fmla="*/ 4 h 17" name="T7"/>
                <a:gd fmla="*/ 3 w 18" name="T8"/>
                <a:gd fmla="*/ 4 h 17" name="T9"/>
                <a:gd fmla="*/ 1 w 18" name="T10"/>
                <a:gd fmla="*/ 11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18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6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gdLst>
                <a:gd fmla="*/ 0 w 48" name="T0"/>
                <a:gd fmla="*/ 17 h 35" name="T1"/>
                <a:gd fmla="*/ 6 w 48" name="T2"/>
                <a:gd fmla="*/ 27 h 35" name="T3"/>
                <a:gd fmla="*/ 12 w 48" name="T4"/>
                <a:gd fmla="*/ 30 h 35" name="T5"/>
                <a:gd fmla="*/ 10 w 48" name="T6"/>
                <a:gd fmla="*/ 23 h 35" name="T7"/>
                <a:gd fmla="*/ 18 w 48" name="T8"/>
                <a:gd fmla="*/ 29 h 35" name="T9"/>
                <a:gd fmla="*/ 19 w 48" name="T10"/>
                <a:gd fmla="*/ 28 h 35" name="T11"/>
                <a:gd fmla="*/ 19 w 48" name="T12"/>
                <a:gd fmla="*/ 22 h 35" name="T13"/>
                <a:gd fmla="*/ 21 w 48" name="T14"/>
                <a:gd fmla="*/ 23 h 35" name="T15"/>
                <a:gd fmla="*/ 22 w 48" name="T16"/>
                <a:gd fmla="*/ 20 h 35" name="T17"/>
                <a:gd fmla="*/ 24 w 48" name="T18"/>
                <a:gd fmla="*/ 21 h 35" name="T19"/>
                <a:gd fmla="*/ 25 w 48" name="T20"/>
                <a:gd fmla="*/ 18 h 35" name="T21"/>
                <a:gd fmla="*/ 26 w 48" name="T22"/>
                <a:gd fmla="*/ 20 h 35" name="T23"/>
                <a:gd fmla="*/ 28 w 48" name="T24"/>
                <a:gd fmla="*/ 19 h 35" name="T25"/>
                <a:gd fmla="*/ 29 w 48" name="T26"/>
                <a:gd fmla="*/ 25 h 35" name="T27"/>
                <a:gd fmla="*/ 31 w 48" name="T28"/>
                <a:gd fmla="*/ 22 h 35" name="T29"/>
                <a:gd fmla="*/ 33 w 48" name="T30"/>
                <a:gd fmla="*/ 31 h 35" name="T31"/>
                <a:gd fmla="*/ 39 w 48" name="T32"/>
                <a:gd fmla="*/ 28 h 35" name="T33"/>
                <a:gd fmla="*/ 39 w 48" name="T34"/>
                <a:gd fmla="*/ 31 h 35" name="T35"/>
                <a:gd fmla="*/ 46 w 48" name="T36"/>
                <a:gd fmla="*/ 15 h 35" name="T37"/>
                <a:gd fmla="*/ 36 w 48" name="T38"/>
                <a:gd fmla="*/ 20 h 35" name="T39"/>
                <a:gd fmla="*/ 33 w 48" name="T40"/>
                <a:gd fmla="*/ 9 h 35" name="T41"/>
                <a:gd fmla="*/ 31 w 48" name="T42"/>
                <a:gd fmla="*/ 9 h 35" name="T43"/>
                <a:gd fmla="*/ 26 w 48" name="T44"/>
                <a:gd fmla="*/ 0 h 35" name="T45"/>
                <a:gd fmla="*/ 21 w 48" name="T46"/>
                <a:gd fmla="*/ 9 h 35" name="T47"/>
                <a:gd fmla="*/ 17 w 48" name="T48"/>
                <a:gd fmla="*/ 5 h 35" name="T49"/>
                <a:gd fmla="*/ 13 w 48" name="T50"/>
                <a:gd fmla="*/ 19 h 35" name="T51"/>
                <a:gd fmla="*/ 0 w 48" name="T52"/>
                <a:gd fmla="*/ 17 h 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5" w="48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配色方案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3984017" y="2269300"/>
            <a:ext cx="798870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>
                <a:solidFill>
                  <a:srgbClr val="1E2B58"/>
                </a:solidFill>
                <a:latin charset="-122" pitchFamily="34" typeface="微软雅黑"/>
                <a:ea charset="-122" pitchFamily="34" typeface="微软雅黑"/>
              </a:rPr>
              <a:t>为体现英伦特色，选用与英国国旗色相一致的殷红、藏蓝等较为沉稳的颜色，有的还会配以少量黄绿色系作为佐色，并适当以格子或条纹做装饰。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984017" y="1519444"/>
            <a:ext cx="217481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rgbClr val="E6202D"/>
                </a:solidFill>
                <a:latin charset="-122" pitchFamily="34" typeface="微软雅黑"/>
                <a:ea charset="-122" pitchFamily="34" typeface="微软雅黑"/>
              </a:rPr>
              <a:t>选择建议</a:t>
            </a: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3993471" y="2197302"/>
            <a:ext cx="8198529" cy="80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810" l="3527"/>
          <a:stretch>
            <a:fillRect/>
          </a:stretch>
        </p:blipFill>
        <p:spPr>
          <a:xfrm>
            <a:off x="9715500" y="3049788"/>
            <a:ext cx="2476500" cy="34669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80176" y="3049788"/>
            <a:ext cx="2572662" cy="171339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93471" y="3043130"/>
            <a:ext cx="2824043" cy="347357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80176" y="4922854"/>
            <a:ext cx="2572662" cy="1593849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1163341" y="1426587"/>
            <a:ext cx="2059735" cy="1569660"/>
            <a:chOff x="1625392" y="1194767"/>
            <a:chExt cx="2059735" cy="1569660"/>
          </a:xfrm>
        </p:grpSpPr>
        <p:sp>
          <p:nvSpPr>
            <p:cNvPr id="32" name="文本框 31"/>
            <p:cNvSpPr txBox="1"/>
            <p:nvPr/>
          </p:nvSpPr>
          <p:spPr>
            <a:xfrm>
              <a:off x="1889371" y="1194767"/>
              <a:ext cx="1795756" cy="3749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6000">
                  <a:solidFill>
                    <a:srgbClr val="1E2B58"/>
                  </a:solidFill>
                  <a:latin charset="-122" pitchFamily="50" typeface="造字工房悦圆演示版常规体"/>
                  <a:ea charset="-122" pitchFamily="50" typeface="造字工房悦圆演示版常规体"/>
                </a:rPr>
                <a:t>色彩</a:t>
              </a:r>
            </a:p>
            <a:p>
              <a:endParaRPr altLang="en-US" lang="zh-CN" smtClean="0" sz="6000">
                <a:solidFill>
                  <a:srgbClr val="1E2B58"/>
                </a:solidFill>
                <a:latin charset="-122" pitchFamily="50" typeface="造字工房悦圆演示版常规体"/>
                <a:ea charset="-122" pitchFamily="50" typeface="造字工房悦圆演示版常规体"/>
              </a:endParaRPr>
            </a:p>
            <a:p>
              <a:r>
                <a:rPr altLang="en-US" lang="zh-CN" smtClean="0" sz="6000">
                  <a:solidFill>
                    <a:srgbClr val="1E2B58"/>
                  </a:solidFill>
                  <a:latin charset="-122" pitchFamily="50" typeface="造字工房悦圆演示版常规体"/>
                  <a:ea charset="-122" pitchFamily="50" typeface="造字工房悦圆演示版常规体"/>
                </a:rPr>
                <a:t>COLOUR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625392" y="1194767"/>
              <a:ext cx="128571" cy="1463528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12151" y="161793"/>
            <a:ext cx="3208952" cy="1149311"/>
            <a:chOff x="713155" y="251546"/>
            <a:chExt cx="3208952" cy="1149311"/>
          </a:xfrm>
        </p:grpSpPr>
        <p:sp>
          <p:nvSpPr>
            <p:cNvPr id="48" name="文本框 47"/>
            <p:cNvSpPr txBox="1"/>
            <p:nvPr/>
          </p:nvSpPr>
          <p:spPr>
            <a:xfrm>
              <a:off x="2106892" y="374658"/>
              <a:ext cx="181521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solidFill>
                    <a:srgbClr val="1E2B58"/>
                  </a:solidFill>
                  <a:latin charset="-122" pitchFamily="34" typeface="微软雅黑"/>
                  <a:ea charset="-122" pitchFamily="34" typeface="微软雅黑"/>
                </a:rPr>
                <a:t>配色方案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3155" y="251546"/>
              <a:ext cx="863216" cy="1149311"/>
              <a:chOff x="959897" y="91888"/>
              <a:chExt cx="863216" cy="1149310"/>
            </a:xfrm>
          </p:grpSpPr>
          <p:sp>
            <p:nvSpPr>
              <p:cNvPr id="24" name="直角三角形 23"/>
              <p:cNvSpPr/>
              <p:nvPr/>
            </p:nvSpPr>
            <p:spPr>
              <a:xfrm rot="7092075">
                <a:off x="857747" y="275833"/>
                <a:ext cx="1067515" cy="863216"/>
              </a:xfrm>
              <a:custGeom>
                <a:gdLst>
                  <a:gd fmla="*/ 0 w 1719641" name="connsiteX0"/>
                  <a:gd fmla="*/ 1320800 h 1320800" name="connsiteY0"/>
                  <a:gd fmla="*/ 0 w 1719641" name="connsiteX1"/>
                  <a:gd fmla="*/ 0 h 1320800" name="connsiteY1"/>
                  <a:gd fmla="*/ 1719641 w 1719641" name="connsiteX2"/>
                  <a:gd fmla="*/ 1320800 h 1320800" name="connsiteY2"/>
                  <a:gd fmla="*/ 0 w 1719641" name="connsiteX3"/>
                  <a:gd fmla="*/ 1320800 h 1320800" name="connsiteY3"/>
                  <a:gd fmla="*/ 189273 w 1719641" name="connsiteX0-1"/>
                  <a:gd fmla="*/ 1581633 h 1581633" name="connsiteY0-2"/>
                  <a:gd fmla="*/ 0 w 1719641" name="connsiteX1-3"/>
                  <a:gd fmla="*/ 0 h 1581633" name="connsiteY1-4"/>
                  <a:gd fmla="*/ 1719641 w 1719641" name="connsiteX2-5"/>
                  <a:gd fmla="*/ 1320800 h 1581633" name="connsiteY2-6"/>
                  <a:gd fmla="*/ 189273 w 1719641" name="connsiteX3-7"/>
                  <a:gd fmla="*/ 1581633 h 1581633" name="connsiteY3-8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b="b" l="l" r="r" t="t"/>
                <a:pathLst>
                  <a:path h="1581633" w="1719641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E62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117600" y="91888"/>
                <a:ext cx="493487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283479" y="2024815"/>
            <a:ext cx="3522022" cy="3525979"/>
            <a:chOff x="4758744" y="1789385"/>
            <a:chExt cx="3522022" cy="3525979"/>
          </a:xfrm>
        </p:grpSpPr>
        <p:sp>
          <p:nvSpPr>
            <p:cNvPr id="4" name="矩形 3"/>
            <p:cNvSpPr/>
            <p:nvPr/>
          </p:nvSpPr>
          <p:spPr>
            <a:xfrm>
              <a:off x="4758744" y="1789386"/>
              <a:ext cx="512958" cy="1182023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7767808" y="1789386"/>
              <a:ext cx="512958" cy="2177307"/>
            </a:xfrm>
            <a:prstGeom prst="rect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1010" y="1789386"/>
              <a:ext cx="512958" cy="1928998"/>
            </a:xfrm>
            <a:prstGeom prst="rect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>
              <a:off x="6263276" y="1789386"/>
              <a:ext cx="512958" cy="2791883"/>
            </a:xfrm>
            <a:prstGeom prst="rect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矩形 40"/>
            <p:cNvSpPr/>
            <p:nvPr/>
          </p:nvSpPr>
          <p:spPr>
            <a:xfrm>
              <a:off x="7015542" y="1789385"/>
              <a:ext cx="512958" cy="3525979"/>
            </a:xfrm>
            <a:prstGeom prst="rect">
              <a:avLst/>
            </a:prstGeom>
            <a:solidFill>
              <a:srgbClr val="FED6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49571" y="1963221"/>
            <a:ext cx="4983548" cy="3691696"/>
            <a:chOff x="5014460" y="1520603"/>
            <a:chExt cx="4150718" cy="3033938"/>
          </a:xfrm>
        </p:grpSpPr>
        <p:sp>
          <p:nvSpPr>
            <p:cNvPr id="7" name="矩形 6"/>
            <p:cNvSpPr/>
            <p:nvPr/>
          </p:nvSpPr>
          <p:spPr>
            <a:xfrm>
              <a:off x="5100034" y="1571223"/>
              <a:ext cx="3979572" cy="2897746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直角三角形 21"/>
            <p:cNvSpPr/>
            <p:nvPr/>
          </p:nvSpPr>
          <p:spPr>
            <a:xfrm rot="5400000">
              <a:off x="5014461" y="1520602"/>
              <a:ext cx="536330" cy="53633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5334883" y="1843928"/>
              <a:ext cx="3519344" cy="23295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2000">
                  <a:solidFill>
                    <a:srgbClr val="F9F7E2"/>
                  </a:solidFill>
                  <a:latin charset="-122" pitchFamily="50" typeface="造字工房悦圆演示版常规体"/>
                  <a:ea charset="-122" pitchFamily="50" typeface="造字工房悦圆演示版常规体"/>
                </a:rPr>
                <a:t>英伦风设计中常常会增添缤纷色彩，给人视觉冲击。在尝试复古英伦风设计时，除了传统的殷红、藏蓝外，将黄绿色系色相、纯度以及明度都降低，具体色相和明度的搭配调整方案可根据个人喜好完成。</a:t>
              </a:r>
            </a:p>
          </p:txBody>
        </p:sp>
        <p:sp>
          <p:nvSpPr>
            <p:cNvPr id="46" name="直角三角形 45"/>
            <p:cNvSpPr/>
            <p:nvPr/>
          </p:nvSpPr>
          <p:spPr>
            <a:xfrm rot="16200000">
              <a:off x="8628846" y="4018209"/>
              <a:ext cx="536332" cy="536332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055257" y="2122096"/>
            <a:ext cx="6081486" cy="3154710"/>
            <a:chOff x="3055257" y="1851645"/>
            <a:chExt cx="6081486" cy="3154710"/>
          </a:xfrm>
        </p:grpSpPr>
        <p:sp>
          <p:nvSpPr>
            <p:cNvPr id="23" name="矩形 22"/>
            <p:cNvSpPr/>
            <p:nvPr/>
          </p:nvSpPr>
          <p:spPr>
            <a:xfrm>
              <a:off x="4778171" y="2688773"/>
              <a:ext cx="4358572" cy="1567530"/>
            </a:xfrm>
            <a:custGeom>
              <a:gdLst>
                <a:gd fmla="*/ 0 w 4310947" name="connsiteX0"/>
                <a:gd fmla="*/ 0 h 1567530" name="connsiteY0"/>
                <a:gd fmla="*/ 4310947 w 4310947" name="connsiteX1"/>
                <a:gd fmla="*/ 0 h 1567530" name="connsiteY1"/>
                <a:gd fmla="*/ 4310947 w 4310947" name="connsiteX2"/>
                <a:gd fmla="*/ 1567530 h 1567530" name="connsiteY2"/>
                <a:gd fmla="*/ 0 w 4310947" name="connsiteX3"/>
                <a:gd fmla="*/ 1567530 h 1567530" name="connsiteY3"/>
                <a:gd fmla="*/ 0 w 4310947" name="connsiteX4"/>
                <a:gd fmla="*/ 0 h 1567530" name="connsiteY4"/>
                <a:gd fmla="*/ 47625 w 4358572" name="connsiteX0-1"/>
                <a:gd fmla="*/ 0 h 1567530" name="connsiteY0-2"/>
                <a:gd fmla="*/ 4358572 w 4358572" name="connsiteX1-3"/>
                <a:gd fmla="*/ 0 h 1567530" name="connsiteY1-4"/>
                <a:gd fmla="*/ 4358572 w 4358572" name="connsiteX2-5"/>
                <a:gd fmla="*/ 1567530 h 1567530" name="connsiteY2-6"/>
                <a:gd fmla="*/ 0 w 4358572" name="connsiteX3-7"/>
                <a:gd fmla="*/ 1567530 h 1567530" name="connsiteY3-8"/>
                <a:gd fmla="*/ 47625 w 4358572" name="connsiteX4-9"/>
                <a:gd fmla="*/ 0 h 1567530" name="connsiteY4-1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567530" w="4358572">
                  <a:moveTo>
                    <a:pt x="47625" y="0"/>
                  </a:moveTo>
                  <a:lnTo>
                    <a:pt x="4358572" y="0"/>
                  </a:lnTo>
                  <a:lnTo>
                    <a:pt x="4358572" y="1567530"/>
                  </a:lnTo>
                  <a:lnTo>
                    <a:pt x="0" y="156753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055257" y="2688772"/>
              <a:ext cx="2156460" cy="1567531"/>
            </a:xfrm>
            <a:custGeom>
              <a:gdLst>
                <a:gd fmla="*/ 0 w 3087328" name="connsiteX0"/>
                <a:gd fmla="*/ 0 h 1567531" name="connsiteY0"/>
                <a:gd fmla="*/ 3087328 w 3087328" name="connsiteX1"/>
                <a:gd fmla="*/ 0 h 1567531" name="connsiteY1"/>
                <a:gd fmla="*/ 3087328 w 3087328" name="connsiteX2"/>
                <a:gd fmla="*/ 1567531 h 1567531" name="connsiteY2"/>
                <a:gd fmla="*/ 0 w 3087328" name="connsiteX3"/>
                <a:gd fmla="*/ 1567531 h 1567531" name="connsiteY3"/>
                <a:gd fmla="*/ 0 w 3087328" name="connsiteX4"/>
                <a:gd fmla="*/ 0 h 1567531" name="connsiteY4"/>
                <a:gd fmla="*/ 0 w 3087328" name="connsiteX0-1"/>
                <a:gd fmla="*/ 0 h 1567531" name="connsiteY0-2"/>
                <a:gd fmla="*/ 3087328 w 3087328" name="connsiteX1-3"/>
                <a:gd fmla="*/ 0 h 1567531" name="connsiteY1-4"/>
                <a:gd fmla="*/ 2834916 w 3087328" name="connsiteX2-5"/>
                <a:gd fmla="*/ 1567531 h 1567531" name="connsiteY2-6"/>
                <a:gd fmla="*/ 0 w 3087328" name="connsiteX3-7"/>
                <a:gd fmla="*/ 1567531 h 1567531" name="connsiteY3-8"/>
                <a:gd fmla="*/ 0 w 3087328" name="connsiteX4-9"/>
                <a:gd fmla="*/ 0 h 1567531" name="connsiteY4-10"/>
                <a:gd fmla="*/ 0 w 3139715" name="connsiteX0-11"/>
                <a:gd fmla="*/ 0 h 1567531" name="connsiteY0-12"/>
                <a:gd fmla="*/ 3139715 w 3139715" name="connsiteX1-13"/>
                <a:gd fmla="*/ 0 h 1567531" name="connsiteY1-14"/>
                <a:gd fmla="*/ 2834916 w 3139715" name="connsiteX2-15"/>
                <a:gd fmla="*/ 1567531 h 1567531" name="connsiteY2-16"/>
                <a:gd fmla="*/ 0 w 3139715" name="connsiteX3-17"/>
                <a:gd fmla="*/ 1567531 h 1567531" name="connsiteY3-18"/>
                <a:gd fmla="*/ 0 w 3139715" name="connsiteX4-19"/>
                <a:gd fmla="*/ 0 h 1567531" name="connsiteY4-20"/>
                <a:gd fmla="*/ 0 w 3154002" name="connsiteX0-21"/>
                <a:gd fmla="*/ 0 h 1567531" name="connsiteY0-22"/>
                <a:gd fmla="*/ 3154002 w 3154002" name="connsiteX1-23"/>
                <a:gd fmla="*/ 0 h 1567531" name="connsiteY1-24"/>
                <a:gd fmla="*/ 2834916 w 3154002" name="connsiteX2-25"/>
                <a:gd fmla="*/ 1567531 h 1567531" name="connsiteY2-26"/>
                <a:gd fmla="*/ 0 w 3154002" name="connsiteX3-27"/>
                <a:gd fmla="*/ 1567531 h 1567531" name="connsiteY3-28"/>
                <a:gd fmla="*/ 0 w 3154002" name="connsiteX4-29"/>
                <a:gd fmla="*/ 0 h 1567531" name="connsiteY4-30"/>
                <a:gd fmla="*/ 0 w 3666360" name="connsiteX0-31"/>
                <a:gd fmla="*/ 0 h 1567531" name="connsiteY0-32"/>
                <a:gd fmla="*/ 3666360 w 3666360" name="connsiteX1-33"/>
                <a:gd fmla="*/ 6350 h 1567531" name="connsiteY1-34"/>
                <a:gd fmla="*/ 2834916 w 3666360" name="connsiteX2-35"/>
                <a:gd fmla="*/ 1567531 h 1567531" name="connsiteY2-36"/>
                <a:gd fmla="*/ 0 w 3666360" name="connsiteX3-37"/>
                <a:gd fmla="*/ 1567531 h 1567531" name="connsiteY3-38"/>
                <a:gd fmla="*/ 0 w 3666360" name="connsiteX4-39"/>
                <a:gd fmla="*/ 0 h 1567531" name="connsiteY4-40"/>
                <a:gd fmla="*/ 0 w 3666360" name="connsiteX0-41"/>
                <a:gd fmla="*/ 0 h 1567531" name="connsiteY0-42"/>
                <a:gd fmla="*/ 3666360 w 3666360" name="connsiteX1-43"/>
                <a:gd fmla="*/ 6350 h 1567531" name="connsiteY1-44"/>
                <a:gd fmla="*/ 3042040 w 3666360" name="connsiteX2-45"/>
                <a:gd fmla="*/ 1567531 h 1567531" name="connsiteY2-46"/>
                <a:gd fmla="*/ 0 w 3666360" name="connsiteX3-47"/>
                <a:gd fmla="*/ 1567531 h 1567531" name="connsiteY3-48"/>
                <a:gd fmla="*/ 0 w 3666360" name="connsiteX4-49"/>
                <a:gd fmla="*/ 0 h 1567531" name="connsiteY4-50"/>
                <a:gd fmla="*/ 0 w 3666360" name="connsiteX0-51"/>
                <a:gd fmla="*/ 0 h 1567531" name="connsiteY0-52"/>
                <a:gd fmla="*/ 3666360 w 3666360" name="connsiteX1-53"/>
                <a:gd fmla="*/ 6350 h 1567531" name="connsiteY1-54"/>
                <a:gd fmla="*/ 3085645 w 3666360" name="connsiteX2-55"/>
                <a:gd fmla="*/ 1567531 h 1567531" name="connsiteY2-56"/>
                <a:gd fmla="*/ 0 w 3666360" name="connsiteX3-57"/>
                <a:gd fmla="*/ 1567531 h 1567531" name="connsiteY3-58"/>
                <a:gd fmla="*/ 0 w 3666360" name="connsiteX4-59"/>
                <a:gd fmla="*/ 0 h 1567531" name="connsiteY4-60"/>
                <a:gd fmla="*/ 0 w 3666360" name="connsiteX0-61"/>
                <a:gd fmla="*/ 0 h 1567531" name="connsiteY0-62"/>
                <a:gd fmla="*/ 3666360 w 3666360" name="connsiteX1-63"/>
                <a:gd fmla="*/ 6350 h 1567531" name="connsiteY1-64"/>
                <a:gd fmla="*/ 2975269 w 3666360" name="connsiteX2-65"/>
                <a:gd fmla="*/ 1567531 h 1567531" name="connsiteY2-66"/>
                <a:gd fmla="*/ 0 w 3666360" name="connsiteX3-67"/>
                <a:gd fmla="*/ 1567531 h 1567531" name="connsiteY3-68"/>
                <a:gd fmla="*/ 0 w 3666360" name="connsiteX4-69"/>
                <a:gd fmla="*/ 0 h 1567531" name="connsiteY4-70"/>
                <a:gd fmla="*/ 0 w 3666360" name="connsiteX0-71"/>
                <a:gd fmla="*/ 0 h 1567531" name="connsiteY0-72"/>
                <a:gd fmla="*/ 3666360 w 3666360" name="connsiteX1-73"/>
                <a:gd fmla="*/ 6350 h 1567531" name="connsiteY1-74"/>
                <a:gd fmla="*/ 3233387 w 3666360" name="connsiteX2-75"/>
                <a:gd fmla="*/ 1138908 h 1567531" name="connsiteY2-76"/>
                <a:gd fmla="*/ 2975269 w 3666360" name="connsiteX3-77"/>
                <a:gd fmla="*/ 1567531 h 1567531" name="connsiteY3-78"/>
                <a:gd fmla="*/ 0 w 3666360" name="connsiteX4-79"/>
                <a:gd fmla="*/ 1567531 h 1567531" name="connsiteY4-80"/>
                <a:gd fmla="*/ 0 w 3666360" name="connsiteX5"/>
                <a:gd fmla="*/ 0 h 1567531" name="connsiteY5"/>
                <a:gd fmla="*/ 0 w 3666360" name="connsiteX0-81"/>
                <a:gd fmla="*/ 0 h 1567531" name="connsiteY0-82"/>
                <a:gd fmla="*/ 3666360 w 3666360" name="connsiteX1-83"/>
                <a:gd fmla="*/ 6350 h 1567531" name="connsiteY1-84"/>
                <a:gd fmla="*/ 3233387 w 3666360" name="connsiteX2-85"/>
                <a:gd fmla="*/ 1167483 h 1567531" name="connsiteY2-86"/>
                <a:gd fmla="*/ 2975269 w 3666360" name="connsiteX3-87"/>
                <a:gd fmla="*/ 1567531 h 1567531" name="connsiteY3-88"/>
                <a:gd fmla="*/ 0 w 3666360" name="connsiteX4-89"/>
                <a:gd fmla="*/ 1567531 h 1567531" name="connsiteY4-90"/>
                <a:gd fmla="*/ 0 w 3666360" name="connsiteX5-91"/>
                <a:gd fmla="*/ 0 h 1567531" name="connsiteY5-92"/>
                <a:gd fmla="*/ 0 w 3839108" name="connsiteX0-93"/>
                <a:gd fmla="*/ 0 h 1567531" name="connsiteY0-94"/>
                <a:gd fmla="*/ 3666360 w 3839108" name="connsiteX1-95"/>
                <a:gd fmla="*/ 6350 h 1567531" name="connsiteY1-96"/>
                <a:gd fmla="*/ 3159803 w 3839108" name="connsiteX2-97"/>
                <a:gd fmla="*/ 743621 h 1567531" name="connsiteY2-98"/>
                <a:gd fmla="*/ 3233387 w 3839108" name="connsiteX3-99"/>
                <a:gd fmla="*/ 1167483 h 1567531" name="connsiteY3-100"/>
                <a:gd fmla="*/ 2975269 w 3839108" name="connsiteX4-101"/>
                <a:gd fmla="*/ 1567531 h 1567531" name="connsiteY4-102"/>
                <a:gd fmla="*/ 0 w 3839108" name="connsiteX5-103"/>
                <a:gd fmla="*/ 1567531 h 1567531" name="connsiteY5-104"/>
                <a:gd fmla="*/ 0 w 3839108" name="connsiteX6"/>
                <a:gd fmla="*/ 0 h 1567531" name="connsiteY6"/>
                <a:gd fmla="*/ 0 w 3839106" name="connsiteX0-105"/>
                <a:gd fmla="*/ 0 h 1567531" name="connsiteY0-106"/>
                <a:gd fmla="*/ 3666360 w 3839106" name="connsiteX1-107"/>
                <a:gd fmla="*/ 6350 h 1567531" name="connsiteY1-108"/>
                <a:gd fmla="*/ 3159803 w 3839106" name="connsiteX2-109"/>
                <a:gd fmla="*/ 743621 h 1567531" name="connsiteY2-110"/>
                <a:gd fmla="*/ 3237475 w 3839106" name="connsiteX3-111"/>
                <a:gd fmla="*/ 1012702 h 1567531" name="connsiteY3-112"/>
                <a:gd fmla="*/ 3233387 w 3839106" name="connsiteX4-113"/>
                <a:gd fmla="*/ 1167483 h 1567531" name="connsiteY4-114"/>
                <a:gd fmla="*/ 2975269 w 3839106" name="connsiteX5-115"/>
                <a:gd fmla="*/ 1567531 h 1567531" name="connsiteY5-116"/>
                <a:gd fmla="*/ 0 w 3839106" name="connsiteX6-117"/>
                <a:gd fmla="*/ 1567531 h 1567531" name="connsiteY6-118"/>
                <a:gd fmla="*/ 0 w 3839106" name="connsiteX7"/>
                <a:gd fmla="*/ 0 h 1567531" name="connsiteY7"/>
                <a:gd fmla="*/ 0 w 3839108" name="connsiteX0-119"/>
                <a:gd fmla="*/ 0 h 1567531" name="connsiteY0-120"/>
                <a:gd fmla="*/ 3666360 w 3839108" name="connsiteX1-121"/>
                <a:gd fmla="*/ 6350 h 1567531" name="connsiteY1-122"/>
                <a:gd fmla="*/ 3159803 w 3839108" name="connsiteX2-123"/>
                <a:gd fmla="*/ 743621 h 1567531" name="connsiteY2-124"/>
                <a:gd fmla="*/ 3253826 w 3839108" name="connsiteX3-125"/>
                <a:gd fmla="*/ 1017465 h 1567531" name="connsiteY3-126"/>
                <a:gd fmla="*/ 3233387 w 3839108" name="connsiteX4-127"/>
                <a:gd fmla="*/ 1167483 h 1567531" name="connsiteY4-128"/>
                <a:gd fmla="*/ 2975269 w 3839108" name="connsiteX5-129"/>
                <a:gd fmla="*/ 1567531 h 1567531" name="connsiteY5-130"/>
                <a:gd fmla="*/ 0 w 3839108" name="connsiteX6-131"/>
                <a:gd fmla="*/ 1567531 h 1567531" name="connsiteY6-132"/>
                <a:gd fmla="*/ 0 w 3839108" name="connsiteX7-133"/>
                <a:gd fmla="*/ 0 h 1567531" name="connsiteY7-134"/>
                <a:gd fmla="*/ 0 w 3983293" name="connsiteX0-135"/>
                <a:gd fmla="*/ 0 h 1567531" name="connsiteY0-136"/>
                <a:gd fmla="*/ 3666360 w 3983293" name="connsiteX1-137"/>
                <a:gd fmla="*/ 6350 h 1567531" name="connsiteY1-138"/>
                <a:gd fmla="*/ 3715766 w 3983293" name="connsiteX2-139"/>
                <a:gd fmla="*/ 84015 h 1567531" name="connsiteY2-140"/>
                <a:gd fmla="*/ 3159803 w 3983293" name="connsiteX3-141"/>
                <a:gd fmla="*/ 743621 h 1567531" name="connsiteY3-142"/>
                <a:gd fmla="*/ 3253826 w 3983293" name="connsiteX4-143"/>
                <a:gd fmla="*/ 1017465 h 1567531" name="connsiteY4-144"/>
                <a:gd fmla="*/ 3233387 w 3983293" name="connsiteX5-145"/>
                <a:gd fmla="*/ 1167483 h 1567531" name="connsiteY5-146"/>
                <a:gd fmla="*/ 2975269 w 3983293" name="connsiteX6-147"/>
                <a:gd fmla="*/ 1567531 h 1567531" name="connsiteY6-148"/>
                <a:gd fmla="*/ 0 w 3983293" name="connsiteX7-149"/>
                <a:gd fmla="*/ 1567531 h 1567531" name="connsiteY7-150"/>
                <a:gd fmla="*/ 0 w 3983293" name="connsiteX8"/>
                <a:gd fmla="*/ 0 h 1567531" name="connsiteY8"/>
                <a:gd fmla="*/ 0 w 4015004" name="connsiteX0-151"/>
                <a:gd fmla="*/ 0 h 1567531" name="connsiteY0-152"/>
                <a:gd fmla="*/ 3666360 w 4015004" name="connsiteX1-153"/>
                <a:gd fmla="*/ 6350 h 1567531" name="connsiteY1-154"/>
                <a:gd fmla="*/ 3850669 w 4015004" name="connsiteX2-155"/>
                <a:gd fmla="*/ 105446 h 1567531" name="connsiteY2-156"/>
                <a:gd fmla="*/ 3715766 w 4015004" name="connsiteX3-157"/>
                <a:gd fmla="*/ 84015 h 1567531" name="connsiteY3-158"/>
                <a:gd fmla="*/ 3159803 w 4015004" name="connsiteX4-159"/>
                <a:gd fmla="*/ 743621 h 1567531" name="connsiteY4-160"/>
                <a:gd fmla="*/ 3253826 w 4015004" name="connsiteX5-161"/>
                <a:gd fmla="*/ 1017465 h 1567531" name="connsiteY5-162"/>
                <a:gd fmla="*/ 3233387 w 4015004" name="connsiteX6-163"/>
                <a:gd fmla="*/ 1167483 h 1567531" name="connsiteY6-164"/>
                <a:gd fmla="*/ 2975269 w 4015004" name="connsiteX7-165"/>
                <a:gd fmla="*/ 1567531 h 1567531" name="connsiteY7-166"/>
                <a:gd fmla="*/ 0 w 4015004" name="connsiteX8-167"/>
                <a:gd fmla="*/ 1567531 h 1567531" name="connsiteY8-168"/>
                <a:gd fmla="*/ 0 w 4015004" name="connsiteX9"/>
                <a:gd fmla="*/ 0 h 1567531" name="connsiteY9"/>
                <a:gd fmla="*/ 0 w 3976412" name="connsiteX0-169"/>
                <a:gd fmla="*/ 0 h 1567531" name="connsiteY0-170"/>
                <a:gd fmla="*/ 3666360 w 3976412" name="connsiteX1-171"/>
                <a:gd fmla="*/ 6350 h 1567531" name="connsiteY1-172"/>
                <a:gd fmla="*/ 3715766 w 3976412" name="connsiteX2-173"/>
                <a:gd fmla="*/ 84015 h 1567531" name="connsiteY2-174"/>
                <a:gd fmla="*/ 3159803 w 3976412" name="connsiteX3-175"/>
                <a:gd fmla="*/ 743621 h 1567531" name="connsiteY3-176"/>
                <a:gd fmla="*/ 3253826 w 3976412" name="connsiteX4-177"/>
                <a:gd fmla="*/ 1017465 h 1567531" name="connsiteY4-178"/>
                <a:gd fmla="*/ 3233387 w 3976412" name="connsiteX5-179"/>
                <a:gd fmla="*/ 1167483 h 1567531" name="connsiteY5-180"/>
                <a:gd fmla="*/ 2975269 w 3976412" name="connsiteX6-181"/>
                <a:gd fmla="*/ 1567531 h 1567531" name="connsiteY6-182"/>
                <a:gd fmla="*/ 0 w 3976412" name="connsiteX7-183"/>
                <a:gd fmla="*/ 1567531 h 1567531" name="connsiteY7-184"/>
                <a:gd fmla="*/ 0 w 3976412" name="connsiteX8-185"/>
                <a:gd fmla="*/ 0 h 1567531" name="connsiteY8-186"/>
                <a:gd fmla="*/ 0 w 3990409" name="connsiteX0-187"/>
                <a:gd fmla="*/ 0 h 1567531" name="connsiteY0-188"/>
                <a:gd fmla="*/ 3666360 w 3990409" name="connsiteX1-189"/>
                <a:gd fmla="*/ 6350 h 1567531" name="connsiteY1-190"/>
                <a:gd fmla="*/ 3715766 w 3990409" name="connsiteX2-191"/>
                <a:gd fmla="*/ 84015 h 1567531" name="connsiteY2-192"/>
                <a:gd fmla="*/ 3159803 w 3990409" name="connsiteX3-193"/>
                <a:gd fmla="*/ 743621 h 1567531" name="connsiteY3-194"/>
                <a:gd fmla="*/ 3253826 w 3990409" name="connsiteX4-195"/>
                <a:gd fmla="*/ 1017465 h 1567531" name="connsiteY4-196"/>
                <a:gd fmla="*/ 3233387 w 3990409" name="connsiteX5-197"/>
                <a:gd fmla="*/ 1167483 h 1567531" name="connsiteY5-198"/>
                <a:gd fmla="*/ 2975269 w 3990409" name="connsiteX6-199"/>
                <a:gd fmla="*/ 1567531 h 1567531" name="connsiteY6-200"/>
                <a:gd fmla="*/ 0 w 3990409" name="connsiteX7-201"/>
                <a:gd fmla="*/ 1567531 h 1567531" name="connsiteY7-202"/>
                <a:gd fmla="*/ 0 w 3990409" name="connsiteX8-203"/>
                <a:gd fmla="*/ 0 h 1567531" name="connsiteY8-204"/>
                <a:gd fmla="*/ 0 w 4002157" name="connsiteX0-205"/>
                <a:gd fmla="*/ 0 h 1567531" name="connsiteY0-206"/>
                <a:gd fmla="*/ 3666360 w 4002157" name="connsiteX1-207"/>
                <a:gd fmla="*/ 6350 h 1567531" name="connsiteY1-208"/>
                <a:gd fmla="*/ 3715766 w 4002157" name="connsiteX2-209"/>
                <a:gd fmla="*/ 84015 h 1567531" name="connsiteY2-210"/>
                <a:gd fmla="*/ 3159803 w 4002157" name="connsiteX3-211"/>
                <a:gd fmla="*/ 743621 h 1567531" name="connsiteY3-212"/>
                <a:gd fmla="*/ 3253826 w 4002157" name="connsiteX4-213"/>
                <a:gd fmla="*/ 1017465 h 1567531" name="connsiteY4-214"/>
                <a:gd fmla="*/ 3233387 w 4002157" name="connsiteX5-215"/>
                <a:gd fmla="*/ 1167483 h 1567531" name="connsiteY5-216"/>
                <a:gd fmla="*/ 2975269 w 4002157" name="connsiteX6-217"/>
                <a:gd fmla="*/ 1567531 h 1567531" name="connsiteY6-218"/>
                <a:gd fmla="*/ 0 w 4002157" name="connsiteX7-219"/>
                <a:gd fmla="*/ 1567531 h 1567531" name="connsiteY7-220"/>
                <a:gd fmla="*/ 0 w 4002157" name="connsiteX8-221"/>
                <a:gd fmla="*/ 0 h 1567531" name="connsiteY8-222"/>
                <a:gd fmla="*/ 0 w 3822997" name="connsiteX0-223"/>
                <a:gd fmla="*/ 0 h 1567531" name="connsiteY0-224"/>
                <a:gd fmla="*/ 3666360 w 3822997" name="connsiteX1-225"/>
                <a:gd fmla="*/ 6350 h 1567531" name="connsiteY1-226"/>
                <a:gd fmla="*/ 3159803 w 3822997" name="connsiteX2-227"/>
                <a:gd fmla="*/ 743621 h 1567531" name="connsiteY2-228"/>
                <a:gd fmla="*/ 3253826 w 3822997" name="connsiteX3-229"/>
                <a:gd fmla="*/ 1017465 h 1567531" name="connsiteY3-230"/>
                <a:gd fmla="*/ 3233387 w 3822997" name="connsiteX4-231"/>
                <a:gd fmla="*/ 1167483 h 1567531" name="connsiteY4-232"/>
                <a:gd fmla="*/ 2975269 w 3822997" name="connsiteX5-233"/>
                <a:gd fmla="*/ 1567531 h 1567531" name="connsiteY5-234"/>
                <a:gd fmla="*/ 0 w 3822997" name="connsiteX6-235"/>
                <a:gd fmla="*/ 1567531 h 1567531" name="connsiteY6-236"/>
                <a:gd fmla="*/ 0 w 3822997" name="connsiteX7-237"/>
                <a:gd fmla="*/ 0 h 1567531" name="connsiteY7-238"/>
                <a:gd fmla="*/ 0 w 3716079" name="connsiteX0-239"/>
                <a:gd fmla="*/ 0 h 1567531" name="connsiteY0-240"/>
                <a:gd fmla="*/ 3543723 w 3716079" name="connsiteX1-241"/>
                <a:gd fmla="*/ 6350 h 1567531" name="connsiteY1-242"/>
                <a:gd fmla="*/ 3159803 w 3716079" name="connsiteX2-243"/>
                <a:gd fmla="*/ 743621 h 1567531" name="connsiteY2-244"/>
                <a:gd fmla="*/ 3253826 w 3716079" name="connsiteX3-245"/>
                <a:gd fmla="*/ 1017465 h 1567531" name="connsiteY3-246"/>
                <a:gd fmla="*/ 3233387 w 3716079" name="connsiteX4-247"/>
                <a:gd fmla="*/ 1167483 h 1567531" name="connsiteY4-248"/>
                <a:gd fmla="*/ 2975269 w 3716079" name="connsiteX5-249"/>
                <a:gd fmla="*/ 1567531 h 1567531" name="connsiteY5-250"/>
                <a:gd fmla="*/ 0 w 3716079" name="connsiteX6-251"/>
                <a:gd fmla="*/ 1567531 h 1567531" name="connsiteY6-252"/>
                <a:gd fmla="*/ 0 w 3716079" name="connsiteX7-253"/>
                <a:gd fmla="*/ 0 h 1567531" name="connsiteY7-254"/>
                <a:gd fmla="*/ 0 w 3691586" name="connsiteX0-255"/>
                <a:gd fmla="*/ 0 h 1567531" name="connsiteY0-256"/>
                <a:gd fmla="*/ 3515106 w 3691586" name="connsiteX1-257"/>
                <a:gd fmla="*/ 6350 h 1567531" name="connsiteY1-258"/>
                <a:gd fmla="*/ 3159803 w 3691586" name="connsiteX2-259"/>
                <a:gd fmla="*/ 743621 h 1567531" name="connsiteY2-260"/>
                <a:gd fmla="*/ 3253826 w 3691586" name="connsiteX3-261"/>
                <a:gd fmla="*/ 1017465 h 1567531" name="connsiteY3-262"/>
                <a:gd fmla="*/ 3233387 w 3691586" name="connsiteX4-263"/>
                <a:gd fmla="*/ 1167483 h 1567531" name="connsiteY4-264"/>
                <a:gd fmla="*/ 2975269 w 3691586" name="connsiteX5-265"/>
                <a:gd fmla="*/ 1567531 h 1567531" name="connsiteY5-266"/>
                <a:gd fmla="*/ 0 w 3691586" name="connsiteX6-267"/>
                <a:gd fmla="*/ 1567531 h 1567531" name="connsiteY6-268"/>
                <a:gd fmla="*/ 0 w 3691586" name="connsiteX7-269"/>
                <a:gd fmla="*/ 0 h 1567531" name="connsiteY7-270"/>
                <a:gd fmla="*/ 0 w 3712568" name="connsiteX0-271"/>
                <a:gd fmla="*/ 0 h 1567531" name="connsiteY0-272"/>
                <a:gd fmla="*/ 3539635 w 3712568" name="connsiteX1-273"/>
                <a:gd fmla="*/ 1587 h 1567531" name="connsiteY1-274"/>
                <a:gd fmla="*/ 3159803 w 3712568" name="connsiteX2-275"/>
                <a:gd fmla="*/ 743621 h 1567531" name="connsiteY2-276"/>
                <a:gd fmla="*/ 3253826 w 3712568" name="connsiteX3-277"/>
                <a:gd fmla="*/ 1017465 h 1567531" name="connsiteY3-278"/>
                <a:gd fmla="*/ 3233387 w 3712568" name="connsiteX4-279"/>
                <a:gd fmla="*/ 1167483 h 1567531" name="connsiteY4-280"/>
                <a:gd fmla="*/ 2975269 w 3712568" name="connsiteX5-281"/>
                <a:gd fmla="*/ 1567531 h 1567531" name="connsiteY5-282"/>
                <a:gd fmla="*/ 0 w 3712568" name="connsiteX6-283"/>
                <a:gd fmla="*/ 1567531 h 1567531" name="connsiteY6-284"/>
                <a:gd fmla="*/ 0 w 3712568" name="connsiteX7-285"/>
                <a:gd fmla="*/ 0 h 1567531" name="connsiteY7-286"/>
                <a:gd fmla="*/ 0 w 3702062" name="connsiteX0-287"/>
                <a:gd fmla="*/ 0 h 1567531" name="connsiteY0-288"/>
                <a:gd fmla="*/ 3527372 w 3702062" name="connsiteX1-289"/>
                <a:gd fmla="*/ 1587 h 1567531" name="connsiteY1-290"/>
                <a:gd fmla="*/ 3159803 w 3702062" name="connsiteX2-291"/>
                <a:gd fmla="*/ 743621 h 1567531" name="connsiteY2-292"/>
                <a:gd fmla="*/ 3253826 w 3702062" name="connsiteX3-293"/>
                <a:gd fmla="*/ 1017465 h 1567531" name="connsiteY3-294"/>
                <a:gd fmla="*/ 3233387 w 3702062" name="connsiteX4-295"/>
                <a:gd fmla="*/ 1167483 h 1567531" name="connsiteY4-296"/>
                <a:gd fmla="*/ 2975269 w 3702062" name="connsiteX5-297"/>
                <a:gd fmla="*/ 1567531 h 1567531" name="connsiteY5-298"/>
                <a:gd fmla="*/ 0 w 3702062" name="connsiteX6-299"/>
                <a:gd fmla="*/ 1567531 h 1567531" name="connsiteY6-300"/>
                <a:gd fmla="*/ 0 w 3702062" name="connsiteX7-301"/>
                <a:gd fmla="*/ 0 h 1567531" name="connsiteY7-302"/>
              </a:gdLst>
              <a:cxnLst>
                <a:cxn ang="0">
                  <a:pos x="connsiteX0-287" y="connsiteY0-288"/>
                </a:cxn>
                <a:cxn ang="0">
                  <a:pos x="connsiteX1-289" y="connsiteY1-290"/>
                </a:cxn>
                <a:cxn ang="0">
                  <a:pos x="connsiteX2-291" y="connsiteY2-292"/>
                </a:cxn>
                <a:cxn ang="0">
                  <a:pos x="connsiteX3-293" y="connsiteY3-294"/>
                </a:cxn>
                <a:cxn ang="0">
                  <a:pos x="connsiteX4-295" y="connsiteY4-296"/>
                </a:cxn>
                <a:cxn ang="0">
                  <a:pos x="connsiteX5-297" y="connsiteY5-298"/>
                </a:cxn>
                <a:cxn ang="0">
                  <a:pos x="connsiteX6-299" y="connsiteY6-300"/>
                </a:cxn>
                <a:cxn ang="0">
                  <a:pos x="connsiteX7-301" y="connsiteY7-302"/>
                </a:cxn>
              </a:cxnLst>
              <a:rect b="b" l="l" r="r" t="t"/>
              <a:pathLst>
                <a:path h="1567531" w="3702062">
                  <a:moveTo>
                    <a:pt x="0" y="0"/>
                  </a:moveTo>
                  <a:lnTo>
                    <a:pt x="3527372" y="1587"/>
                  </a:lnTo>
                  <a:cubicBezTo>
                    <a:pt x="4054006" y="125524"/>
                    <a:pt x="3228559" y="575102"/>
                    <a:pt x="3159803" y="743621"/>
                  </a:cubicBezTo>
                  <a:cubicBezTo>
                    <a:pt x="3091047" y="912140"/>
                    <a:pt x="3241562" y="946821"/>
                    <a:pt x="3253826" y="1017465"/>
                  </a:cubicBezTo>
                  <a:cubicBezTo>
                    <a:pt x="3266090" y="1088109"/>
                    <a:pt x="3273681" y="1075408"/>
                    <a:pt x="3233387" y="1167483"/>
                  </a:cubicBezTo>
                  <a:lnTo>
                    <a:pt x="2975269" y="1567531"/>
                  </a:lnTo>
                  <a:lnTo>
                    <a:pt x="0" y="1567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65942" y="1851645"/>
              <a:ext cx="1313645" cy="3124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i="1" lang="en-US" smtClean="0" sz="199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01835" y="3246334"/>
              <a:ext cx="2958870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5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设计要点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1510" y="3428374"/>
            <a:ext cx="2156631" cy="542151"/>
            <a:chOff x="749795" y="3173967"/>
            <a:chExt cx="2156631" cy="542151"/>
          </a:xfrm>
        </p:grpSpPr>
        <p:sp>
          <p:nvSpPr>
            <p:cNvPr id="3" name="菱形 2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菱形 27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菱形 31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菱形 32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173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gdLst>
                <a:gd fmla="*/ 14 w 41" name="T0"/>
                <a:gd fmla="*/ 25 h 52" name="T1"/>
                <a:gd fmla="*/ 10 w 41" name="T2"/>
                <a:gd fmla="*/ 32 h 52" name="T3"/>
                <a:gd fmla="*/ 20 w 41" name="T4"/>
                <a:gd fmla="*/ 34 h 52" name="T5"/>
                <a:gd fmla="*/ 18 w 41" name="T6"/>
                <a:gd fmla="*/ 40 h 52" name="T7"/>
                <a:gd fmla="*/ 16 w 41" name="T8"/>
                <a:gd fmla="*/ 35 h 52" name="T9"/>
                <a:gd fmla="*/ 8 w 41" name="T10"/>
                <a:gd fmla="*/ 46 h 52" name="T11"/>
                <a:gd fmla="*/ 8 w 41" name="T12"/>
                <a:gd fmla="*/ 52 h 52" name="T13"/>
                <a:gd fmla="*/ 35 w 41" name="T14"/>
                <a:gd fmla="*/ 52 h 52" name="T15"/>
                <a:gd fmla="*/ 36 w 41" name="T16"/>
                <a:gd fmla="*/ 48 h 52" name="T17"/>
                <a:gd fmla="*/ 34 w 41" name="T18"/>
                <a:gd fmla="*/ 47 h 52" name="T19"/>
                <a:gd fmla="*/ 36 w 41" name="T20"/>
                <a:gd fmla="*/ 45 h 52" name="T21"/>
                <a:gd fmla="*/ 26 w 41" name="T22"/>
                <a:gd fmla="*/ 35 h 52" name="T23"/>
                <a:gd fmla="*/ 28 w 41" name="T24"/>
                <a:gd fmla="*/ 46 h 52" name="T25"/>
                <a:gd fmla="*/ 32 w 41" name="T26"/>
                <a:gd fmla="*/ 47 h 52" name="T27"/>
                <a:gd fmla="*/ 24 w 41" name="T28"/>
                <a:gd fmla="*/ 47 h 52" name="T29"/>
                <a:gd fmla="*/ 23 w 41" name="T30"/>
                <a:gd fmla="*/ 33 h 52" name="T31"/>
                <a:gd fmla="*/ 31 w 41" name="T32"/>
                <a:gd fmla="*/ 32 h 52" name="T33"/>
                <a:gd fmla="*/ 27 w 41" name="T34"/>
                <a:gd fmla="*/ 24 h 52" name="T35"/>
                <a:gd fmla="*/ 39 w 41" name="T36"/>
                <a:gd fmla="*/ 29 h 52" name="T37"/>
                <a:gd fmla="*/ 40 w 41" name="T38"/>
                <a:gd fmla="*/ 10 h 52" name="T39"/>
                <a:gd fmla="*/ 27 w 41" name="T40"/>
                <a:gd fmla="*/ 16 h 52" name="T41"/>
                <a:gd fmla="*/ 25 w 41" name="T42"/>
                <a:gd fmla="*/ 17 h 52" name="T43"/>
                <a:gd fmla="*/ 32 w 41" name="T44"/>
                <a:gd fmla="*/ 2 h 52" name="T45"/>
                <a:gd fmla="*/ 19 w 41" name="T46"/>
                <a:gd fmla="*/ 2 h 52" name="T47"/>
                <a:gd fmla="*/ 7 w 41" name="T48"/>
                <a:gd fmla="*/ 2 h 52" name="T49"/>
                <a:gd fmla="*/ 14 w 41" name="T50"/>
                <a:gd fmla="*/ 17 h 52" name="T51"/>
                <a:gd fmla="*/ 1 w 41" name="T52"/>
                <a:gd fmla="*/ 10 h 52" name="T53"/>
                <a:gd fmla="*/ 2 w 41" name="T54"/>
                <a:gd fmla="*/ 28 h 52" name="T55"/>
                <a:gd fmla="*/ 14 w 41" name="T56"/>
                <a:gd fmla="*/ 25 h 52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52" w="41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4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gdLst>
                <a:gd fmla="*/ 3 w 5" name="T0"/>
                <a:gd fmla="*/ 5 h 6" name="T1"/>
                <a:gd fmla="*/ 0 w 5" name="T2"/>
                <a:gd fmla="*/ 4 h 6" name="T3"/>
                <a:gd fmla="*/ 3 w 5" name="T4"/>
                <a:gd fmla="*/ 0 h 6" name="T5"/>
                <a:gd fmla="*/ 3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5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gdLst>
                <a:gd fmla="*/ 9 w 17" name="T0"/>
                <a:gd fmla="*/ 16 h 17" name="T1"/>
                <a:gd fmla="*/ 10 w 17" name="T2"/>
                <a:gd fmla="*/ 1 h 17" name="T3"/>
                <a:gd fmla="*/ 0 w 17" name="T4"/>
                <a:gd fmla="*/ 8 h 17" name="T5"/>
                <a:gd fmla="*/ 9 w 17" name="T6"/>
                <a:gd fmla="*/ 16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6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gdLst>
                <a:gd fmla="*/ 21 w 35" name="T0"/>
                <a:gd fmla="*/ 19 h 100" name="T1"/>
                <a:gd fmla="*/ 17 w 35" name="T2"/>
                <a:gd fmla="*/ 19 h 100" name="T3"/>
                <a:gd fmla="*/ 15 w 35" name="T4"/>
                <a:gd fmla="*/ 25 h 100" name="T5"/>
                <a:gd fmla="*/ 6 w 35" name="T6"/>
                <a:gd fmla="*/ 40 h 100" name="T7"/>
                <a:gd fmla="*/ 5 w 35" name="T8"/>
                <a:gd fmla="*/ 46 h 100" name="T9"/>
                <a:gd fmla="*/ 4 w 35" name="T10"/>
                <a:gd fmla="*/ 87 h 100" name="T11"/>
                <a:gd fmla="*/ 10 w 35" name="T12"/>
                <a:gd fmla="*/ 99 h 100" name="T13"/>
                <a:gd fmla="*/ 15 w 35" name="T14"/>
                <a:gd fmla="*/ 99 h 100" name="T15"/>
                <a:gd fmla="*/ 8 w 35" name="T16"/>
                <a:gd fmla="*/ 77 h 100" name="T17"/>
                <a:gd fmla="*/ 9 w 35" name="T18"/>
                <a:gd fmla="*/ 55 h 100" name="T19"/>
                <a:gd fmla="*/ 15 w 35" name="T20"/>
                <a:gd fmla="*/ 38 h 100" name="T21"/>
                <a:gd fmla="*/ 28 w 35" name="T22"/>
                <a:gd fmla="*/ 80 h 100" name="T23"/>
                <a:gd fmla="*/ 31 w 35" name="T24"/>
                <a:gd fmla="*/ 92 h 100" name="T25"/>
                <a:gd fmla="*/ 32 w 35" name="T26"/>
                <a:gd fmla="*/ 84 h 100" name="T27"/>
                <a:gd fmla="*/ 35 w 35" name="T28"/>
                <a:gd fmla="*/ 79 h 100" name="T29"/>
                <a:gd fmla="*/ 34 w 35" name="T30"/>
                <a:gd fmla="*/ 74 h 100" name="T31"/>
                <a:gd fmla="*/ 31 w 35" name="T32"/>
                <a:gd fmla="*/ 63 h 100" name="T33"/>
                <a:gd fmla="*/ 31 w 35" name="T34"/>
                <a:gd fmla="*/ 61 h 100" name="T35"/>
                <a:gd fmla="*/ 19 w 35" name="T36"/>
                <a:gd fmla="*/ 27 h 100" name="T37"/>
                <a:gd fmla="*/ 24 w 35" name="T38"/>
                <a:gd fmla="*/ 34 h 100" name="T39"/>
                <a:gd fmla="*/ 28 w 35" name="T40"/>
                <a:gd fmla="*/ 41 h 100" name="T41"/>
                <a:gd fmla="*/ 26 w 35" name="T42"/>
                <a:gd fmla="*/ 29 h 100" name="T43"/>
                <a:gd fmla="*/ 35 w 35" name="T44"/>
                <a:gd fmla="*/ 39 h 100" name="T45"/>
                <a:gd fmla="*/ 29 w 35" name="T46"/>
                <a:gd fmla="*/ 16 h 100" name="T47"/>
                <a:gd fmla="*/ 22 w 35" name="T48"/>
                <a:gd fmla="*/ 19 h 100" name="T49"/>
                <a:gd fmla="*/ 29 w 35" name="T50"/>
                <a:gd fmla="*/ 6 h 100" name="T51"/>
                <a:gd fmla="*/ 23 w 35" name="T52"/>
                <a:gd fmla="*/ 2 h 100" name="T53"/>
                <a:gd fmla="*/ 13 w 35" name="T54"/>
                <a:gd fmla="*/ 8 h 100" name="T55"/>
                <a:gd fmla="*/ 21 w 35" name="T56"/>
                <a:gd fmla="*/ 19 h 10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00" w="35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7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gdLst>
                <a:gd fmla="*/ 5 w 5" name="T0"/>
                <a:gd fmla="*/ 0 h 4" name="T1"/>
                <a:gd fmla="*/ 0 w 5" name="T2"/>
                <a:gd fmla="*/ 2 h 4" name="T3"/>
                <a:gd fmla="*/ 5 w 5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5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8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gdLst>
                <a:gd fmla="*/ 12 w 35" name="T0"/>
                <a:gd fmla="*/ 31 h 32" name="T1"/>
                <a:gd fmla="*/ 16 w 35" name="T2"/>
                <a:gd fmla="*/ 28 h 32" name="T3"/>
                <a:gd fmla="*/ 19 w 35" name="T4"/>
                <a:gd fmla="*/ 19 h 32" name="T5"/>
                <a:gd fmla="*/ 30 w 35" name="T6"/>
                <a:gd fmla="*/ 18 h 32" name="T7"/>
                <a:gd fmla="*/ 35 w 35" name="T8"/>
                <a:gd fmla="*/ 8 h 32" name="T9"/>
                <a:gd fmla="*/ 33 w 35" name="T10"/>
                <a:gd fmla="*/ 8 h 32" name="T11"/>
                <a:gd fmla="*/ 17 w 35" name="T12"/>
                <a:gd fmla="*/ 15 h 32" name="T13"/>
                <a:gd fmla="*/ 2 w 35" name="T14"/>
                <a:gd fmla="*/ 25 h 32" name="T15"/>
                <a:gd fmla="*/ 12 w 35" name="T16"/>
                <a:gd fmla="*/ 31 h 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" w="35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9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gdLst>
                <a:gd fmla="*/ 3 w 4" name="T0"/>
                <a:gd fmla="*/ 0 h 4" name="T1"/>
                <a:gd fmla="*/ 4 w 4" name="T2"/>
                <a:gd fmla="*/ 1 h 4" name="T3"/>
                <a:gd fmla="*/ 3 w 4" name="T4"/>
                <a:gd fmla="*/ 4 h 4" name="T5"/>
                <a:gd fmla="*/ 0 w 4" name="T6"/>
                <a:gd fmla="*/ 4 h 4" name="T7"/>
                <a:gd fmla="*/ 3 w 4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0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gdLst>
                <a:gd fmla="*/ 0 w 5" name="T0"/>
                <a:gd fmla="*/ 0 h 2" name="T1"/>
                <a:gd fmla="*/ 5 w 5" name="T2"/>
                <a:gd fmla="*/ 0 h 2" name="T3"/>
                <a:gd fmla="*/ 1 w 5" name="T4"/>
                <a:gd fmla="*/ 2 h 2" name="T5"/>
                <a:gd fmla="*/ 0 w 5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1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gdLst>
                <a:gd fmla="*/ 0 w 26" name="T0"/>
                <a:gd fmla="*/ 3 h 15" name="T1"/>
                <a:gd fmla="*/ 5 w 26" name="T2"/>
                <a:gd fmla="*/ 11 h 15" name="T3"/>
                <a:gd fmla="*/ 26 w 26" name="T4"/>
                <a:gd fmla="*/ 3 h 15" name="T5"/>
                <a:gd fmla="*/ 14 w 26" name="T6"/>
                <a:gd fmla="*/ 0 h 15" name="T7"/>
                <a:gd fmla="*/ 0 w 26" name="T8"/>
                <a:gd fmla="*/ 3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26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2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gdLst>
                <a:gd fmla="*/ 17 w 20" name="T0"/>
                <a:gd fmla="*/ 13 h 19" name="T1"/>
                <a:gd fmla="*/ 2 w 20" name="T2"/>
                <a:gd fmla="*/ 11 h 19" name="T3"/>
                <a:gd fmla="*/ 17 w 20" name="T4"/>
                <a:gd fmla="*/ 13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20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3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gdLst>
                <a:gd fmla="*/ 12 w 21" name="T0"/>
                <a:gd fmla="*/ 17 h 18" name="T1"/>
                <a:gd fmla="*/ 20 w 21" name="T2"/>
                <a:gd fmla="*/ 7 h 18" name="T3"/>
                <a:gd fmla="*/ 10 w 21" name="T4"/>
                <a:gd fmla="*/ 1 h 18" name="T5"/>
                <a:gd fmla="*/ 12 w 21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21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4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gdLst>
                <a:gd fmla="*/ 4 w 4" name="T0"/>
                <a:gd fmla="*/ 1 h 3" name="T1"/>
                <a:gd fmla="*/ 0 w 4" name="T2"/>
                <a:gd fmla="*/ 2 h 3" name="T3"/>
                <a:gd fmla="*/ 4 w 4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4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5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gdLst>
                <a:gd fmla="*/ 12 w 17" name="T0"/>
                <a:gd fmla="*/ 15 h 18" name="T1"/>
                <a:gd fmla="*/ 16 w 17" name="T2"/>
                <a:gd fmla="*/ 3 h 18" name="T3"/>
                <a:gd fmla="*/ 7 w 17" name="T4"/>
                <a:gd fmla="*/ 1 h 18" name="T5"/>
                <a:gd fmla="*/ 12 w 17" name="T6"/>
                <a:gd fmla="*/ 15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7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6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gdLst>
                <a:gd fmla="*/ 2 w 4" name="T0"/>
                <a:gd fmla="*/ 0 h 2" name="T1"/>
                <a:gd fmla="*/ 4 w 4" name="T2"/>
                <a:gd fmla="*/ 1 h 2" name="T3"/>
                <a:gd fmla="*/ 0 w 4" name="T4"/>
                <a:gd fmla="*/ 1 h 2" name="T5"/>
                <a:gd fmla="*/ 2 w 4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4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7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gdLst>
                <a:gd fmla="*/ 5 w 36" name="T0"/>
                <a:gd fmla="*/ 0 h 86" name="T1"/>
                <a:gd fmla="*/ 4 w 36" name="T2"/>
                <a:gd fmla="*/ 9 h 86" name="T3"/>
                <a:gd fmla="*/ 5 w 36" name="T4"/>
                <a:gd fmla="*/ 25 h 86" name="T5"/>
                <a:gd fmla="*/ 7 w 36" name="T6"/>
                <a:gd fmla="*/ 17 h 86" name="T7"/>
                <a:gd fmla="*/ 9 w 36" name="T8"/>
                <a:gd fmla="*/ 18 h 86" name="T9"/>
                <a:gd fmla="*/ 12 w 36" name="T10"/>
                <a:gd fmla="*/ 16 h 86" name="T11"/>
                <a:gd fmla="*/ 5 w 36" name="T12"/>
                <a:gd fmla="*/ 51 h 86" name="T13"/>
                <a:gd fmla="*/ 5 w 36" name="T14"/>
                <a:gd fmla="*/ 77 h 86" name="T15"/>
                <a:gd fmla="*/ 9 w 36" name="T16"/>
                <a:gd fmla="*/ 66 h 86" name="T17"/>
                <a:gd fmla="*/ 14 w 36" name="T18"/>
                <a:gd fmla="*/ 38 h 86" name="T19"/>
                <a:gd fmla="*/ 19 w 36" name="T20"/>
                <a:gd fmla="*/ 22 h 86" name="T21"/>
                <a:gd fmla="*/ 31 w 36" name="T22"/>
                <a:gd fmla="*/ 53 h 86" name="T23"/>
                <a:gd fmla="*/ 31 w 36" name="T24"/>
                <a:gd fmla="*/ 56 h 86" name="T25"/>
                <a:gd fmla="*/ 23 w 36" name="T26"/>
                <a:gd fmla="*/ 85 h 86" name="T27"/>
                <a:gd fmla="*/ 33 w 36" name="T28"/>
                <a:gd fmla="*/ 70 h 86" name="T29"/>
                <a:gd fmla="*/ 36 w 36" name="T30"/>
                <a:gd fmla="*/ 52 h 86" name="T31"/>
                <a:gd fmla="*/ 24 w 36" name="T32"/>
                <a:gd fmla="*/ 19 h 86" name="T33"/>
                <a:gd fmla="*/ 5 w 36" name="T34"/>
                <a:gd fmla="*/ 0 h 8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6" w="3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8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gdLst>
                <a:gd fmla="*/ 8 w 18" name="T0"/>
                <a:gd fmla="*/ 15 h 16" name="T1"/>
                <a:gd fmla="*/ 6 w 18" name="T2"/>
                <a:gd fmla="*/ 2 h 16" name="T3"/>
                <a:gd fmla="*/ 8 w 18" name="T4"/>
                <a:gd fmla="*/ 15 h 1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6" w="18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9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gdLst>
                <a:gd fmla="*/ 3 w 3" name="T0"/>
                <a:gd fmla="*/ 1 h 3" name="T1"/>
                <a:gd fmla="*/ 0 w 3" name="T2"/>
                <a:gd fmla="*/ 2 h 3" name="T3"/>
                <a:gd fmla="*/ 3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0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gdLst>
                <a:gd fmla="*/ 18 w 20" name="T0"/>
                <a:gd fmla="*/ 12 h 17" name="T1"/>
                <a:gd fmla="*/ 2 w 20" name="T2"/>
                <a:gd fmla="*/ 11 h 17" name="T3"/>
                <a:gd fmla="*/ 18 w 20" name="T4"/>
                <a:gd fmla="*/ 12 h 1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7" w="20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1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gdLst>
                <a:gd fmla="*/ 2 w 3" name="T0"/>
                <a:gd fmla="*/ 0 h 2" name="T1"/>
                <a:gd fmla="*/ 0 w 3" name="T2"/>
                <a:gd fmla="*/ 1 h 2" name="T3"/>
                <a:gd fmla="*/ 2 w 3" name="T4"/>
                <a:gd fmla="*/ 0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2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gdLst>
                <a:gd fmla="*/ 9 w 20" name="T0"/>
                <a:gd fmla="*/ 17 h 18" name="T1"/>
                <a:gd fmla="*/ 18 w 20" name="T2"/>
                <a:gd fmla="*/ 6 h 18" name="T3"/>
                <a:gd fmla="*/ 9 w 20" name="T4"/>
                <a:gd fmla="*/ 1 h 18" name="T5"/>
                <a:gd fmla="*/ 9 w 20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20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3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gdLst>
                <a:gd fmla="*/ 22 w 43" name="T0"/>
                <a:gd fmla="*/ 9 h 87" name="T1"/>
                <a:gd fmla="*/ 19 w 43" name="T2"/>
                <a:gd fmla="*/ 8 h 87" name="T3"/>
                <a:gd fmla="*/ 9 w 43" name="T4"/>
                <a:gd fmla="*/ 6 h 87" name="T5"/>
                <a:gd fmla="*/ 24 w 43" name="T6"/>
                <a:gd fmla="*/ 17 h 87" name="T7"/>
                <a:gd fmla="*/ 33 w 43" name="T8"/>
                <a:gd fmla="*/ 34 h 87" name="T9"/>
                <a:gd fmla="*/ 21 w 43" name="T10"/>
                <a:gd fmla="*/ 73 h 87" name="T11"/>
                <a:gd fmla="*/ 15 w 43" name="T12"/>
                <a:gd fmla="*/ 66 h 87" name="T13"/>
                <a:gd fmla="*/ 16 w 43" name="T14"/>
                <a:gd fmla="*/ 79 h 87" name="T15"/>
                <a:gd fmla="*/ 20 w 43" name="T16"/>
                <a:gd fmla="*/ 74 h 87" name="T17"/>
                <a:gd fmla="*/ 22 w 43" name="T18"/>
                <a:gd fmla="*/ 78 h 87" name="T19"/>
                <a:gd fmla="*/ 27 w 43" name="T20"/>
                <a:gd fmla="*/ 71 h 87" name="T21"/>
                <a:gd fmla="*/ 30 w 43" name="T22"/>
                <a:gd fmla="*/ 66 h 87" name="T23"/>
                <a:gd fmla="*/ 31 w 43" name="T24"/>
                <a:gd fmla="*/ 19 h 87" name="T25"/>
                <a:gd fmla="*/ 22 w 43" name="T26"/>
                <a:gd fmla="*/ 9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43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4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gdLst>
                <a:gd fmla="*/ 6 w 7" name="T0"/>
                <a:gd fmla="*/ 4 h 6" name="T1"/>
                <a:gd fmla="*/ 0 w 7" name="T2"/>
                <a:gd fmla="*/ 3 h 6" name="T3"/>
                <a:gd fmla="*/ 5 w 7" name="T4"/>
                <a:gd fmla="*/ 0 h 6" name="T5"/>
                <a:gd fmla="*/ 6 w 7" name="T6"/>
                <a:gd fmla="*/ 4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7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5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gdLst>
                <a:gd fmla="*/ 15 w 16" name="T0"/>
                <a:gd fmla="*/ 7 h 17" name="T1"/>
                <a:gd fmla="*/ 1 w 16" name="T2"/>
                <a:gd fmla="*/ 7 h 17" name="T3"/>
                <a:gd fmla="*/ 3 w 16" name="T4"/>
                <a:gd fmla="*/ 15 h 17" name="T5"/>
                <a:gd fmla="*/ 10 w 16" name="T6"/>
                <a:gd fmla="*/ 17 h 17" name="T7"/>
                <a:gd fmla="*/ 15 w 16" name="T8"/>
                <a:gd fmla="*/ 7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6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6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gdLst>
                <a:gd fmla="*/ 0 w 4" name="T0"/>
                <a:gd fmla="*/ 2 h 4" name="T1"/>
                <a:gd fmla="*/ 4 w 4" name="T2"/>
                <a:gd fmla="*/ 2 h 4" name="T3"/>
                <a:gd fmla="*/ 0 w 4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7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gdLst>
                <a:gd fmla="*/ 11 w 19" name="T0"/>
                <a:gd fmla="*/ 18 h 19" name="T1"/>
                <a:gd fmla="*/ 18 w 19" name="T2"/>
                <a:gd fmla="*/ 9 h 19" name="T3"/>
                <a:gd fmla="*/ 7 w 19" name="T4"/>
                <a:gd fmla="*/ 2 h 19" name="T5"/>
                <a:gd fmla="*/ 2 w 19" name="T6"/>
                <a:gd fmla="*/ 15 h 19" name="T7"/>
                <a:gd fmla="*/ 11 w 19" name="T8"/>
                <a:gd fmla="*/ 18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8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gdLst>
                <a:gd fmla="*/ 3 w 4" name="T0"/>
                <a:gd fmla="*/ 0 h 4" name="T1"/>
                <a:gd fmla="*/ 0 w 4" name="T2"/>
                <a:gd fmla="*/ 3 h 4" name="T3"/>
                <a:gd fmla="*/ 0 w 4" name="T4"/>
                <a:gd fmla="*/ 1 h 4" name="T5"/>
                <a:gd fmla="*/ 3 w 4" name="T6"/>
                <a:gd fmla="*/ 0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9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gdLst>
                <a:gd fmla="*/ 11 w 86" name="T0"/>
                <a:gd fmla="*/ 72 h 92" name="T1"/>
                <a:gd fmla="*/ 21 w 86" name="T2"/>
                <a:gd fmla="*/ 78 h 92" name="T3"/>
                <a:gd fmla="*/ 41 w 86" name="T4"/>
                <a:gd fmla="*/ 88 h 92" name="T5"/>
                <a:gd fmla="*/ 28 w 86" name="T6"/>
                <a:gd fmla="*/ 75 h 92" name="T7"/>
                <a:gd fmla="*/ 35 w 86" name="T8"/>
                <a:gd fmla="*/ 79 h 92" name="T9"/>
                <a:gd fmla="*/ 35 w 86" name="T10"/>
                <a:gd fmla="*/ 76 h 92" name="T11"/>
                <a:gd fmla="*/ 40 w 86" name="T12"/>
                <a:gd fmla="*/ 79 h 92" name="T13"/>
                <a:gd fmla="*/ 43 w 86" name="T14"/>
                <a:gd fmla="*/ 77 h 92" name="T15"/>
                <a:gd fmla="*/ 45 w 86" name="T16"/>
                <a:gd fmla="*/ 84 h 92" name="T17"/>
                <a:gd fmla="*/ 63 w 86" name="T18"/>
                <a:gd fmla="*/ 79 h 92" name="T19"/>
                <a:gd fmla="*/ 67 w 86" name="T20"/>
                <a:gd fmla="*/ 80 h 92" name="T21"/>
                <a:gd fmla="*/ 78 w 86" name="T22"/>
                <a:gd fmla="*/ 81 h 92" name="T23"/>
                <a:gd fmla="*/ 86 w 86" name="T24"/>
                <a:gd fmla="*/ 79 h 92" name="T25"/>
                <a:gd fmla="*/ 78 w 86" name="T26"/>
                <a:gd fmla="*/ 78 h 92" name="T27"/>
                <a:gd fmla="*/ 66 w 86" name="T28"/>
                <a:gd fmla="*/ 73 h 92" name="T29"/>
                <a:gd fmla="*/ 63 w 86" name="T30"/>
                <a:gd fmla="*/ 74 h 92" name="T31"/>
                <a:gd fmla="*/ 59 w 86" name="T32"/>
                <a:gd fmla="*/ 75 h 92" name="T33"/>
                <a:gd fmla="*/ 54 w 86" name="T34"/>
                <a:gd fmla="*/ 80 h 92" name="T35"/>
                <a:gd fmla="*/ 48 w 86" name="T36"/>
                <a:gd fmla="*/ 84 h 92" name="T37"/>
                <a:gd fmla="*/ 46 w 86" name="T38"/>
                <a:gd fmla="*/ 70 h 92" name="T39"/>
                <a:gd fmla="*/ 37 w 86" name="T40"/>
                <a:gd fmla="*/ 71 h 92" name="T41"/>
                <a:gd fmla="*/ 34 w 86" name="T42"/>
                <a:gd fmla="*/ 68 h 92" name="T43"/>
                <a:gd fmla="*/ 32 w 86" name="T44"/>
                <a:gd fmla="*/ 57 h 92" name="T45"/>
                <a:gd fmla="*/ 32 w 86" name="T46"/>
                <a:gd fmla="*/ 45 h 92" name="T47"/>
                <a:gd fmla="*/ 32 w 86" name="T48"/>
                <a:gd fmla="*/ 38 h 92" name="T49"/>
                <a:gd fmla="*/ 32 w 86" name="T50"/>
                <a:gd fmla="*/ 32 h 92" name="T51"/>
                <a:gd fmla="*/ 35 w 86" name="T52"/>
                <a:gd fmla="*/ 21 h 92" name="T53"/>
                <a:gd fmla="*/ 48 w 86" name="T54"/>
                <a:gd fmla="*/ 5 h 92" name="T55"/>
                <a:gd fmla="*/ 48 w 86" name="T56"/>
                <a:gd fmla="*/ 1 h 92" name="T57"/>
                <a:gd fmla="*/ 45 w 86" name="T58"/>
                <a:gd fmla="*/ 0 h 92" name="T59"/>
                <a:gd fmla="*/ 31 w 86" name="T60"/>
                <a:gd fmla="*/ 17 h 92" name="T61"/>
                <a:gd fmla="*/ 27 w 86" name="T62"/>
                <a:gd fmla="*/ 26 h 92" name="T63"/>
                <a:gd fmla="*/ 26 w 86" name="T64"/>
                <a:gd fmla="*/ 37 h 92" name="T65"/>
                <a:gd fmla="*/ 28 w 86" name="T66"/>
                <a:gd fmla="*/ 57 h 92" name="T67"/>
                <a:gd fmla="*/ 23 w 86" name="T68"/>
                <a:gd fmla="*/ 68 h 92" name="T69"/>
                <a:gd fmla="*/ 18 w 86" name="T70"/>
                <a:gd fmla="*/ 66 h 92" name="T71"/>
                <a:gd fmla="*/ 21 w 86" name="T72"/>
                <a:gd fmla="*/ 51 h 92" name="T73"/>
                <a:gd fmla="*/ 15 w 86" name="T74"/>
                <a:gd fmla="*/ 50 h 92" name="T75"/>
                <a:gd fmla="*/ 12 w 86" name="T76"/>
                <a:gd fmla="*/ 66 h 92" name="T77"/>
                <a:gd fmla="*/ 2 w 86" name="T78"/>
                <a:gd fmla="*/ 66 h 92" name="T79"/>
                <a:gd fmla="*/ 3 w 86" name="T80"/>
                <a:gd fmla="*/ 71 h 92" name="T81"/>
                <a:gd fmla="*/ 11 w 86" name="T82"/>
                <a:gd fmla="*/ 72 h 9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92" w="86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0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gdLst>
                <a:gd fmla="*/ 6 w 6" name="T0"/>
                <a:gd fmla="*/ 0 h 5" name="T1"/>
                <a:gd fmla="*/ 0 w 6" name="T2"/>
                <a:gd fmla="*/ 2 h 5" name="T3"/>
                <a:gd fmla="*/ 6 w 6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6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1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gdLst>
                <a:gd fmla="*/ 0 w 3" name="T0"/>
                <a:gd fmla="*/ 1 h 2" name="T1"/>
                <a:gd fmla="*/ 2 w 3" name="T2"/>
                <a:gd fmla="*/ 2 h 2" name="T3"/>
                <a:gd fmla="*/ 1 w 3" name="T4"/>
                <a:gd fmla="*/ 0 h 2" name="T5"/>
                <a:gd fmla="*/ 0 w 3" name="T6"/>
                <a:gd fmla="*/ 1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2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gdLst>
                <a:gd fmla="*/ 5 w 21" name="T0"/>
                <a:gd fmla="*/ 6 h 20" name="T1"/>
                <a:gd fmla="*/ 13 w 21" name="T2"/>
                <a:gd fmla="*/ 19 h 20" name="T3"/>
                <a:gd fmla="*/ 18 w 21" name="T4"/>
                <a:gd fmla="*/ 15 h 20" name="T5"/>
                <a:gd fmla="*/ 5 w 21" name="T6"/>
                <a:gd fmla="*/ 6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1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3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gdLst>
                <a:gd fmla="*/ 4 w 4" name="T0"/>
                <a:gd fmla="*/ 2 h 4" name="T1"/>
                <a:gd fmla="*/ 1 w 4" name="T2"/>
                <a:gd fmla="*/ 4 h 4" name="T3"/>
                <a:gd fmla="*/ 4 w 4" name="T4"/>
                <a:gd fmla="*/ 2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4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gdLst>
                <a:gd fmla="*/ 20 w 23" name="T0"/>
                <a:gd fmla="*/ 2 h 20" name="T1"/>
                <a:gd fmla="*/ 9 w 23" name="T2"/>
                <a:gd fmla="*/ 1 h 20" name="T3"/>
                <a:gd fmla="*/ 18 w 23" name="T4"/>
                <a:gd fmla="*/ 15 h 20" name="T5"/>
                <a:gd fmla="*/ 20 w 23" name="T6"/>
                <a:gd fmla="*/ 2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23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gdLst>
                <a:gd fmla="*/ 1 w 10" name="T0"/>
                <a:gd fmla="*/ 1 h 5" name="T1"/>
                <a:gd fmla="*/ 8 w 10" name="T2"/>
                <a:gd fmla="*/ 0 h 5" name="T3"/>
                <a:gd fmla="*/ 1 w 10" name="T4"/>
                <a:gd fmla="*/ 1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10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6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gdLst>
                <a:gd fmla="*/ 6 w 16" name="T0"/>
                <a:gd fmla="*/ 1 h 16" name="T1"/>
                <a:gd fmla="*/ 2 w 16" name="T2"/>
                <a:gd fmla="*/ 12 h 16" name="T3"/>
                <a:gd fmla="*/ 10 w 16" name="T4"/>
                <a:gd fmla="*/ 15 h 16" name="T5"/>
                <a:gd fmla="*/ 15 w 16" name="T6"/>
                <a:gd fmla="*/ 7 h 16" name="T7"/>
                <a:gd fmla="*/ 6 w 16" name="T8"/>
                <a:gd fmla="*/ 1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gdLst>
                <a:gd fmla="*/ 5 w 5" name="T0"/>
                <a:gd fmla="*/ 1 h 3" name="T1"/>
                <a:gd fmla="*/ 0 w 5" name="T2"/>
                <a:gd fmla="*/ 1 h 3" name="T3"/>
                <a:gd fmla="*/ 5 w 5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gdLst>
                <a:gd fmla="*/ 0 w 3" name="T0"/>
                <a:gd fmla="*/ 3 h 5" name="T1"/>
                <a:gd fmla="*/ 3 w 3" name="T2"/>
                <a:gd fmla="*/ 4 h 5" name="T3"/>
                <a:gd fmla="*/ 1 w 3" name="T4"/>
                <a:gd fmla="*/ 0 h 5" name="T5"/>
                <a:gd fmla="*/ 0 w 3" name="T6"/>
                <a:gd fmla="*/ 3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3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9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gdLst>
                <a:gd fmla="*/ 10 w 18" name="T0"/>
                <a:gd fmla="*/ 19 h 19" name="T1"/>
                <a:gd fmla="*/ 17 w 18" name="T2"/>
                <a:gd fmla="*/ 7 h 19" name="T3"/>
                <a:gd fmla="*/ 2 w 18" name="T4"/>
                <a:gd fmla="*/ 7 h 19" name="T5"/>
                <a:gd fmla="*/ 10 w 18" name="T6"/>
                <a:gd fmla="*/ 19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8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0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gdLst>
                <a:gd fmla="*/ 5 w 6" name="T0"/>
                <a:gd fmla="*/ 0 h 4" name="T1"/>
                <a:gd fmla="*/ 0 w 6" name="T2"/>
                <a:gd fmla="*/ 2 h 4" name="T3"/>
                <a:gd fmla="*/ 5 w 6" name="T4"/>
                <a:gd fmla="*/ 0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6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gdLst>
                <a:gd fmla="*/ 6 w 8" name="T0"/>
                <a:gd fmla="*/ 0 h 38" name="T1"/>
                <a:gd fmla="*/ 6 w 8" name="T2"/>
                <a:gd fmla="*/ 0 h 38" name="T3"/>
                <a:gd fmla="*/ 5 w 8" name="T4"/>
                <a:gd fmla="*/ 1 h 38" name="T5"/>
                <a:gd fmla="*/ 2 w 8" name="T6"/>
                <a:gd fmla="*/ 33 h 38" name="T7"/>
                <a:gd fmla="*/ 3 w 8" name="T8"/>
                <a:gd fmla="*/ 38 h 38" name="T9"/>
                <a:gd fmla="*/ 5 w 8" name="T10"/>
                <a:gd fmla="*/ 26 h 38" name="T11"/>
                <a:gd fmla="*/ 8 w 8" name="T12"/>
                <a:gd fmla="*/ 5 h 38" name="T13"/>
                <a:gd fmla="*/ 6 w 8" name="T14"/>
                <a:gd fmla="*/ 0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gdLst>
                <a:gd fmla="*/ 10 w 17" name="T0"/>
                <a:gd fmla="*/ 15 h 16" name="T1"/>
                <a:gd fmla="*/ 15 w 17" name="T2"/>
                <a:gd fmla="*/ 14 h 16" name="T3"/>
                <a:gd fmla="*/ 14 w 17" name="T4"/>
                <a:gd fmla="*/ 2 h 16" name="T5"/>
                <a:gd fmla="*/ 3 w 17" name="T6"/>
                <a:gd fmla="*/ 4 h 16" name="T7"/>
                <a:gd fmla="*/ 10 w 17" name="T8"/>
                <a:gd fmla="*/ 15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7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gdLst>
                <a:gd fmla="*/ 5 w 5" name="T0"/>
                <a:gd fmla="*/ 0 h 3" name="T1"/>
                <a:gd fmla="*/ 0 w 5" name="T2"/>
                <a:gd fmla="*/ 1 h 3" name="T3"/>
                <a:gd fmla="*/ 5 w 5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5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gdLst>
                <a:gd fmla="*/ 7 w 19" name="T0"/>
                <a:gd fmla="*/ 4 h 18" name="T1"/>
                <a:gd fmla="*/ 8 w 19" name="T2"/>
                <a:gd fmla="*/ 17 h 18" name="T3"/>
                <a:gd fmla="*/ 7 w 19" name="T4"/>
                <a:gd fmla="*/ 4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19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gdLst>
                <a:gd fmla="*/ 0 w 5" name="T0"/>
                <a:gd fmla="*/ 2 h 4" name="T1"/>
                <a:gd fmla="*/ 0 w 5" name="T2"/>
                <a:gd fmla="*/ 1 h 4" name="T3"/>
                <a:gd fmla="*/ 5 w 5" name="T4"/>
                <a:gd fmla="*/ 1 h 4" name="T5"/>
                <a:gd fmla="*/ 0 w 5" name="T6"/>
                <a:gd fmla="*/ 2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5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6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gdLst>
                <a:gd fmla="*/ 18 w 23" name="T0"/>
                <a:gd fmla="*/ 3 h 19" name="T1"/>
                <a:gd fmla="*/ 11 w 23" name="T2"/>
                <a:gd fmla="*/ 0 h 19" name="T3"/>
                <a:gd fmla="*/ 8 w 23" name="T4"/>
                <a:gd fmla="*/ 15 h 19" name="T5"/>
                <a:gd fmla="*/ 18 w 23" name="T6"/>
                <a:gd fmla="*/ 3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23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7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gdLst>
                <a:gd fmla="*/ 0 w 3" name="T0"/>
                <a:gd fmla="*/ 1 h 3" name="T1"/>
                <a:gd fmla="*/ 3 w 3" name="T2"/>
                <a:gd fmla="*/ 0 h 3" name="T3"/>
                <a:gd fmla="*/ 0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gdLst>
                <a:gd fmla="*/ 4 w 15" name="T0"/>
                <a:gd fmla="*/ 15 h 16" name="T1"/>
                <a:gd fmla="*/ 14 w 15" name="T2"/>
                <a:gd fmla="*/ 7 h 16" name="T3"/>
                <a:gd fmla="*/ 4 w 15" name="T4"/>
                <a:gd fmla="*/ 3 h 16" name="T5"/>
                <a:gd fmla="*/ 4 w 15" name="T6"/>
                <a:gd fmla="*/ 15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5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9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gdLst>
                <a:gd fmla="*/ 2 w 3" name="T0"/>
                <a:gd fmla="*/ 0 h 2" name="T1"/>
                <a:gd fmla="*/ 3 w 3" name="T2"/>
                <a:gd fmla="*/ 1 h 2" name="T3"/>
                <a:gd fmla="*/ 1 w 3" name="T4"/>
                <a:gd fmla="*/ 2 h 2" name="T5"/>
                <a:gd fmla="*/ 0 w 3" name="T6"/>
                <a:gd fmla="*/ 1 h 2" name="T7"/>
                <a:gd fmla="*/ 2 w 3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3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0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gdLst>
                <a:gd fmla="*/ 13 w 17" name="T0"/>
                <a:gd fmla="*/ 17 h 20" name="T1"/>
                <a:gd fmla="*/ 15 w 17" name="T2"/>
                <a:gd fmla="*/ 4 h 20" name="T3"/>
                <a:gd fmla="*/ 2 w 17" name="T4"/>
                <a:gd fmla="*/ 8 h 20" name="T5"/>
                <a:gd fmla="*/ 13 w 17" name="T6"/>
                <a:gd fmla="*/ 17 h 2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" w="17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1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gdLst>
                <a:gd fmla="*/ 5 w 6" name="T0"/>
                <a:gd fmla="*/ 0 h 3" name="T1"/>
                <a:gd fmla="*/ 0 w 6" name="T2"/>
                <a:gd fmla="*/ 0 h 3" name="T3"/>
                <a:gd fmla="*/ 5 w 6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6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2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gdLst>
                <a:gd fmla="*/ 10 w 17" name="T0"/>
                <a:gd fmla="*/ 17 h 19" name="T1"/>
                <a:gd fmla="*/ 13 w 17" name="T2"/>
                <a:gd fmla="*/ 4 h 19" name="T3"/>
                <a:gd fmla="*/ 0 w 17" name="T4"/>
                <a:gd fmla="*/ 10 h 19" name="T5"/>
                <a:gd fmla="*/ 10 w 17" name="T6"/>
                <a:gd fmla="*/ 17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7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3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gdLst>
                <a:gd fmla="*/ 4 w 5" name="T0"/>
                <a:gd fmla="*/ 0 h 5" name="T1"/>
                <a:gd fmla="*/ 5 w 5" name="T2"/>
                <a:gd fmla="*/ 2 h 5" name="T3"/>
                <a:gd fmla="*/ 0 w 5" name="T4"/>
                <a:gd fmla="*/ 3 h 5" name="T5"/>
                <a:gd fmla="*/ 4 w 5" name="T6"/>
                <a:gd fmla="*/ 0 h 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" w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4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gdLst>
                <a:gd fmla="*/ 2 w 12" name="T0"/>
                <a:gd fmla="*/ 1 h 7" name="T1"/>
                <a:gd fmla="*/ 1 w 12" name="T2"/>
                <a:gd fmla="*/ 6 h 7" name="T3"/>
                <a:gd fmla="*/ 11 w 12" name="T4"/>
                <a:gd fmla="*/ 7 h 7" name="T5"/>
                <a:gd fmla="*/ 9 w 12" name="T6"/>
                <a:gd fmla="*/ 1 h 7" name="T7"/>
                <a:gd fmla="*/ 2 w 12" name="T8"/>
                <a:gd fmla="*/ 1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12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5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gdLst>
                <a:gd fmla="*/ 16 w 18" name="T0"/>
                <a:gd fmla="*/ 6 h 19" name="T1"/>
                <a:gd fmla="*/ 3 w 18" name="T2"/>
                <a:gd fmla="*/ 3 h 19" name="T3"/>
                <a:gd fmla="*/ 1 w 18" name="T4"/>
                <a:gd fmla="*/ 10 h 19" name="T5"/>
                <a:gd fmla="*/ 16 w 18" name="T6"/>
                <a:gd fmla="*/ 6 h 1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" w="18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6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gdLst>
                <a:gd fmla="*/ 6 w 9" name="T0"/>
                <a:gd fmla="*/ 0 h 6" name="T1"/>
                <a:gd fmla="*/ 0 w 9" name="T2"/>
                <a:gd fmla="*/ 3 h 6" name="T3"/>
                <a:gd fmla="*/ 6 w 9" name="T4"/>
                <a:gd fmla="*/ 0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9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7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gdLst>
                <a:gd fmla="*/ 9 w 21" name="T0"/>
                <a:gd fmla="*/ 16 h 16" name="T1"/>
                <a:gd fmla="*/ 10 w 21" name="T2"/>
                <a:gd fmla="*/ 0 h 16" name="T3"/>
                <a:gd fmla="*/ 1 w 21" name="T4"/>
                <a:gd fmla="*/ 10 h 16" name="T5"/>
                <a:gd fmla="*/ 9 w 21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1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8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gdLst>
                <a:gd fmla="*/ 2 w 2" name="T0"/>
                <a:gd fmla="*/ 1 h 3" name="T1"/>
                <a:gd fmla="*/ 0 w 2" name="T2"/>
                <a:gd fmla="*/ 2 h 3" name="T3"/>
                <a:gd fmla="*/ 2 w 2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2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9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gdLst>
                <a:gd fmla="*/ 16 w 25" name="T0"/>
                <a:gd fmla="*/ 19 h 22" name="T1"/>
                <a:gd fmla="*/ 1 w 25" name="T2"/>
                <a:gd fmla="*/ 14 h 22" name="T3"/>
                <a:gd fmla="*/ 12 w 25" name="T4"/>
                <a:gd fmla="*/ 21 h 22" name="T5"/>
                <a:gd fmla="*/ 12 w 25" name="T6"/>
                <a:gd fmla="*/ 19 h 22" name="T7"/>
                <a:gd fmla="*/ 16 w 25" name="T8"/>
                <a:gd fmla="*/ 19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25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0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gdLst>
                <a:gd fmla="*/ 3 w 9" name="T0"/>
                <a:gd fmla="*/ 7 h 7" name="T1"/>
                <a:gd fmla="*/ 0 w 9" name="T2"/>
                <a:gd fmla="*/ 6 h 7" name="T3"/>
                <a:gd fmla="*/ 1 w 9" name="T4"/>
                <a:gd fmla="*/ 6 h 7" name="T5"/>
                <a:gd fmla="*/ 5 w 9" name="T6"/>
                <a:gd fmla="*/ 0 h 7" name="T7"/>
                <a:gd fmla="*/ 3 w 9" name="T8"/>
                <a:gd fmla="*/ 7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9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1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gdLst>
                <a:gd fmla="*/ 11 w 40" name="T0"/>
                <a:gd fmla="*/ 28 h 28" name="T1"/>
                <a:gd fmla="*/ 38 w 40" name="T2"/>
                <a:gd fmla="*/ 7 h 28" name="T3"/>
                <a:gd fmla="*/ 40 w 40" name="T4"/>
                <a:gd fmla="*/ 4 h 28" name="T5"/>
                <a:gd fmla="*/ 25 w 40" name="T6"/>
                <a:gd fmla="*/ 5 h 28" name="T7"/>
                <a:gd fmla="*/ 19 w 40" name="T8"/>
                <a:gd fmla="*/ 1 h 28" name="T9"/>
                <a:gd fmla="*/ 12 w 40" name="T10"/>
                <a:gd fmla="*/ 11 h 28" name="T11"/>
                <a:gd fmla="*/ 2 w 40" name="T12"/>
                <a:gd fmla="*/ 22 h 28" name="T13"/>
                <a:gd fmla="*/ 5 w 40" name="T14"/>
                <a:gd fmla="*/ 20 h 28" name="T15"/>
                <a:gd fmla="*/ 7 w 40" name="T16"/>
                <a:gd fmla="*/ 23 h 28" name="T17"/>
                <a:gd fmla="*/ 10 w 40" name="T18"/>
                <a:gd fmla="*/ 20 h 28" name="T19"/>
                <a:gd fmla="*/ 10 w 40" name="T20"/>
                <a:gd fmla="*/ 23 h 28" name="T21"/>
                <a:gd fmla="*/ 14 w 40" name="T22"/>
                <a:gd fmla="*/ 22 h 28" name="T23"/>
                <a:gd fmla="*/ 11 w 40" name="T24"/>
                <a:gd fmla="*/ 28 h 2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" w="40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2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gdLst>
                <a:gd fmla="*/ 3 w 3" name="T0"/>
                <a:gd fmla="*/ 1 h 3" name="T1"/>
                <a:gd fmla="*/ 2 w 3" name="T2"/>
                <a:gd fmla="*/ 3 h 3" name="T3"/>
                <a:gd fmla="*/ 3 w 3" name="T4"/>
                <a:gd fmla="*/ 1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3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gdLst>
                <a:gd fmla="*/ 12 w 37" name="T0"/>
                <a:gd fmla="*/ 2 h 14" name="T1"/>
                <a:gd fmla="*/ 2 w 37" name="T2"/>
                <a:gd fmla="*/ 2 h 14" name="T3"/>
                <a:gd fmla="*/ 1 w 37" name="T4"/>
                <a:gd fmla="*/ 6 h 14" name="T5"/>
                <a:gd fmla="*/ 28 w 37" name="T6"/>
                <a:gd fmla="*/ 6 h 14" name="T7"/>
                <a:gd fmla="*/ 37 w 37" name="T8"/>
                <a:gd fmla="*/ 12 h 14" name="T9"/>
                <a:gd fmla="*/ 31 w 37" name="T10"/>
                <a:gd fmla="*/ 0 h 14" name="T11"/>
                <a:gd fmla="*/ 12 w 37" name="T12"/>
                <a:gd fmla="*/ 2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37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4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gdLst>
                <a:gd fmla="*/ 133 w 133" name="T0"/>
                <a:gd fmla="*/ 12 h 17" name="T1"/>
                <a:gd fmla="*/ 128 w 133" name="T2"/>
                <a:gd fmla="*/ 9 h 17" name="T3"/>
                <a:gd fmla="*/ 119 w 133" name="T4"/>
                <a:gd fmla="*/ 7 h 17" name="T5"/>
                <a:gd fmla="*/ 95 w 133" name="T6"/>
                <a:gd fmla="*/ 4 h 17" name="T7"/>
                <a:gd fmla="*/ 63 w 133" name="T8"/>
                <a:gd fmla="*/ 1 h 17" name="T9"/>
                <a:gd fmla="*/ 41 w 133" name="T10"/>
                <a:gd fmla="*/ 4 h 17" name="T11"/>
                <a:gd fmla="*/ 38 w 133" name="T12"/>
                <a:gd fmla="*/ 3 h 17" name="T13"/>
                <a:gd fmla="*/ 0 w 133" name="T14"/>
                <a:gd fmla="*/ 9 h 17" name="T15"/>
                <a:gd fmla="*/ 8 w 133" name="T16"/>
                <a:gd fmla="*/ 12 h 17" name="T17"/>
                <a:gd fmla="*/ 11 w 133" name="T18"/>
                <a:gd fmla="*/ 12 h 17" name="T19"/>
                <a:gd fmla="*/ 21 w 133" name="T20"/>
                <a:gd fmla="*/ 10 h 17" name="T21"/>
                <a:gd fmla="*/ 46 w 133" name="T22"/>
                <a:gd fmla="*/ 8 h 17" name="T23"/>
                <a:gd fmla="*/ 65 w 133" name="T24"/>
                <a:gd fmla="*/ 6 h 17" name="T25"/>
                <a:gd fmla="*/ 69 w 133" name="T26"/>
                <a:gd fmla="*/ 7 h 17" name="T27"/>
                <a:gd fmla="*/ 85 w 133" name="T28"/>
                <a:gd fmla="*/ 7 h 17" name="T29"/>
                <a:gd fmla="*/ 90 w 133" name="T30"/>
                <a:gd fmla="*/ 8 h 17" name="T31"/>
                <a:gd fmla="*/ 112 w 133" name="T32"/>
                <a:gd fmla="*/ 12 h 17" name="T33"/>
                <a:gd fmla="*/ 115 w 133" name="T34"/>
                <a:gd fmla="*/ 11 h 17" name="T35"/>
                <a:gd fmla="*/ 124 w 133" name="T36"/>
                <a:gd fmla="*/ 14 h 17" name="T37"/>
                <a:gd fmla="*/ 133 w 133" name="T38"/>
                <a:gd fmla="*/ 12 h 1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7" w="133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5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gdLst>
                <a:gd fmla="*/ 13 w 19" name="T0"/>
                <a:gd fmla="*/ 17 h 18" name="T1"/>
                <a:gd fmla="*/ 18 w 19" name="T2"/>
                <a:gd fmla="*/ 8 h 18" name="T3"/>
                <a:gd fmla="*/ 4 w 19" name="T4"/>
                <a:gd fmla="*/ 5 h 18" name="T5"/>
                <a:gd fmla="*/ 13 w 19" name="T6"/>
                <a:gd fmla="*/ 17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9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6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gdLst>
                <a:gd fmla="*/ 4 w 9" name="T0"/>
                <a:gd fmla="*/ 0 h 8" name="T1"/>
                <a:gd fmla="*/ 0 w 9" name="T2"/>
                <a:gd fmla="*/ 8 h 8" name="T3"/>
                <a:gd fmla="*/ 4 w 9" name="T4"/>
                <a:gd fmla="*/ 0 h 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8" w="9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7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gdLst>
                <a:gd fmla="*/ 6 w 9" name="T0"/>
                <a:gd fmla="*/ 0 h 16" name="T1"/>
                <a:gd fmla="*/ 1 w 9" name="T2"/>
                <a:gd fmla="*/ 1 h 16" name="T3"/>
                <a:gd fmla="*/ 0 w 9" name="T4"/>
                <a:gd fmla="*/ 14 h 16" name="T5"/>
                <a:gd fmla="*/ 7 w 9" name="T6"/>
                <a:gd fmla="*/ 14 h 16" name="T7"/>
                <a:gd fmla="*/ 6 w 9" name="T8"/>
                <a:gd fmla="*/ 0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9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8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gdLst>
                <a:gd fmla="*/ 10 w 10" name="T0"/>
                <a:gd fmla="*/ 16 h 18" name="T1"/>
                <a:gd fmla="*/ 1 w 10" name="T2"/>
                <a:gd fmla="*/ 4 h 18" name="T3"/>
                <a:gd fmla="*/ 2 w 10" name="T4"/>
                <a:gd fmla="*/ 16 h 18" name="T5"/>
                <a:gd fmla="*/ 10 w 10" name="T6"/>
                <a:gd fmla="*/ 16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0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9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gdLst>
                <a:gd fmla="*/ 15 w 20" name="T0"/>
                <a:gd fmla="*/ 5 h 20" name="T1"/>
                <a:gd fmla="*/ 8 w 20" name="T2"/>
                <a:gd fmla="*/ 18 h 20" name="T3"/>
                <a:gd fmla="*/ 15 w 20" name="T4"/>
                <a:gd fmla="*/ 5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0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gdLst>
                <a:gd fmla="*/ 0 w 2" name="T0"/>
                <a:gd fmla="*/ 0 h 3" name="T1"/>
                <a:gd fmla="*/ 0 w 2" name="T2"/>
                <a:gd fmla="*/ 2 h 3" name="T3"/>
                <a:gd fmla="*/ 0 w 2" name="T4"/>
                <a:gd fmla="*/ 0 h 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" w="2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1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gdLst>
                <a:gd fmla="*/ 12 w 17" name="T0"/>
                <a:gd fmla="*/ 13 h 14" name="T1"/>
                <a:gd fmla="*/ 13 w 17" name="T2"/>
                <a:gd fmla="*/ 2 h 14" name="T3"/>
                <a:gd fmla="*/ 5 w 17" name="T4"/>
                <a:gd fmla="*/ 2 h 14" name="T5"/>
                <a:gd fmla="*/ 6 w 17" name="T6"/>
                <a:gd fmla="*/ 13 h 14" name="T7"/>
                <a:gd fmla="*/ 12 w 17" name="T8"/>
                <a:gd fmla="*/ 13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7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2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gdLst>
                <a:gd fmla="*/ 2 w 5" name="T0"/>
                <a:gd fmla="*/ 0 h 7" name="T1"/>
                <a:gd fmla="*/ 4 w 5" name="T2"/>
                <a:gd fmla="*/ 2 h 7" name="T3"/>
                <a:gd fmla="*/ 0 w 5" name="T4"/>
                <a:gd fmla="*/ 5 h 7" name="T5"/>
                <a:gd fmla="*/ 2 w 5" name="T6"/>
                <a:gd fmla="*/ 0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5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3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gdLst>
                <a:gd fmla="*/ 6 w 9" name="T0"/>
                <a:gd fmla="*/ 15 h 16" name="T1"/>
                <a:gd fmla="*/ 8 w 9" name="T2"/>
                <a:gd fmla="*/ 2 h 16" name="T3"/>
                <a:gd fmla="*/ 2 w 9" name="T4"/>
                <a:gd fmla="*/ 1 h 16" name="T5"/>
                <a:gd fmla="*/ 1 w 9" name="T6"/>
                <a:gd fmla="*/ 14 h 16" name="T7"/>
                <a:gd fmla="*/ 6 w 9" name="T8"/>
                <a:gd fmla="*/ 15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9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4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gdLst>
                <a:gd fmla="*/ 8 w 12" name="T0"/>
                <a:gd fmla="*/ 0 h 12" name="T1"/>
                <a:gd fmla="*/ 6 w 12" name="T2"/>
                <a:gd fmla="*/ 12 h 12" name="T3"/>
                <a:gd fmla="*/ 8 w 12" name="T4"/>
                <a:gd fmla="*/ 0 h 1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2" w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5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gdLst>
                <a:gd fmla="*/ 19 w 21" name="T0"/>
                <a:gd fmla="*/ 9 h 18" name="T1"/>
                <a:gd fmla="*/ 8 w 21" name="T2"/>
                <a:gd fmla="*/ 17 h 18" name="T3"/>
                <a:gd fmla="*/ 19 w 21" name="T4"/>
                <a:gd fmla="*/ 9 h 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8" w="21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6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gdLst>
                <a:gd fmla="*/ 0 w 5" name="T0"/>
                <a:gd fmla="*/ 5 h 6" name="T1"/>
                <a:gd fmla="*/ 2 w 5" name="T2"/>
                <a:gd fmla="*/ 0 h 6" name="T3"/>
                <a:gd fmla="*/ 5 w 5" name="T4"/>
                <a:gd fmla="*/ 4 h 6" name="T5"/>
                <a:gd fmla="*/ 0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7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gdLst>
                <a:gd fmla="*/ 15 w 16" name="T0"/>
                <a:gd fmla="*/ 5 h 18" name="T1"/>
                <a:gd fmla="*/ 2 w 16" name="T2"/>
                <a:gd fmla="*/ 7 h 18" name="T3"/>
                <a:gd fmla="*/ 11 w 16" name="T4"/>
                <a:gd fmla="*/ 17 h 18" name="T5"/>
                <a:gd fmla="*/ 15 w 16" name="T6"/>
                <a:gd fmla="*/ 5 h 1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" w="16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8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gdLst>
                <a:gd fmla="*/ 130 w 130" name="T0"/>
                <a:gd fmla="*/ 9 h 12" name="T1"/>
                <a:gd fmla="*/ 118 w 130" name="T2"/>
                <a:gd fmla="*/ 6 h 12" name="T3"/>
                <a:gd fmla="*/ 75 w 130" name="T4"/>
                <a:gd fmla="*/ 1 h 12" name="T5"/>
                <a:gd fmla="*/ 28 w 130" name="T6"/>
                <a:gd fmla="*/ 2 h 12" name="T7"/>
                <a:gd fmla="*/ 26 w 130" name="T8"/>
                <a:gd fmla="*/ 3 h 12" name="T9"/>
                <a:gd fmla="*/ 7 w 130" name="T10"/>
                <a:gd fmla="*/ 12 h 12" name="T11"/>
                <a:gd fmla="*/ 129 w 130" name="T12"/>
                <a:gd fmla="*/ 12 h 12" name="T13"/>
                <a:gd fmla="*/ 130 w 130" name="T14"/>
                <a:gd fmla="*/ 9 h 1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" w="130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9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gdLst>
                <a:gd fmla="*/ 2 w 9" name="T0"/>
                <a:gd fmla="*/ 2 h 9" name="T1"/>
                <a:gd fmla="*/ 8 w 9" name="T2"/>
                <a:gd fmla="*/ 6 h 9" name="T3"/>
                <a:gd fmla="*/ 2 w 9" name="T4"/>
                <a:gd fmla="*/ 2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0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gdLst>
                <a:gd fmla="*/ 2 w 12" name="T0"/>
                <a:gd fmla="*/ 8 h 10" name="T1"/>
                <a:gd fmla="*/ 9 w 12" name="T2"/>
                <a:gd fmla="*/ 9 h 10" name="T3"/>
                <a:gd fmla="*/ 2 w 12" name="T4"/>
                <a:gd fmla="*/ 8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12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1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gdLst>
                <a:gd fmla="*/ 1 w 6" name="T0"/>
                <a:gd fmla="*/ 6 h 7" name="T1"/>
                <a:gd fmla="*/ 5 w 6" name="T2"/>
                <a:gd fmla="*/ 6 h 7" name="T3"/>
                <a:gd fmla="*/ 1 w 6" name="T4"/>
                <a:gd fmla="*/ 6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6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2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gdLst>
                <a:gd fmla="*/ 2 w 7" name="T0"/>
                <a:gd fmla="*/ 7 h 7" name="T1"/>
                <a:gd fmla="*/ 6 w 7" name="T2"/>
                <a:gd fmla="*/ 7 h 7" name="T3"/>
                <a:gd fmla="*/ 6 w 7" name="T4"/>
                <a:gd fmla="*/ 1 h 7" name="T5"/>
                <a:gd fmla="*/ 2 w 7" name="T6"/>
                <a:gd fmla="*/ 7 h 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" w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3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gdLst>
                <a:gd fmla="*/ 1 w 8" name="T0"/>
                <a:gd fmla="*/ 1 h 7" name="T1"/>
                <a:gd fmla="*/ 6 w 8" name="T2"/>
                <a:gd fmla="*/ 5 h 7" name="T3"/>
                <a:gd fmla="*/ 1 w 8" name="T4"/>
                <a:gd fmla="*/ 1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8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4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gdLst>
                <a:gd fmla="*/ 1 w 5" name="T0"/>
                <a:gd fmla="*/ 5 h 6" name="T1"/>
                <a:gd fmla="*/ 2 w 5" name="T2"/>
                <a:gd fmla="*/ 6 h 6" name="T3"/>
                <a:gd fmla="*/ 5 w 5" name="T4"/>
                <a:gd fmla="*/ 1 h 6" name="T5"/>
                <a:gd fmla="*/ 1 w 5" name="T6"/>
                <a:gd fmla="*/ 5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5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5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gdLst>
                <a:gd fmla="*/ 1 w 6" name="T0"/>
                <a:gd fmla="*/ 6 h 6" name="T1"/>
                <a:gd fmla="*/ 3 w 6" name="T2"/>
                <a:gd fmla="*/ 0 h 6" name="T3"/>
                <a:gd fmla="*/ 0 w 6" name="T4"/>
                <a:gd fmla="*/ 1 h 6" name="T5"/>
                <a:gd fmla="*/ 1 w 6" name="T6"/>
                <a:gd fmla="*/ 6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6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gdLst>
                <a:gd fmla="*/ 0 w 12" name="T0"/>
                <a:gd fmla="*/ 7 h 11" name="T1"/>
                <a:gd fmla="*/ 2 w 12" name="T2"/>
                <a:gd fmla="*/ 11 h 11" name="T3"/>
                <a:gd fmla="*/ 0 w 12" name="T4"/>
                <a:gd fmla="*/ 7 h 1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" w="12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7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gdLst>
                <a:gd fmla="*/ 1 w 6" name="T0"/>
                <a:gd fmla="*/ 4 h 6" name="T1"/>
                <a:gd fmla="*/ 6 w 6" name="T2"/>
                <a:gd fmla="*/ 2 h 6" name="T3"/>
                <a:gd fmla="*/ 1 w 6" name="T4"/>
                <a:gd fmla="*/ 4 h 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" w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8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gdLst>
                <a:gd fmla="*/ 0 w 6" name="T0"/>
                <a:gd fmla="*/ 2 h 10" name="T1"/>
                <a:gd fmla="*/ 0 w 6" name="T2"/>
                <a:gd fmla="*/ 6 h 10" name="T3"/>
                <a:gd fmla="*/ 0 w 6" name="T4"/>
                <a:gd fmla="*/ 2 h 1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0" w="6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9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gdLst>
                <a:gd fmla="*/ 1 w 6" name="T0"/>
                <a:gd fmla="*/ 2 h 6" name="T1"/>
                <a:gd fmla="*/ 1 w 6" name="T2"/>
                <a:gd fmla="*/ 5 h 6" name="T3"/>
                <a:gd fmla="*/ 6 w 6" name="T4"/>
                <a:gd fmla="*/ 4 h 6" name="T5"/>
                <a:gd fmla="*/ 1 w 6" name="T6"/>
                <a:gd fmla="*/ 2 h 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" w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0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gdLst>
                <a:gd fmla="*/ 1 w 7" name="T0"/>
                <a:gd fmla="*/ 5 h 7" name="T1"/>
                <a:gd fmla="*/ 6 w 7" name="T2"/>
                <a:gd fmla="*/ 5 h 7" name="T3"/>
                <a:gd fmla="*/ 1 w 7" name="T4"/>
                <a:gd fmla="*/ 5 h 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" w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1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gdLst>
                <a:gd fmla="*/ 1 w 8" name="T0"/>
                <a:gd fmla="*/ 4 h 5" name="T1"/>
                <a:gd fmla="*/ 8 w 8" name="T2"/>
                <a:gd fmla="*/ 4 h 5" name="T3"/>
                <a:gd fmla="*/ 1 w 8" name="T4"/>
                <a:gd fmla="*/ 4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8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2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gdLst>
                <a:gd fmla="*/ 1 w 4" name="T0"/>
                <a:gd fmla="*/ 3 h 4" name="T1"/>
                <a:gd fmla="*/ 4 w 4" name="T2"/>
                <a:gd fmla="*/ 1 h 4" name="T3"/>
                <a:gd fmla="*/ 1 w 4" name="T4"/>
                <a:gd fmla="*/ 3 h 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" w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3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gdLst>
                <a:gd fmla="*/ 2 w 2" name="T0"/>
                <a:gd fmla="*/ 2 h 2" name="T1"/>
                <a:gd fmla="*/ 1 w 2" name="T2"/>
                <a:gd fmla="*/ 0 h 2" name="T3"/>
                <a:gd fmla="*/ 2 w 2" name="T4"/>
                <a:gd fmla="*/ 2 h 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" w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4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gdLst>
                <a:gd fmla="*/ 1 w 18" name="T0"/>
                <a:gd fmla="*/ 11 h 17" name="T1"/>
                <a:gd fmla="*/ 7 w 18" name="T2"/>
                <a:gd fmla="*/ 17 h 17" name="T3"/>
                <a:gd fmla="*/ 15 w 18" name="T4"/>
                <a:gd fmla="*/ 15 h 17" name="T5"/>
                <a:gd fmla="*/ 16 w 18" name="T6"/>
                <a:gd fmla="*/ 4 h 17" name="T7"/>
                <a:gd fmla="*/ 3 w 18" name="T8"/>
                <a:gd fmla="*/ 4 h 17" name="T9"/>
                <a:gd fmla="*/ 1 w 18" name="T10"/>
                <a:gd fmla="*/ 11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18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5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gdLst>
                <a:gd fmla="*/ 0 w 48" name="T0"/>
                <a:gd fmla="*/ 17 h 35" name="T1"/>
                <a:gd fmla="*/ 6 w 48" name="T2"/>
                <a:gd fmla="*/ 27 h 35" name="T3"/>
                <a:gd fmla="*/ 12 w 48" name="T4"/>
                <a:gd fmla="*/ 30 h 35" name="T5"/>
                <a:gd fmla="*/ 10 w 48" name="T6"/>
                <a:gd fmla="*/ 23 h 35" name="T7"/>
                <a:gd fmla="*/ 18 w 48" name="T8"/>
                <a:gd fmla="*/ 29 h 35" name="T9"/>
                <a:gd fmla="*/ 19 w 48" name="T10"/>
                <a:gd fmla="*/ 28 h 35" name="T11"/>
                <a:gd fmla="*/ 19 w 48" name="T12"/>
                <a:gd fmla="*/ 22 h 35" name="T13"/>
                <a:gd fmla="*/ 21 w 48" name="T14"/>
                <a:gd fmla="*/ 23 h 35" name="T15"/>
                <a:gd fmla="*/ 22 w 48" name="T16"/>
                <a:gd fmla="*/ 20 h 35" name="T17"/>
                <a:gd fmla="*/ 24 w 48" name="T18"/>
                <a:gd fmla="*/ 21 h 35" name="T19"/>
                <a:gd fmla="*/ 25 w 48" name="T20"/>
                <a:gd fmla="*/ 18 h 35" name="T21"/>
                <a:gd fmla="*/ 26 w 48" name="T22"/>
                <a:gd fmla="*/ 20 h 35" name="T23"/>
                <a:gd fmla="*/ 28 w 48" name="T24"/>
                <a:gd fmla="*/ 19 h 35" name="T25"/>
                <a:gd fmla="*/ 29 w 48" name="T26"/>
                <a:gd fmla="*/ 25 h 35" name="T27"/>
                <a:gd fmla="*/ 31 w 48" name="T28"/>
                <a:gd fmla="*/ 22 h 35" name="T29"/>
                <a:gd fmla="*/ 33 w 48" name="T30"/>
                <a:gd fmla="*/ 31 h 35" name="T31"/>
                <a:gd fmla="*/ 39 w 48" name="T32"/>
                <a:gd fmla="*/ 28 h 35" name="T33"/>
                <a:gd fmla="*/ 39 w 48" name="T34"/>
                <a:gd fmla="*/ 31 h 35" name="T35"/>
                <a:gd fmla="*/ 46 w 48" name="T36"/>
                <a:gd fmla="*/ 15 h 35" name="T37"/>
                <a:gd fmla="*/ 36 w 48" name="T38"/>
                <a:gd fmla="*/ 20 h 35" name="T39"/>
                <a:gd fmla="*/ 33 w 48" name="T40"/>
                <a:gd fmla="*/ 9 h 35" name="T41"/>
                <a:gd fmla="*/ 31 w 48" name="T42"/>
                <a:gd fmla="*/ 9 h 35" name="T43"/>
                <a:gd fmla="*/ 26 w 48" name="T44"/>
                <a:gd fmla="*/ 0 h 35" name="T45"/>
                <a:gd fmla="*/ 21 w 48" name="T46"/>
                <a:gd fmla="*/ 9 h 35" name="T47"/>
                <a:gd fmla="*/ 17 w 48" name="T48"/>
                <a:gd fmla="*/ 5 h 35" name="T49"/>
                <a:gd fmla="*/ 13 w 48" name="T50"/>
                <a:gd fmla="*/ 19 h 35" name="T51"/>
                <a:gd fmla="*/ 0 w 48" name="T52"/>
                <a:gd fmla="*/ 17 h 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5" w="48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http://www.ypppt.com/</Company>
  <PresentationFormat>宽屏</PresentationFormat>
  <Paragraphs>127</Paragraphs>
  <Slides>19</Slides>
  <Notes>0</Notes>
  <TotalTime>5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0">
      <vt:lpstr>Arial</vt:lpstr>
      <vt:lpstr>Calibri Light</vt:lpstr>
      <vt:lpstr>Calibri</vt:lpstr>
      <vt:lpstr>造字工房悦黑体验版常规体</vt:lpstr>
      <vt:lpstr>微软雅黑</vt:lpstr>
      <vt:lpstr>造字工房悦圆演示版常规体</vt:lpstr>
      <vt:lpstr>Didot</vt:lpstr>
      <vt:lpstr>Gill Sans MT</vt:lpstr>
      <vt:lpstr>Verdana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2014-09-01T16:14:00Z</dcterms:created>
  <cp:lastModifiedBy>Administrator</cp:lastModifiedBy>
  <dcterms:modified xsi:type="dcterms:W3CDTF">2021-08-20T10:49:41Z</dcterms:modified>
  <cp:revision>173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2052-10.1.0.5603</vt:lpwstr>
  </property>
</Properties>
</file>