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"/>
  </p:notesMasterIdLst>
  <p:sldIdLst>
    <p:sldId id="283" r:id="rId5"/>
    <p:sldId id="286" r:id="rId6"/>
    <p:sldId id="267" r:id="rId7"/>
    <p:sldId id="284" r:id="rId8"/>
    <p:sldId id="285" r:id="rId9"/>
    <p:sldId id="325" r:id="rId10"/>
    <p:sldId id="320" r:id="rId11"/>
    <p:sldId id="289" r:id="rId12"/>
    <p:sldId id="290" r:id="rId13"/>
    <p:sldId id="292" r:id="rId14"/>
    <p:sldId id="291" r:id="rId15"/>
    <p:sldId id="293" r:id="rId16"/>
    <p:sldId id="309" r:id="rId17"/>
    <p:sldId id="296" r:id="rId18"/>
    <p:sldId id="324" r:id="rId19"/>
    <p:sldId id="294" r:id="rId20"/>
    <p:sldId id="295" r:id="rId21"/>
    <p:sldId id="297" r:id="rId22"/>
    <p:sldId id="298" r:id="rId23"/>
    <p:sldId id="299" r:id="rId24"/>
    <p:sldId id="319" r:id="rId25"/>
    <p:sldId id="310" r:id="rId26"/>
    <p:sldId id="301" r:id="rId27"/>
    <p:sldId id="302" r:id="rId28"/>
    <p:sldId id="303" r:id="rId29"/>
    <p:sldId id="300" r:id="rId30"/>
    <p:sldId id="304" r:id="rId31"/>
    <p:sldId id="305" r:id="rId32"/>
    <p:sldId id="306" r:id="rId33"/>
    <p:sldId id="311" r:id="rId34"/>
    <p:sldId id="307" r:id="rId35"/>
    <p:sldId id="308" r:id="rId36"/>
    <p:sldId id="312" r:id="rId37"/>
    <p:sldId id="313" r:id="rId38"/>
    <p:sldId id="314" r:id="rId39"/>
    <p:sldId id="288" r:id="rId40"/>
    <p:sldId id="315" r:id="rId41"/>
    <p:sldId id="322" r:id="rId42"/>
    <p:sldId id="316" r:id="rId43"/>
    <p:sldId id="323" r:id="rId44"/>
  </p:sldIdLst>
  <p:sldSz cx="12190413" cy="6858000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2" autoAdjust="0"/>
    <p:restoredTop sz="93080" autoAdjust="0"/>
  </p:normalViewPr>
  <p:slideViewPr>
    <p:cSldViewPr>
      <p:cViewPr varScale="1">
        <p:scale>
          <a:sx n="82" d="100"/>
          <a:sy n="82" d="100"/>
        </p:scale>
        <p:origin x="34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slides/slide28.xml" Type="http://schemas.openxmlformats.org/officeDocument/2006/relationships/slide"/><Relationship Id="rId33" Target="slides/slide29.xml" Type="http://schemas.openxmlformats.org/officeDocument/2006/relationships/slide"/><Relationship Id="rId34" Target="slides/slide30.xml" Type="http://schemas.openxmlformats.org/officeDocument/2006/relationships/slide"/><Relationship Id="rId35" Target="slides/slide31.xml" Type="http://schemas.openxmlformats.org/officeDocument/2006/relationships/slide"/><Relationship Id="rId36" Target="slides/slide32.xml" Type="http://schemas.openxmlformats.org/officeDocument/2006/relationships/slide"/><Relationship Id="rId37" Target="slides/slide33.xml" Type="http://schemas.openxmlformats.org/officeDocument/2006/relationships/slide"/><Relationship Id="rId38" Target="slides/slide34.xml" Type="http://schemas.openxmlformats.org/officeDocument/2006/relationships/slide"/><Relationship Id="rId39" Target="slides/slide35.xml" Type="http://schemas.openxmlformats.org/officeDocument/2006/relationships/slide"/><Relationship Id="rId4" Target="notesMasters/notesMaster1.xml" Type="http://schemas.openxmlformats.org/officeDocument/2006/relationships/notesMaster"/><Relationship Id="rId40" Target="slides/slide36.xml" Type="http://schemas.openxmlformats.org/officeDocument/2006/relationships/slide"/><Relationship Id="rId41" Target="slides/slide37.xml" Type="http://schemas.openxmlformats.org/officeDocument/2006/relationships/slide"/><Relationship Id="rId42" Target="slides/slide38.xml" Type="http://schemas.openxmlformats.org/officeDocument/2006/relationships/slide"/><Relationship Id="rId43" Target="slides/slide39.xml" Type="http://schemas.openxmlformats.org/officeDocument/2006/relationships/slide"/><Relationship Id="rId44" Target="slides/slide40.xml" Type="http://schemas.openxmlformats.org/officeDocument/2006/relationships/slide"/><Relationship Id="rId45" Target="tags/tag23.xml" Type="http://schemas.openxmlformats.org/officeDocument/2006/relationships/tags"/><Relationship Id="rId46" Target="presProps.xml" Type="http://schemas.openxmlformats.org/officeDocument/2006/relationships/presProps"/><Relationship Id="rId47" Target="viewProps.xml" Type="http://schemas.openxmlformats.org/officeDocument/2006/relationships/viewProps"/><Relationship Id="rId48" Target="theme/theme1.xml" Type="http://schemas.openxmlformats.org/officeDocument/2006/relationships/theme"/><Relationship Id="rId49" Target="tableStyles.xml" Type="http://schemas.openxmlformats.org/officeDocument/2006/relationships/tableStyles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AED0-7D10-4239-9B56-C55805060B86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47A23-5BA8-44CE-9215-79B767159C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0353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3.xml.rels><?xml version="1.0" encoding="UTF-8" standalone="yes"?><Relationships xmlns="http://schemas.openxmlformats.org/package/2006/relationships"><Relationship Id="rId1" Target="../slides/slide3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4.xml.rels><?xml version="1.0" encoding="UTF-8" standalone="yes"?><Relationships xmlns="http://schemas.openxmlformats.org/package/2006/relationships"><Relationship Id="rId1" Target="../slides/slide3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5.xml.rels><?xml version="1.0" encoding="UTF-8" standalone="yes"?><Relationships xmlns="http://schemas.openxmlformats.org/package/2006/relationships"><Relationship Id="rId1" Target="../slides/slide3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6.xml.rels><?xml version="1.0" encoding="UTF-8" standalone="yes"?><Relationships xmlns="http://schemas.openxmlformats.org/package/2006/relationships"><Relationship Id="rId1" Target="../slides/slide3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7.xml.rels><?xml version="1.0" encoding="UTF-8" standalone="yes"?><Relationships xmlns="http://schemas.openxmlformats.org/package/2006/relationships"><Relationship Id="rId1" Target="../slides/slide3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8.xml.rels><?xml version="1.0" encoding="UTF-8" standalone="yes"?><Relationships xmlns="http://schemas.openxmlformats.org/package/2006/relationships"><Relationship Id="rId1" Target="../slides/slide3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9.xml.rels><?xml version="1.0" encoding="UTF-8" standalone="yes"?><Relationships xmlns="http://schemas.openxmlformats.org/package/2006/relationships"><Relationship Id="rId1" Target="../slides/slide3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0.xml.rels><?xml version="1.0" encoding="UTF-8" standalone="yes"?><Relationships xmlns="http://schemas.openxmlformats.org/package/2006/relationships"><Relationship Id="rId1" Target="../slides/slide4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54545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8908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92862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6632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81075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43890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48219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61776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19357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8611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08183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86633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68946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37809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3258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21680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808026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968336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664994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080061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20772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0237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869429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32585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792704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277930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587348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811525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536813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767348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467519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533906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71583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081285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54545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11005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62436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67806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29522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1307972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91337927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78011464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37315077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1613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281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1114886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07143675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1612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1612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25737235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98900906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79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79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23847473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14577416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07531969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75" y="273050"/>
            <a:ext cx="681513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14581599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86847236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43025435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27133672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161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01556678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91891571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64330941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77799873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43297345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87794534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69803293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8097759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88263664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24980461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54285105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37980856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7195002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15965895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75041460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23447671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84719399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17893476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57770508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 rot="10800000">
            <a:off x="-6898" y="-10666"/>
            <a:ext cx="12197310" cy="686866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59190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 rot="10800000">
            <a:off x="-6898" y="-10666"/>
            <a:ext cx="12197310" cy="686866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1958117" y="5445224"/>
            <a:ext cx="24681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1958117" y="6165304"/>
            <a:ext cx="246810" cy="7200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349080" y="764704"/>
            <a:ext cx="1144927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>
            <a:outerShdw dist="254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313570" y="168029"/>
            <a:ext cx="246810" cy="2468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560380" y="414839"/>
            <a:ext cx="246810" cy="246810"/>
          </a:xfrm>
          <a:prstGeom prst="rect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134283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2783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6.xml" Type="http://schemas.openxmlformats.org/officeDocument/2006/relationships/tags"/><Relationship Id="rId11" Target="../tags/tag7.xml" Type="http://schemas.openxmlformats.org/officeDocument/2006/relationships/tags"/><Relationship Id="rId12" Target="../tags/tag8.xml" Type="http://schemas.openxmlformats.org/officeDocument/2006/relationships/tags"/><Relationship Id="rId13" Target="../tags/tag9.xml" Type="http://schemas.openxmlformats.org/officeDocument/2006/relationships/tags"/><Relationship Id="rId14" Target="../tags/tag10.xml" Type="http://schemas.openxmlformats.org/officeDocument/2006/relationships/tags"/><Relationship Id="rId15" Target="../tags/tag11.xml" Type="http://schemas.openxmlformats.org/officeDocument/2006/relationships/tags"/><Relationship Id="rId16" Target="../tags/tag12.xml" Type="http://schemas.openxmlformats.org/officeDocument/2006/relationships/tags"/><Relationship Id="rId17" Target="../tags/tag13.xml" Type="http://schemas.openxmlformats.org/officeDocument/2006/relationships/tags"/><Relationship Id="rId18" Target="../tags/tag14.xml" Type="http://schemas.openxmlformats.org/officeDocument/2006/relationships/tags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tags/tag1.xml" Type="http://schemas.openxmlformats.org/officeDocument/2006/relationships/tags"/><Relationship Id="rId5" Target="../media/image2.jpeg" Type="http://schemas.openxmlformats.org/officeDocument/2006/relationships/image"/><Relationship Id="rId6" Target="../tags/tag2.xml" Type="http://schemas.openxmlformats.org/officeDocument/2006/relationships/tags"/><Relationship Id="rId7" Target="../tags/tag3.xml" Type="http://schemas.openxmlformats.org/officeDocument/2006/relationships/tags"/><Relationship Id="rId8" Target="../tags/tag4.xml" Type="http://schemas.openxmlformats.org/officeDocument/2006/relationships/tags"/><Relationship Id="rId9" Target="../tags/tag5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tags/tag15.xml" Type="http://schemas.openxmlformats.org/officeDocument/2006/relationships/tags"/><Relationship Id="rId4" Target="../media/image16.jpeg" Type="http://schemas.openxmlformats.org/officeDocument/2006/relationships/image"/><Relationship Id="rId5" Target="../tags/tag16.xml" Type="http://schemas.openxmlformats.org/officeDocument/2006/relationships/tags"/><Relationship Id="rId6" Target="../tags/tag17.xml" Type="http://schemas.openxmlformats.org/officeDocument/2006/relationships/tags"/><Relationship Id="rId7" Target="../media/image17.jpeg" Type="http://schemas.openxmlformats.org/officeDocument/2006/relationships/image"/><Relationship Id="rId8" Target="../tags/tag18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tags/tag19.xml" Type="http://schemas.openxmlformats.org/officeDocument/2006/relationships/tags"/><Relationship Id="rId4" Target="../tags/tag20.xml" Type="http://schemas.openxmlformats.org/officeDocument/2006/relationships/tags"/><Relationship Id="rId5" Target="../tags/tag21.xml" Type="http://schemas.openxmlformats.org/officeDocument/2006/relationships/tags"/><Relationship Id="rId6" Target="../media/image18.jpeg" Type="http://schemas.openxmlformats.org/officeDocument/2006/relationships/image"/><Relationship Id="rId7" Target="../tags/tag22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9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0.jpeg" Type="http://schemas.openxmlformats.org/officeDocument/2006/relationships/image"/><Relationship Id="rId4" Target="../media/image21.jpeg" Type="http://schemas.openxmlformats.org/officeDocument/2006/relationships/image"/><Relationship Id="rId5" Target="../media/image22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3.jpeg" Type="http://schemas.openxmlformats.org/officeDocument/2006/relationships/image"/><Relationship Id="rId4" Target="../media/image24.jpeg" Type="http://schemas.openxmlformats.org/officeDocument/2006/relationships/image"/><Relationship Id="rId5" Target="../media/image25.jpeg" Type="http://schemas.openxmlformats.org/officeDocument/2006/relationships/image"/><Relationship Id="rId6" Target="../media/image13.png" Type="http://schemas.openxmlformats.org/officeDocument/2006/relationships/image"/><Relationship Id="rId7" Target="../media/image26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28.jpeg" Type="http://schemas.openxmlformats.org/officeDocument/2006/relationships/image"/><Relationship Id="rId4" Target="../media/image29.jpeg" Type="http://schemas.openxmlformats.org/officeDocument/2006/relationships/image"/><Relationship Id="rId5" Target="../media/image30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31.jpeg" Type="http://schemas.openxmlformats.org/officeDocument/2006/relationships/image"/><Relationship Id="rId4" Target="../media/image32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33.jpeg" Type="http://schemas.openxmlformats.org/officeDocument/2006/relationships/image"/><Relationship Id="rId4" Target="../media/image34.png" Type="http://schemas.openxmlformats.org/officeDocument/2006/relationships/image"/><Relationship Id="rId5" Target="../media/image35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36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37.jpeg" Type="http://schemas.openxmlformats.org/officeDocument/2006/relationships/image"/><Relationship Id="rId4" Target="../media/image38.jpeg" Type="http://schemas.openxmlformats.org/officeDocument/2006/relationships/image"/><Relationship Id="rId5" Target="../media/image39.jpeg" Type="http://schemas.openxmlformats.org/officeDocument/2006/relationships/image"/><Relationship Id="rId6" Target="../media/image40.jpeg" Type="http://schemas.openxmlformats.org/officeDocument/2006/relationships/image"/><Relationship Id="rId7" Target="../media/image41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42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43.jpeg" Type="http://schemas.openxmlformats.org/officeDocument/2006/relationships/image"/><Relationship Id="rId4" Target="../media/image44.jpeg" Type="http://schemas.openxmlformats.org/officeDocument/2006/relationships/image"/><Relationship Id="rId5" Target="../media/image45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0.xml" Type="http://schemas.openxmlformats.org/officeDocument/2006/relationships/notesSlide"/><Relationship Id="rId3" Target="../media/image46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31.xml" Type="http://schemas.openxmlformats.org/officeDocument/2006/relationships/notesSlide"/></Relationships>
</file>

<file path=ppt/slides/_rels/slide3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32.xml" Type="http://schemas.openxmlformats.org/officeDocument/2006/relationships/notesSlide"/><Relationship Id="rId3" Target="../media/image47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33.xml" Type="http://schemas.openxmlformats.org/officeDocument/2006/relationships/notesSlide"/></Relationships>
</file>

<file path=ppt/slides/_rels/slide34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34.xml" Type="http://schemas.openxmlformats.org/officeDocument/2006/relationships/notesSlide"/><Relationship Id="rId3" Target="../media/image48.jpeg" Type="http://schemas.openxmlformats.org/officeDocument/2006/relationships/image"/><Relationship Id="rId4" Target="../media/image49.jpeg" Type="http://schemas.openxmlformats.org/officeDocument/2006/relationships/image"/><Relationship Id="rId5" Target="../media/image50.jpe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35.xml" Type="http://schemas.openxmlformats.org/officeDocument/2006/relationships/notesSlide"/></Relationships>
</file>

<file path=ppt/slides/_rels/slide36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36.xml" Type="http://schemas.openxmlformats.org/officeDocument/2006/relationships/notesSlide"/></Relationships>
</file>

<file path=ppt/slides/_rels/slide37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37.xml" Type="http://schemas.openxmlformats.org/officeDocument/2006/relationships/notesSlide"/></Relationships>
</file>

<file path=ppt/slides/_rels/slide38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38.xml" Type="http://schemas.openxmlformats.org/officeDocument/2006/relationships/notesSlide"/><Relationship Id="rId3" Target="../media/image51.jpeg" Type="http://schemas.openxmlformats.org/officeDocument/2006/relationships/image"/><Relationship Id="rId4" Target="../media/image52.jpeg" Type="http://schemas.openxmlformats.org/officeDocument/2006/relationships/image"/><Relationship Id="rId5" Target="../media/image53.jpe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39.xml" Type="http://schemas.openxmlformats.org/officeDocument/2006/relationships/notesSlide"/><Relationship Id="rId3" Target="../media/image54.png" Type="http://schemas.openxmlformats.org/officeDocument/2006/relationships/image"/><Relationship Id="rId4" Target="../media/image5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0.xml" Type="http://schemas.openxmlformats.org/officeDocument/2006/relationships/notesSlide"/><Relationship Id="rId3" Target="../media/image1.pn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media/image9.png" Type="http://schemas.openxmlformats.org/officeDocument/2006/relationships/image"/><Relationship Id="rId7" Target="../media/image10.jpeg" Type="http://schemas.openxmlformats.org/officeDocument/2006/relationships/image"/><Relationship Id="rId8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2.jpeg" Type="http://schemas.openxmlformats.org/officeDocument/2006/relationships/image"/><Relationship Id="rId4" Target="../media/image13.png" Type="http://schemas.openxmlformats.org/officeDocument/2006/relationships/image"/><Relationship Id="rId5" Target="../media/image1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7" name="PA_图片 3"/>
          <p:cNvPicPr>
            <a:picLocks noChangeArrowheads="1"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63580"/>
          <a:stretch>
            <a:fillRect/>
          </a:stretch>
        </p:blipFill>
        <p:spPr bwMode="auto">
          <a:xfrm>
            <a:off x="-3175" y="4362044"/>
            <a:ext cx="12199938" cy="250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A_图片 2"/>
          <p:cNvPicPr>
            <a:picLocks noChangeArrowheads="1"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7317" y="-10667"/>
            <a:ext cx="12190410" cy="4372711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b="50000" l="50000" r="50000" t="50000"/>
            </a:path>
          </a:gradFill>
          <a:ln>
            <a:noFill/>
          </a:ln>
          <a:extLst/>
        </p:spPr>
      </p:pic>
      <p:sp>
        <p:nvSpPr>
          <p:cNvPr id="5" name="PA_文本框 3"/>
          <p:cNvSpPr txBox="1"/>
          <p:nvPr>
            <p:custDataLst>
              <p:tags r:id="rId7"/>
            </p:custDataLst>
          </p:nvPr>
        </p:nvSpPr>
        <p:spPr>
          <a:xfrm>
            <a:off x="504584" y="4910336"/>
            <a:ext cx="5147022" cy="143256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kern="2200" lang="zh-CN" smtClean="0" spc="600" sz="880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44000">
                      <a:srgbClr val="0070C0">
                        <a:shade val="67500"/>
                        <a:satMod val="115000"/>
                      </a:srgbClr>
                    </a:gs>
                    <a:gs pos="75000">
                      <a:srgbClr val="00B0F0"/>
                    </a:gs>
                    <a:gs pos="56000">
                      <a:srgbClr val="0070C0">
                        <a:shade val="100000"/>
                        <a:satMod val="115000"/>
                      </a:srgbClr>
                    </a:gs>
                  </a:gsLst>
                  <a:lin ang="18000000" scaled="0"/>
                </a:gradFill>
                <a:latin charset="-122" pitchFamily="34" typeface="微软雅黑"/>
                <a:ea charset="-122" pitchFamily="34" typeface="微软雅黑"/>
              </a:rPr>
              <a:t>公司简介</a:t>
            </a:r>
          </a:p>
        </p:txBody>
      </p:sp>
      <p:sp>
        <p:nvSpPr>
          <p:cNvPr id="6" name="PA_文本框 3"/>
          <p:cNvSpPr txBox="1"/>
          <p:nvPr>
            <p:custDataLst>
              <p:tags r:id="rId8"/>
            </p:custDataLst>
          </p:nvPr>
        </p:nvSpPr>
        <p:spPr>
          <a:xfrm>
            <a:off x="5725035" y="5301208"/>
            <a:ext cx="4186594" cy="57912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3200">
                <a:solidFill>
                  <a:srgbClr val="0070C0"/>
                </a:solidFill>
                <a:latin charset="-122" pitchFamily="34" typeface="微软雅黑"/>
                <a:ea charset="-122" pitchFamily="34" typeface="微软雅黑"/>
              </a:rPr>
              <a:t>请添加您的公司名称</a:t>
            </a:r>
          </a:p>
        </p:txBody>
      </p:sp>
      <p:sp>
        <p:nvSpPr>
          <p:cNvPr id="9" name="PA_Flowchart: Decision 8"/>
          <p:cNvSpPr/>
          <p:nvPr>
            <p:custDataLst>
              <p:tags r:id="rId9"/>
            </p:custDataLst>
          </p:nvPr>
        </p:nvSpPr>
        <p:spPr>
          <a:xfrm>
            <a:off x="8903518" y="3112113"/>
            <a:ext cx="2549085" cy="2464116"/>
          </a:xfrm>
          <a:prstGeom prst="flowChartDecisi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PA_Flowchart: Decision 10"/>
          <p:cNvSpPr/>
          <p:nvPr>
            <p:custDataLst>
              <p:tags r:id="rId10"/>
            </p:custDataLst>
          </p:nvPr>
        </p:nvSpPr>
        <p:spPr>
          <a:xfrm>
            <a:off x="7685671" y="4148920"/>
            <a:ext cx="412034" cy="398300"/>
          </a:xfrm>
          <a:prstGeom prst="flowChartDecisi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PA_Flowchart: Decision 13"/>
          <p:cNvSpPr/>
          <p:nvPr>
            <p:custDataLst>
              <p:tags r:id="rId11"/>
            </p:custDataLst>
          </p:nvPr>
        </p:nvSpPr>
        <p:spPr>
          <a:xfrm>
            <a:off x="8083240" y="3958766"/>
            <a:ext cx="824069" cy="796600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PA_Flowchart: Decision 14"/>
          <p:cNvSpPr/>
          <p:nvPr>
            <p:custDataLst>
              <p:tags r:id="rId12"/>
            </p:custDataLst>
          </p:nvPr>
        </p:nvSpPr>
        <p:spPr>
          <a:xfrm>
            <a:off x="10525794" y="2924536"/>
            <a:ext cx="667662" cy="645407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PA_Flowchart: Decision 16"/>
          <p:cNvSpPr/>
          <p:nvPr>
            <p:custDataLst>
              <p:tags r:id="rId13"/>
            </p:custDataLst>
          </p:nvPr>
        </p:nvSpPr>
        <p:spPr>
          <a:xfrm>
            <a:off x="11393508" y="2800215"/>
            <a:ext cx="257216" cy="248642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PA_文本框 3"/>
          <p:cNvSpPr txBox="1"/>
          <p:nvPr>
            <p:custDataLst>
              <p:tags r:id="rId14"/>
            </p:custDataLst>
          </p:nvPr>
        </p:nvSpPr>
        <p:spPr>
          <a:xfrm>
            <a:off x="5883910" y="4869160"/>
            <a:ext cx="2731576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rgbClr val="0070C0"/>
                </a:solidFill>
                <a:latin charset="-122" pitchFamily="34" typeface="微软雅黑"/>
                <a:ea charset="-122" pitchFamily="34" typeface="微软雅黑"/>
              </a:rPr>
              <a:t>| 专注 | 品质 | 诚信 |</a:t>
            </a:r>
          </a:p>
        </p:txBody>
      </p:sp>
      <p:cxnSp>
        <p:nvCxnSpPr>
          <p:cNvPr id="13" name="PA_直接连接符 12"/>
          <p:cNvCxnSpPr/>
          <p:nvPr>
            <p:custDataLst>
              <p:tags r:id="rId15"/>
            </p:custDataLst>
          </p:nvPr>
        </p:nvCxnSpPr>
        <p:spPr>
          <a:xfrm flipH="1">
            <a:off x="5651605" y="4799678"/>
            <a:ext cx="0" cy="1603086"/>
          </a:xfrm>
          <a:prstGeom prst="line">
            <a:avLst/>
          </a:prstGeom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_Flowchart: Decision 20"/>
          <p:cNvSpPr/>
          <p:nvPr>
            <p:custDataLst>
              <p:tags r:id="rId16"/>
            </p:custDataLst>
          </p:nvPr>
        </p:nvSpPr>
        <p:spPr>
          <a:xfrm>
            <a:off x="10943632" y="3122133"/>
            <a:ext cx="1156968" cy="1118403"/>
          </a:xfrm>
          <a:prstGeom prst="flowChartDecisi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PA_文本框 45"/>
          <p:cNvSpPr txBox="1"/>
          <p:nvPr>
            <p:custDataLst>
              <p:tags r:id="rId17"/>
            </p:custDataLst>
          </p:nvPr>
        </p:nvSpPr>
        <p:spPr>
          <a:xfrm>
            <a:off x="5989943" y="6022449"/>
            <a:ext cx="486968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00">
                <a:solidFill>
                  <a:schemeClr val="bg1">
                    <a:lumMod val="50000"/>
                  </a:schemeClr>
                </a:solidFill>
                <a:latin charset="0" pitchFamily="34" typeface="Arial Black"/>
                <a:ea charset="-122" pitchFamily="2" typeface="方正细圆简体"/>
              </a:rPr>
              <a:t>Talents come from diligence, </a:t>
            </a:r>
          </a:p>
          <a:p>
            <a:r>
              <a:rPr altLang="zh-CN" lang="en-US" sz="1100">
                <a:solidFill>
                  <a:schemeClr val="bg1">
                    <a:lumMod val="50000"/>
                  </a:schemeClr>
                </a:solidFill>
                <a:latin charset="0" pitchFamily="34" typeface="Arial Black"/>
                <a:ea charset="-122" pitchFamily="2" typeface="方正细圆简体"/>
              </a:rPr>
              <a:t>and knowledge is gained by accumulation.</a:t>
            </a:r>
          </a:p>
        </p:txBody>
      </p:sp>
      <p:sp>
        <p:nvSpPr>
          <p:cNvPr id="23" name="PA_Flowchart: Decision 22"/>
          <p:cNvSpPr/>
          <p:nvPr>
            <p:custDataLst>
              <p:tags r:id="rId18"/>
            </p:custDataLst>
          </p:nvPr>
        </p:nvSpPr>
        <p:spPr>
          <a:xfrm>
            <a:off x="11193456" y="4536909"/>
            <a:ext cx="667662" cy="645407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105767926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750" fill="hold" id="7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750" fill="hold" id="8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2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3" presetSubtype="16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44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4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48" nodeType="afterEffect" presetClass="entr" presetID="1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53" nodeType="after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58" nodeType="after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remove" grpId="1" id="64" nodeType="afterEffect" presetClass="emph" presetID="27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autoRev="1" dur="250" fill="remove" id="65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250" fill="remove" id="66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autoRev="1" dur="250" fill="remove" id="67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250" fill="remove" id="68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remove" grpId="1" id="69" nodeType="withEffect" presetClass="emph" presetID="27" presetSubtype="0" repeatCount="3000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autoRev="1" dur="375" fill="remove" id="7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375" fill="remove" id="71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autoRev="1" dur="375" fill="remove" id="72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375" fill="remove" id="73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4" nodeType="withEffect" presetClass="emph" presetID="26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5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6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remove" grpId="1" id="77" nodeType="withEffect" presetClass="emph" presetID="27" presetSubtype="0" repeatCount="3000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autoRev="1" dur="250" fill="remove" id="78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250" fill="remove" id="79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autoRev="1" dur="250" fill="remove" id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250" fill="remove" id="81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remove" grpId="1" id="82" nodeType="withEffect" presetClass="emph" presetID="27" presetSubtype="0" repeatCount="3000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autoRev="1" dur="250" fill="remove" id="83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250" fill="remove" id="84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autoRev="1" dur="250" fill="remove" id="85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250" fill="remove" id="86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7" nodeType="withEffect" presetClass="emph" presetID="26" presetSubtype="0" repeatCount="300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8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89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9"/>
      <p:bldP grpId="1" spid="9"/>
      <p:bldP grpId="0" spid="11"/>
      <p:bldP grpId="1" spid="11"/>
      <p:bldP grpId="0" spid="14"/>
      <p:bldP grpId="1" spid="14"/>
      <p:bldP grpId="0" spid="15"/>
      <p:bldP grpId="1" spid="15"/>
      <p:bldP grpId="0" spid="17"/>
      <p:bldP grpId="1" spid="17"/>
      <p:bldP grpId="0" spid="18"/>
      <p:bldP grpId="0" spid="21"/>
      <p:bldP grpId="0" spid="20"/>
      <p:bldP grpId="0" spid="23"/>
      <p:bldP grpId="1" spid="2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169144" y="169476"/>
            <a:ext cx="266429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团队介绍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54646" y="4846154"/>
            <a:ext cx="2469112" cy="1679190"/>
            <a:chOff x="838622" y="4510794"/>
            <a:chExt cx="2469112" cy="1679190"/>
          </a:xfrm>
        </p:grpSpPr>
        <p:sp>
          <p:nvSpPr>
            <p:cNvPr id="4" name="矩形 3"/>
            <p:cNvSpPr/>
            <p:nvPr/>
          </p:nvSpPr>
          <p:spPr>
            <a:xfrm>
              <a:off x="1126654" y="4920727"/>
              <a:ext cx="1915065" cy="10424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altLang="en-US" kern="0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右键选择形状填充，可更换为您的照片。右键选择形状填充，可更换为您的照片。</a:t>
              </a:r>
            </a:p>
          </p:txBody>
        </p:sp>
        <p:sp>
          <p:nvSpPr>
            <p:cNvPr id="5" name="文本框 25"/>
            <p:cNvSpPr txBox="1"/>
            <p:nvPr>
              <p:custDataLst>
                <p:tags r:id="rId3"/>
              </p:custDataLst>
            </p:nvPr>
          </p:nvSpPr>
          <p:spPr>
            <a:xfrm>
              <a:off x="838622" y="4510794"/>
              <a:ext cx="246911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mtClean="0" sz="2000">
                  <a:solidFill>
                    <a:schemeClr val="accent5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姓名一 \ 职务</a:t>
              </a:r>
            </a:p>
          </p:txBody>
        </p:sp>
      </p:grpSp>
      <p:sp>
        <p:nvSpPr>
          <p:cNvPr id="6" name="圆角矩形 5"/>
          <p:cNvSpPr/>
          <p:nvPr/>
        </p:nvSpPr>
        <p:spPr>
          <a:xfrm>
            <a:off x="1134376" y="1439025"/>
            <a:ext cx="2173358" cy="261504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533400" dir="2700000" dist="330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1253659" y="4412432"/>
            <a:ext cx="2054075" cy="361714"/>
            <a:chOff x="4951664" y="2276872"/>
            <a:chExt cx="1717673" cy="216024"/>
          </a:xfrm>
          <a:solidFill>
            <a:schemeClr val="accent5">
              <a:lumMod val="50000"/>
            </a:schemeClr>
          </a:solidFill>
        </p:grpSpPr>
        <p:sp>
          <p:nvSpPr>
            <p:cNvPr id="8" name="矩形 7"/>
            <p:cNvSpPr/>
            <p:nvPr/>
          </p:nvSpPr>
          <p:spPr>
            <a:xfrm>
              <a:off x="4951664" y="2276872"/>
              <a:ext cx="1717673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5660851" y="2302769"/>
              <a:ext cx="334117" cy="1901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711220" y="4846153"/>
            <a:ext cx="2469112" cy="1439125"/>
            <a:chOff x="838622" y="4510794"/>
            <a:chExt cx="2469112" cy="1439125"/>
          </a:xfrm>
        </p:grpSpPr>
        <p:sp>
          <p:nvSpPr>
            <p:cNvPr id="11" name="矩形 10"/>
            <p:cNvSpPr/>
            <p:nvPr/>
          </p:nvSpPr>
          <p:spPr>
            <a:xfrm>
              <a:off x="1126654" y="4920727"/>
              <a:ext cx="1915065" cy="10424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altLang="en-US" kern="0"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右键选择形状填充，可更换为您的照片。右键选择形状填充，可更换为您的照片。</a:t>
              </a:r>
            </a:p>
          </p:txBody>
        </p:sp>
        <p:sp>
          <p:nvSpPr>
            <p:cNvPr id="12" name="文本框 25"/>
            <p:cNvSpPr txBox="1"/>
            <p:nvPr>
              <p:custDataLst>
                <p:tags r:id="rId5"/>
              </p:custDataLst>
            </p:nvPr>
          </p:nvSpPr>
          <p:spPr>
            <a:xfrm>
              <a:off x="838622" y="4510794"/>
              <a:ext cx="246911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mtClean="0" sz="2000">
                  <a:solidFill>
                    <a:schemeClr val="accent5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姓名二 \ 职务</a:t>
              </a: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3790950" y="1439024"/>
            <a:ext cx="2173358" cy="261503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533400" dir="2700000" dist="330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4" name="组合 13"/>
          <p:cNvGrpSpPr/>
          <p:nvPr/>
        </p:nvGrpSpPr>
        <p:grpSpPr>
          <a:xfrm>
            <a:off x="3910233" y="4412431"/>
            <a:ext cx="2054075" cy="361714"/>
            <a:chOff x="4951664" y="2276872"/>
            <a:chExt cx="1717673" cy="216024"/>
          </a:xfrm>
          <a:solidFill>
            <a:schemeClr val="accent5">
              <a:lumMod val="75000"/>
            </a:schemeClr>
          </a:solidFill>
        </p:grpSpPr>
        <p:sp>
          <p:nvSpPr>
            <p:cNvPr id="15" name="矩形 14"/>
            <p:cNvSpPr/>
            <p:nvPr/>
          </p:nvSpPr>
          <p:spPr>
            <a:xfrm>
              <a:off x="4951664" y="2276872"/>
              <a:ext cx="1717673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5660851" y="2302769"/>
              <a:ext cx="334117" cy="1901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175648" y="4846154"/>
            <a:ext cx="2469112" cy="1439125"/>
            <a:chOff x="838622" y="4510794"/>
            <a:chExt cx="2469112" cy="1439125"/>
          </a:xfrm>
        </p:grpSpPr>
        <p:sp>
          <p:nvSpPr>
            <p:cNvPr id="18" name="矩形 17"/>
            <p:cNvSpPr/>
            <p:nvPr/>
          </p:nvSpPr>
          <p:spPr>
            <a:xfrm>
              <a:off x="1126654" y="4920726"/>
              <a:ext cx="1915065" cy="10424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altLang="en-US" kern="0"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右键选择形状填充，可更换为您的照片。右键选择形状填充，可更换为您的照片。</a:t>
              </a:r>
            </a:p>
          </p:txBody>
        </p:sp>
        <p:sp>
          <p:nvSpPr>
            <p:cNvPr id="19" name="文本框 25"/>
            <p:cNvSpPr txBox="1"/>
            <p:nvPr>
              <p:custDataLst>
                <p:tags r:id="rId6"/>
              </p:custDataLst>
            </p:nvPr>
          </p:nvSpPr>
          <p:spPr>
            <a:xfrm>
              <a:off x="838622" y="4510794"/>
              <a:ext cx="246911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mtClean="0" sz="2000">
                  <a:solidFill>
                    <a:schemeClr val="accent5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姓名三 \ 职务</a:t>
              </a: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6255377" y="1439025"/>
            <a:ext cx="2123367" cy="2615041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533400" dir="2700000" dist="330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1" name="组合 20"/>
          <p:cNvGrpSpPr/>
          <p:nvPr/>
        </p:nvGrpSpPr>
        <p:grpSpPr>
          <a:xfrm>
            <a:off x="6374661" y="4412432"/>
            <a:ext cx="2054075" cy="361714"/>
            <a:chOff x="4951664" y="2276872"/>
            <a:chExt cx="1717673" cy="216024"/>
          </a:xfrm>
          <a:solidFill>
            <a:srgbClr val="0070C0"/>
          </a:solidFill>
        </p:grpSpPr>
        <p:sp>
          <p:nvSpPr>
            <p:cNvPr id="22" name="矩形 21"/>
            <p:cNvSpPr/>
            <p:nvPr/>
          </p:nvSpPr>
          <p:spPr>
            <a:xfrm>
              <a:off x="4951664" y="2276872"/>
              <a:ext cx="1717673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等腰三角形 22"/>
            <p:cNvSpPr/>
            <p:nvPr/>
          </p:nvSpPr>
          <p:spPr>
            <a:xfrm rot="10800000">
              <a:off x="5660851" y="2302769"/>
              <a:ext cx="334117" cy="1901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628004" y="4846152"/>
            <a:ext cx="2469112" cy="1439125"/>
            <a:chOff x="838622" y="4510794"/>
            <a:chExt cx="2469112" cy="1439125"/>
          </a:xfrm>
        </p:grpSpPr>
        <p:sp>
          <p:nvSpPr>
            <p:cNvPr id="25" name="矩形 24"/>
            <p:cNvSpPr/>
            <p:nvPr/>
          </p:nvSpPr>
          <p:spPr>
            <a:xfrm>
              <a:off x="1126655" y="4920726"/>
              <a:ext cx="1915065" cy="10424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altLang="en-US" kern="0"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右键选择形状填充，可更换为您的照片。右键选择形状填充，可更换为您的照片。</a:t>
              </a:r>
            </a:p>
          </p:txBody>
        </p:sp>
        <p:sp>
          <p:nvSpPr>
            <p:cNvPr id="26" name="文本框 25"/>
            <p:cNvSpPr txBox="1"/>
            <p:nvPr>
              <p:custDataLst>
                <p:tags r:id="rId8"/>
              </p:custDataLst>
            </p:nvPr>
          </p:nvSpPr>
          <p:spPr>
            <a:xfrm>
              <a:off x="838621" y="4510794"/>
              <a:ext cx="246911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mtClean="0" sz="2000">
                  <a:solidFill>
                    <a:schemeClr val="accent5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姓名四 \ 职务</a:t>
              </a:r>
            </a:p>
          </p:txBody>
        </p:sp>
      </p:grpSp>
      <p:sp>
        <p:nvSpPr>
          <p:cNvPr id="27" name="圆角矩形 26"/>
          <p:cNvSpPr/>
          <p:nvPr/>
        </p:nvSpPr>
        <p:spPr>
          <a:xfrm>
            <a:off x="8707734" y="1439025"/>
            <a:ext cx="2173358" cy="261503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533400" dir="2700000" dist="330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8" name="组合 27"/>
          <p:cNvGrpSpPr/>
          <p:nvPr/>
        </p:nvGrpSpPr>
        <p:grpSpPr>
          <a:xfrm>
            <a:off x="8827017" y="4412430"/>
            <a:ext cx="2054075" cy="361714"/>
            <a:chOff x="4951664" y="2276872"/>
            <a:chExt cx="1717673" cy="21602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9" name="矩形 28"/>
            <p:cNvSpPr/>
            <p:nvPr/>
          </p:nvSpPr>
          <p:spPr>
            <a:xfrm>
              <a:off x="4951664" y="2276872"/>
              <a:ext cx="1717673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等腰三角形 29"/>
            <p:cNvSpPr/>
            <p:nvPr/>
          </p:nvSpPr>
          <p:spPr>
            <a:xfrm rot="10800000">
              <a:off x="5660851" y="2302769"/>
              <a:ext cx="334117" cy="1901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40159251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0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1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0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1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0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81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  <p:bldP grpId="0" spid="13"/>
      <p:bldP grpId="0" spid="20"/>
      <p:bldP grpId="0" spid="2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838622" y="5373216"/>
            <a:ext cx="4495097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altLang="en-US" lang="zh-CN" smtClean="0" sz="1400"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rPr>
              <a:t>公司职务及社会职务描述。请在这里填入您的内容，可复制您的内容，然后右键选择“只保留文本”来粘贴您的内容。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6654" y="169476"/>
            <a:ext cx="266429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核心成员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095206" y="0"/>
            <a:ext cx="6095207" cy="6957392"/>
            <a:chOff x="6095206" y="0"/>
            <a:chExt cx="6095207" cy="6858000"/>
          </a:xfrm>
        </p:grpSpPr>
        <p:sp>
          <p:nvSpPr>
            <p:cNvPr id="4" name="矩形 3"/>
            <p:cNvSpPr/>
            <p:nvPr/>
          </p:nvSpPr>
          <p:spPr>
            <a:xfrm>
              <a:off x="10343678" y="0"/>
              <a:ext cx="1846735" cy="68580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梯形 4"/>
            <p:cNvSpPr/>
            <p:nvPr/>
          </p:nvSpPr>
          <p:spPr>
            <a:xfrm>
              <a:off x="6095206" y="0"/>
              <a:ext cx="6095207" cy="6858000"/>
            </a:xfrm>
            <a:prstGeom prst="trapezoid">
              <a:avLst>
                <a:gd fmla="val 21686" name="adj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" name="文本框 25"/>
          <p:cNvSpPr txBox="1"/>
          <p:nvPr>
            <p:custDataLst>
              <p:tags r:id="rId3"/>
            </p:custDataLst>
          </p:nvPr>
        </p:nvSpPr>
        <p:spPr>
          <a:xfrm>
            <a:off x="1036416" y="4622735"/>
            <a:ext cx="3841249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24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技术骨干：姓名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38622" y="4363022"/>
            <a:ext cx="4504622" cy="846897"/>
            <a:chOff x="838622" y="4216073"/>
            <a:chExt cx="4504622" cy="846897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838622" y="5062970"/>
              <a:ext cx="4495097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>
              <p:custDataLst>
                <p:tags r:id="rId4"/>
              </p:custDataLst>
            </p:nvPr>
          </p:nvSpPr>
          <p:spPr>
            <a:xfrm>
              <a:off x="4955681" y="4642124"/>
              <a:ext cx="387563" cy="42084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charset="-122" pitchFamily="2" typeface="宋体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5"/>
              </p:custDataLst>
            </p:nvPr>
          </p:nvSpPr>
          <p:spPr>
            <a:xfrm>
              <a:off x="4568118" y="4216073"/>
              <a:ext cx="387563" cy="42084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charset="-122" pitchFamily="2" typeface="宋体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1614706" y="1599287"/>
            <a:ext cx="2733171" cy="2742403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533400" dir="2700000" dist="330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TextBox 14"/>
          <p:cNvSpPr txBox="1"/>
          <p:nvPr/>
        </p:nvSpPr>
        <p:spPr>
          <a:xfrm>
            <a:off x="7535366" y="1781637"/>
            <a:ext cx="4248472" cy="367588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请在这里填入您的内容，可复制您的内容，然后右键选择“只保留文本”来粘贴您的内容。更改图片，您只需要右键点击图片，找到“形状填充”即可更改为您的图片。请在这里填入您的内容，可复制您的内容，然后右键选择“只保留文本”来粘贴您的内容。更改图片，您只需要右键点击图片，找到“形状填充”即可更改为您的图片。请在这里填入您的内容，可复制您的内容，然后右键选择“只保留文本”来粘贴您的内容。更改图片，您只需要右键点击图片，找到“形状填充”即可更改为您的图片。请在这里填入您的内容，可复制您的内容，然后右键选择“只保留文本”来粘贴您的内容。更改图片，您只需要右键点击图片，找到“形状填充”即可更改为您的图片。</a:t>
            </a:r>
          </a:p>
        </p:txBody>
      </p:sp>
      <p:sp>
        <p:nvSpPr>
          <p:cNvPr id="16" name="文本框 25"/>
          <p:cNvSpPr txBox="1"/>
          <p:nvPr>
            <p:custDataLst>
              <p:tags r:id="rId7"/>
            </p:custDataLst>
          </p:nvPr>
        </p:nvSpPr>
        <p:spPr>
          <a:xfrm>
            <a:off x="8145878" y="1124744"/>
            <a:ext cx="2629849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主要操作项目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535366" y="5604250"/>
            <a:ext cx="3864992" cy="705070"/>
            <a:chOff x="7535366" y="5604250"/>
            <a:chExt cx="3864992" cy="705070"/>
          </a:xfrm>
        </p:grpSpPr>
        <p:grpSp>
          <p:nvGrpSpPr>
            <p:cNvPr id="17" name="组合 16"/>
            <p:cNvGrpSpPr/>
            <p:nvPr/>
          </p:nvGrpSpPr>
          <p:grpSpPr>
            <a:xfrm>
              <a:off x="10151093" y="5604250"/>
              <a:ext cx="1249265" cy="705070"/>
              <a:chOff x="3100388" y="1738313"/>
              <a:chExt cx="5991226" cy="3381375"/>
            </a:xfrm>
            <a:solidFill>
              <a:schemeClr val="bg1"/>
            </a:solidFill>
          </p:grpSpPr>
          <p:sp>
            <p:nvSpPr>
              <p:cNvPr id="18" name="Freeform 429"/>
              <p:cNvSpPr>
                <a:spLocks noEditPoints="1"/>
              </p:cNvSpPr>
              <p:nvPr/>
            </p:nvSpPr>
            <p:spPr bwMode="auto">
              <a:xfrm>
                <a:off x="5854701" y="1855788"/>
                <a:ext cx="3236913" cy="3241675"/>
              </a:xfrm>
              <a:custGeom>
                <a:gdLst>
                  <a:gd fmla="*/ 431 w 861" name="T0"/>
                  <a:gd fmla="*/ 0 h 861" name="T1"/>
                  <a:gd fmla="*/ 861 w 861" name="T2"/>
                  <a:gd fmla="*/ 430 h 861" name="T3"/>
                  <a:gd fmla="*/ 431 w 861" name="T4"/>
                  <a:gd fmla="*/ 861 h 861" name="T5"/>
                  <a:gd fmla="*/ 0 w 861" name="T6"/>
                  <a:gd fmla="*/ 430 h 861" name="T7"/>
                  <a:gd fmla="*/ 431 w 861" name="T8"/>
                  <a:gd fmla="*/ 0 h 861" name="T9"/>
                  <a:gd fmla="*/ 795 w 861" name="T10"/>
                  <a:gd fmla="*/ 429 h 861" name="T11"/>
                  <a:gd fmla="*/ 460 w 861" name="T12"/>
                  <a:gd fmla="*/ 66 h 861" name="T13"/>
                  <a:gd fmla="*/ 460 w 861" name="T14"/>
                  <a:gd fmla="*/ 178 h 861" name="T15"/>
                  <a:gd fmla="*/ 533 w 861" name="T16"/>
                  <a:gd fmla="*/ 178 h 861" name="T17"/>
                  <a:gd fmla="*/ 603 w 861" name="T18"/>
                  <a:gd fmla="*/ 234 h 861" name="T19"/>
                  <a:gd fmla="*/ 603 w 861" name="T20"/>
                  <a:gd fmla="*/ 315 h 861" name="T21"/>
                  <a:gd fmla="*/ 539 w 861" name="T22"/>
                  <a:gd fmla="*/ 315 h 861" name="T23"/>
                  <a:gd fmla="*/ 539 w 861" name="T24"/>
                  <a:gd fmla="*/ 264 h 861" name="T25"/>
                  <a:gd fmla="*/ 495 w 861" name="T26"/>
                  <a:gd fmla="*/ 229 h 861" name="T27"/>
                  <a:gd fmla="*/ 460 w 861" name="T28"/>
                  <a:gd fmla="*/ 229 h 861" name="T29"/>
                  <a:gd fmla="*/ 460 w 861" name="T30"/>
                  <a:gd fmla="*/ 400 h 861" name="T31"/>
                  <a:gd fmla="*/ 532 w 861" name="T32"/>
                  <a:gd fmla="*/ 400 h 861" name="T33"/>
                  <a:gd fmla="*/ 603 w 861" name="T34"/>
                  <a:gd fmla="*/ 456 h 861" name="T35"/>
                  <a:gd fmla="*/ 603 w 861" name="T36"/>
                  <a:gd fmla="*/ 617 h 861" name="T37"/>
                  <a:gd fmla="*/ 532 w 861" name="T38"/>
                  <a:gd fmla="*/ 673 h 861" name="T39"/>
                  <a:gd fmla="*/ 460 w 861" name="T40"/>
                  <a:gd fmla="*/ 673 h 861" name="T41"/>
                  <a:gd fmla="*/ 460 w 861" name="T42"/>
                  <a:gd fmla="*/ 791 h 861" name="T43"/>
                  <a:gd fmla="*/ 795 w 861" name="T44"/>
                  <a:gd fmla="*/ 429 h 861" name="T45"/>
                  <a:gd fmla="*/ 538 w 861" name="T46"/>
                  <a:gd fmla="*/ 587 h 861" name="T47"/>
                  <a:gd fmla="*/ 538 w 861" name="T48"/>
                  <a:gd fmla="*/ 486 h 861" name="T49"/>
                  <a:gd fmla="*/ 494 w 861" name="T50"/>
                  <a:gd fmla="*/ 451 h 861" name="T51"/>
                  <a:gd fmla="*/ 460 w 861" name="T52"/>
                  <a:gd fmla="*/ 451 h 861" name="T53"/>
                  <a:gd fmla="*/ 460 w 861" name="T54"/>
                  <a:gd fmla="*/ 622 h 861" name="T55"/>
                  <a:gd fmla="*/ 494 w 861" name="T56"/>
                  <a:gd fmla="*/ 622 h 861" name="T57"/>
                  <a:gd fmla="*/ 538 w 861" name="T58"/>
                  <a:gd fmla="*/ 587 h 861" name="T59"/>
                  <a:gd fmla="*/ 402 w 861" name="T60"/>
                  <a:gd fmla="*/ 791 h 861" name="T61"/>
                  <a:gd fmla="*/ 402 w 861" name="T62"/>
                  <a:gd fmla="*/ 673 h 861" name="T63"/>
                  <a:gd fmla="*/ 329 w 861" name="T64"/>
                  <a:gd fmla="*/ 673 h 861" name="T65"/>
                  <a:gd fmla="*/ 259 w 861" name="T66"/>
                  <a:gd fmla="*/ 617 h 861" name="T67"/>
                  <a:gd fmla="*/ 259 w 861" name="T68"/>
                  <a:gd fmla="*/ 536 h 861" name="T69"/>
                  <a:gd fmla="*/ 323 w 861" name="T70"/>
                  <a:gd fmla="*/ 536 h 861" name="T71"/>
                  <a:gd fmla="*/ 323 w 861" name="T72"/>
                  <a:gd fmla="*/ 587 h 861" name="T73"/>
                  <a:gd fmla="*/ 367 w 861" name="T74"/>
                  <a:gd fmla="*/ 622 h 861" name="T75"/>
                  <a:gd fmla="*/ 402 w 861" name="T76"/>
                  <a:gd fmla="*/ 622 h 861" name="T77"/>
                  <a:gd fmla="*/ 402 w 861" name="T78"/>
                  <a:gd fmla="*/ 451 h 861" name="T79"/>
                  <a:gd fmla="*/ 330 w 861" name="T80"/>
                  <a:gd fmla="*/ 451 h 861" name="T81"/>
                  <a:gd fmla="*/ 260 w 861" name="T82"/>
                  <a:gd fmla="*/ 395 h 861" name="T83"/>
                  <a:gd fmla="*/ 260 w 861" name="T84"/>
                  <a:gd fmla="*/ 234 h 861" name="T85"/>
                  <a:gd fmla="*/ 330 w 861" name="T86"/>
                  <a:gd fmla="*/ 178 h 861" name="T87"/>
                  <a:gd fmla="*/ 402 w 861" name="T88"/>
                  <a:gd fmla="*/ 178 h 861" name="T89"/>
                  <a:gd fmla="*/ 402 w 861" name="T90"/>
                  <a:gd fmla="*/ 66 h 861" name="T91"/>
                  <a:gd fmla="*/ 67 w 861" name="T92"/>
                  <a:gd fmla="*/ 429 h 861" name="T93"/>
                  <a:gd fmla="*/ 402 w 861" name="T94"/>
                  <a:gd fmla="*/ 791 h 861" name="T95"/>
                  <a:gd fmla="*/ 402 w 861" name="T96"/>
                  <a:gd fmla="*/ 400 h 861" name="T97"/>
                  <a:gd fmla="*/ 402 w 861" name="T98"/>
                  <a:gd fmla="*/ 229 h 861" name="T99"/>
                  <a:gd fmla="*/ 368 w 861" name="T100"/>
                  <a:gd fmla="*/ 229 h 861" name="T101"/>
                  <a:gd fmla="*/ 324 w 861" name="T102"/>
                  <a:gd fmla="*/ 264 h 861" name="T103"/>
                  <a:gd fmla="*/ 324 w 861" name="T104"/>
                  <a:gd fmla="*/ 365 h 861" name="T105"/>
                  <a:gd fmla="*/ 368 w 861" name="T106"/>
                  <a:gd fmla="*/ 400 h 861" name="T107"/>
                  <a:gd fmla="*/ 402 w 861" name="T108"/>
                  <a:gd fmla="*/ 400 h 861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861" w="861">
                    <a:moveTo>
                      <a:pt x="431" y="0"/>
                    </a:moveTo>
                    <a:cubicBezTo>
                      <a:pt x="668" y="0"/>
                      <a:pt x="861" y="193"/>
                      <a:pt x="861" y="430"/>
                    </a:cubicBezTo>
                    <a:cubicBezTo>
                      <a:pt x="861" y="668"/>
                      <a:pt x="668" y="861"/>
                      <a:pt x="431" y="861"/>
                    </a:cubicBezTo>
                    <a:cubicBezTo>
                      <a:pt x="193" y="861"/>
                      <a:pt x="0" y="668"/>
                      <a:pt x="0" y="430"/>
                    </a:cubicBezTo>
                    <a:cubicBezTo>
                      <a:pt x="0" y="193"/>
                      <a:pt x="193" y="0"/>
                      <a:pt x="431" y="0"/>
                    </a:cubicBezTo>
                    <a:close/>
                    <a:moveTo>
                      <a:pt x="795" y="429"/>
                    </a:moveTo>
                    <a:cubicBezTo>
                      <a:pt x="795" y="237"/>
                      <a:pt x="647" y="81"/>
                      <a:pt x="460" y="66"/>
                    </a:cubicBezTo>
                    <a:cubicBezTo>
                      <a:pt x="460" y="178"/>
                      <a:pt x="460" y="178"/>
                      <a:pt x="460" y="178"/>
                    </a:cubicBezTo>
                    <a:cubicBezTo>
                      <a:pt x="533" y="178"/>
                      <a:pt x="533" y="178"/>
                      <a:pt x="533" y="178"/>
                    </a:cubicBezTo>
                    <a:cubicBezTo>
                      <a:pt x="572" y="178"/>
                      <a:pt x="603" y="203"/>
                      <a:pt x="603" y="234"/>
                    </a:cubicBezTo>
                    <a:cubicBezTo>
                      <a:pt x="603" y="315"/>
                      <a:pt x="603" y="315"/>
                      <a:pt x="603" y="315"/>
                    </a:cubicBezTo>
                    <a:cubicBezTo>
                      <a:pt x="539" y="315"/>
                      <a:pt x="539" y="315"/>
                      <a:pt x="539" y="315"/>
                    </a:cubicBezTo>
                    <a:cubicBezTo>
                      <a:pt x="539" y="264"/>
                      <a:pt x="539" y="264"/>
                      <a:pt x="539" y="264"/>
                    </a:cubicBezTo>
                    <a:cubicBezTo>
                      <a:pt x="539" y="245"/>
                      <a:pt x="519" y="229"/>
                      <a:pt x="495" y="229"/>
                    </a:cubicBezTo>
                    <a:cubicBezTo>
                      <a:pt x="460" y="229"/>
                      <a:pt x="460" y="229"/>
                      <a:pt x="460" y="229"/>
                    </a:cubicBezTo>
                    <a:cubicBezTo>
                      <a:pt x="460" y="400"/>
                      <a:pt x="460" y="400"/>
                      <a:pt x="460" y="400"/>
                    </a:cubicBezTo>
                    <a:cubicBezTo>
                      <a:pt x="532" y="400"/>
                      <a:pt x="532" y="400"/>
                      <a:pt x="532" y="400"/>
                    </a:cubicBezTo>
                    <a:cubicBezTo>
                      <a:pt x="571" y="400"/>
                      <a:pt x="603" y="425"/>
                      <a:pt x="603" y="456"/>
                    </a:cubicBezTo>
                    <a:cubicBezTo>
                      <a:pt x="603" y="617"/>
                      <a:pt x="603" y="617"/>
                      <a:pt x="603" y="617"/>
                    </a:cubicBezTo>
                    <a:cubicBezTo>
                      <a:pt x="603" y="648"/>
                      <a:pt x="571" y="673"/>
                      <a:pt x="532" y="673"/>
                    </a:cubicBezTo>
                    <a:cubicBezTo>
                      <a:pt x="460" y="673"/>
                      <a:pt x="460" y="673"/>
                      <a:pt x="460" y="673"/>
                    </a:cubicBezTo>
                    <a:cubicBezTo>
                      <a:pt x="460" y="791"/>
                      <a:pt x="460" y="791"/>
                      <a:pt x="460" y="791"/>
                    </a:cubicBezTo>
                    <a:cubicBezTo>
                      <a:pt x="647" y="777"/>
                      <a:pt x="795" y="620"/>
                      <a:pt x="795" y="429"/>
                    </a:cubicBezTo>
                    <a:close/>
                    <a:moveTo>
                      <a:pt x="538" y="587"/>
                    </a:moveTo>
                    <a:cubicBezTo>
                      <a:pt x="538" y="486"/>
                      <a:pt x="538" y="486"/>
                      <a:pt x="538" y="486"/>
                    </a:cubicBezTo>
                    <a:cubicBezTo>
                      <a:pt x="538" y="467"/>
                      <a:pt x="519" y="451"/>
                      <a:pt x="494" y="451"/>
                    </a:cubicBezTo>
                    <a:cubicBezTo>
                      <a:pt x="460" y="451"/>
                      <a:pt x="460" y="451"/>
                      <a:pt x="460" y="451"/>
                    </a:cubicBezTo>
                    <a:cubicBezTo>
                      <a:pt x="460" y="622"/>
                      <a:pt x="460" y="622"/>
                      <a:pt x="460" y="622"/>
                    </a:cubicBezTo>
                    <a:cubicBezTo>
                      <a:pt x="494" y="622"/>
                      <a:pt x="494" y="622"/>
                      <a:pt x="494" y="622"/>
                    </a:cubicBezTo>
                    <a:cubicBezTo>
                      <a:pt x="519" y="622"/>
                      <a:pt x="538" y="606"/>
                      <a:pt x="538" y="587"/>
                    </a:cubicBezTo>
                    <a:close/>
                    <a:moveTo>
                      <a:pt x="402" y="791"/>
                    </a:moveTo>
                    <a:cubicBezTo>
                      <a:pt x="402" y="673"/>
                      <a:pt x="402" y="673"/>
                      <a:pt x="402" y="673"/>
                    </a:cubicBezTo>
                    <a:cubicBezTo>
                      <a:pt x="329" y="673"/>
                      <a:pt x="329" y="673"/>
                      <a:pt x="329" y="673"/>
                    </a:cubicBezTo>
                    <a:cubicBezTo>
                      <a:pt x="290" y="673"/>
                      <a:pt x="259" y="648"/>
                      <a:pt x="259" y="617"/>
                    </a:cubicBezTo>
                    <a:cubicBezTo>
                      <a:pt x="259" y="536"/>
                      <a:pt x="259" y="536"/>
                      <a:pt x="259" y="536"/>
                    </a:cubicBezTo>
                    <a:cubicBezTo>
                      <a:pt x="323" y="536"/>
                      <a:pt x="323" y="536"/>
                      <a:pt x="323" y="536"/>
                    </a:cubicBezTo>
                    <a:cubicBezTo>
                      <a:pt x="323" y="587"/>
                      <a:pt x="323" y="587"/>
                      <a:pt x="323" y="587"/>
                    </a:cubicBezTo>
                    <a:cubicBezTo>
                      <a:pt x="323" y="606"/>
                      <a:pt x="343" y="622"/>
                      <a:pt x="367" y="622"/>
                    </a:cubicBezTo>
                    <a:cubicBezTo>
                      <a:pt x="402" y="622"/>
                      <a:pt x="402" y="622"/>
                      <a:pt x="402" y="622"/>
                    </a:cubicBezTo>
                    <a:cubicBezTo>
                      <a:pt x="402" y="451"/>
                      <a:pt x="402" y="451"/>
                      <a:pt x="402" y="451"/>
                    </a:cubicBezTo>
                    <a:cubicBezTo>
                      <a:pt x="330" y="451"/>
                      <a:pt x="330" y="451"/>
                      <a:pt x="330" y="451"/>
                    </a:cubicBezTo>
                    <a:cubicBezTo>
                      <a:pt x="291" y="451"/>
                      <a:pt x="260" y="426"/>
                      <a:pt x="260" y="395"/>
                    </a:cubicBezTo>
                    <a:cubicBezTo>
                      <a:pt x="260" y="234"/>
                      <a:pt x="260" y="234"/>
                      <a:pt x="260" y="234"/>
                    </a:cubicBezTo>
                    <a:cubicBezTo>
                      <a:pt x="260" y="203"/>
                      <a:pt x="291" y="178"/>
                      <a:pt x="330" y="178"/>
                    </a:cubicBezTo>
                    <a:cubicBezTo>
                      <a:pt x="402" y="178"/>
                      <a:pt x="402" y="178"/>
                      <a:pt x="402" y="178"/>
                    </a:cubicBezTo>
                    <a:cubicBezTo>
                      <a:pt x="402" y="66"/>
                      <a:pt x="402" y="66"/>
                      <a:pt x="402" y="66"/>
                    </a:cubicBezTo>
                    <a:cubicBezTo>
                      <a:pt x="215" y="81"/>
                      <a:pt x="67" y="237"/>
                      <a:pt x="67" y="429"/>
                    </a:cubicBezTo>
                    <a:cubicBezTo>
                      <a:pt x="67" y="620"/>
                      <a:pt x="215" y="777"/>
                      <a:pt x="402" y="791"/>
                    </a:cubicBezTo>
                    <a:close/>
                    <a:moveTo>
                      <a:pt x="402" y="400"/>
                    </a:moveTo>
                    <a:cubicBezTo>
                      <a:pt x="402" y="229"/>
                      <a:pt x="402" y="229"/>
                      <a:pt x="402" y="229"/>
                    </a:cubicBezTo>
                    <a:cubicBezTo>
                      <a:pt x="368" y="229"/>
                      <a:pt x="368" y="229"/>
                      <a:pt x="368" y="229"/>
                    </a:cubicBezTo>
                    <a:cubicBezTo>
                      <a:pt x="344" y="229"/>
                      <a:pt x="324" y="245"/>
                      <a:pt x="324" y="264"/>
                    </a:cubicBezTo>
                    <a:cubicBezTo>
                      <a:pt x="324" y="365"/>
                      <a:pt x="324" y="365"/>
                      <a:pt x="324" y="365"/>
                    </a:cubicBezTo>
                    <a:cubicBezTo>
                      <a:pt x="324" y="384"/>
                      <a:pt x="344" y="400"/>
                      <a:pt x="368" y="400"/>
                    </a:cubicBezTo>
                    <a:lnTo>
                      <a:pt x="402" y="4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Freeform 430"/>
              <p:cNvSpPr/>
              <p:nvPr/>
            </p:nvSpPr>
            <p:spPr bwMode="auto">
              <a:xfrm>
                <a:off x="3100388" y="1738313"/>
                <a:ext cx="2855913" cy="3381375"/>
              </a:xfrm>
              <a:custGeom>
                <a:gdLst>
                  <a:gd fmla="*/ 760 w 760" name="T0"/>
                  <a:gd fmla="*/ 125 h 898" name="T1"/>
                  <a:gd fmla="*/ 718 w 760" name="T2"/>
                  <a:gd fmla="*/ 166 h 898" name="T3"/>
                  <a:gd fmla="*/ 449 w 760" name="T4"/>
                  <a:gd fmla="*/ 59 h 898" name="T5"/>
                  <a:gd fmla="*/ 59 w 760" name="T6"/>
                  <a:gd fmla="*/ 449 h 898" name="T7"/>
                  <a:gd fmla="*/ 449 w 760" name="T8"/>
                  <a:gd fmla="*/ 839 h 898" name="T9"/>
                  <a:gd fmla="*/ 713 w 760" name="T10"/>
                  <a:gd fmla="*/ 736 h 898" name="T11"/>
                  <a:gd fmla="*/ 755 w 760" name="T12"/>
                  <a:gd fmla="*/ 778 h 898" name="T13"/>
                  <a:gd fmla="*/ 449 w 760" name="T14"/>
                  <a:gd fmla="*/ 898 h 898" name="T15"/>
                  <a:gd fmla="*/ 0 w 760" name="T16"/>
                  <a:gd fmla="*/ 449 h 898" name="T17"/>
                  <a:gd fmla="*/ 449 w 760" name="T18"/>
                  <a:gd fmla="*/ 0 h 898" name="T19"/>
                  <a:gd fmla="*/ 760 w 760" name="T20"/>
                  <a:gd fmla="*/ 125 h 89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98" w="760">
                    <a:moveTo>
                      <a:pt x="760" y="125"/>
                    </a:moveTo>
                    <a:cubicBezTo>
                      <a:pt x="745" y="138"/>
                      <a:pt x="731" y="151"/>
                      <a:pt x="718" y="166"/>
                    </a:cubicBezTo>
                    <a:cubicBezTo>
                      <a:pt x="648" y="99"/>
                      <a:pt x="553" y="59"/>
                      <a:pt x="449" y="59"/>
                    </a:cubicBezTo>
                    <a:cubicBezTo>
                      <a:pt x="234" y="59"/>
                      <a:pt x="59" y="233"/>
                      <a:pt x="59" y="449"/>
                    </a:cubicBezTo>
                    <a:cubicBezTo>
                      <a:pt x="59" y="664"/>
                      <a:pt x="234" y="839"/>
                      <a:pt x="449" y="839"/>
                    </a:cubicBezTo>
                    <a:cubicBezTo>
                      <a:pt x="551" y="839"/>
                      <a:pt x="644" y="800"/>
                      <a:pt x="713" y="736"/>
                    </a:cubicBezTo>
                    <a:cubicBezTo>
                      <a:pt x="726" y="751"/>
                      <a:pt x="740" y="765"/>
                      <a:pt x="755" y="778"/>
                    </a:cubicBezTo>
                    <a:cubicBezTo>
                      <a:pt x="675" y="852"/>
                      <a:pt x="567" y="898"/>
                      <a:pt x="449" y="898"/>
                    </a:cubicBezTo>
                    <a:cubicBezTo>
                      <a:pt x="201" y="898"/>
                      <a:pt x="0" y="697"/>
                      <a:pt x="0" y="449"/>
                    </a:cubicBezTo>
                    <a:cubicBezTo>
                      <a:pt x="0" y="201"/>
                      <a:pt x="201" y="0"/>
                      <a:pt x="449" y="0"/>
                    </a:cubicBezTo>
                    <a:cubicBezTo>
                      <a:pt x="570" y="0"/>
                      <a:pt x="680" y="48"/>
                      <a:pt x="760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" name="Freeform 431"/>
              <p:cNvSpPr>
                <a:spLocks noEditPoints="1"/>
              </p:cNvSpPr>
              <p:nvPr/>
            </p:nvSpPr>
            <p:spPr bwMode="auto">
              <a:xfrm>
                <a:off x="4471988" y="2308226"/>
                <a:ext cx="1233488" cy="1433513"/>
              </a:xfrm>
              <a:custGeom>
                <a:gdLst>
                  <a:gd fmla="*/ 302 w 328" name="T0"/>
                  <a:gd fmla="*/ 298 h 381" name="T1"/>
                  <a:gd fmla="*/ 326 w 328" name="T2"/>
                  <a:gd fmla="*/ 327 h 381" name="T3"/>
                  <a:gd fmla="*/ 297 w 328" name="T4"/>
                  <a:gd fmla="*/ 352 h 381" name="T5"/>
                  <a:gd fmla="*/ 150 w 328" name="T6"/>
                  <a:gd fmla="*/ 340 h 381" name="T7"/>
                  <a:gd fmla="*/ 80 w 328" name="T8"/>
                  <a:gd fmla="*/ 381 h 381" name="T9"/>
                  <a:gd fmla="*/ 0 w 328" name="T10"/>
                  <a:gd fmla="*/ 301 h 381" name="T11"/>
                  <a:gd fmla="*/ 48 w 328" name="T12"/>
                  <a:gd fmla="*/ 228 h 381" name="T13"/>
                  <a:gd fmla="*/ 48 w 328" name="T14"/>
                  <a:gd fmla="*/ 27 h 381" name="T15"/>
                  <a:gd fmla="*/ 75 w 328" name="T16"/>
                  <a:gd fmla="*/ 0 h 381" name="T17"/>
                  <a:gd fmla="*/ 102 w 328" name="T18"/>
                  <a:gd fmla="*/ 27 h 381" name="T19"/>
                  <a:gd fmla="*/ 102 w 328" name="T20"/>
                  <a:gd fmla="*/ 224 h 381" name="T21"/>
                  <a:gd fmla="*/ 159 w 328" name="T22"/>
                  <a:gd fmla="*/ 287 h 381" name="T23"/>
                  <a:gd fmla="*/ 302 w 328" name="T24"/>
                  <a:gd fmla="*/ 298 h 381" name="T25"/>
                  <a:gd fmla="*/ 117 w 328" name="T26"/>
                  <a:gd fmla="*/ 301 h 381" name="T27"/>
                  <a:gd fmla="*/ 79 w 328" name="T28"/>
                  <a:gd fmla="*/ 262 h 381" name="T29"/>
                  <a:gd fmla="*/ 40 w 328" name="T30"/>
                  <a:gd fmla="*/ 301 h 381" name="T31"/>
                  <a:gd fmla="*/ 79 w 328" name="T32"/>
                  <a:gd fmla="*/ 340 h 381" name="T33"/>
                  <a:gd fmla="*/ 117 w 328" name="T34"/>
                  <a:gd fmla="*/ 301 h 381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381" w="328">
                    <a:moveTo>
                      <a:pt x="302" y="298"/>
                    </a:moveTo>
                    <a:cubicBezTo>
                      <a:pt x="316" y="299"/>
                      <a:pt x="328" y="312"/>
                      <a:pt x="326" y="327"/>
                    </a:cubicBezTo>
                    <a:cubicBezTo>
                      <a:pt x="325" y="342"/>
                      <a:pt x="312" y="353"/>
                      <a:pt x="297" y="352"/>
                    </a:cubicBezTo>
                    <a:cubicBezTo>
                      <a:pt x="150" y="340"/>
                      <a:pt x="150" y="340"/>
                      <a:pt x="150" y="340"/>
                    </a:cubicBezTo>
                    <a:cubicBezTo>
                      <a:pt x="137" y="365"/>
                      <a:pt x="110" y="381"/>
                      <a:pt x="80" y="381"/>
                    </a:cubicBezTo>
                    <a:cubicBezTo>
                      <a:pt x="36" y="381"/>
                      <a:pt x="0" y="345"/>
                      <a:pt x="0" y="301"/>
                    </a:cubicBezTo>
                    <a:cubicBezTo>
                      <a:pt x="0" y="268"/>
                      <a:pt x="20" y="240"/>
                      <a:pt x="48" y="228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12"/>
                      <a:pt x="60" y="0"/>
                      <a:pt x="75" y="0"/>
                    </a:cubicBezTo>
                    <a:cubicBezTo>
                      <a:pt x="90" y="0"/>
                      <a:pt x="102" y="12"/>
                      <a:pt x="102" y="27"/>
                    </a:cubicBezTo>
                    <a:cubicBezTo>
                      <a:pt x="102" y="224"/>
                      <a:pt x="102" y="224"/>
                      <a:pt x="102" y="224"/>
                    </a:cubicBezTo>
                    <a:cubicBezTo>
                      <a:pt x="131" y="232"/>
                      <a:pt x="154" y="256"/>
                      <a:pt x="159" y="287"/>
                    </a:cubicBezTo>
                    <a:lnTo>
                      <a:pt x="302" y="298"/>
                    </a:lnTo>
                    <a:close/>
                    <a:moveTo>
                      <a:pt x="117" y="301"/>
                    </a:moveTo>
                    <a:cubicBezTo>
                      <a:pt x="117" y="280"/>
                      <a:pt x="100" y="262"/>
                      <a:pt x="79" y="262"/>
                    </a:cubicBezTo>
                    <a:cubicBezTo>
                      <a:pt x="57" y="262"/>
                      <a:pt x="40" y="280"/>
                      <a:pt x="40" y="301"/>
                    </a:cubicBezTo>
                    <a:cubicBezTo>
                      <a:pt x="40" y="323"/>
                      <a:pt x="57" y="340"/>
                      <a:pt x="79" y="340"/>
                    </a:cubicBezTo>
                    <a:cubicBezTo>
                      <a:pt x="100" y="340"/>
                      <a:pt x="117" y="323"/>
                      <a:pt x="117" y="3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" name="Oval 432"/>
              <p:cNvSpPr>
                <a:spLocks noChangeArrowheads="1"/>
              </p:cNvSpPr>
              <p:nvPr/>
            </p:nvSpPr>
            <p:spPr bwMode="auto">
              <a:xfrm>
                <a:off x="4543426" y="4302126"/>
                <a:ext cx="447675" cy="4524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" name="Oval 433"/>
              <p:cNvSpPr>
                <a:spLocks noChangeArrowheads="1"/>
              </p:cNvSpPr>
              <p:nvPr/>
            </p:nvSpPr>
            <p:spPr bwMode="auto">
              <a:xfrm>
                <a:off x="3517901" y="3373438"/>
                <a:ext cx="203200" cy="203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cxnSp>
          <p:nvCxnSpPr>
            <p:cNvPr id="23" name="直接连接符 22"/>
            <p:cNvCxnSpPr/>
            <p:nvPr/>
          </p:nvCxnSpPr>
          <p:spPr>
            <a:xfrm>
              <a:off x="7535366" y="6021996"/>
              <a:ext cx="24270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194986491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4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"/>
      <p:bldP grpId="0" spid="8"/>
      <p:bldP grpId="0" spid="14"/>
      <p:bldP grpId="0" spid="15"/>
      <p:bldP grpId="0" spid="1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圆角矩形 2"/>
          <p:cNvSpPr/>
          <p:nvPr/>
        </p:nvSpPr>
        <p:spPr>
          <a:xfrm>
            <a:off x="5015086" y="1304364"/>
            <a:ext cx="2232248" cy="475826"/>
          </a:xfrm>
          <a:prstGeom prst="roundRect">
            <a:avLst/>
          </a:prstGeom>
          <a:solidFill>
            <a:srgbClr val="0070C0"/>
          </a:solidFill>
          <a:ln>
            <a:solidFill>
              <a:schemeClr val="bg1">
                <a:lumMod val="95000"/>
              </a:schemeClr>
            </a:solidFill>
          </a:ln>
          <a:effectLst>
            <a:outerShdw algn="tl" blurRad="520700" dir="2700000" dist="2794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>
                <a:latin charset="-122" pitchFamily="34" typeface="微软雅黑"/>
                <a:ea charset="-122" pitchFamily="34" typeface="微软雅黑"/>
              </a:rPr>
              <a:t>董事会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5031804" y="2161086"/>
            <a:ext cx="2232248" cy="4758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algn="tl" blurRad="520700" dir="2700000" dist="2794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>
                <a:latin charset="-122" pitchFamily="34" typeface="微软雅黑"/>
                <a:ea charset="-122" pitchFamily="34" typeface="微软雅黑"/>
              </a:rPr>
              <a:t>总经理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414686" y="3125314"/>
            <a:ext cx="2232248" cy="475826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  <a:effectLst>
            <a:outerShdw algn="tl" blurRad="520700" dir="2700000" dist="2794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>
                <a:latin charset="-122" pitchFamily="34" typeface="微软雅黑"/>
                <a:ea charset="-122" pitchFamily="34" typeface="微软雅黑"/>
              </a:rPr>
              <a:t>运营总监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5012804" y="3125314"/>
            <a:ext cx="2232248" cy="475826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  <a:effectLst>
            <a:outerShdw algn="tl" blurRad="520700" dir="2700000" dist="2794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>
                <a:latin charset="-122" pitchFamily="34" typeface="微软雅黑"/>
                <a:ea charset="-122" pitchFamily="34" typeface="微软雅黑"/>
              </a:rPr>
              <a:t>行政总监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8615486" y="3125314"/>
            <a:ext cx="2232248" cy="475826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  <a:effectLst>
            <a:outerShdw algn="tl" blurRad="520700" dir="2700000" dist="2794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>
                <a:latin charset="-122" pitchFamily="34" typeface="微软雅黑"/>
                <a:ea charset="-122" pitchFamily="34" typeface="微软雅黑"/>
              </a:rPr>
              <a:t>销售总监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133403" y="4237360"/>
            <a:ext cx="453477" cy="1800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algn="tl" blurRad="520700" dir="2700000" dist="2794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>
                <a:latin charset="-122" pitchFamily="34" typeface="微软雅黑"/>
                <a:ea charset="-122" pitchFamily="34" typeface="微软雅黑"/>
              </a:rPr>
              <a:t>产品部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904063" y="4237360"/>
            <a:ext cx="453477" cy="1800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algn="tl" blurRad="520700" dir="2700000" dist="2794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latin charset="-122" pitchFamily="34" typeface="微软雅黑"/>
                <a:ea charset="-122" pitchFamily="34" typeface="微软雅黑"/>
              </a:rPr>
              <a:t>市场部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2620281" y="4237360"/>
            <a:ext cx="453477" cy="1800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algn="tl" blurRad="520700" dir="2700000" dist="2794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>
                <a:latin charset="-122" pitchFamily="34" typeface="微软雅黑"/>
                <a:ea charset="-122" pitchFamily="34" typeface="微软雅黑"/>
              </a:rPr>
              <a:t>开发部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481489" y="4237360"/>
            <a:ext cx="453477" cy="1800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algn="tl" blurRad="520700" dir="2700000" dist="2794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>
                <a:latin charset="-122" pitchFamily="34" typeface="微软雅黑"/>
                <a:ea charset="-122" pitchFamily="34" typeface="微软雅黑"/>
              </a:rPr>
              <a:t>企划部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5031804" y="4237360"/>
            <a:ext cx="453477" cy="1800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algn="tl" blurRad="520700" dir="2700000" dist="2794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>
                <a:latin charset="-122" pitchFamily="34" typeface="微软雅黑"/>
                <a:ea charset="-122" pitchFamily="34" typeface="微软雅黑"/>
              </a:rPr>
              <a:t>行政部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5921189" y="4237360"/>
            <a:ext cx="453477" cy="1800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algn="tl" blurRad="520700" dir="2700000" dist="2794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>
                <a:latin charset="-122" pitchFamily="34" typeface="微软雅黑"/>
                <a:ea charset="-122" pitchFamily="34" typeface="微软雅黑"/>
              </a:rPr>
              <a:t>后勤部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8615486" y="4237360"/>
            <a:ext cx="453477" cy="1800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algn="tl" blurRad="520700" dir="2700000" dist="2794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>
                <a:latin charset="-122" pitchFamily="34" typeface="微软雅黑"/>
                <a:ea charset="-122" pitchFamily="34" typeface="微软雅黑"/>
              </a:rPr>
              <a:t>销售部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9504871" y="4221088"/>
            <a:ext cx="453477" cy="1800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algn="tl" blurRad="520700" dir="2700000" dist="2794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>
                <a:latin charset="-122" pitchFamily="34" typeface="微软雅黑"/>
                <a:ea charset="-122" pitchFamily="34" typeface="微软雅黑"/>
              </a:rPr>
              <a:t>售后部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10394257" y="4221088"/>
            <a:ext cx="453477" cy="1800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algn="tl" blurRad="520700" dir="2700000" dist="2794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latin charset="-122" pitchFamily="34" typeface="微软雅黑"/>
                <a:ea charset="-122" pitchFamily="34" typeface="微软雅黑"/>
              </a:rPr>
              <a:t>客服部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6810575" y="4221088"/>
            <a:ext cx="453477" cy="1800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algn="tl" blurRad="520700" dir="2700000" dist="2794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>
                <a:latin charset="-122" pitchFamily="34" typeface="微软雅黑"/>
                <a:ea charset="-122" pitchFamily="34" typeface="微软雅黑"/>
              </a:rPr>
              <a:t>保安部</a:t>
            </a: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6133687" y="1780190"/>
            <a:ext cx="0" cy="39644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2530810" y="2636912"/>
            <a:ext cx="7183457" cy="488402"/>
            <a:chOff x="2530810" y="2636912"/>
            <a:chExt cx="7183457" cy="488402"/>
          </a:xfrm>
        </p:grpSpPr>
        <p:cxnSp>
          <p:nvCxnSpPr>
            <p:cNvPr id="20" name="直接连接符 19"/>
            <p:cNvCxnSpPr>
              <a:endCxn id="6" idx="0"/>
            </p:cNvCxnSpPr>
            <p:nvPr/>
          </p:nvCxnSpPr>
          <p:spPr>
            <a:xfrm flipH="1">
              <a:off x="6128928" y="2636912"/>
              <a:ext cx="2282" cy="48840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2530810" y="2835134"/>
              <a:ext cx="7183457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2537786" y="2827981"/>
              <a:ext cx="0" cy="1982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9714267" y="2827981"/>
              <a:ext cx="0" cy="1982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1357926" y="3626540"/>
            <a:ext cx="2353069" cy="619948"/>
            <a:chOff x="1357926" y="3601140"/>
            <a:chExt cx="2353069" cy="619948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2566814" y="3601140"/>
              <a:ext cx="0" cy="1982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1360141" y="3818725"/>
              <a:ext cx="2348086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357926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213080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2844220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3710995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5260138" y="3614945"/>
            <a:ext cx="1800200" cy="619948"/>
            <a:chOff x="1694771" y="3601140"/>
            <a:chExt cx="1800200" cy="619948"/>
          </a:xfrm>
        </p:grpSpPr>
        <p:cxnSp>
          <p:nvCxnSpPr>
            <p:cNvPr id="32" name="直接连接符 31"/>
            <p:cNvCxnSpPr/>
            <p:nvPr/>
          </p:nvCxnSpPr>
          <p:spPr>
            <a:xfrm flipH="1">
              <a:off x="2566814" y="3601140"/>
              <a:ext cx="0" cy="6199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1694771" y="3818725"/>
              <a:ext cx="18002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69477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349497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8842224" y="3650288"/>
            <a:ext cx="1800200" cy="619948"/>
            <a:chOff x="1694771" y="3601140"/>
            <a:chExt cx="1800200" cy="619948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2566814" y="3601140"/>
              <a:ext cx="0" cy="6199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694771" y="3818725"/>
              <a:ext cx="18002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169477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349497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114714" y="169476"/>
            <a:ext cx="266429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组织结构</a:t>
            </a:r>
          </a:p>
        </p:txBody>
      </p:sp>
    </p:spTree>
    <p:extLst>
      <p:ext uri="{BB962C8B-B14F-4D97-AF65-F5344CB8AC3E}">
        <p14:creationId val="4235128400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7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7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8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9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9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10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0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1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41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725015" y="-14514"/>
            <a:ext cx="5230367" cy="443177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6959302" y="2870486"/>
            <a:ext cx="2209609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accent5">
                    <a:lumMod val="50000"/>
                  </a:schemeClr>
                </a:solidFill>
              </a:rPr>
              <a:t>Products and Services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9306922" y="3016002"/>
            <a:ext cx="1252780" cy="113577"/>
            <a:chOff x="9306922" y="3016002"/>
            <a:chExt cx="1252780" cy="113577"/>
          </a:xfrm>
        </p:grpSpPr>
        <p:sp>
          <p:nvSpPr>
            <p:cNvPr id="25" name="矩形 24"/>
            <p:cNvSpPr/>
            <p:nvPr/>
          </p:nvSpPr>
          <p:spPr>
            <a:xfrm flipV="1">
              <a:off x="9306922" y="3016002"/>
              <a:ext cx="638991" cy="11357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矩形 25"/>
            <p:cNvSpPr/>
            <p:nvPr/>
          </p:nvSpPr>
          <p:spPr>
            <a:xfrm flipV="1">
              <a:off x="9920711" y="3016002"/>
              <a:ext cx="638991" cy="11357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25015" y="3649216"/>
            <a:ext cx="5230367" cy="1565126"/>
            <a:chOff x="725015" y="3649216"/>
            <a:chExt cx="5230367" cy="1565126"/>
          </a:xfrm>
        </p:grpSpPr>
        <p:sp>
          <p:nvSpPr>
            <p:cNvPr id="4" name="流程图: 决策 3"/>
            <p:cNvSpPr/>
            <p:nvPr/>
          </p:nvSpPr>
          <p:spPr>
            <a:xfrm flipV="1">
              <a:off x="725015" y="3649216"/>
              <a:ext cx="5230367" cy="1565126"/>
            </a:xfrm>
            <a:prstGeom prst="flowChartDecision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文本框 3"/>
            <p:cNvSpPr txBox="1"/>
            <p:nvPr/>
          </p:nvSpPr>
          <p:spPr>
            <a:xfrm>
              <a:off x="2691779" y="3717032"/>
              <a:ext cx="1296145" cy="76200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4400">
                  <a:solidFill>
                    <a:schemeClr val="bg1"/>
                  </a:solidFill>
                  <a:latin charset="-122" pitchFamily="2" typeface="锐字荣光黑简1.0"/>
                  <a:ea charset="-122" pitchFamily="2" typeface="锐字荣光黑简1.0"/>
                </a:rPr>
                <a:t>02</a:t>
              </a:r>
            </a:p>
          </p:txBody>
        </p:sp>
        <p:sp>
          <p:nvSpPr>
            <p:cNvPr id="22" name="等腰三角形 21"/>
            <p:cNvSpPr/>
            <p:nvPr/>
          </p:nvSpPr>
          <p:spPr>
            <a:xfrm flipV="1">
              <a:off x="3161496" y="4793905"/>
              <a:ext cx="306359" cy="1324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文本框 3"/>
            <p:cNvSpPr txBox="1"/>
            <p:nvPr/>
          </p:nvSpPr>
          <p:spPr>
            <a:xfrm>
              <a:off x="2278782" y="4387416"/>
              <a:ext cx="2021717" cy="30480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——CONTENTS——</a:t>
              </a:r>
            </a:p>
          </p:txBody>
        </p:sp>
      </p:grpSp>
      <p:sp>
        <p:nvSpPr>
          <p:cNvPr id="35" name="文本框 3"/>
          <p:cNvSpPr txBox="1"/>
          <p:nvPr/>
        </p:nvSpPr>
        <p:spPr>
          <a:xfrm>
            <a:off x="6691493" y="1872258"/>
            <a:ext cx="4186594" cy="96012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5700">
                <a:solidFill>
                  <a:srgbClr val="0070C0"/>
                </a:solidFill>
                <a:latin charset="-122" pitchFamily="34" typeface="微软雅黑"/>
                <a:ea charset="-122" pitchFamily="34" typeface="微软雅黑"/>
              </a:rPr>
              <a:t>产品及服务</a:t>
            </a:r>
          </a:p>
        </p:txBody>
      </p:sp>
      <p:sp>
        <p:nvSpPr>
          <p:cNvPr id="19" name="文本框 3"/>
          <p:cNvSpPr txBox="1"/>
          <p:nvPr/>
        </p:nvSpPr>
        <p:spPr>
          <a:xfrm>
            <a:off x="6844752" y="4911551"/>
            <a:ext cx="2160240" cy="4572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indent="-457200" marL="457200">
              <a:buFont charset="2" pitchFamily="2" typeface="Wingdings"/>
              <a:buChar char="l"/>
            </a:pPr>
            <a:r>
              <a:rPr altLang="en-US" lang="zh-CN" smtClean="0" sz="2400">
                <a:solidFill>
                  <a:schemeClr val="bg2">
                    <a:lumMod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核心技术</a:t>
            </a:r>
          </a:p>
        </p:txBody>
      </p:sp>
      <p:sp>
        <p:nvSpPr>
          <p:cNvPr id="20" name="矩形 19"/>
          <p:cNvSpPr/>
          <p:nvPr/>
        </p:nvSpPr>
        <p:spPr>
          <a:xfrm>
            <a:off x="6844752" y="3729756"/>
            <a:ext cx="1859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 lvl="0" marL="457200">
              <a:buFont charset="2" pitchFamily="2" typeface="Wingdings"/>
              <a:buChar char="l"/>
            </a:pPr>
            <a:r>
              <a:rPr altLang="en-US" lang="zh-CN" smtClean="0" sz="2400">
                <a:solidFill>
                  <a:srgbClr val="EEECE1">
                    <a:lumMod val="25000"/>
                  </a:srgbClr>
                </a:solidFill>
                <a:latin charset="-122" pitchFamily="34" typeface="微软雅黑"/>
                <a:ea charset="-122" pitchFamily="34" typeface="微软雅黑"/>
              </a:rPr>
              <a:t>产品介绍</a:t>
            </a:r>
          </a:p>
        </p:txBody>
      </p:sp>
      <p:sp>
        <p:nvSpPr>
          <p:cNvPr id="21" name="矩形 20"/>
          <p:cNvSpPr/>
          <p:nvPr/>
        </p:nvSpPr>
        <p:spPr>
          <a:xfrm>
            <a:off x="8826281" y="3729756"/>
            <a:ext cx="1859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 lvl="0" marL="457200">
              <a:buFont charset="2" pitchFamily="2" typeface="Wingdings"/>
              <a:buChar char="l"/>
            </a:pPr>
            <a:r>
              <a:rPr altLang="en-US" lang="zh-CN" smtClean="0" sz="2400">
                <a:solidFill>
                  <a:srgbClr val="EEECE1">
                    <a:lumMod val="25000"/>
                  </a:srgbClr>
                </a:solidFill>
                <a:latin charset="-122" pitchFamily="34" typeface="微软雅黑"/>
                <a:ea charset="-122" pitchFamily="34" typeface="微软雅黑"/>
              </a:rPr>
              <a:t>主要业务</a:t>
            </a:r>
          </a:p>
        </p:txBody>
      </p:sp>
      <p:sp>
        <p:nvSpPr>
          <p:cNvPr id="24" name="矩形 23"/>
          <p:cNvSpPr/>
          <p:nvPr/>
        </p:nvSpPr>
        <p:spPr>
          <a:xfrm>
            <a:off x="6837022" y="4314358"/>
            <a:ext cx="1859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 lvl="0" marL="457200">
              <a:buFont charset="2" pitchFamily="2" typeface="Wingdings"/>
              <a:buChar char="l"/>
            </a:pPr>
            <a:r>
              <a:rPr altLang="en-US" lang="zh-CN" smtClean="0" sz="2400">
                <a:solidFill>
                  <a:srgbClr val="EEECE1">
                    <a:lumMod val="25000"/>
                  </a:srgbClr>
                </a:solidFill>
                <a:latin charset="-122" pitchFamily="34" typeface="微软雅黑"/>
                <a:ea charset="-122" pitchFamily="34" typeface="微软雅黑"/>
              </a:rPr>
              <a:t>营销网络</a:t>
            </a:r>
          </a:p>
        </p:txBody>
      </p:sp>
      <p:sp>
        <p:nvSpPr>
          <p:cNvPr id="27" name="矩形 26"/>
          <p:cNvSpPr/>
          <p:nvPr/>
        </p:nvSpPr>
        <p:spPr>
          <a:xfrm>
            <a:off x="8818549" y="4314358"/>
            <a:ext cx="1859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 lvl="0" marL="457200">
              <a:buFont charset="2" pitchFamily="2" typeface="Wingdings"/>
              <a:buChar char="l"/>
            </a:pPr>
            <a:r>
              <a:rPr altLang="en-US" lang="zh-CN" smtClean="0" sz="2400">
                <a:solidFill>
                  <a:srgbClr val="EEECE1">
                    <a:lumMod val="25000"/>
                  </a:srgbClr>
                </a:solidFill>
                <a:latin charset="-122" pitchFamily="34" typeface="微软雅黑"/>
                <a:ea charset="-122" pitchFamily="34" typeface="微软雅黑"/>
              </a:rPr>
              <a:t>重点项目</a:t>
            </a:r>
          </a:p>
        </p:txBody>
      </p:sp>
      <p:sp>
        <p:nvSpPr>
          <p:cNvPr id="18" name="文本框 3"/>
          <p:cNvSpPr txBox="1"/>
          <p:nvPr/>
        </p:nvSpPr>
        <p:spPr>
          <a:xfrm>
            <a:off x="8846744" y="4860107"/>
            <a:ext cx="2160240" cy="4572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indent="-457200" marL="457200">
              <a:buFont charset="2" pitchFamily="2" typeface="Wingdings"/>
              <a:buChar char="l"/>
            </a:pPr>
            <a:r>
              <a:rPr altLang="en-US" lang="zh-CN" smtClean="0" sz="2400">
                <a:solidFill>
                  <a:schemeClr val="bg2">
                    <a:lumMod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服务宗旨</a:t>
            </a:r>
          </a:p>
        </p:txBody>
      </p:sp>
      <p:sp>
        <p:nvSpPr>
          <p:cNvPr id="29" name="文本框 3"/>
          <p:cNvSpPr txBox="1"/>
          <p:nvPr/>
        </p:nvSpPr>
        <p:spPr>
          <a:xfrm>
            <a:off x="6849194" y="5517232"/>
            <a:ext cx="2160240" cy="4572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indent="-457200" marL="457200">
              <a:buFont charset="2" pitchFamily="2" typeface="Wingdings"/>
              <a:buChar char="l"/>
            </a:pPr>
            <a:r>
              <a:rPr altLang="en-US" lang="zh-CN" smtClean="0" sz="2400">
                <a:solidFill>
                  <a:schemeClr val="bg2">
                    <a:lumMod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服务项目</a:t>
            </a:r>
          </a:p>
        </p:txBody>
      </p:sp>
    </p:spTree>
    <p:extLst>
      <p:ext uri="{BB962C8B-B14F-4D97-AF65-F5344CB8AC3E}">
        <p14:creationId val="2180587739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 id="1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00" fill="hold" id="11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1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19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decel="100000" fill="hold" id="2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fill="hold" grpId="0" id="35" nodeType="after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4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4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5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5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5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5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6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6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6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6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1" id="71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72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3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23"/>
      <p:bldP grpId="0" spid="35"/>
      <p:bldP grpId="1" spid="35"/>
      <p:bldP grpId="0" spid="19"/>
      <p:bldP grpId="0" spid="20"/>
      <p:bldP grpId="0" spid="21"/>
      <p:bldP grpId="0" spid="24"/>
      <p:bldP grpId="0" spid="27"/>
      <p:bldP grpId="0" spid="18"/>
      <p:bldP grpId="0" spid="29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123053" y="188640"/>
            <a:ext cx="266429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产品介绍</a:t>
            </a:r>
          </a:p>
        </p:txBody>
      </p:sp>
      <p:grpSp>
        <p:nvGrpSpPr>
          <p:cNvPr id="3" name="组合 19"/>
          <p:cNvGrpSpPr/>
          <p:nvPr/>
        </p:nvGrpSpPr>
        <p:grpSpPr>
          <a:xfrm>
            <a:off x="1087561" y="3786188"/>
            <a:ext cx="1812925" cy="1146175"/>
            <a:chOff x="1030514" y="3265714"/>
            <a:chExt cx="1812591" cy="1145036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1795548" y="3311705"/>
              <a:ext cx="0" cy="1099045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1795548" y="4410750"/>
              <a:ext cx="1047557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1030514" y="3265714"/>
              <a:ext cx="1679266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六边形 6"/>
          <p:cNvSpPr/>
          <p:nvPr/>
        </p:nvSpPr>
        <p:spPr>
          <a:xfrm>
            <a:off x="4578176" y="1439863"/>
            <a:ext cx="2484437" cy="2052637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076651" y="3492500"/>
            <a:ext cx="717550" cy="1681163"/>
            <a:chOff x="5076651" y="3492500"/>
            <a:chExt cx="717550" cy="1681163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5076651" y="3492500"/>
              <a:ext cx="0" cy="112395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5794201" y="4049713"/>
              <a:ext cx="0" cy="112395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5076651" y="4645025"/>
              <a:ext cx="715962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六边形 11"/>
          <p:cNvSpPr/>
          <p:nvPr/>
        </p:nvSpPr>
        <p:spPr bwMode="auto">
          <a:xfrm>
            <a:off x="7433210" y="2767416"/>
            <a:ext cx="1898210" cy="1648793"/>
          </a:xfrm>
          <a:prstGeom prst="hexagon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975526" y="2761066"/>
            <a:ext cx="1861811" cy="819150"/>
            <a:chOff x="8975526" y="2761066"/>
            <a:chExt cx="1861811" cy="819150"/>
          </a:xfrm>
        </p:grpSpPr>
        <p:cxnSp>
          <p:nvCxnSpPr>
            <p:cNvPr id="14" name="直接连接符 13"/>
            <p:cNvCxnSpPr/>
            <p:nvPr/>
          </p:nvCxnSpPr>
          <p:spPr>
            <a:xfrm flipH="1" flipV="1">
              <a:off x="10271670" y="2761066"/>
              <a:ext cx="0" cy="787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8975526" y="2767416"/>
              <a:ext cx="1296144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9637712" y="3580216"/>
              <a:ext cx="119962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1087561" y="2348880"/>
            <a:ext cx="1894646" cy="1335527"/>
            <a:chOff x="1304230" y="3440886"/>
            <a:chExt cx="1894646" cy="1335527"/>
          </a:xfrm>
        </p:grpSpPr>
        <p:sp>
          <p:nvSpPr>
            <p:cNvPr id="18" name="矩形 17"/>
            <p:cNvSpPr/>
            <p:nvPr/>
          </p:nvSpPr>
          <p:spPr>
            <a:xfrm>
              <a:off x="1304230" y="3816791"/>
              <a:ext cx="1861811" cy="9692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您只需点击图片，然后通过右键找到填充图片，就可以换成您的图片而不影响效果。</a:t>
              </a:r>
            </a:p>
          </p:txBody>
        </p:sp>
        <p:sp>
          <p:nvSpPr>
            <p:cNvPr id="19" name="Rectangle 84"/>
            <p:cNvSpPr>
              <a:spLocks noChangeArrowheads="1"/>
            </p:cNvSpPr>
            <p:nvPr/>
          </p:nvSpPr>
          <p:spPr bwMode="auto">
            <a:xfrm>
              <a:off x="1304230" y="3440886"/>
              <a:ext cx="1894646" cy="481359"/>
            </a:xfrm>
            <a:prstGeom prst="roundRect">
              <a:avLst/>
            </a:prstGeom>
            <a:no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en-US" b="1" lang="zh-CN" smtClean="0">
                  <a:solidFill>
                    <a:schemeClr val="accent5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  <a:sym charset="0" pitchFamily="34" typeface="Impact"/>
                </a:rPr>
                <a:t>产品一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903068" y="4006015"/>
            <a:ext cx="1897339" cy="1353669"/>
            <a:chOff x="1268702" y="4102982"/>
            <a:chExt cx="1897339" cy="1353669"/>
          </a:xfrm>
        </p:grpSpPr>
        <p:sp>
          <p:nvSpPr>
            <p:cNvPr id="21" name="矩形 20"/>
            <p:cNvSpPr/>
            <p:nvPr/>
          </p:nvSpPr>
          <p:spPr>
            <a:xfrm>
              <a:off x="1304230" y="4497029"/>
              <a:ext cx="1861811" cy="9692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您只需点击图片，然后通过右键找到填充图片，就可以换成您的图片而不影响效果。</a:t>
              </a:r>
            </a:p>
          </p:txBody>
        </p:sp>
        <p:sp>
          <p:nvSpPr>
            <p:cNvPr id="22" name="Rectangle 84"/>
            <p:cNvSpPr>
              <a:spLocks noChangeArrowheads="1"/>
            </p:cNvSpPr>
            <p:nvPr/>
          </p:nvSpPr>
          <p:spPr bwMode="auto">
            <a:xfrm>
              <a:off x="1268702" y="4102982"/>
              <a:ext cx="1894646" cy="481359"/>
            </a:xfrm>
            <a:prstGeom prst="roundRect">
              <a:avLst/>
            </a:prstGeom>
            <a:no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r>
                <a:rPr altLang="en-US" b="1" lang="zh-CN" smtClean="0">
                  <a:solidFill>
                    <a:schemeClr val="accent5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  <a:sym charset="0" pitchFamily="34" typeface="Impact"/>
                </a:rPr>
                <a:t>产品二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263558" y="3613603"/>
            <a:ext cx="1894646" cy="1574050"/>
            <a:chOff x="1003108" y="4102982"/>
            <a:chExt cx="1894646" cy="1574050"/>
          </a:xfrm>
        </p:grpSpPr>
        <p:sp>
          <p:nvSpPr>
            <p:cNvPr id="24" name="矩形 23"/>
            <p:cNvSpPr/>
            <p:nvPr/>
          </p:nvSpPr>
          <p:spPr>
            <a:xfrm>
              <a:off x="1005801" y="4497029"/>
              <a:ext cx="1861811" cy="9692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您只需点击图片，然后通过右键找到填充图片，就可以换成您的图片而不影响效果。</a:t>
              </a:r>
            </a:p>
          </p:txBody>
        </p:sp>
        <p:sp>
          <p:nvSpPr>
            <p:cNvPr id="25" name="Rectangle 84"/>
            <p:cNvSpPr>
              <a:spLocks noChangeArrowheads="1"/>
            </p:cNvSpPr>
            <p:nvPr/>
          </p:nvSpPr>
          <p:spPr bwMode="auto">
            <a:xfrm>
              <a:off x="1003108" y="4102982"/>
              <a:ext cx="1894646" cy="481359"/>
            </a:xfrm>
            <a:prstGeom prst="roundRect">
              <a:avLst/>
            </a:prstGeom>
            <a:no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en-US" b="1" lang="zh-CN" smtClean="0">
                  <a:solidFill>
                    <a:schemeClr val="accent5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  <a:sym charset="0" pitchFamily="34" typeface="Impact"/>
                </a:rPr>
                <a:t>产品三</a:t>
              </a:r>
            </a:p>
          </p:txBody>
        </p:sp>
      </p:grpSp>
      <p:sp>
        <p:nvSpPr>
          <p:cNvPr id="26" name="六边形 25"/>
          <p:cNvSpPr/>
          <p:nvPr/>
        </p:nvSpPr>
        <p:spPr bwMode="auto">
          <a:xfrm>
            <a:off x="2689549" y="3979779"/>
            <a:ext cx="2195601" cy="1905168"/>
          </a:xfrm>
          <a:prstGeom prst="hexagon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762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val="3139545064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4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7"/>
      <p:bldP grpId="0" spid="12"/>
      <p:bldP grpId="0" spid="26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3" name="双波形 112"/>
          <p:cNvSpPr/>
          <p:nvPr/>
        </p:nvSpPr>
        <p:spPr>
          <a:xfrm>
            <a:off x="1990750" y="1677662"/>
            <a:ext cx="3816424" cy="1911088"/>
          </a:xfrm>
          <a:prstGeom prst="doubleWave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noFill/>
          </a:ln>
          <a:effectLst>
            <a:innerShdw blurRad="63500" dir="162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4" name="双波形 113"/>
          <p:cNvSpPr/>
          <p:nvPr/>
        </p:nvSpPr>
        <p:spPr>
          <a:xfrm>
            <a:off x="1998340" y="3765894"/>
            <a:ext cx="3816424" cy="1911088"/>
          </a:xfrm>
          <a:prstGeom prst="doubleWave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noFill/>
          </a:ln>
          <a:effectLst>
            <a:innerShdw blurRad="63500" dir="162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0" name="双波形 109"/>
          <p:cNvSpPr/>
          <p:nvPr/>
        </p:nvSpPr>
        <p:spPr>
          <a:xfrm>
            <a:off x="6527254" y="1677662"/>
            <a:ext cx="3672408" cy="1911088"/>
          </a:xfrm>
          <a:prstGeom prst="doubleWave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noFill/>
          </a:ln>
          <a:effectLst>
            <a:innerShdw blurRad="63500" dir="162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08" name="图片 107"/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5400000">
            <a:off x="3731954" y="3638660"/>
            <a:ext cx="6072905" cy="525805"/>
          </a:xfrm>
          <a:prstGeom prst="rect">
            <a:avLst/>
          </a:prstGeom>
        </p:spPr>
      </p:pic>
      <p:sp>
        <p:nvSpPr>
          <p:cNvPr id="111" name="双波形 110"/>
          <p:cNvSpPr/>
          <p:nvPr/>
        </p:nvSpPr>
        <p:spPr>
          <a:xfrm>
            <a:off x="6534844" y="3765894"/>
            <a:ext cx="3672408" cy="1911088"/>
          </a:xfrm>
          <a:prstGeom prst="doubleWave">
            <a:avLst/>
          </a:prstGeom>
          <a:blipFill dpi="0" rotWithShape="1"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noFill/>
          </a:ln>
          <a:effectLst>
            <a:innerShdw blurRad="63500" dir="162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12" name="图片 111"/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flipV="1" rot="5400000">
            <a:off x="2518693" y="3649535"/>
            <a:ext cx="6072905" cy="504056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1123053" y="188640"/>
            <a:ext cx="266429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产品展示</a:t>
            </a:r>
          </a:p>
        </p:txBody>
      </p:sp>
    </p:spTree>
    <p:extLst>
      <p:ext uri="{BB962C8B-B14F-4D97-AF65-F5344CB8AC3E}">
        <p14:creationId val="3556085553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2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5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9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23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7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1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3"/>
      <p:bldP grpId="0" spid="114"/>
      <p:bldP grpId="0" spid="110"/>
      <p:bldP grpId="0" spid="111"/>
      <p:bldP grpId="0" spid="11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092745" y="188640"/>
            <a:ext cx="266429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主要业务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990876" y="4080204"/>
            <a:ext cx="8784850" cy="574498"/>
            <a:chOff x="1990876" y="4080204"/>
            <a:chExt cx="8784850" cy="574498"/>
          </a:xfrm>
        </p:grpSpPr>
        <p:sp>
          <p:nvSpPr>
            <p:cNvPr id="4" name="矩形 3"/>
            <p:cNvSpPr/>
            <p:nvPr/>
          </p:nvSpPr>
          <p:spPr>
            <a:xfrm>
              <a:off x="1990876" y="4080204"/>
              <a:ext cx="8784850" cy="574498"/>
            </a:xfrm>
            <a:prstGeom prst="rect">
              <a:avLst/>
            </a:prstGeom>
            <a:solidFill>
              <a:srgbClr val="00A1D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Freeform 464"/>
            <p:cNvSpPr>
              <a:spLocks noEditPoints="1"/>
            </p:cNvSpPr>
            <p:nvPr/>
          </p:nvSpPr>
          <p:spPr bwMode="auto">
            <a:xfrm>
              <a:off x="2166491" y="4203176"/>
              <a:ext cx="346389" cy="381916"/>
            </a:xfrm>
            <a:custGeom>
              <a:gdLst>
                <a:gd fmla="*/ 35 w 117" name="T0"/>
                <a:gd fmla="*/ 114 h 129" name="T1"/>
                <a:gd fmla="*/ 46 w 117" name="T2"/>
                <a:gd fmla="*/ 101 h 129" name="T3"/>
                <a:gd fmla="*/ 51 w 117" name="T4"/>
                <a:gd fmla="*/ 87 h 129" name="T5"/>
                <a:gd fmla="*/ 48 w 117" name="T6"/>
                <a:gd fmla="*/ 79 h 129" name="T7"/>
                <a:gd fmla="*/ 72 w 117" name="T8"/>
                <a:gd fmla="*/ 87 h 129" name="T9"/>
                <a:gd fmla="*/ 68 w 117" name="T10"/>
                <a:gd fmla="*/ 87 h 129" name="T11"/>
                <a:gd fmla="*/ 73 w 117" name="T12"/>
                <a:gd fmla="*/ 101 h 129" name="T13"/>
                <a:gd fmla="*/ 86 w 117" name="T14"/>
                <a:gd fmla="*/ 114 h 129" name="T15"/>
                <a:gd fmla="*/ 97 w 117" name="T16"/>
                <a:gd fmla="*/ 129 h 129" name="T17"/>
                <a:gd fmla="*/ 22 w 117" name="T18"/>
                <a:gd fmla="*/ 114 h 129" name="T19"/>
                <a:gd fmla="*/ 35 w 117" name="T20"/>
                <a:gd fmla="*/ 114 h 129" name="T21"/>
                <a:gd fmla="*/ 46 w 117" name="T22"/>
                <a:gd fmla="*/ 61 h 129" name="T23"/>
                <a:gd fmla="*/ 44 w 117" name="T24"/>
                <a:gd fmla="*/ 66 h 129" name="T25"/>
                <a:gd fmla="*/ 37 w 117" name="T26"/>
                <a:gd fmla="*/ 61 h 129" name="T27"/>
                <a:gd fmla="*/ 33 w 117" name="T28"/>
                <a:gd fmla="*/ 55 h 129" name="T29"/>
                <a:gd fmla="*/ 33 w 117" name="T30"/>
                <a:gd fmla="*/ 54 h 129" name="T31"/>
                <a:gd fmla="*/ 39 w 117" name="T32"/>
                <a:gd fmla="*/ 33 h 129" name="T33"/>
                <a:gd fmla="*/ 42 w 117" name="T34"/>
                <a:gd fmla="*/ 11 h 129" name="T35"/>
                <a:gd fmla="*/ 48 w 117" name="T36"/>
                <a:gd fmla="*/ 11 h 129" name="T37"/>
                <a:gd fmla="*/ 24 w 117" name="T38"/>
                <a:gd fmla="*/ 19 h 129" name="T39"/>
                <a:gd fmla="*/ 9 w 117" name="T40"/>
                <a:gd fmla="*/ 13 h 129" name="T41"/>
                <a:gd fmla="*/ 13 w 117" name="T42"/>
                <a:gd fmla="*/ 24 h 129" name="T43"/>
                <a:gd fmla="*/ 16 w 117" name="T44"/>
                <a:gd fmla="*/ 33 h 129" name="T45"/>
                <a:gd fmla="*/ 29 w 117" name="T46"/>
                <a:gd fmla="*/ 46 h 129" name="T47"/>
                <a:gd fmla="*/ 33 w 117" name="T48"/>
                <a:gd fmla="*/ 30 h 129" name="T49"/>
                <a:gd fmla="*/ 35 w 117" name="T50"/>
                <a:gd fmla="*/ 13 h 129" name="T51"/>
                <a:gd fmla="*/ 31 w 117" name="T52"/>
                <a:gd fmla="*/ 21 h 129" name="T53"/>
                <a:gd fmla="*/ 24 w 117" name="T54"/>
                <a:gd fmla="*/ 6 h 129" name="T55"/>
                <a:gd fmla="*/ 0 w 117" name="T56"/>
                <a:gd fmla="*/ 6 h 129" name="T57"/>
                <a:gd fmla="*/ 2 w 117" name="T58"/>
                <a:gd fmla="*/ 11 h 129" name="T59"/>
                <a:gd fmla="*/ 11 w 117" name="T60"/>
                <a:gd fmla="*/ 37 h 129" name="T61"/>
                <a:gd fmla="*/ 18 w 117" name="T62"/>
                <a:gd fmla="*/ 46 h 129" name="T63"/>
                <a:gd fmla="*/ 27 w 117" name="T64"/>
                <a:gd fmla="*/ 54 h 129" name="T65"/>
                <a:gd fmla="*/ 26 w 117" name="T66"/>
                <a:gd fmla="*/ 57 h 129" name="T67"/>
                <a:gd fmla="*/ 39 w 117" name="T68"/>
                <a:gd fmla="*/ 72 h 129" name="T69"/>
                <a:gd fmla="*/ 59 w 117" name="T70"/>
                <a:gd fmla="*/ 76 h 129" name="T71"/>
                <a:gd fmla="*/ 79 w 117" name="T72"/>
                <a:gd fmla="*/ 72 h 129" name="T73"/>
                <a:gd fmla="*/ 94 w 117" name="T74"/>
                <a:gd fmla="*/ 57 h 129" name="T75"/>
                <a:gd fmla="*/ 90 w 117" name="T76"/>
                <a:gd fmla="*/ 54 h 129" name="T77"/>
                <a:gd fmla="*/ 99 w 117" name="T78"/>
                <a:gd fmla="*/ 46 h 129" name="T79"/>
                <a:gd fmla="*/ 106 w 117" name="T80"/>
                <a:gd fmla="*/ 37 h 129" name="T81"/>
                <a:gd fmla="*/ 116 w 117" name="T82"/>
                <a:gd fmla="*/ 11 h 129" name="T83"/>
                <a:gd fmla="*/ 112 w 117" name="T84"/>
                <a:gd fmla="*/ 6 h 129" name="T85"/>
                <a:gd fmla="*/ 94 w 117" name="T86"/>
                <a:gd fmla="*/ 6 h 129" name="T87"/>
                <a:gd fmla="*/ 79 w 117" name="T88"/>
                <a:gd fmla="*/ 0 h 129" name="T89"/>
                <a:gd fmla="*/ 20 w 117" name="T90"/>
                <a:gd fmla="*/ 0 h 129" name="T91"/>
                <a:gd fmla="*/ 24 w 117" name="T92"/>
                <a:gd fmla="*/ 6 h 129" name="T93"/>
                <a:gd fmla="*/ 84 w 117" name="T94"/>
                <a:gd fmla="*/ 13 h 129" name="T95"/>
                <a:gd fmla="*/ 94 w 117" name="T96"/>
                <a:gd fmla="*/ 19 h 129" name="T97"/>
                <a:gd fmla="*/ 108 w 117" name="T98"/>
                <a:gd fmla="*/ 13 h 129" name="T99"/>
                <a:gd fmla="*/ 105 w 117" name="T100"/>
                <a:gd fmla="*/ 24 h 129" name="T101"/>
                <a:gd fmla="*/ 101 w 117" name="T102"/>
                <a:gd fmla="*/ 33 h 129" name="T103"/>
                <a:gd fmla="*/ 88 w 117" name="T104"/>
                <a:gd fmla="*/ 46 h 129" name="T105"/>
                <a:gd fmla="*/ 84 w 117" name="T106"/>
                <a:gd fmla="*/ 30 h 129" name="T107"/>
                <a:gd fmla="*/ 84 w 117" name="T108"/>
                <a:gd fmla="*/ 13 h 129" name="T109"/>
                <a:gd fmla="*/ 84 w 117" name="T110"/>
                <a:gd fmla="*/ 13 h 129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29" w="117">
                  <a:moveTo>
                    <a:pt x="35" y="114"/>
                  </a:moveTo>
                  <a:lnTo>
                    <a:pt x="35" y="114"/>
                  </a:lnTo>
                  <a:lnTo>
                    <a:pt x="40" y="109"/>
                  </a:lnTo>
                  <a:lnTo>
                    <a:pt x="46" y="101"/>
                  </a:lnTo>
                  <a:lnTo>
                    <a:pt x="50" y="94"/>
                  </a:lnTo>
                  <a:lnTo>
                    <a:pt x="51" y="87"/>
                  </a:lnTo>
                  <a:lnTo>
                    <a:pt x="48" y="87"/>
                  </a:lnTo>
                  <a:lnTo>
                    <a:pt x="48" y="79"/>
                  </a:lnTo>
                  <a:lnTo>
                    <a:pt x="72" y="79"/>
                  </a:lnTo>
                  <a:lnTo>
                    <a:pt x="72" y="87"/>
                  </a:lnTo>
                  <a:lnTo>
                    <a:pt x="68" y="87"/>
                  </a:lnTo>
                  <a:lnTo>
                    <a:pt x="68" y="87"/>
                  </a:lnTo>
                  <a:lnTo>
                    <a:pt x="70" y="94"/>
                  </a:lnTo>
                  <a:lnTo>
                    <a:pt x="73" y="101"/>
                  </a:lnTo>
                  <a:lnTo>
                    <a:pt x="79" y="109"/>
                  </a:lnTo>
                  <a:lnTo>
                    <a:pt x="86" y="114"/>
                  </a:lnTo>
                  <a:lnTo>
                    <a:pt x="97" y="114"/>
                  </a:lnTo>
                  <a:lnTo>
                    <a:pt x="97" y="129"/>
                  </a:lnTo>
                  <a:lnTo>
                    <a:pt x="22" y="129"/>
                  </a:lnTo>
                  <a:lnTo>
                    <a:pt x="22" y="114"/>
                  </a:lnTo>
                  <a:lnTo>
                    <a:pt x="35" y="114"/>
                  </a:lnTo>
                  <a:lnTo>
                    <a:pt x="35" y="114"/>
                  </a:lnTo>
                  <a:close/>
                  <a:moveTo>
                    <a:pt x="48" y="11"/>
                  </a:moveTo>
                  <a:lnTo>
                    <a:pt x="46" y="61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5" y="59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42" y="11"/>
                  </a:lnTo>
                  <a:lnTo>
                    <a:pt x="48" y="11"/>
                  </a:lnTo>
                  <a:lnTo>
                    <a:pt x="48" y="11"/>
                  </a:lnTo>
                  <a:close/>
                  <a:moveTo>
                    <a:pt x="31" y="21"/>
                  </a:moveTo>
                  <a:lnTo>
                    <a:pt x="24" y="19"/>
                  </a:lnTo>
                  <a:lnTo>
                    <a:pt x="24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3" y="2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22" y="39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3" y="30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1" y="21"/>
                  </a:lnTo>
                  <a:lnTo>
                    <a:pt x="31" y="21"/>
                  </a:lnTo>
                  <a:close/>
                  <a:moveTo>
                    <a:pt x="24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24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8" y="46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31" y="66"/>
                  </a:lnTo>
                  <a:lnTo>
                    <a:pt x="39" y="72"/>
                  </a:lnTo>
                  <a:lnTo>
                    <a:pt x="50" y="76"/>
                  </a:lnTo>
                  <a:lnTo>
                    <a:pt x="59" y="76"/>
                  </a:lnTo>
                  <a:lnTo>
                    <a:pt x="70" y="76"/>
                  </a:lnTo>
                  <a:lnTo>
                    <a:pt x="79" y="72"/>
                  </a:lnTo>
                  <a:lnTo>
                    <a:pt x="86" y="66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9" y="46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12" y="24"/>
                  </a:lnTo>
                  <a:lnTo>
                    <a:pt x="116" y="11"/>
                  </a:lnTo>
                  <a:lnTo>
                    <a:pt x="117" y="6"/>
                  </a:lnTo>
                  <a:lnTo>
                    <a:pt x="112" y="6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7" y="0"/>
                  </a:lnTo>
                  <a:lnTo>
                    <a:pt x="79" y="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6"/>
                  </a:lnTo>
                  <a:lnTo>
                    <a:pt x="24" y="6"/>
                  </a:lnTo>
                  <a:close/>
                  <a:moveTo>
                    <a:pt x="84" y="13"/>
                  </a:moveTo>
                  <a:lnTo>
                    <a:pt x="88" y="21"/>
                  </a:lnTo>
                  <a:lnTo>
                    <a:pt x="94" y="19"/>
                  </a:lnTo>
                  <a:lnTo>
                    <a:pt x="94" y="13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105" y="24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95" y="39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30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2698369" y="4080204"/>
              <a:ext cx="557147" cy="574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800">
                  <a:solidFill>
                    <a:schemeClr val="accent5">
                      <a:lumMod val="50000"/>
                    </a:schemeClr>
                  </a:solidFill>
                </a:rPr>
                <a:t>01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984448" y="4798718"/>
            <a:ext cx="8784850" cy="577407"/>
            <a:chOff x="1984448" y="4798718"/>
            <a:chExt cx="8784850" cy="577407"/>
          </a:xfrm>
        </p:grpSpPr>
        <p:sp>
          <p:nvSpPr>
            <p:cNvPr id="8" name="矩形 7"/>
            <p:cNvSpPr/>
            <p:nvPr/>
          </p:nvSpPr>
          <p:spPr>
            <a:xfrm>
              <a:off x="1984448" y="4798718"/>
              <a:ext cx="8784850" cy="574498"/>
            </a:xfrm>
            <a:prstGeom prst="rect">
              <a:avLst/>
            </a:prstGeom>
            <a:solidFill>
              <a:srgbClr val="0070C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Freeform 471"/>
            <p:cNvSpPr>
              <a:spLocks noEditPoints="1"/>
            </p:cNvSpPr>
            <p:nvPr/>
          </p:nvSpPr>
          <p:spPr bwMode="auto">
            <a:xfrm>
              <a:off x="2139198" y="4927072"/>
              <a:ext cx="438166" cy="367112"/>
            </a:xfrm>
            <a:custGeom>
              <a:gdLst>
                <a:gd fmla="*/ 139 w 148" name="T0"/>
                <a:gd fmla="*/ 0 h 124" name="T1"/>
                <a:gd fmla="*/ 148 w 148" name="T2"/>
                <a:gd fmla="*/ 5 h 124" name="T3"/>
                <a:gd fmla="*/ 148 w 148" name="T4"/>
                <a:gd fmla="*/ 18 h 124" name="T5"/>
                <a:gd fmla="*/ 148 w 148" name="T6"/>
                <a:gd fmla="*/ 86 h 124" name="T7"/>
                <a:gd fmla="*/ 147 w 148" name="T8"/>
                <a:gd fmla="*/ 91 h 124" name="T9"/>
                <a:gd fmla="*/ 128 w 148" name="T10"/>
                <a:gd fmla="*/ 95 h 124" name="T11"/>
                <a:gd fmla="*/ 134 w 148" name="T12"/>
                <a:gd fmla="*/ 86 h 124" name="T13"/>
                <a:gd fmla="*/ 134 w 148" name="T14"/>
                <a:gd fmla="*/ 14 h 124" name="T15"/>
                <a:gd fmla="*/ 130 w 148" name="T16"/>
                <a:gd fmla="*/ 9 h 124" name="T17"/>
                <a:gd fmla="*/ 42 w 148" name="T18"/>
                <a:gd fmla="*/ 9 h 124" name="T19"/>
                <a:gd fmla="*/ 33 w 148" name="T20"/>
                <a:gd fmla="*/ 51 h 124" name="T21"/>
                <a:gd fmla="*/ 33 w 148" name="T22"/>
                <a:gd fmla="*/ 35 h 124" name="T23"/>
                <a:gd fmla="*/ 31 w 148" name="T24"/>
                <a:gd fmla="*/ 33 h 124" name="T25"/>
                <a:gd fmla="*/ 27 w 148" name="T26"/>
                <a:gd fmla="*/ 51 h 124" name="T27"/>
                <a:gd fmla="*/ 24 w 148" name="T28"/>
                <a:gd fmla="*/ 9 h 124" name="T29"/>
                <a:gd fmla="*/ 29 w 148" name="T30"/>
                <a:gd fmla="*/ 0 h 124" name="T31"/>
                <a:gd fmla="*/ 47 w 148" name="T32"/>
                <a:gd fmla="*/ 0 h 124" name="T33"/>
                <a:gd fmla="*/ 132 w 148" name="T34"/>
                <a:gd fmla="*/ 0 h 124" name="T35"/>
                <a:gd fmla="*/ 9 w 148" name="T36"/>
                <a:gd fmla="*/ 112 h 124" name="T37"/>
                <a:gd fmla="*/ 38 w 148" name="T38"/>
                <a:gd fmla="*/ 112 h 124" name="T39"/>
                <a:gd fmla="*/ 2 w 148" name="T40"/>
                <a:gd fmla="*/ 69 h 124" name="T41"/>
                <a:gd fmla="*/ 0 w 148" name="T42"/>
                <a:gd fmla="*/ 79 h 124" name="T43"/>
                <a:gd fmla="*/ 33 w 148" name="T44"/>
                <a:gd fmla="*/ 110 h 124" name="T45"/>
                <a:gd fmla="*/ 36 w 148" name="T46"/>
                <a:gd fmla="*/ 99 h 124" name="T47"/>
                <a:gd fmla="*/ 35 w 148" name="T48"/>
                <a:gd fmla="*/ 88 h 124" name="T49"/>
                <a:gd fmla="*/ 27 w 148" name="T50"/>
                <a:gd fmla="*/ 57 h 124" name="T51"/>
                <a:gd fmla="*/ 25 w 148" name="T52"/>
                <a:gd fmla="*/ 73 h 124" name="T53"/>
                <a:gd fmla="*/ 16 w 148" name="T54"/>
                <a:gd fmla="*/ 53 h 124" name="T55"/>
                <a:gd fmla="*/ 125 w 148" name="T56"/>
                <a:gd fmla="*/ 106 h 124" name="T57"/>
                <a:gd fmla="*/ 126 w 148" name="T58"/>
                <a:gd fmla="*/ 115 h 124" name="T59"/>
                <a:gd fmla="*/ 103 w 148" name="T60"/>
                <a:gd fmla="*/ 40 h 124" name="T61"/>
                <a:gd fmla="*/ 97 w 148" name="T62"/>
                <a:gd fmla="*/ 40 h 124" name="T63"/>
                <a:gd fmla="*/ 93 w 148" name="T64"/>
                <a:gd fmla="*/ 75 h 124" name="T65"/>
                <a:gd fmla="*/ 88 w 148" name="T66"/>
                <a:gd fmla="*/ 68 h 124" name="T67"/>
                <a:gd fmla="*/ 93 w 148" name="T68"/>
                <a:gd fmla="*/ 101 h 124" name="T69"/>
                <a:gd fmla="*/ 117 w 148" name="T70"/>
                <a:gd fmla="*/ 104 h 124" name="T71"/>
                <a:gd fmla="*/ 125 w 148" name="T72"/>
                <a:gd fmla="*/ 75 h 124" name="T73"/>
                <a:gd fmla="*/ 121 w 148" name="T74"/>
                <a:gd fmla="*/ 73 h 124" name="T75"/>
                <a:gd fmla="*/ 117 w 148" name="T76"/>
                <a:gd fmla="*/ 68 h 124" name="T77"/>
                <a:gd fmla="*/ 114 w 148" name="T78"/>
                <a:gd fmla="*/ 69 h 124" name="T79"/>
                <a:gd fmla="*/ 114 w 148" name="T80"/>
                <a:gd fmla="*/ 62 h 124" name="T81"/>
                <a:gd fmla="*/ 106 w 148" name="T82"/>
                <a:gd fmla="*/ 66 h 124" name="T83"/>
                <a:gd fmla="*/ 104 w 148" name="T84"/>
                <a:gd fmla="*/ 66 h 124" name="T85"/>
                <a:gd fmla="*/ 103 w 148" name="T86"/>
                <a:gd fmla="*/ 40 h 124" name="T87"/>
                <a:gd fmla="*/ 82 w 148" name="T88"/>
                <a:gd fmla="*/ 86 h 124" name="T89"/>
                <a:gd fmla="*/ 42 w 148" name="T90"/>
                <a:gd fmla="*/ 88 h 124" name="T91"/>
                <a:gd fmla="*/ 84 w 148" name="T92"/>
                <a:gd fmla="*/ 95 h 124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24" w="148">
                  <a:moveTo>
                    <a:pt x="132" y="0"/>
                  </a:moveTo>
                  <a:lnTo>
                    <a:pt x="139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7" y="2"/>
                  </a:lnTo>
                  <a:lnTo>
                    <a:pt x="148" y="5"/>
                  </a:lnTo>
                  <a:lnTo>
                    <a:pt x="148" y="9"/>
                  </a:lnTo>
                  <a:lnTo>
                    <a:pt x="148" y="11"/>
                  </a:lnTo>
                  <a:lnTo>
                    <a:pt x="148" y="18"/>
                  </a:lnTo>
                  <a:lnTo>
                    <a:pt x="148" y="57"/>
                  </a:lnTo>
                  <a:lnTo>
                    <a:pt x="148" y="77"/>
                  </a:lnTo>
                  <a:lnTo>
                    <a:pt x="148" y="86"/>
                  </a:lnTo>
                  <a:lnTo>
                    <a:pt x="148" y="86"/>
                  </a:lnTo>
                  <a:lnTo>
                    <a:pt x="148" y="90"/>
                  </a:lnTo>
                  <a:lnTo>
                    <a:pt x="147" y="91"/>
                  </a:lnTo>
                  <a:lnTo>
                    <a:pt x="143" y="93"/>
                  </a:lnTo>
                  <a:lnTo>
                    <a:pt x="139" y="95"/>
                  </a:lnTo>
                  <a:lnTo>
                    <a:pt x="128" y="95"/>
                  </a:lnTo>
                  <a:lnTo>
                    <a:pt x="128" y="95"/>
                  </a:lnTo>
                  <a:lnTo>
                    <a:pt x="130" y="86"/>
                  </a:lnTo>
                  <a:lnTo>
                    <a:pt x="134" y="86"/>
                  </a:lnTo>
                  <a:lnTo>
                    <a:pt x="134" y="77"/>
                  </a:lnTo>
                  <a:lnTo>
                    <a:pt x="134" y="62"/>
                  </a:lnTo>
                  <a:lnTo>
                    <a:pt x="134" y="14"/>
                  </a:lnTo>
                  <a:lnTo>
                    <a:pt x="134" y="11"/>
                  </a:lnTo>
                  <a:lnTo>
                    <a:pt x="134" y="9"/>
                  </a:lnTo>
                  <a:lnTo>
                    <a:pt x="130" y="9"/>
                  </a:lnTo>
                  <a:lnTo>
                    <a:pt x="128" y="9"/>
                  </a:lnTo>
                  <a:lnTo>
                    <a:pt x="47" y="9"/>
                  </a:lnTo>
                  <a:lnTo>
                    <a:pt x="42" y="9"/>
                  </a:lnTo>
                  <a:lnTo>
                    <a:pt x="35" y="9"/>
                  </a:lnTo>
                  <a:lnTo>
                    <a:pt x="35" y="51"/>
                  </a:lnTo>
                  <a:lnTo>
                    <a:pt x="33" y="51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7" y="51"/>
                  </a:lnTo>
                  <a:lnTo>
                    <a:pt x="24" y="51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5" y="5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2" y="0"/>
                  </a:lnTo>
                  <a:close/>
                  <a:moveTo>
                    <a:pt x="38" y="112"/>
                  </a:moveTo>
                  <a:lnTo>
                    <a:pt x="9" y="112"/>
                  </a:lnTo>
                  <a:lnTo>
                    <a:pt x="9" y="124"/>
                  </a:lnTo>
                  <a:lnTo>
                    <a:pt x="38" y="124"/>
                  </a:lnTo>
                  <a:lnTo>
                    <a:pt x="38" y="112"/>
                  </a:lnTo>
                  <a:lnTo>
                    <a:pt x="38" y="112"/>
                  </a:lnTo>
                  <a:close/>
                  <a:moveTo>
                    <a:pt x="2" y="69"/>
                  </a:moveTo>
                  <a:lnTo>
                    <a:pt x="2" y="69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14" y="110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6" y="104"/>
                  </a:lnTo>
                  <a:lnTo>
                    <a:pt x="36" y="99"/>
                  </a:lnTo>
                  <a:lnTo>
                    <a:pt x="36" y="93"/>
                  </a:lnTo>
                  <a:lnTo>
                    <a:pt x="35" y="88"/>
                  </a:lnTo>
                  <a:lnTo>
                    <a:pt x="35" y="88"/>
                  </a:lnTo>
                  <a:lnTo>
                    <a:pt x="36" y="73"/>
                  </a:lnTo>
                  <a:lnTo>
                    <a:pt x="35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5" y="66"/>
                  </a:lnTo>
                  <a:lnTo>
                    <a:pt x="25" y="73"/>
                  </a:lnTo>
                  <a:lnTo>
                    <a:pt x="16" y="73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2" y="69"/>
                  </a:lnTo>
                  <a:lnTo>
                    <a:pt x="2" y="69"/>
                  </a:lnTo>
                  <a:close/>
                  <a:moveTo>
                    <a:pt x="125" y="106"/>
                  </a:moveTo>
                  <a:lnTo>
                    <a:pt x="93" y="113"/>
                  </a:lnTo>
                  <a:lnTo>
                    <a:pt x="95" y="123"/>
                  </a:lnTo>
                  <a:lnTo>
                    <a:pt x="126" y="115"/>
                  </a:lnTo>
                  <a:lnTo>
                    <a:pt x="125" y="106"/>
                  </a:lnTo>
                  <a:lnTo>
                    <a:pt x="125" y="106"/>
                  </a:lnTo>
                  <a:close/>
                  <a:moveTo>
                    <a:pt x="103" y="40"/>
                  </a:moveTo>
                  <a:lnTo>
                    <a:pt x="103" y="40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5" y="57"/>
                  </a:lnTo>
                  <a:lnTo>
                    <a:pt x="97" y="73"/>
                  </a:lnTo>
                  <a:lnTo>
                    <a:pt x="93" y="75"/>
                  </a:lnTo>
                  <a:lnTo>
                    <a:pt x="93" y="62"/>
                  </a:lnTo>
                  <a:lnTo>
                    <a:pt x="88" y="68"/>
                  </a:lnTo>
                  <a:lnTo>
                    <a:pt x="88" y="68"/>
                  </a:lnTo>
                  <a:lnTo>
                    <a:pt x="88" y="80"/>
                  </a:lnTo>
                  <a:lnTo>
                    <a:pt x="90" y="91"/>
                  </a:lnTo>
                  <a:lnTo>
                    <a:pt x="93" y="101"/>
                  </a:lnTo>
                  <a:lnTo>
                    <a:pt x="97" y="108"/>
                  </a:lnTo>
                  <a:lnTo>
                    <a:pt x="97" y="108"/>
                  </a:lnTo>
                  <a:lnTo>
                    <a:pt x="117" y="104"/>
                  </a:lnTo>
                  <a:lnTo>
                    <a:pt x="117" y="104"/>
                  </a:lnTo>
                  <a:lnTo>
                    <a:pt x="123" y="91"/>
                  </a:lnTo>
                  <a:lnTo>
                    <a:pt x="125" y="75"/>
                  </a:lnTo>
                  <a:lnTo>
                    <a:pt x="125" y="75"/>
                  </a:lnTo>
                  <a:lnTo>
                    <a:pt x="121" y="73"/>
                  </a:lnTo>
                  <a:lnTo>
                    <a:pt x="121" y="73"/>
                  </a:lnTo>
                  <a:lnTo>
                    <a:pt x="121" y="68"/>
                  </a:lnTo>
                  <a:lnTo>
                    <a:pt x="121" y="68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15" y="69"/>
                  </a:lnTo>
                  <a:lnTo>
                    <a:pt x="114" y="69"/>
                  </a:lnTo>
                  <a:lnTo>
                    <a:pt x="114" y="69"/>
                  </a:lnTo>
                  <a:lnTo>
                    <a:pt x="114" y="62"/>
                  </a:lnTo>
                  <a:lnTo>
                    <a:pt x="114" y="62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53"/>
                  </a:lnTo>
                  <a:lnTo>
                    <a:pt x="103" y="40"/>
                  </a:lnTo>
                  <a:lnTo>
                    <a:pt x="103" y="40"/>
                  </a:lnTo>
                  <a:close/>
                  <a:moveTo>
                    <a:pt x="84" y="95"/>
                  </a:moveTo>
                  <a:lnTo>
                    <a:pt x="84" y="95"/>
                  </a:lnTo>
                  <a:lnTo>
                    <a:pt x="8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44" y="95"/>
                  </a:lnTo>
                  <a:lnTo>
                    <a:pt x="84" y="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矩形 9"/>
            <p:cNvSpPr/>
            <p:nvPr/>
          </p:nvSpPr>
          <p:spPr>
            <a:xfrm>
              <a:off x="2698368" y="4801627"/>
              <a:ext cx="557147" cy="574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800">
                  <a:solidFill>
                    <a:schemeClr val="accent5">
                      <a:lumMod val="50000"/>
                    </a:schemeClr>
                  </a:solidFill>
                </a:rPr>
                <a:t>02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984448" y="5518798"/>
            <a:ext cx="8784850" cy="574498"/>
            <a:chOff x="1984448" y="5518798"/>
            <a:chExt cx="8784850" cy="574498"/>
          </a:xfrm>
        </p:grpSpPr>
        <p:sp>
          <p:nvSpPr>
            <p:cNvPr id="12" name="矩形 11"/>
            <p:cNvSpPr/>
            <p:nvPr/>
          </p:nvSpPr>
          <p:spPr>
            <a:xfrm>
              <a:off x="1984448" y="5518798"/>
              <a:ext cx="8784850" cy="57449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Freeform 468"/>
            <p:cNvSpPr>
              <a:spLocks noEditPoints="1"/>
            </p:cNvSpPr>
            <p:nvPr/>
          </p:nvSpPr>
          <p:spPr bwMode="auto">
            <a:xfrm>
              <a:off x="2219134" y="5626931"/>
              <a:ext cx="411519" cy="358230"/>
            </a:xfrm>
            <a:custGeom>
              <a:gdLst>
                <a:gd fmla="*/ 139 w 139" name="T0"/>
                <a:gd fmla="*/ 112 h 121" name="T1"/>
                <a:gd fmla="*/ 0 w 139" name="T2"/>
                <a:gd fmla="*/ 112 h 121" name="T3"/>
                <a:gd fmla="*/ 117 w 139" name="T4"/>
                <a:gd fmla="*/ 66 h 121" name="T5"/>
                <a:gd fmla="*/ 33 w 139" name="T6"/>
                <a:gd fmla="*/ 95 h 121" name="T7"/>
                <a:gd fmla="*/ 33 w 139" name="T8"/>
                <a:gd fmla="*/ 95 h 121" name="T9"/>
                <a:gd fmla="*/ 24 w 139" name="T10"/>
                <a:gd fmla="*/ 95 h 121" name="T11"/>
                <a:gd fmla="*/ 40 w 139" name="T12"/>
                <a:gd fmla="*/ 101 h 121" name="T13"/>
                <a:gd fmla="*/ 53 w 139" name="T14"/>
                <a:gd fmla="*/ 95 h 121" name="T15"/>
                <a:gd fmla="*/ 57 w 139" name="T16"/>
                <a:gd fmla="*/ 95 h 121" name="T17"/>
                <a:gd fmla="*/ 33 w 139" name="T18"/>
                <a:gd fmla="*/ 24 h 121" name="T19"/>
                <a:gd fmla="*/ 33 w 139" name="T20"/>
                <a:gd fmla="*/ 24 h 121" name="T21"/>
                <a:gd fmla="*/ 29 w 139" name="T22"/>
                <a:gd fmla="*/ 29 h 121" name="T23"/>
                <a:gd fmla="*/ 46 w 139" name="T24"/>
                <a:gd fmla="*/ 24 h 121" name="T25"/>
                <a:gd fmla="*/ 40 w 139" name="T26"/>
                <a:gd fmla="*/ 24 h 121" name="T27"/>
                <a:gd fmla="*/ 50 w 139" name="T28"/>
                <a:gd fmla="*/ 29 h 121" name="T29"/>
                <a:gd fmla="*/ 61 w 139" name="T30"/>
                <a:gd fmla="*/ 24 h 121" name="T31"/>
                <a:gd fmla="*/ 33 w 139" name="T32"/>
                <a:gd fmla="*/ 38 h 121" name="T33"/>
                <a:gd fmla="*/ 33 w 139" name="T34"/>
                <a:gd fmla="*/ 44 h 121" name="T35"/>
                <a:gd fmla="*/ 29 w 139" name="T36"/>
                <a:gd fmla="*/ 44 h 121" name="T37"/>
                <a:gd fmla="*/ 40 w 139" name="T38"/>
                <a:gd fmla="*/ 38 h 121" name="T39"/>
                <a:gd fmla="*/ 40 w 139" name="T40"/>
                <a:gd fmla="*/ 38 h 121" name="T41"/>
                <a:gd fmla="*/ 53 w 139" name="T42"/>
                <a:gd fmla="*/ 44 h 121" name="T43"/>
                <a:gd fmla="*/ 61 w 139" name="T44"/>
                <a:gd fmla="*/ 38 h 121" name="T45"/>
                <a:gd fmla="*/ 57 w 139" name="T46"/>
                <a:gd fmla="*/ 38 h 121" name="T47"/>
                <a:gd fmla="*/ 33 w 139" name="T48"/>
                <a:gd fmla="*/ 58 h 121" name="T49"/>
                <a:gd fmla="*/ 29 w 139" name="T50"/>
                <a:gd fmla="*/ 51 h 121" name="T51"/>
                <a:gd fmla="*/ 40 w 139" name="T52"/>
                <a:gd fmla="*/ 51 h 121" name="T53"/>
                <a:gd fmla="*/ 40 w 139" name="T54"/>
                <a:gd fmla="*/ 58 h 121" name="T55"/>
                <a:gd fmla="*/ 53 w 139" name="T56"/>
                <a:gd fmla="*/ 58 h 121" name="T57"/>
                <a:gd fmla="*/ 57 w 139" name="T58"/>
                <a:gd fmla="*/ 51 h 121" name="T59"/>
                <a:gd fmla="*/ 57 w 139" name="T60"/>
                <a:gd fmla="*/ 51 h 121" name="T61"/>
                <a:gd fmla="*/ 37 w 139" name="T62"/>
                <a:gd fmla="*/ 71 h 121" name="T63"/>
                <a:gd fmla="*/ 29 w 139" name="T64"/>
                <a:gd fmla="*/ 66 h 121" name="T65"/>
                <a:gd fmla="*/ 24 w 139" name="T66"/>
                <a:gd fmla="*/ 66 h 121" name="T67"/>
                <a:gd fmla="*/ 40 w 139" name="T68"/>
                <a:gd fmla="*/ 71 h 121" name="T69"/>
                <a:gd fmla="*/ 53 w 139" name="T70"/>
                <a:gd fmla="*/ 66 h 121" name="T71"/>
                <a:gd fmla="*/ 57 w 139" name="T72"/>
                <a:gd fmla="*/ 66 h 121" name="T73"/>
                <a:gd fmla="*/ 57 w 139" name="T74"/>
                <a:gd fmla="*/ 71 h 121" name="T75"/>
                <a:gd fmla="*/ 37 w 139" name="T76"/>
                <a:gd fmla="*/ 86 h 121" name="T77"/>
                <a:gd fmla="*/ 24 w 139" name="T78"/>
                <a:gd fmla="*/ 80 h 121" name="T79"/>
                <a:gd fmla="*/ 24 w 139" name="T80"/>
                <a:gd fmla="*/ 80 h 121" name="T81"/>
                <a:gd fmla="*/ 46 w 139" name="T82"/>
                <a:gd fmla="*/ 86 h 121" name="T83"/>
                <a:gd fmla="*/ 53 w 139" name="T84"/>
                <a:gd fmla="*/ 80 h 121" name="T85"/>
                <a:gd fmla="*/ 50 w 139" name="T86"/>
                <a:gd fmla="*/ 80 h 121" name="T87"/>
                <a:gd fmla="*/ 57 w 139" name="T88"/>
                <a:gd fmla="*/ 86 h 121" name="T89"/>
                <a:gd fmla="*/ 37 w 139" name="T90"/>
                <a:gd fmla="*/ 9 h 121" name="T91"/>
                <a:gd fmla="*/ 24 w 139" name="T92"/>
                <a:gd fmla="*/ 9 h 121" name="T93"/>
                <a:gd fmla="*/ 40 w 139" name="T94"/>
                <a:gd fmla="*/ 9 h 121" name="T95"/>
                <a:gd fmla="*/ 40 w 139" name="T96"/>
                <a:gd fmla="*/ 9 h 121" name="T97"/>
                <a:gd fmla="*/ 53 w 139" name="T98"/>
                <a:gd fmla="*/ 14 h 121" name="T99"/>
                <a:gd fmla="*/ 61 w 139" name="T100"/>
                <a:gd fmla="*/ 14 h 121" name="T101"/>
                <a:gd fmla="*/ 77 w 139" name="T102"/>
                <a:gd fmla="*/ 55 h 121" name="T103"/>
                <a:gd fmla="*/ 117 w 139" name="T104"/>
                <a:gd fmla="*/ 77 h 121" name="T105"/>
                <a:gd fmla="*/ 77 w 139" name="T106"/>
                <a:gd fmla="*/ 84 h 121" name="T107"/>
                <a:gd fmla="*/ 77 w 139" name="T108"/>
                <a:gd fmla="*/ 84 h 121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20" w="139">
                  <a:moveTo>
                    <a:pt x="0" y="121"/>
                  </a:moveTo>
                  <a:lnTo>
                    <a:pt x="15" y="121"/>
                  </a:lnTo>
                  <a:lnTo>
                    <a:pt x="66" y="121"/>
                  </a:lnTo>
                  <a:lnTo>
                    <a:pt x="72" y="121"/>
                  </a:lnTo>
                  <a:lnTo>
                    <a:pt x="127" y="121"/>
                  </a:lnTo>
                  <a:lnTo>
                    <a:pt x="139" y="121"/>
                  </a:lnTo>
                  <a:lnTo>
                    <a:pt x="139" y="112"/>
                  </a:lnTo>
                  <a:lnTo>
                    <a:pt x="127" y="112"/>
                  </a:lnTo>
                  <a:lnTo>
                    <a:pt x="127" y="40"/>
                  </a:lnTo>
                  <a:lnTo>
                    <a:pt x="72" y="40"/>
                  </a:lnTo>
                  <a:lnTo>
                    <a:pt x="72" y="0"/>
                  </a:lnTo>
                  <a:lnTo>
                    <a:pt x="15" y="0"/>
                  </a:lnTo>
                  <a:lnTo>
                    <a:pt x="15" y="112"/>
                  </a:lnTo>
                  <a:lnTo>
                    <a:pt x="0" y="112"/>
                  </a:lnTo>
                  <a:lnTo>
                    <a:pt x="0" y="121"/>
                  </a:lnTo>
                  <a:lnTo>
                    <a:pt x="0" y="121"/>
                  </a:lnTo>
                  <a:close/>
                  <a:moveTo>
                    <a:pt x="77" y="60"/>
                  </a:moveTo>
                  <a:lnTo>
                    <a:pt x="77" y="60"/>
                  </a:lnTo>
                  <a:lnTo>
                    <a:pt x="117" y="60"/>
                  </a:lnTo>
                  <a:lnTo>
                    <a:pt x="117" y="60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77" y="60"/>
                  </a:lnTo>
                  <a:lnTo>
                    <a:pt x="77" y="60"/>
                  </a:lnTo>
                  <a:close/>
                  <a:moveTo>
                    <a:pt x="33" y="95"/>
                  </a:moveTo>
                  <a:lnTo>
                    <a:pt x="33" y="95"/>
                  </a:lnTo>
                  <a:lnTo>
                    <a:pt x="37" y="95"/>
                  </a:lnTo>
                  <a:lnTo>
                    <a:pt x="37" y="95"/>
                  </a:lnTo>
                  <a:lnTo>
                    <a:pt x="37" y="101"/>
                  </a:lnTo>
                  <a:lnTo>
                    <a:pt x="37" y="101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3" y="95"/>
                  </a:lnTo>
                  <a:lnTo>
                    <a:pt x="33" y="95"/>
                  </a:lnTo>
                  <a:close/>
                  <a:moveTo>
                    <a:pt x="24" y="95"/>
                  </a:moveTo>
                  <a:lnTo>
                    <a:pt x="29" y="95"/>
                  </a:lnTo>
                  <a:lnTo>
                    <a:pt x="29" y="101"/>
                  </a:lnTo>
                  <a:lnTo>
                    <a:pt x="24" y="101"/>
                  </a:lnTo>
                  <a:lnTo>
                    <a:pt x="24" y="95"/>
                  </a:lnTo>
                  <a:lnTo>
                    <a:pt x="24" y="95"/>
                  </a:lnTo>
                  <a:close/>
                  <a:moveTo>
                    <a:pt x="40" y="95"/>
                  </a:moveTo>
                  <a:lnTo>
                    <a:pt x="40" y="95"/>
                  </a:lnTo>
                  <a:lnTo>
                    <a:pt x="46" y="95"/>
                  </a:lnTo>
                  <a:lnTo>
                    <a:pt x="46" y="95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0" y="101"/>
                  </a:lnTo>
                  <a:lnTo>
                    <a:pt x="40" y="101"/>
                  </a:lnTo>
                  <a:lnTo>
                    <a:pt x="40" y="95"/>
                  </a:lnTo>
                  <a:lnTo>
                    <a:pt x="40" y="95"/>
                  </a:lnTo>
                  <a:close/>
                  <a:moveTo>
                    <a:pt x="50" y="95"/>
                  </a:moveTo>
                  <a:lnTo>
                    <a:pt x="50" y="95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3" y="101"/>
                  </a:lnTo>
                  <a:lnTo>
                    <a:pt x="53" y="101"/>
                  </a:lnTo>
                  <a:lnTo>
                    <a:pt x="50" y="101"/>
                  </a:lnTo>
                  <a:lnTo>
                    <a:pt x="50" y="101"/>
                  </a:lnTo>
                  <a:lnTo>
                    <a:pt x="50" y="95"/>
                  </a:lnTo>
                  <a:lnTo>
                    <a:pt x="50" y="95"/>
                  </a:lnTo>
                  <a:close/>
                  <a:moveTo>
                    <a:pt x="57" y="95"/>
                  </a:moveTo>
                  <a:lnTo>
                    <a:pt x="61" y="95"/>
                  </a:lnTo>
                  <a:lnTo>
                    <a:pt x="61" y="101"/>
                  </a:lnTo>
                  <a:lnTo>
                    <a:pt x="57" y="101"/>
                  </a:lnTo>
                  <a:lnTo>
                    <a:pt x="57" y="95"/>
                  </a:lnTo>
                  <a:lnTo>
                    <a:pt x="57" y="95"/>
                  </a:lnTo>
                  <a:close/>
                  <a:moveTo>
                    <a:pt x="33" y="24"/>
                  </a:moveTo>
                  <a:lnTo>
                    <a:pt x="33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4"/>
                  </a:lnTo>
                  <a:lnTo>
                    <a:pt x="33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40" y="24"/>
                  </a:moveTo>
                  <a:lnTo>
                    <a:pt x="40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24"/>
                  </a:lnTo>
                  <a:lnTo>
                    <a:pt x="40" y="24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0" y="29"/>
                  </a:lnTo>
                  <a:lnTo>
                    <a:pt x="50" y="29"/>
                  </a:lnTo>
                  <a:lnTo>
                    <a:pt x="50" y="24"/>
                  </a:lnTo>
                  <a:lnTo>
                    <a:pt x="50" y="24"/>
                  </a:lnTo>
                  <a:close/>
                  <a:moveTo>
                    <a:pt x="57" y="24"/>
                  </a:moveTo>
                  <a:lnTo>
                    <a:pt x="57" y="24"/>
                  </a:lnTo>
                  <a:lnTo>
                    <a:pt x="61" y="24"/>
                  </a:lnTo>
                  <a:lnTo>
                    <a:pt x="61" y="24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4"/>
                  </a:lnTo>
                  <a:lnTo>
                    <a:pt x="57" y="24"/>
                  </a:lnTo>
                  <a:close/>
                  <a:moveTo>
                    <a:pt x="33" y="38"/>
                  </a:moveTo>
                  <a:lnTo>
                    <a:pt x="33" y="38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38"/>
                  </a:lnTo>
                  <a:lnTo>
                    <a:pt x="33" y="38"/>
                  </a:lnTo>
                  <a:close/>
                  <a:moveTo>
                    <a:pt x="24" y="38"/>
                  </a:moveTo>
                  <a:lnTo>
                    <a:pt x="24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38"/>
                  </a:lnTo>
                  <a:lnTo>
                    <a:pt x="24" y="38"/>
                  </a:lnTo>
                  <a:close/>
                  <a:moveTo>
                    <a:pt x="40" y="38"/>
                  </a:moveTo>
                  <a:lnTo>
                    <a:pt x="4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38"/>
                  </a:lnTo>
                  <a:lnTo>
                    <a:pt x="40" y="38"/>
                  </a:lnTo>
                  <a:close/>
                  <a:moveTo>
                    <a:pt x="50" y="38"/>
                  </a:moveTo>
                  <a:lnTo>
                    <a:pt x="50" y="38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38"/>
                  </a:lnTo>
                  <a:lnTo>
                    <a:pt x="50" y="38"/>
                  </a:lnTo>
                  <a:close/>
                  <a:moveTo>
                    <a:pt x="57" y="38"/>
                  </a:moveTo>
                  <a:lnTo>
                    <a:pt x="57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44"/>
                  </a:lnTo>
                  <a:lnTo>
                    <a:pt x="61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38"/>
                  </a:lnTo>
                  <a:lnTo>
                    <a:pt x="57" y="38"/>
                  </a:lnTo>
                  <a:close/>
                  <a:moveTo>
                    <a:pt x="33" y="51"/>
                  </a:moveTo>
                  <a:lnTo>
                    <a:pt x="33" y="51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1"/>
                  </a:lnTo>
                  <a:lnTo>
                    <a:pt x="33" y="51"/>
                  </a:lnTo>
                  <a:close/>
                  <a:moveTo>
                    <a:pt x="24" y="51"/>
                  </a:moveTo>
                  <a:lnTo>
                    <a:pt x="24" y="51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51"/>
                  </a:lnTo>
                  <a:lnTo>
                    <a:pt x="24" y="51"/>
                  </a:lnTo>
                  <a:close/>
                  <a:moveTo>
                    <a:pt x="40" y="51"/>
                  </a:moveTo>
                  <a:lnTo>
                    <a:pt x="40" y="51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0" y="51"/>
                  </a:lnTo>
                  <a:lnTo>
                    <a:pt x="40" y="51"/>
                  </a:lnTo>
                  <a:close/>
                  <a:moveTo>
                    <a:pt x="50" y="51"/>
                  </a:moveTo>
                  <a:lnTo>
                    <a:pt x="50" y="51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3" y="58"/>
                  </a:lnTo>
                  <a:lnTo>
                    <a:pt x="53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1"/>
                  </a:lnTo>
                  <a:lnTo>
                    <a:pt x="50" y="51"/>
                  </a:lnTo>
                  <a:close/>
                  <a:moveTo>
                    <a:pt x="57" y="51"/>
                  </a:moveTo>
                  <a:lnTo>
                    <a:pt x="57" y="51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7" y="51"/>
                  </a:lnTo>
                  <a:lnTo>
                    <a:pt x="57" y="51"/>
                  </a:lnTo>
                  <a:close/>
                  <a:moveTo>
                    <a:pt x="33" y="66"/>
                  </a:moveTo>
                  <a:lnTo>
                    <a:pt x="33" y="66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3" y="66"/>
                  </a:lnTo>
                  <a:lnTo>
                    <a:pt x="33" y="66"/>
                  </a:lnTo>
                  <a:close/>
                  <a:moveTo>
                    <a:pt x="24" y="66"/>
                  </a:moveTo>
                  <a:lnTo>
                    <a:pt x="24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66"/>
                  </a:lnTo>
                  <a:lnTo>
                    <a:pt x="24" y="66"/>
                  </a:lnTo>
                  <a:close/>
                  <a:moveTo>
                    <a:pt x="40" y="66"/>
                  </a:moveTo>
                  <a:lnTo>
                    <a:pt x="40" y="66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40" y="66"/>
                  </a:lnTo>
                  <a:lnTo>
                    <a:pt x="40" y="66"/>
                  </a:lnTo>
                  <a:close/>
                  <a:moveTo>
                    <a:pt x="50" y="66"/>
                  </a:moveTo>
                  <a:lnTo>
                    <a:pt x="50" y="66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3" y="71"/>
                  </a:lnTo>
                  <a:lnTo>
                    <a:pt x="53" y="71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6"/>
                  </a:lnTo>
                  <a:lnTo>
                    <a:pt x="50" y="66"/>
                  </a:lnTo>
                  <a:close/>
                  <a:moveTo>
                    <a:pt x="57" y="66"/>
                  </a:moveTo>
                  <a:lnTo>
                    <a:pt x="57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7" y="66"/>
                  </a:lnTo>
                  <a:lnTo>
                    <a:pt x="57" y="66"/>
                  </a:lnTo>
                  <a:close/>
                  <a:moveTo>
                    <a:pt x="33" y="80"/>
                  </a:moveTo>
                  <a:lnTo>
                    <a:pt x="33" y="80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3" y="86"/>
                  </a:lnTo>
                  <a:lnTo>
                    <a:pt x="33" y="86"/>
                  </a:lnTo>
                  <a:lnTo>
                    <a:pt x="33" y="80"/>
                  </a:lnTo>
                  <a:lnTo>
                    <a:pt x="33" y="80"/>
                  </a:lnTo>
                  <a:close/>
                  <a:moveTo>
                    <a:pt x="24" y="80"/>
                  </a:moveTo>
                  <a:lnTo>
                    <a:pt x="24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9" y="86"/>
                  </a:lnTo>
                  <a:lnTo>
                    <a:pt x="29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0"/>
                  </a:lnTo>
                  <a:lnTo>
                    <a:pt x="24" y="80"/>
                  </a:lnTo>
                  <a:close/>
                  <a:moveTo>
                    <a:pt x="40" y="80"/>
                  </a:moveTo>
                  <a:lnTo>
                    <a:pt x="40" y="80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40" y="80"/>
                  </a:lnTo>
                  <a:lnTo>
                    <a:pt x="40" y="80"/>
                  </a:lnTo>
                  <a:close/>
                  <a:moveTo>
                    <a:pt x="50" y="80"/>
                  </a:moveTo>
                  <a:lnTo>
                    <a:pt x="50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3" y="86"/>
                  </a:lnTo>
                  <a:lnTo>
                    <a:pt x="53" y="86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50" y="80"/>
                  </a:lnTo>
                  <a:lnTo>
                    <a:pt x="50" y="80"/>
                  </a:lnTo>
                  <a:close/>
                  <a:moveTo>
                    <a:pt x="57" y="80"/>
                  </a:moveTo>
                  <a:lnTo>
                    <a:pt x="57" y="80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0"/>
                  </a:lnTo>
                  <a:lnTo>
                    <a:pt x="57" y="80"/>
                  </a:lnTo>
                  <a:close/>
                  <a:moveTo>
                    <a:pt x="33" y="9"/>
                  </a:moveTo>
                  <a:lnTo>
                    <a:pt x="33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9"/>
                  </a:lnTo>
                  <a:lnTo>
                    <a:pt x="33" y="9"/>
                  </a:lnTo>
                  <a:close/>
                  <a:moveTo>
                    <a:pt x="24" y="9"/>
                  </a:moveTo>
                  <a:lnTo>
                    <a:pt x="29" y="9"/>
                  </a:lnTo>
                  <a:lnTo>
                    <a:pt x="29" y="14"/>
                  </a:lnTo>
                  <a:lnTo>
                    <a:pt x="24" y="14"/>
                  </a:lnTo>
                  <a:lnTo>
                    <a:pt x="24" y="9"/>
                  </a:lnTo>
                  <a:lnTo>
                    <a:pt x="24" y="9"/>
                  </a:lnTo>
                  <a:close/>
                  <a:moveTo>
                    <a:pt x="40" y="9"/>
                  </a:moveTo>
                  <a:lnTo>
                    <a:pt x="40" y="9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9"/>
                  </a:lnTo>
                  <a:lnTo>
                    <a:pt x="40" y="9"/>
                  </a:lnTo>
                  <a:close/>
                  <a:moveTo>
                    <a:pt x="50" y="9"/>
                  </a:moveTo>
                  <a:lnTo>
                    <a:pt x="50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9"/>
                  </a:lnTo>
                  <a:lnTo>
                    <a:pt x="50" y="9"/>
                  </a:lnTo>
                  <a:close/>
                  <a:moveTo>
                    <a:pt x="57" y="9"/>
                  </a:moveTo>
                  <a:lnTo>
                    <a:pt x="61" y="9"/>
                  </a:lnTo>
                  <a:lnTo>
                    <a:pt x="61" y="14"/>
                  </a:lnTo>
                  <a:lnTo>
                    <a:pt x="57" y="14"/>
                  </a:lnTo>
                  <a:lnTo>
                    <a:pt x="57" y="9"/>
                  </a:lnTo>
                  <a:lnTo>
                    <a:pt x="57" y="9"/>
                  </a:lnTo>
                  <a:close/>
                  <a:moveTo>
                    <a:pt x="77" y="49"/>
                  </a:moveTo>
                  <a:lnTo>
                    <a:pt x="117" y="49"/>
                  </a:lnTo>
                  <a:lnTo>
                    <a:pt x="117" y="55"/>
                  </a:lnTo>
                  <a:lnTo>
                    <a:pt x="77" y="55"/>
                  </a:lnTo>
                  <a:lnTo>
                    <a:pt x="77" y="49"/>
                  </a:lnTo>
                  <a:lnTo>
                    <a:pt x="77" y="49"/>
                  </a:lnTo>
                  <a:close/>
                  <a:moveTo>
                    <a:pt x="77" y="71"/>
                  </a:moveTo>
                  <a:lnTo>
                    <a:pt x="77" y="71"/>
                  </a:lnTo>
                  <a:lnTo>
                    <a:pt x="117" y="71"/>
                  </a:lnTo>
                  <a:lnTo>
                    <a:pt x="117" y="71"/>
                  </a:lnTo>
                  <a:lnTo>
                    <a:pt x="117" y="77"/>
                  </a:lnTo>
                  <a:lnTo>
                    <a:pt x="117" y="77"/>
                  </a:lnTo>
                  <a:lnTo>
                    <a:pt x="77" y="77"/>
                  </a:lnTo>
                  <a:lnTo>
                    <a:pt x="77" y="77"/>
                  </a:lnTo>
                  <a:lnTo>
                    <a:pt x="77" y="71"/>
                  </a:lnTo>
                  <a:lnTo>
                    <a:pt x="77" y="71"/>
                  </a:lnTo>
                  <a:close/>
                  <a:moveTo>
                    <a:pt x="77" y="84"/>
                  </a:moveTo>
                  <a:lnTo>
                    <a:pt x="77" y="84"/>
                  </a:lnTo>
                  <a:lnTo>
                    <a:pt x="117" y="84"/>
                  </a:lnTo>
                  <a:lnTo>
                    <a:pt x="117" y="84"/>
                  </a:lnTo>
                  <a:lnTo>
                    <a:pt x="117" y="90"/>
                  </a:lnTo>
                  <a:lnTo>
                    <a:pt x="117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7" y="84"/>
                  </a:lnTo>
                  <a:lnTo>
                    <a:pt x="77" y="84"/>
                  </a:lnTo>
                  <a:close/>
                  <a:moveTo>
                    <a:pt x="77" y="95"/>
                  </a:moveTo>
                  <a:lnTo>
                    <a:pt x="117" y="95"/>
                  </a:lnTo>
                  <a:lnTo>
                    <a:pt x="117" y="101"/>
                  </a:lnTo>
                  <a:lnTo>
                    <a:pt x="77" y="101"/>
                  </a:lnTo>
                  <a:lnTo>
                    <a:pt x="77" y="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矩形 13"/>
            <p:cNvSpPr/>
            <p:nvPr/>
          </p:nvSpPr>
          <p:spPr>
            <a:xfrm>
              <a:off x="2698368" y="5518798"/>
              <a:ext cx="557147" cy="574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800">
                  <a:solidFill>
                    <a:schemeClr val="accent5">
                      <a:lumMod val="50000"/>
                    </a:schemeClr>
                  </a:solidFill>
                </a:rPr>
                <a:t>03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1990876" y="1486350"/>
            <a:ext cx="1768388" cy="2184605"/>
          </a:xfrm>
          <a:prstGeom prst="rect">
            <a:avLst/>
          </a:prstGeom>
          <a:gradFill flip="none" rotWithShape="1">
            <a:gsLst>
              <a:gs pos="89000">
                <a:schemeClr val="bg1">
                  <a:lumMod val="85000"/>
                  <a:alpha val="18000"/>
                </a:schemeClr>
              </a:gs>
              <a:gs pos="0">
                <a:schemeClr val="bg1">
                  <a:alpha val="31000"/>
                </a:schemeClr>
              </a:gs>
            </a:gsLst>
            <a:lin ang="18900000" scaled="1"/>
          </a:gra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4"/>
          </a:p>
        </p:txBody>
      </p:sp>
      <p:sp>
        <p:nvSpPr>
          <p:cNvPr id="16" name="Freeform 45"/>
          <p:cNvSpPr>
            <a:spLocks noEditPoints="1"/>
          </p:cNvSpPr>
          <p:nvPr/>
        </p:nvSpPr>
        <p:spPr bwMode="auto">
          <a:xfrm flipH="1">
            <a:off x="2166491" y="2699740"/>
            <a:ext cx="1089025" cy="971550"/>
          </a:xfrm>
          <a:custGeom>
            <a:gdLst>
              <a:gd fmla="*/ 41 w 95" name="T0"/>
              <a:gd fmla="*/ 0 h 120" name="T1"/>
              <a:gd fmla="*/ 29 w 95" name="T2"/>
              <a:gd fmla="*/ 7 h 120" name="T3"/>
              <a:gd fmla="*/ 29 w 95" name="T4"/>
              <a:gd fmla="*/ 7 h 120" name="T5"/>
              <a:gd fmla="*/ 14 w 95" name="T6"/>
              <a:gd fmla="*/ 1 h 120" name="T7"/>
              <a:gd fmla="*/ 3 w 95" name="T8"/>
              <a:gd fmla="*/ 8 h 120" name="T9"/>
              <a:gd fmla="*/ 0 w 95" name="T10"/>
              <a:gd fmla="*/ 21 h 120" name="T11"/>
              <a:gd fmla="*/ 3 w 95" name="T12"/>
              <a:gd fmla="*/ 34 h 120" name="T13"/>
              <a:gd fmla="*/ 14 w 95" name="T14"/>
              <a:gd fmla="*/ 40 h 120" name="T15"/>
              <a:gd fmla="*/ 31 w 95" name="T16"/>
              <a:gd fmla="*/ 37 h 120" name="T17"/>
              <a:gd fmla="*/ 41 w 95" name="T18"/>
              <a:gd fmla="*/ 41 h 120" name="T19"/>
              <a:gd fmla="*/ 43 w 95" name="T20"/>
              <a:gd fmla="*/ 41 h 120" name="T21"/>
              <a:gd fmla="*/ 57 w 95" name="T22"/>
              <a:gd fmla="*/ 56 h 120" name="T23"/>
              <a:gd fmla="*/ 68 w 95" name="T24"/>
              <a:gd fmla="*/ 58 h 120" name="T25"/>
              <a:gd fmla="*/ 66 w 95" name="T26"/>
              <a:gd fmla="*/ 78 h 120" name="T27"/>
              <a:gd fmla="*/ 65 w 95" name="T28"/>
              <a:gd fmla="*/ 120 h 120" name="T29"/>
              <a:gd fmla="*/ 75 w 95" name="T30"/>
              <a:gd fmla="*/ 120 h 120" name="T31"/>
              <a:gd fmla="*/ 77 w 95" name="T32"/>
              <a:gd fmla="*/ 84 h 120" name="T33"/>
              <a:gd fmla="*/ 82 w 95" name="T34"/>
              <a:gd fmla="*/ 84 h 120" name="T35"/>
              <a:gd fmla="*/ 84 w 95" name="T36"/>
              <a:gd fmla="*/ 120 h 120" name="T37"/>
              <a:gd fmla="*/ 95 w 95" name="T38"/>
              <a:gd fmla="*/ 120 h 120" name="T39"/>
              <a:gd fmla="*/ 92 w 95" name="T40"/>
              <a:gd fmla="*/ 78 h 120" name="T41"/>
              <a:gd fmla="*/ 94 w 95" name="T42"/>
              <a:gd fmla="*/ 41 h 120" name="T43"/>
              <a:gd fmla="*/ 74 w 95" name="T44"/>
              <a:gd fmla="*/ 41 h 120" name="T45"/>
              <a:gd fmla="*/ 70 w 95" name="T46"/>
              <a:gd fmla="*/ 35 h 120" name="T47"/>
              <a:gd fmla="*/ 71 w 95" name="T48"/>
              <a:gd fmla="*/ 35 h 120" name="T49"/>
              <a:gd fmla="*/ 79 w 95" name="T50"/>
              <a:gd fmla="*/ 38 h 120" name="T51"/>
              <a:gd fmla="*/ 91 w 95" name="T52"/>
              <a:gd fmla="*/ 26 h 120" name="T53"/>
              <a:gd fmla="*/ 79 w 95" name="T54"/>
              <a:gd fmla="*/ 14 h 120" name="T55"/>
              <a:gd fmla="*/ 71 w 95" name="T56"/>
              <a:gd fmla="*/ 18 h 120" name="T57"/>
              <a:gd fmla="*/ 48 w 95" name="T58"/>
              <a:gd fmla="*/ 2 h 120" name="T59"/>
              <a:gd fmla="*/ 41 w 95" name="T60"/>
              <a:gd fmla="*/ 0 h 120" name="T61"/>
              <a:gd fmla="*/ 65 w 95" name="T62"/>
              <a:gd fmla="*/ 43 h 120" name="T63"/>
              <a:gd fmla="*/ 58 w 95" name="T64"/>
              <a:gd fmla="*/ 46 h 120" name="T65"/>
              <a:gd fmla="*/ 51 w 95" name="T66"/>
              <a:gd fmla="*/ 39 h 120" name="T67"/>
              <a:gd fmla="*/ 62 w 95" name="T68"/>
              <a:gd fmla="*/ 37 h 120" name="T69"/>
              <a:gd fmla="*/ 65 w 95" name="T70"/>
              <a:gd fmla="*/ 43 h 120" name="T71"/>
              <a:gd fmla="*/ 10 w 95" name="T72"/>
              <a:gd fmla="*/ 12 h 120" name="T73"/>
              <a:gd fmla="*/ 14 w 95" name="T74"/>
              <a:gd fmla="*/ 9 h 120" name="T75"/>
              <a:gd fmla="*/ 18 w 95" name="T76"/>
              <a:gd fmla="*/ 12 h 120" name="T77"/>
              <a:gd fmla="*/ 21 w 95" name="T78"/>
              <a:gd fmla="*/ 21 h 120" name="T79"/>
              <a:gd fmla="*/ 18 w 95" name="T80"/>
              <a:gd fmla="*/ 30 h 120" name="T81"/>
              <a:gd fmla="*/ 14 w 95" name="T82"/>
              <a:gd fmla="*/ 32 h 120" name="T83"/>
              <a:gd fmla="*/ 10 w 95" name="T84"/>
              <a:gd fmla="*/ 30 h 120" name="T85"/>
              <a:gd fmla="*/ 7 w 95" name="T86"/>
              <a:gd fmla="*/ 21 h 120" name="T87"/>
              <a:gd fmla="*/ 10 w 95" name="T88"/>
              <a:gd fmla="*/ 12 h 120" name="T89"/>
              <a:gd fmla="*/ 35 w 95" name="T90"/>
              <a:gd fmla="*/ 11 h 120" name="T91"/>
              <a:gd fmla="*/ 41 w 95" name="T92"/>
              <a:gd fmla="*/ 8 h 120" name="T93"/>
              <a:gd fmla="*/ 47 w 95" name="T94"/>
              <a:gd fmla="*/ 11 h 120" name="T95"/>
              <a:gd fmla="*/ 50 w 95" name="T96"/>
              <a:gd fmla="*/ 21 h 120" name="T97"/>
              <a:gd fmla="*/ 47 w 95" name="T98"/>
              <a:gd fmla="*/ 30 h 120" name="T99"/>
              <a:gd fmla="*/ 41 w 95" name="T100"/>
              <a:gd fmla="*/ 34 h 120" name="T101"/>
              <a:gd fmla="*/ 35 w 95" name="T102"/>
              <a:gd fmla="*/ 30 h 120" name="T103"/>
              <a:gd fmla="*/ 33 w 95" name="T104"/>
              <a:gd fmla="*/ 21 h 120" name="T105"/>
              <a:gd fmla="*/ 35 w 95" name="T106"/>
              <a:gd fmla="*/ 11 h 120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20" w="95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17" name="Freeform 45"/>
          <p:cNvSpPr>
            <a:spLocks noEditPoints="1"/>
          </p:cNvSpPr>
          <p:nvPr/>
        </p:nvSpPr>
        <p:spPr bwMode="auto">
          <a:xfrm>
            <a:off x="2711004" y="1934565"/>
            <a:ext cx="1881187" cy="1789113"/>
          </a:xfrm>
          <a:custGeom>
            <a:gdLst>
              <a:gd fmla="*/ 41 w 95" name="T0"/>
              <a:gd fmla="*/ 0 h 120" name="T1"/>
              <a:gd fmla="*/ 29 w 95" name="T2"/>
              <a:gd fmla="*/ 7 h 120" name="T3"/>
              <a:gd fmla="*/ 29 w 95" name="T4"/>
              <a:gd fmla="*/ 7 h 120" name="T5"/>
              <a:gd fmla="*/ 14 w 95" name="T6"/>
              <a:gd fmla="*/ 1 h 120" name="T7"/>
              <a:gd fmla="*/ 3 w 95" name="T8"/>
              <a:gd fmla="*/ 8 h 120" name="T9"/>
              <a:gd fmla="*/ 0 w 95" name="T10"/>
              <a:gd fmla="*/ 21 h 120" name="T11"/>
              <a:gd fmla="*/ 3 w 95" name="T12"/>
              <a:gd fmla="*/ 34 h 120" name="T13"/>
              <a:gd fmla="*/ 14 w 95" name="T14"/>
              <a:gd fmla="*/ 40 h 120" name="T15"/>
              <a:gd fmla="*/ 31 w 95" name="T16"/>
              <a:gd fmla="*/ 37 h 120" name="T17"/>
              <a:gd fmla="*/ 41 w 95" name="T18"/>
              <a:gd fmla="*/ 41 h 120" name="T19"/>
              <a:gd fmla="*/ 43 w 95" name="T20"/>
              <a:gd fmla="*/ 41 h 120" name="T21"/>
              <a:gd fmla="*/ 57 w 95" name="T22"/>
              <a:gd fmla="*/ 56 h 120" name="T23"/>
              <a:gd fmla="*/ 68 w 95" name="T24"/>
              <a:gd fmla="*/ 58 h 120" name="T25"/>
              <a:gd fmla="*/ 66 w 95" name="T26"/>
              <a:gd fmla="*/ 78 h 120" name="T27"/>
              <a:gd fmla="*/ 65 w 95" name="T28"/>
              <a:gd fmla="*/ 120 h 120" name="T29"/>
              <a:gd fmla="*/ 75 w 95" name="T30"/>
              <a:gd fmla="*/ 120 h 120" name="T31"/>
              <a:gd fmla="*/ 77 w 95" name="T32"/>
              <a:gd fmla="*/ 84 h 120" name="T33"/>
              <a:gd fmla="*/ 82 w 95" name="T34"/>
              <a:gd fmla="*/ 84 h 120" name="T35"/>
              <a:gd fmla="*/ 84 w 95" name="T36"/>
              <a:gd fmla="*/ 120 h 120" name="T37"/>
              <a:gd fmla="*/ 95 w 95" name="T38"/>
              <a:gd fmla="*/ 120 h 120" name="T39"/>
              <a:gd fmla="*/ 92 w 95" name="T40"/>
              <a:gd fmla="*/ 78 h 120" name="T41"/>
              <a:gd fmla="*/ 94 w 95" name="T42"/>
              <a:gd fmla="*/ 41 h 120" name="T43"/>
              <a:gd fmla="*/ 74 w 95" name="T44"/>
              <a:gd fmla="*/ 41 h 120" name="T45"/>
              <a:gd fmla="*/ 70 w 95" name="T46"/>
              <a:gd fmla="*/ 35 h 120" name="T47"/>
              <a:gd fmla="*/ 71 w 95" name="T48"/>
              <a:gd fmla="*/ 35 h 120" name="T49"/>
              <a:gd fmla="*/ 79 w 95" name="T50"/>
              <a:gd fmla="*/ 38 h 120" name="T51"/>
              <a:gd fmla="*/ 91 w 95" name="T52"/>
              <a:gd fmla="*/ 26 h 120" name="T53"/>
              <a:gd fmla="*/ 79 w 95" name="T54"/>
              <a:gd fmla="*/ 14 h 120" name="T55"/>
              <a:gd fmla="*/ 71 w 95" name="T56"/>
              <a:gd fmla="*/ 18 h 120" name="T57"/>
              <a:gd fmla="*/ 48 w 95" name="T58"/>
              <a:gd fmla="*/ 2 h 120" name="T59"/>
              <a:gd fmla="*/ 41 w 95" name="T60"/>
              <a:gd fmla="*/ 0 h 120" name="T61"/>
              <a:gd fmla="*/ 65 w 95" name="T62"/>
              <a:gd fmla="*/ 43 h 120" name="T63"/>
              <a:gd fmla="*/ 58 w 95" name="T64"/>
              <a:gd fmla="*/ 46 h 120" name="T65"/>
              <a:gd fmla="*/ 51 w 95" name="T66"/>
              <a:gd fmla="*/ 39 h 120" name="T67"/>
              <a:gd fmla="*/ 62 w 95" name="T68"/>
              <a:gd fmla="*/ 37 h 120" name="T69"/>
              <a:gd fmla="*/ 65 w 95" name="T70"/>
              <a:gd fmla="*/ 43 h 120" name="T71"/>
              <a:gd fmla="*/ 10 w 95" name="T72"/>
              <a:gd fmla="*/ 12 h 120" name="T73"/>
              <a:gd fmla="*/ 14 w 95" name="T74"/>
              <a:gd fmla="*/ 9 h 120" name="T75"/>
              <a:gd fmla="*/ 18 w 95" name="T76"/>
              <a:gd fmla="*/ 12 h 120" name="T77"/>
              <a:gd fmla="*/ 21 w 95" name="T78"/>
              <a:gd fmla="*/ 21 h 120" name="T79"/>
              <a:gd fmla="*/ 18 w 95" name="T80"/>
              <a:gd fmla="*/ 30 h 120" name="T81"/>
              <a:gd fmla="*/ 14 w 95" name="T82"/>
              <a:gd fmla="*/ 32 h 120" name="T83"/>
              <a:gd fmla="*/ 10 w 95" name="T84"/>
              <a:gd fmla="*/ 30 h 120" name="T85"/>
              <a:gd fmla="*/ 7 w 95" name="T86"/>
              <a:gd fmla="*/ 21 h 120" name="T87"/>
              <a:gd fmla="*/ 10 w 95" name="T88"/>
              <a:gd fmla="*/ 12 h 120" name="T89"/>
              <a:gd fmla="*/ 35 w 95" name="T90"/>
              <a:gd fmla="*/ 11 h 120" name="T91"/>
              <a:gd fmla="*/ 41 w 95" name="T92"/>
              <a:gd fmla="*/ 8 h 120" name="T93"/>
              <a:gd fmla="*/ 47 w 95" name="T94"/>
              <a:gd fmla="*/ 11 h 120" name="T95"/>
              <a:gd fmla="*/ 50 w 95" name="T96"/>
              <a:gd fmla="*/ 21 h 120" name="T97"/>
              <a:gd fmla="*/ 47 w 95" name="T98"/>
              <a:gd fmla="*/ 30 h 120" name="T99"/>
              <a:gd fmla="*/ 41 w 95" name="T100"/>
              <a:gd fmla="*/ 34 h 120" name="T101"/>
              <a:gd fmla="*/ 35 w 95" name="T102"/>
              <a:gd fmla="*/ 30 h 120" name="T103"/>
              <a:gd fmla="*/ 33 w 95" name="T104"/>
              <a:gd fmla="*/ 21 h 120" name="T105"/>
              <a:gd fmla="*/ 35 w 95" name="T106"/>
              <a:gd fmla="*/ 11 h 120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20" w="95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pic>
        <p:nvPicPr>
          <p:cNvPr id="18" name="Picture 3"/>
          <p:cNvPicPr>
            <a:picLocks noChangeArrowheads="1" noChangeAspect="1"/>
          </p:cNvPicPr>
          <p:nvPr/>
        </p:nvPicPr>
        <p:blipFill>
          <a:blip r:embed="rId3"/>
          <a:srcRect l="2766" r="7205" t="57680"/>
          <a:stretch>
            <a:fillRect/>
          </a:stretch>
        </p:blipFill>
        <p:spPr bwMode="auto">
          <a:xfrm>
            <a:off x="1812479" y="3693515"/>
            <a:ext cx="9251279" cy="17066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9" name="矩形 18"/>
          <p:cNvSpPr/>
          <p:nvPr/>
        </p:nvSpPr>
        <p:spPr>
          <a:xfrm>
            <a:off x="4804716" y="2099575"/>
            <a:ext cx="5504210" cy="969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输入您的内容或者通过右键复制粘贴您的内容，并选择只保留文字。输入您的内容或者通过右键复制粘贴您的内容。输入您的内容或者通过右键复制粘贴您的内容，并选择只保留文字。输入您的内容或者通过右键复制粘贴您的内容。输入您的内容或者通过右键复制粘贴您的内容。</a:t>
            </a:r>
          </a:p>
        </p:txBody>
      </p:sp>
      <p:sp>
        <p:nvSpPr>
          <p:cNvPr id="20" name="矩形 19"/>
          <p:cNvSpPr/>
          <p:nvPr/>
        </p:nvSpPr>
        <p:spPr>
          <a:xfrm>
            <a:off x="3905028" y="4203176"/>
            <a:ext cx="7043960" cy="347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输入您的内容或者通过右键复制粘贴您的内容，并选择只保留文字。</a:t>
            </a:r>
          </a:p>
        </p:txBody>
      </p:sp>
      <p:sp>
        <p:nvSpPr>
          <p:cNvPr id="21" name="矩形 20"/>
          <p:cNvSpPr/>
          <p:nvPr/>
        </p:nvSpPr>
        <p:spPr>
          <a:xfrm>
            <a:off x="3874468" y="4921691"/>
            <a:ext cx="7043960" cy="347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输入您的内容或者通过右键复制粘贴您的内容，并选择只保留文字。</a:t>
            </a:r>
          </a:p>
        </p:txBody>
      </p:sp>
      <p:sp>
        <p:nvSpPr>
          <p:cNvPr id="22" name="矩形 21"/>
          <p:cNvSpPr/>
          <p:nvPr/>
        </p:nvSpPr>
        <p:spPr>
          <a:xfrm>
            <a:off x="3862958" y="5641771"/>
            <a:ext cx="7043960" cy="347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输入您的内容或者通过右键复制粘贴您的内容，并选择只保留文字。</a:t>
            </a:r>
          </a:p>
        </p:txBody>
      </p:sp>
    </p:spTree>
    <p:extLst>
      <p:ext uri="{BB962C8B-B14F-4D97-AF65-F5344CB8AC3E}">
        <p14:creationId val="2353868519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5"/>
      <p:bldP grpId="0" spid="16"/>
      <p:bldP grpId="0" spid="17"/>
      <p:bldP grpId="0" spid="19"/>
      <p:bldP grpId="0" spid="20"/>
      <p:bldP grpId="0" spid="21"/>
      <p:bldP grpId="0" spid="2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131417" y="169476"/>
            <a:ext cx="266429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营销网络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576263" y="1847850"/>
            <a:ext cx="4783137" cy="3763963"/>
            <a:chOff x="576263" y="1847850"/>
            <a:chExt cx="4783137" cy="3763963"/>
          </a:xfrm>
        </p:grpSpPr>
        <p:sp>
          <p:nvSpPr>
            <p:cNvPr id="3" name="Freeform 5"/>
            <p:cNvSpPr/>
            <p:nvPr/>
          </p:nvSpPr>
          <p:spPr bwMode="auto">
            <a:xfrm>
              <a:off x="3730351" y="5391150"/>
              <a:ext cx="263525" cy="220663"/>
            </a:xfrm>
            <a:custGeom>
              <a:gdLst>
                <a:gd fmla="*/ 48 w 177" name="T0"/>
                <a:gd fmla="*/ 16 h 161" name="T1"/>
                <a:gd fmla="*/ 64 w 177" name="T2"/>
                <a:gd fmla="*/ 16 h 161" name="T3"/>
                <a:gd fmla="*/ 80 w 177" name="T4"/>
                <a:gd fmla="*/ 8 h 161" name="T5"/>
                <a:gd fmla="*/ 96 w 177" name="T6"/>
                <a:gd fmla="*/ 16 h 161" name="T7"/>
                <a:gd fmla="*/ 120 w 177" name="T8"/>
                <a:gd fmla="*/ 0 h 161" name="T9"/>
                <a:gd fmla="*/ 152 w 177" name="T10"/>
                <a:gd fmla="*/ 8 h 161" name="T11"/>
                <a:gd fmla="*/ 168 w 177" name="T12"/>
                <a:gd fmla="*/ 0 h 161" name="T13"/>
                <a:gd fmla="*/ 176 w 177" name="T14"/>
                <a:gd fmla="*/ 32 h 161" name="T15"/>
                <a:gd fmla="*/ 152 w 177" name="T16"/>
                <a:gd fmla="*/ 48 h 161" name="T17"/>
                <a:gd fmla="*/ 144 w 177" name="T18"/>
                <a:gd fmla="*/ 104 h 161" name="T19"/>
                <a:gd fmla="*/ 128 w 177" name="T20"/>
                <a:gd fmla="*/ 120 h 161" name="T21"/>
                <a:gd fmla="*/ 128 w 177" name="T22"/>
                <a:gd fmla="*/ 144 h 161" name="T23"/>
                <a:gd fmla="*/ 104 w 177" name="T24"/>
                <a:gd fmla="*/ 136 h 161" name="T25"/>
                <a:gd fmla="*/ 96 w 177" name="T26"/>
                <a:gd fmla="*/ 144 h 161" name="T27"/>
                <a:gd fmla="*/ 96 w 177" name="T28"/>
                <a:gd fmla="*/ 160 h 161" name="T29"/>
                <a:gd fmla="*/ 80 w 177" name="T30"/>
                <a:gd fmla="*/ 160 h 161" name="T31"/>
                <a:gd fmla="*/ 48 w 177" name="T32"/>
                <a:gd fmla="*/ 144 h 161" name="T33"/>
                <a:gd fmla="*/ 8 w 177" name="T34"/>
                <a:gd fmla="*/ 136 h 161" name="T35"/>
                <a:gd fmla="*/ 0 w 177" name="T36"/>
                <a:gd fmla="*/ 88 h 161" name="T37"/>
                <a:gd fmla="*/ 0 w 177" name="T38"/>
                <a:gd fmla="*/ 64 h 161" name="T39"/>
                <a:gd fmla="*/ 40 w 177" name="T40"/>
                <a:gd fmla="*/ 32 h 161" name="T41"/>
                <a:gd fmla="*/ 48 w 177" name="T42"/>
                <a:gd fmla="*/ 16 h 161" name="T43"/>
                <a:gd fmla="*/ 0 w 177" name="T44"/>
                <a:gd fmla="*/ 0 h 161" name="T45"/>
                <a:gd fmla="*/ 177 w 177" name="T46"/>
                <a:gd fmla="*/ 161 h 161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T47" l="T44" r="T46" t="T45"/>
              <a:pathLst>
                <a:path h="161" w="177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4310063" y="1847850"/>
              <a:ext cx="1049337" cy="958850"/>
            </a:xfrm>
            <a:custGeom>
              <a:gdLst>
                <a:gd fmla="*/ 16 w 705" name="T0"/>
                <a:gd fmla="*/ 64 h 697" name="T1"/>
                <a:gd fmla="*/ 32 w 705" name="T2"/>
                <a:gd fmla="*/ 104 h 697" name="T3"/>
                <a:gd fmla="*/ 72 w 705" name="T4"/>
                <a:gd fmla="*/ 104 h 697" name="T5"/>
                <a:gd fmla="*/ 104 w 705" name="T6"/>
                <a:gd fmla="*/ 176 h 697" name="T7"/>
                <a:gd fmla="*/ 160 w 705" name="T8"/>
                <a:gd fmla="*/ 160 h 697" name="T9"/>
                <a:gd fmla="*/ 232 w 705" name="T10"/>
                <a:gd fmla="*/ 168 h 697" name="T11"/>
                <a:gd fmla="*/ 216 w 705" name="T12"/>
                <a:gd fmla="*/ 312 h 697" name="T13"/>
                <a:gd fmla="*/ 192 w 705" name="T14"/>
                <a:gd fmla="*/ 392 h 697" name="T15"/>
                <a:gd fmla="*/ 104 w 705" name="T16"/>
                <a:gd fmla="*/ 464 h 697" name="T17"/>
                <a:gd fmla="*/ 152 w 705" name="T18"/>
                <a:gd fmla="*/ 488 h 697" name="T19"/>
                <a:gd fmla="*/ 136 w 705" name="T20"/>
                <a:gd fmla="*/ 520 h 697" name="T21"/>
                <a:gd fmla="*/ 176 w 705" name="T22"/>
                <a:gd fmla="*/ 544 h 697" name="T23"/>
                <a:gd fmla="*/ 192 w 705" name="T24"/>
                <a:gd fmla="*/ 576 h 697" name="T25"/>
                <a:gd fmla="*/ 288 w 705" name="T26"/>
                <a:gd fmla="*/ 584 h 697" name="T27"/>
                <a:gd fmla="*/ 320 w 705" name="T28"/>
                <a:gd fmla="*/ 592 h 697" name="T29"/>
                <a:gd fmla="*/ 384 w 705" name="T30"/>
                <a:gd fmla="*/ 640 h 697" name="T31"/>
                <a:gd fmla="*/ 424 w 705" name="T32"/>
                <a:gd fmla="*/ 664 h 697" name="T33"/>
                <a:gd fmla="*/ 432 w 705" name="T34"/>
                <a:gd fmla="*/ 624 h 697" name="T35"/>
                <a:gd fmla="*/ 480 w 705" name="T36"/>
                <a:gd fmla="*/ 696 h 697" name="T37"/>
                <a:gd fmla="*/ 496 w 705" name="T38"/>
                <a:gd fmla="*/ 680 h 697" name="T39"/>
                <a:gd fmla="*/ 552 w 705" name="T40"/>
                <a:gd fmla="*/ 680 h 697" name="T41"/>
                <a:gd fmla="*/ 592 w 705" name="T42"/>
                <a:gd fmla="*/ 632 h 697" name="T43"/>
                <a:gd fmla="*/ 600 w 705" name="T44"/>
                <a:gd fmla="*/ 528 h 697" name="T45"/>
                <a:gd fmla="*/ 664 w 705" name="T46"/>
                <a:gd fmla="*/ 536 h 697" name="T47"/>
                <a:gd fmla="*/ 680 w 705" name="T48"/>
                <a:gd fmla="*/ 344 h 697" name="T49"/>
                <a:gd fmla="*/ 696 w 705" name="T50"/>
                <a:gd fmla="*/ 296 h 697" name="T51"/>
                <a:gd fmla="*/ 704 w 705" name="T52"/>
                <a:gd fmla="*/ 256 h 697" name="T53"/>
                <a:gd fmla="*/ 608 w 705" name="T54"/>
                <a:gd fmla="*/ 320 h 697" name="T55"/>
                <a:gd fmla="*/ 560 w 705" name="T56"/>
                <a:gd fmla="*/ 360 h 697" name="T57"/>
                <a:gd fmla="*/ 488 w 705" name="T58"/>
                <a:gd fmla="*/ 304 h 697" name="T59"/>
                <a:gd fmla="*/ 440 w 705" name="T60"/>
                <a:gd fmla="*/ 280 h 697" name="T61"/>
                <a:gd fmla="*/ 376 w 705" name="T62"/>
                <a:gd fmla="*/ 256 h 697" name="T63"/>
                <a:gd fmla="*/ 360 w 705" name="T64"/>
                <a:gd fmla="*/ 240 h 697" name="T65"/>
                <a:gd fmla="*/ 336 w 705" name="T66"/>
                <a:gd fmla="*/ 248 h 697" name="T67"/>
                <a:gd fmla="*/ 264 w 705" name="T68"/>
                <a:gd fmla="*/ 128 h 697" name="T69"/>
                <a:gd fmla="*/ 248 w 705" name="T70"/>
                <a:gd fmla="*/ 88 h 697" name="T71"/>
                <a:gd fmla="*/ 144 w 705" name="T72"/>
                <a:gd fmla="*/ 24 h 697" name="T73"/>
                <a:gd fmla="*/ 16 w 705" name="T74"/>
                <a:gd fmla="*/ 16 h 697" name="T75"/>
                <a:gd fmla="*/ 0 w 705" name="T76"/>
                <a:gd fmla="*/ 0 h 697" name="T77"/>
                <a:gd fmla="*/ 705 w 705" name="T78"/>
                <a:gd fmla="*/ 697 h 697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T79" l="T76" r="T78" t="T77"/>
              <a:pathLst>
                <a:path h="697" w="705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4414838" y="2584450"/>
              <a:ext cx="788987" cy="552450"/>
            </a:xfrm>
            <a:custGeom>
              <a:gdLst>
                <a:gd fmla="*/ 528 w 529" name="T0"/>
                <a:gd fmla="*/ 144 h 401" name="T1"/>
                <a:gd fmla="*/ 480 w 529" name="T2"/>
                <a:gd fmla="*/ 144 h 401" name="T3"/>
                <a:gd fmla="*/ 456 w 529" name="T4"/>
                <a:gd fmla="*/ 120 h 401" name="T5"/>
                <a:gd fmla="*/ 424 w 529" name="T6"/>
                <a:gd fmla="*/ 152 h 401" name="T7"/>
                <a:gd fmla="*/ 416 w 529" name="T8"/>
                <a:gd fmla="*/ 136 h 401" name="T9"/>
                <a:gd fmla="*/ 408 w 529" name="T10"/>
                <a:gd fmla="*/ 160 h 401" name="T11"/>
                <a:gd fmla="*/ 360 w 529" name="T12"/>
                <a:gd fmla="*/ 128 h 401" name="T13"/>
                <a:gd fmla="*/ 360 w 529" name="T14"/>
                <a:gd fmla="*/ 88 h 401" name="T15"/>
                <a:gd fmla="*/ 344 w 529" name="T16"/>
                <a:gd fmla="*/ 96 h 401" name="T17"/>
                <a:gd fmla="*/ 352 w 529" name="T18"/>
                <a:gd fmla="*/ 128 h 401" name="T19"/>
                <a:gd fmla="*/ 328 w 529" name="T20"/>
                <a:gd fmla="*/ 128 h 401" name="T21"/>
                <a:gd fmla="*/ 312 w 529" name="T22"/>
                <a:gd fmla="*/ 104 h 401" name="T23"/>
                <a:gd fmla="*/ 296 w 529" name="T24"/>
                <a:gd fmla="*/ 104 h 401" name="T25"/>
                <a:gd fmla="*/ 248 w 529" name="T26"/>
                <a:gd fmla="*/ 56 h 401" name="T27"/>
                <a:gd fmla="*/ 216 w 529" name="T28"/>
                <a:gd fmla="*/ 72 h 401" name="T29"/>
                <a:gd fmla="*/ 216 w 529" name="T30"/>
                <a:gd fmla="*/ 56 h 401" name="T31"/>
                <a:gd fmla="*/ 160 w 529" name="T32"/>
                <a:gd fmla="*/ 64 h 401" name="T33"/>
                <a:gd fmla="*/ 120 w 529" name="T34"/>
                <a:gd fmla="*/ 40 h 401" name="T35"/>
                <a:gd fmla="*/ 120 w 529" name="T36"/>
                <a:gd fmla="*/ 0 h 401" name="T37"/>
                <a:gd fmla="*/ 104 w 529" name="T38"/>
                <a:gd fmla="*/ 8 h 401" name="T39"/>
                <a:gd fmla="*/ 64 w 529" name="T40"/>
                <a:gd fmla="*/ 8 h 401" name="T41"/>
                <a:gd fmla="*/ 72 w 529" name="T42"/>
                <a:gd fmla="*/ 56 h 401" name="T43"/>
                <a:gd fmla="*/ 48 w 529" name="T44"/>
                <a:gd fmla="*/ 56 h 401" name="T45"/>
                <a:gd fmla="*/ 8 w 529" name="T46"/>
                <a:gd fmla="*/ 32 h 401" name="T47"/>
                <a:gd fmla="*/ 0 w 529" name="T48"/>
                <a:gd fmla="*/ 56 h 401" name="T49"/>
                <a:gd fmla="*/ 32 w 529" name="T50"/>
                <a:gd fmla="*/ 88 h 401" name="T51"/>
                <a:gd fmla="*/ 24 w 529" name="T52"/>
                <a:gd fmla="*/ 120 h 401" name="T53"/>
                <a:gd fmla="*/ 48 w 529" name="T54"/>
                <a:gd fmla="*/ 160 h 401" name="T55"/>
                <a:gd fmla="*/ 88 w 529" name="T56"/>
                <a:gd fmla="*/ 136 h 401" name="T57"/>
                <a:gd fmla="*/ 112 w 529" name="T58"/>
                <a:gd fmla="*/ 184 h 401" name="T59"/>
                <a:gd fmla="*/ 112 w 529" name="T60"/>
                <a:gd fmla="*/ 224 h 401" name="T61"/>
                <a:gd fmla="*/ 152 w 529" name="T62"/>
                <a:gd fmla="*/ 224 h 401" name="T63"/>
                <a:gd fmla="*/ 168 w 529" name="T64"/>
                <a:gd fmla="*/ 264 h 401" name="T65"/>
                <a:gd fmla="*/ 176 w 529" name="T66"/>
                <a:gd fmla="*/ 232 h 401" name="T67"/>
                <a:gd fmla="*/ 208 w 529" name="T68"/>
                <a:gd fmla="*/ 280 h 401" name="T69"/>
                <a:gd fmla="*/ 232 w 529" name="T70"/>
                <a:gd fmla="*/ 320 h 401" name="T71"/>
                <a:gd fmla="*/ 232 w 529" name="T72"/>
                <a:gd fmla="*/ 344 h 401" name="T73"/>
                <a:gd fmla="*/ 264 w 529" name="T74"/>
                <a:gd fmla="*/ 400 h 401" name="T75"/>
                <a:gd fmla="*/ 288 w 529" name="T76"/>
                <a:gd fmla="*/ 376 h 401" name="T77"/>
                <a:gd fmla="*/ 304 w 529" name="T78"/>
                <a:gd fmla="*/ 328 h 401" name="T79"/>
                <a:gd fmla="*/ 320 w 529" name="T80"/>
                <a:gd fmla="*/ 320 h 401" name="T81"/>
                <a:gd fmla="*/ 336 w 529" name="T82"/>
                <a:gd fmla="*/ 328 h 401" name="T83"/>
                <a:gd fmla="*/ 328 w 529" name="T84"/>
                <a:gd fmla="*/ 344 h 401" name="T85"/>
                <a:gd fmla="*/ 376 w 529" name="T86"/>
                <a:gd fmla="*/ 344 h 401" name="T87"/>
                <a:gd fmla="*/ 392 w 529" name="T88"/>
                <a:gd fmla="*/ 328 h 401" name="T89"/>
                <a:gd fmla="*/ 392 w 529" name="T90"/>
                <a:gd fmla="*/ 312 h 401" name="T91"/>
                <a:gd fmla="*/ 384 w 529" name="T92"/>
                <a:gd fmla="*/ 296 h 401" name="T93"/>
                <a:gd fmla="*/ 432 w 529" name="T94"/>
                <a:gd fmla="*/ 272 h 401" name="T95"/>
                <a:gd fmla="*/ 440 w 529" name="T96"/>
                <a:gd fmla="*/ 264 h 401" name="T97"/>
                <a:gd fmla="*/ 440 w 529" name="T98"/>
                <a:gd fmla="*/ 248 h 401" name="T99"/>
                <a:gd fmla="*/ 456 w 529" name="T100"/>
                <a:gd fmla="*/ 240 h 401" name="T101"/>
                <a:gd fmla="*/ 456 w 529" name="T102"/>
                <a:gd fmla="*/ 192 h 401" name="T103"/>
                <a:gd fmla="*/ 472 w 529" name="T104"/>
                <a:gd fmla="*/ 192 h 401" name="T105"/>
                <a:gd fmla="*/ 480 w 529" name="T106"/>
                <a:gd fmla="*/ 216 h 401" name="T107"/>
                <a:gd fmla="*/ 504 w 529" name="T108"/>
                <a:gd fmla="*/ 232 h 401" name="T109"/>
                <a:gd fmla="*/ 512 w 529" name="T110"/>
                <a:gd fmla="*/ 224 h 401" name="T111"/>
                <a:gd fmla="*/ 504 w 529" name="T112"/>
                <a:gd fmla="*/ 208 h 401" name="T113"/>
                <a:gd fmla="*/ 504 w 529" name="T114"/>
                <a:gd fmla="*/ 192 h 401" name="T115"/>
                <a:gd fmla="*/ 528 w 529" name="T116"/>
                <a:gd fmla="*/ 184 h 401" name="T117"/>
                <a:gd fmla="*/ 528 w 529" name="T118"/>
                <a:gd fmla="*/ 144 h 401" name="T119"/>
                <a:gd fmla="*/ 0 w 529" name="T120"/>
                <a:gd fmla="*/ 0 h 401" name="T121"/>
                <a:gd fmla="*/ 529 w 529" name="T122"/>
                <a:gd fmla="*/ 401 h 401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T123" l="T120" r="T122" t="T121"/>
              <a:pathLst>
                <a:path h="401" w="529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4248150" y="2892425"/>
              <a:ext cx="561975" cy="541338"/>
            </a:xfrm>
            <a:custGeom>
              <a:gdLst>
                <a:gd fmla="*/ 376 w 377" name="T0"/>
                <a:gd fmla="*/ 176 h 393" name="T1"/>
                <a:gd fmla="*/ 336 w 377" name="T2"/>
                <a:gd fmla="*/ 120 h 393" name="T3"/>
                <a:gd fmla="*/ 344 w 377" name="T4"/>
                <a:gd fmla="*/ 96 h 393" name="T5"/>
                <a:gd fmla="*/ 312 w 377" name="T6"/>
                <a:gd fmla="*/ 40 h 393" name="T7"/>
                <a:gd fmla="*/ 288 w 377" name="T8"/>
                <a:gd fmla="*/ 8 h 393" name="T9"/>
                <a:gd fmla="*/ 280 w 377" name="T10"/>
                <a:gd fmla="*/ 40 h 393" name="T11"/>
                <a:gd fmla="*/ 264 w 377" name="T12"/>
                <a:gd fmla="*/ 0 h 393" name="T13"/>
                <a:gd fmla="*/ 232 w 377" name="T14"/>
                <a:gd fmla="*/ 0 h 393" name="T15"/>
                <a:gd fmla="*/ 240 w 377" name="T16"/>
                <a:gd fmla="*/ 24 h 393" name="T17"/>
                <a:gd fmla="*/ 200 w 377" name="T18"/>
                <a:gd fmla="*/ 56 h 393" name="T19"/>
                <a:gd fmla="*/ 176 w 377" name="T20"/>
                <a:gd fmla="*/ 56 h 393" name="T21"/>
                <a:gd fmla="*/ 48 w 377" name="T22"/>
                <a:gd fmla="*/ 144 h 393" name="T23"/>
                <a:gd fmla="*/ 24 w 377" name="T24"/>
                <a:gd fmla="*/ 112 h 393" name="T25"/>
                <a:gd fmla="*/ 8 w 377" name="T26"/>
                <a:gd fmla="*/ 112 h 393" name="T27"/>
                <a:gd fmla="*/ 16 w 377" name="T28"/>
                <a:gd fmla="*/ 136 h 393" name="T29"/>
                <a:gd fmla="*/ 16 w 377" name="T30"/>
                <a:gd fmla="*/ 160 h 393" name="T31"/>
                <a:gd fmla="*/ 24 w 377" name="T32"/>
                <a:gd fmla="*/ 184 h 393" name="T33"/>
                <a:gd fmla="*/ 8 w 377" name="T34"/>
                <a:gd fmla="*/ 184 h 393" name="T35"/>
                <a:gd fmla="*/ 8 w 377" name="T36"/>
                <a:gd fmla="*/ 216 h 393" name="T37"/>
                <a:gd fmla="*/ 0 w 377" name="T38"/>
                <a:gd fmla="*/ 232 h 393" name="T39"/>
                <a:gd fmla="*/ 32 w 377" name="T40"/>
                <a:gd fmla="*/ 240 h 393" name="T41"/>
                <a:gd fmla="*/ 64 w 377" name="T42"/>
                <a:gd fmla="*/ 296 h 393" name="T43"/>
                <a:gd fmla="*/ 104 w 377" name="T44"/>
                <a:gd fmla="*/ 240 h 393" name="T45"/>
                <a:gd fmla="*/ 120 w 377" name="T46"/>
                <a:gd fmla="*/ 208 h 393" name="T47"/>
                <a:gd fmla="*/ 160 w 377" name="T48"/>
                <a:gd fmla="*/ 200 h 393" name="T49"/>
                <a:gd fmla="*/ 184 w 377" name="T50"/>
                <a:gd fmla="*/ 216 h 393" name="T51"/>
                <a:gd fmla="*/ 184 w 377" name="T52"/>
                <a:gd fmla="*/ 224 h 393" name="T53"/>
                <a:gd fmla="*/ 192 w 377" name="T54"/>
                <a:gd fmla="*/ 224 h 393" name="T55"/>
                <a:gd fmla="*/ 168 w 377" name="T56"/>
                <a:gd fmla="*/ 280 h 393" name="T57"/>
                <a:gd fmla="*/ 152 w 377" name="T58"/>
                <a:gd fmla="*/ 280 h 393" name="T59"/>
                <a:gd fmla="*/ 160 w 377" name="T60"/>
                <a:gd fmla="*/ 312 h 393" name="T61"/>
                <a:gd fmla="*/ 152 w 377" name="T62"/>
                <a:gd fmla="*/ 320 h 393" name="T63"/>
                <a:gd fmla="*/ 168 w 377" name="T64"/>
                <a:gd fmla="*/ 320 h 393" name="T65"/>
                <a:gd fmla="*/ 136 w 377" name="T66"/>
                <a:gd fmla="*/ 376 h 393" name="T67"/>
                <a:gd fmla="*/ 144 w 377" name="T68"/>
                <a:gd fmla="*/ 392 h 393" name="T69"/>
                <a:gd fmla="*/ 160 w 377" name="T70"/>
                <a:gd fmla="*/ 376 h 393" name="T71"/>
                <a:gd fmla="*/ 168 w 377" name="T72"/>
                <a:gd fmla="*/ 352 h 393" name="T73"/>
                <a:gd fmla="*/ 184 w 377" name="T74"/>
                <a:gd fmla="*/ 352 h 393" name="T75"/>
                <a:gd fmla="*/ 200 w 377" name="T76"/>
                <a:gd fmla="*/ 336 h 393" name="T77"/>
                <a:gd fmla="*/ 200 w 377" name="T78"/>
                <a:gd fmla="*/ 312 h 393" name="T79"/>
                <a:gd fmla="*/ 256 w 377" name="T80"/>
                <a:gd fmla="*/ 280 h 393" name="T81"/>
                <a:gd fmla="*/ 304 w 377" name="T82"/>
                <a:gd fmla="*/ 264 h 393" name="T83"/>
                <a:gd fmla="*/ 312 w 377" name="T84"/>
                <a:gd fmla="*/ 224 h 393" name="T85"/>
                <a:gd fmla="*/ 344 w 377" name="T86"/>
                <a:gd fmla="*/ 200 h 393" name="T87"/>
                <a:gd fmla="*/ 368 w 377" name="T88"/>
                <a:gd fmla="*/ 192 h 393" name="T89"/>
                <a:gd fmla="*/ 376 w 377" name="T90"/>
                <a:gd fmla="*/ 176 h 393" name="T91"/>
                <a:gd fmla="*/ 0 w 377" name="T92"/>
                <a:gd fmla="*/ 0 h 393" name="T93"/>
                <a:gd fmla="*/ 377 w 377" name="T94"/>
                <a:gd fmla="*/ 393 h 393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T95" l="T92" r="T94" t="T93"/>
              <a:pathLst>
                <a:path h="393" w="377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3821113" y="3014663"/>
              <a:ext cx="525462" cy="738187"/>
            </a:xfrm>
            <a:custGeom>
              <a:gdLst>
                <a:gd fmla="*/ 320 w 353" name="T0"/>
                <a:gd fmla="*/ 160 h 537" name="T1"/>
                <a:gd fmla="*/ 296 w 353" name="T2"/>
                <a:gd fmla="*/ 96 h 537" name="T3"/>
                <a:gd fmla="*/ 248 w 353" name="T4"/>
                <a:gd fmla="*/ 88 h 537" name="T5"/>
                <a:gd fmla="*/ 224 w 353" name="T6"/>
                <a:gd fmla="*/ 0 h 537" name="T7"/>
                <a:gd fmla="*/ 176 w 353" name="T8"/>
                <a:gd fmla="*/ 64 h 537" name="T9"/>
                <a:gd fmla="*/ 136 w 353" name="T10"/>
                <a:gd fmla="*/ 80 h 537" name="T11"/>
                <a:gd fmla="*/ 80 w 353" name="T12"/>
                <a:gd fmla="*/ 104 h 537" name="T13"/>
                <a:gd fmla="*/ 32 w 353" name="T14"/>
                <a:gd fmla="*/ 72 h 537" name="T15"/>
                <a:gd fmla="*/ 8 w 353" name="T16"/>
                <a:gd fmla="*/ 120 h 537" name="T17"/>
                <a:gd fmla="*/ 56 w 353" name="T18"/>
                <a:gd fmla="*/ 200 h 537" name="T19"/>
                <a:gd fmla="*/ 24 w 353" name="T20"/>
                <a:gd fmla="*/ 232 h 537" name="T21"/>
                <a:gd fmla="*/ 64 w 353" name="T22"/>
                <a:gd fmla="*/ 272 h 537" name="T23"/>
                <a:gd fmla="*/ 32 w 353" name="T24"/>
                <a:gd fmla="*/ 288 h 537" name="T25"/>
                <a:gd fmla="*/ 16 w 353" name="T26"/>
                <a:gd fmla="*/ 328 h 537" name="T27"/>
                <a:gd fmla="*/ 32 w 353" name="T28"/>
                <a:gd fmla="*/ 400 h 537" name="T29"/>
                <a:gd fmla="*/ 24 w 353" name="T30"/>
                <a:gd fmla="*/ 512 h 537" name="T31"/>
                <a:gd fmla="*/ 88 w 353" name="T32"/>
                <a:gd fmla="*/ 528 h 537" name="T33"/>
                <a:gd fmla="*/ 112 w 353" name="T34"/>
                <a:gd fmla="*/ 512 h 537" name="T35"/>
                <a:gd fmla="*/ 152 w 353" name="T36"/>
                <a:gd fmla="*/ 424 h 537" name="T37"/>
                <a:gd fmla="*/ 232 w 353" name="T38"/>
                <a:gd fmla="*/ 376 h 537" name="T39"/>
                <a:gd fmla="*/ 240 w 353" name="T40"/>
                <a:gd fmla="*/ 344 h 537" name="T41"/>
                <a:gd fmla="*/ 192 w 353" name="T42"/>
                <a:gd fmla="*/ 320 h 537" name="T43"/>
                <a:gd fmla="*/ 184 w 353" name="T44"/>
                <a:gd fmla="*/ 288 h 537" name="T45"/>
                <a:gd fmla="*/ 160 w 353" name="T46"/>
                <a:gd fmla="*/ 264 h 537" name="T47"/>
                <a:gd fmla="*/ 104 w 353" name="T48"/>
                <a:gd fmla="*/ 256 h 537" name="T49"/>
                <a:gd fmla="*/ 136 w 353" name="T50"/>
                <a:gd fmla="*/ 168 h 537" name="T51"/>
                <a:gd fmla="*/ 160 w 353" name="T52"/>
                <a:gd fmla="*/ 136 h 537" name="T53"/>
                <a:gd fmla="*/ 192 w 353" name="T54"/>
                <a:gd fmla="*/ 152 h 537" name="T55"/>
                <a:gd fmla="*/ 208 w 353" name="T56"/>
                <a:gd fmla="*/ 184 h 537" name="T57"/>
                <a:gd fmla="*/ 224 w 353" name="T58"/>
                <a:gd fmla="*/ 200 h 537" name="T59"/>
                <a:gd fmla="*/ 256 w 353" name="T60"/>
                <a:gd fmla="*/ 256 h 537" name="T61"/>
                <a:gd fmla="*/ 272 w 353" name="T62"/>
                <a:gd fmla="*/ 288 h 537" name="T63"/>
                <a:gd fmla="*/ 328 w 353" name="T64"/>
                <a:gd fmla="*/ 216 h 537" name="T65"/>
                <a:gd fmla="*/ 0 w 353" name="T66"/>
                <a:gd fmla="*/ 0 h 537" name="T67"/>
                <a:gd fmla="*/ 353 w 353" name="T68"/>
                <a:gd fmla="*/ 537 h 537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T69" l="T66" r="T68" t="T67"/>
              <a:pathLst>
                <a:path h="537" w="353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3973513" y="3201988"/>
              <a:ext cx="168275" cy="176212"/>
            </a:xfrm>
            <a:custGeom>
              <a:gdLst>
                <a:gd fmla="*/ 112 w 113" name="T0"/>
                <a:gd fmla="*/ 64 h 129" name="T1"/>
                <a:gd fmla="*/ 96 w 113" name="T2"/>
                <a:gd fmla="*/ 40 h 129" name="T3"/>
                <a:gd fmla="*/ 112 w 113" name="T4"/>
                <a:gd fmla="*/ 16 h 129" name="T5"/>
                <a:gd fmla="*/ 80 w 113" name="T6"/>
                <a:gd fmla="*/ 16 h 129" name="T7"/>
                <a:gd fmla="*/ 72 w 113" name="T8"/>
                <a:gd fmla="*/ 0 h 129" name="T9"/>
                <a:gd fmla="*/ 56 w 113" name="T10"/>
                <a:gd fmla="*/ 0 h 129" name="T11"/>
                <a:gd fmla="*/ 48 w 113" name="T12"/>
                <a:gd fmla="*/ 32 h 129" name="T13"/>
                <a:gd fmla="*/ 32 w 113" name="T14"/>
                <a:gd fmla="*/ 32 h 129" name="T15"/>
                <a:gd fmla="*/ 0 w 113" name="T16"/>
                <a:gd fmla="*/ 88 h 129" name="T17"/>
                <a:gd fmla="*/ 0 w 113" name="T18"/>
                <a:gd fmla="*/ 120 h 129" name="T19"/>
                <a:gd fmla="*/ 32 w 113" name="T20"/>
                <a:gd fmla="*/ 120 h 129" name="T21"/>
                <a:gd fmla="*/ 48 w 113" name="T22"/>
                <a:gd fmla="*/ 128 h 129" name="T23"/>
                <a:gd fmla="*/ 80 w 113" name="T24"/>
                <a:gd fmla="*/ 112 h 129" name="T25"/>
                <a:gd fmla="*/ 80 w 113" name="T26"/>
                <a:gd fmla="*/ 96 h 129" name="T27"/>
                <a:gd fmla="*/ 72 w 113" name="T28"/>
                <a:gd fmla="*/ 80 h 129" name="T29"/>
                <a:gd fmla="*/ 96 w 113" name="T30"/>
                <a:gd fmla="*/ 80 h 129" name="T31"/>
                <a:gd fmla="*/ 112 w 113" name="T32"/>
                <a:gd fmla="*/ 64 h 129" name="T33"/>
                <a:gd fmla="*/ 0 w 113" name="T34"/>
                <a:gd fmla="*/ 0 h 129" name="T35"/>
                <a:gd fmla="*/ 113 w 113" name="T36"/>
                <a:gd fmla="*/ 129 h 12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T37" l="T34" r="T36" t="T35"/>
              <a:pathLst>
                <a:path h="129" w="113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4081463" y="3289300"/>
              <a:ext cx="131762" cy="165100"/>
            </a:xfrm>
            <a:custGeom>
              <a:gdLst>
                <a:gd fmla="*/ 88 w 89" name="T0"/>
                <a:gd fmla="*/ 80 h 121" name="T1"/>
                <a:gd fmla="*/ 80 w 89" name="T2"/>
                <a:gd fmla="*/ 56 h 121" name="T3"/>
                <a:gd fmla="*/ 56 w 89" name="T4"/>
                <a:gd fmla="*/ 40 h 121" name="T5"/>
                <a:gd fmla="*/ 48 w 89" name="T6"/>
                <a:gd fmla="*/ 8 h 121" name="T7"/>
                <a:gd fmla="*/ 32 w 89" name="T8"/>
                <a:gd fmla="*/ 0 h 121" name="T9"/>
                <a:gd fmla="*/ 24 w 89" name="T10"/>
                <a:gd fmla="*/ 8 h 121" name="T11"/>
                <a:gd fmla="*/ 32 w 89" name="T12"/>
                <a:gd fmla="*/ 48 h 121" name="T13"/>
                <a:gd fmla="*/ 8 w 89" name="T14"/>
                <a:gd fmla="*/ 48 h 121" name="T15"/>
                <a:gd fmla="*/ 0 w 89" name="T16"/>
                <a:gd fmla="*/ 112 h 121" name="T17"/>
                <a:gd fmla="*/ 16 w 89" name="T18"/>
                <a:gd fmla="*/ 120 h 121" name="T19"/>
                <a:gd fmla="*/ 56 w 89" name="T20"/>
                <a:gd fmla="*/ 112 h 121" name="T21"/>
                <a:gd fmla="*/ 56 w 89" name="T22"/>
                <a:gd fmla="*/ 80 h 121" name="T23"/>
                <a:gd fmla="*/ 88 w 89" name="T24"/>
                <a:gd fmla="*/ 80 h 121" name="T25"/>
                <a:gd fmla="*/ 0 w 89" name="T26"/>
                <a:gd fmla="*/ 0 h 121" name="T27"/>
                <a:gd fmla="*/ 89 w 89" name="T28"/>
                <a:gd fmla="*/ 121 h 12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T29" l="T26" r="T28" t="T27"/>
              <a:pathLst>
                <a:path h="120" w="89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4081463" y="3300413"/>
              <a:ext cx="50800" cy="55562"/>
            </a:xfrm>
            <a:custGeom>
              <a:gdLst>
                <a:gd fmla="*/ 32 w 33" name="T0"/>
                <a:gd fmla="*/ 40 h 41" name="T1"/>
                <a:gd fmla="*/ 8 w 33" name="T2"/>
                <a:gd fmla="*/ 40 h 41" name="T3"/>
                <a:gd fmla="*/ 8 w 33" name="T4"/>
                <a:gd fmla="*/ 24 h 41" name="T5"/>
                <a:gd fmla="*/ 0 w 33" name="T6"/>
                <a:gd fmla="*/ 0 h 41" name="T7"/>
                <a:gd fmla="*/ 24 w 33" name="T8"/>
                <a:gd fmla="*/ 8 h 41" name="T9"/>
                <a:gd fmla="*/ 32 w 33" name="T10"/>
                <a:gd fmla="*/ 40 h 41" name="T11"/>
                <a:gd fmla="*/ 0 w 33" name="T12"/>
                <a:gd fmla="*/ 0 h 41" name="T13"/>
                <a:gd fmla="*/ 33 w 33" name="T14"/>
                <a:gd fmla="*/ 41 h 4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T15" l="T12" r="T14" t="T13"/>
              <a:pathLst>
                <a:path h="41" w="33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3962400" y="3498850"/>
              <a:ext cx="646113" cy="398463"/>
            </a:xfrm>
            <a:custGeom>
              <a:gdLst>
                <a:gd fmla="*/ 152 w 433" name="T0"/>
                <a:gd fmla="*/ 8 h 289" name="T1"/>
                <a:gd fmla="*/ 136 w 433" name="T2"/>
                <a:gd fmla="*/ 24 h 289" name="T3"/>
                <a:gd fmla="*/ 96 w 433" name="T4"/>
                <a:gd fmla="*/ 32 h 289" name="T5"/>
                <a:gd fmla="*/ 56 w 433" name="T6"/>
                <a:gd fmla="*/ 72 h 289" name="T7"/>
                <a:gd fmla="*/ 16 w 433" name="T8"/>
                <a:gd fmla="*/ 128 h 289" name="T9"/>
                <a:gd fmla="*/ 16 w 433" name="T10"/>
                <a:gd fmla="*/ 160 h 289" name="T11"/>
                <a:gd fmla="*/ 32 w 433" name="T12"/>
                <a:gd fmla="*/ 184 h 289" name="T13"/>
                <a:gd fmla="*/ 48 w 433" name="T14"/>
                <a:gd fmla="*/ 176 h 289" name="T15"/>
                <a:gd fmla="*/ 64 w 433" name="T16"/>
                <a:gd fmla="*/ 176 h 289" name="T17"/>
                <a:gd fmla="*/ 8 w 433" name="T18"/>
                <a:gd fmla="*/ 224 h 289" name="T19"/>
                <a:gd fmla="*/ 0 w 433" name="T20"/>
                <a:gd fmla="*/ 248 h 289" name="T21"/>
                <a:gd fmla="*/ 16 w 433" name="T22"/>
                <a:gd fmla="*/ 256 h 289" name="T23"/>
                <a:gd fmla="*/ 48 w 433" name="T24"/>
                <a:gd fmla="*/ 288 h 289" name="T25"/>
                <a:gd fmla="*/ 80 w 433" name="T26"/>
                <a:gd fmla="*/ 288 h 289" name="T27"/>
                <a:gd fmla="*/ 96 w 433" name="T28"/>
                <a:gd fmla="*/ 272 h 289" name="T29"/>
                <a:gd fmla="*/ 96 w 433" name="T30"/>
                <a:gd fmla="*/ 256 h 289" name="T31"/>
                <a:gd fmla="*/ 112 w 433" name="T32"/>
                <a:gd fmla="*/ 264 h 289" name="T33"/>
                <a:gd fmla="*/ 120 w 433" name="T34"/>
                <a:gd fmla="*/ 272 h 289" name="T35"/>
                <a:gd fmla="*/ 152 w 433" name="T36"/>
                <a:gd fmla="*/ 288 h 289" name="T37"/>
                <a:gd fmla="*/ 168 w 433" name="T38"/>
                <a:gd fmla="*/ 272 h 289" name="T39"/>
                <a:gd fmla="*/ 192 w 433" name="T40"/>
                <a:gd fmla="*/ 272 h 289" name="T41"/>
                <a:gd fmla="*/ 192 w 433" name="T42"/>
                <a:gd fmla="*/ 288 h 289" name="T43"/>
                <a:gd fmla="*/ 208 w 433" name="T44"/>
                <a:gd fmla="*/ 280 h 289" name="T45"/>
                <a:gd fmla="*/ 240 w 433" name="T46"/>
                <a:gd fmla="*/ 232 h 289" name="T47"/>
                <a:gd fmla="*/ 256 w 433" name="T48"/>
                <a:gd fmla="*/ 232 h 289" name="T49"/>
                <a:gd fmla="*/ 296 w 433" name="T50"/>
                <a:gd fmla="*/ 168 h 289" name="T51"/>
                <a:gd fmla="*/ 296 w 433" name="T52"/>
                <a:gd fmla="*/ 144 h 289" name="T53"/>
                <a:gd fmla="*/ 304 w 433" name="T54"/>
                <a:gd fmla="*/ 136 h 289" name="T55"/>
                <a:gd fmla="*/ 312 w 433" name="T56"/>
                <a:gd fmla="*/ 152 h 289" name="T57"/>
                <a:gd fmla="*/ 344 w 433" name="T58"/>
                <a:gd fmla="*/ 96 h 289" name="T59"/>
                <a:gd fmla="*/ 376 w 433" name="T60"/>
                <a:gd fmla="*/ 80 h 289" name="T61"/>
                <a:gd fmla="*/ 376 w 433" name="T62"/>
                <a:gd fmla="*/ 88 h 289" name="T63"/>
                <a:gd fmla="*/ 400 w 433" name="T64"/>
                <a:gd fmla="*/ 64 h 289" name="T65"/>
                <a:gd fmla="*/ 416 w 433" name="T66"/>
                <a:gd fmla="*/ 72 h 289" name="T67"/>
                <a:gd fmla="*/ 432 w 433" name="T68"/>
                <a:gd fmla="*/ 24 h 289" name="T69"/>
                <a:gd fmla="*/ 424 w 433" name="T70"/>
                <a:gd fmla="*/ 16 h 289" name="T71"/>
                <a:gd fmla="*/ 400 w 433" name="T72"/>
                <a:gd fmla="*/ 16 h 289" name="T73"/>
                <a:gd fmla="*/ 384 w 433" name="T74"/>
                <a:gd fmla="*/ 24 h 289" name="T75"/>
                <a:gd fmla="*/ 344 w 433" name="T76"/>
                <a:gd fmla="*/ 24 h 289" name="T77"/>
                <a:gd fmla="*/ 328 w 433" name="T78"/>
                <a:gd fmla="*/ 0 h 289" name="T79"/>
                <a:gd fmla="*/ 272 w 433" name="T80"/>
                <a:gd fmla="*/ 40 h 289" name="T81"/>
                <a:gd fmla="*/ 264 w 433" name="T82"/>
                <a:gd fmla="*/ 64 h 289" name="T83"/>
                <a:gd fmla="*/ 248 w 433" name="T84"/>
                <a:gd fmla="*/ 64 h 289" name="T85"/>
                <a:gd fmla="*/ 200 w 433" name="T86"/>
                <a:gd fmla="*/ 64 h 289" name="T87"/>
                <a:gd fmla="*/ 200 w 433" name="T88"/>
                <a:gd fmla="*/ 48 h 289" name="T89"/>
                <a:gd fmla="*/ 216 w 433" name="T90"/>
                <a:gd fmla="*/ 32 h 289" name="T91"/>
                <a:gd fmla="*/ 200 w 433" name="T92"/>
                <a:gd fmla="*/ 0 h 289" name="T93"/>
                <a:gd fmla="*/ 176 w 433" name="T94"/>
                <a:gd fmla="*/ 0 h 289" name="T95"/>
                <a:gd fmla="*/ 168 w 433" name="T96"/>
                <a:gd fmla="*/ 0 h 289" name="T97"/>
                <a:gd fmla="*/ 160 w 433" name="T98"/>
                <a:gd fmla="*/ 16 h 289" name="T99"/>
                <a:gd fmla="*/ 152 w 433" name="T100"/>
                <a:gd fmla="*/ 8 h 289" name="T101"/>
                <a:gd fmla="*/ 0 w 433" name="T102"/>
                <a:gd fmla="*/ 0 h 289" name="T103"/>
                <a:gd fmla="*/ 433 w 433" name="T104"/>
                <a:gd fmla="*/ 289 h 289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T105" l="T102" r="T104" t="T103"/>
              <a:pathLst>
                <a:path h="289" w="432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4095750" y="3817938"/>
              <a:ext cx="534988" cy="439737"/>
            </a:xfrm>
            <a:custGeom>
              <a:gdLst>
                <a:gd fmla="*/ 168 w 361" name="T0"/>
                <a:gd fmla="*/ 0 h 321" name="T1"/>
                <a:gd fmla="*/ 152 w 361" name="T2"/>
                <a:gd fmla="*/ 0 h 321" name="T3"/>
                <a:gd fmla="*/ 120 w 361" name="T4"/>
                <a:gd fmla="*/ 48 h 321" name="T5"/>
                <a:gd fmla="*/ 96 w 361" name="T6"/>
                <a:gd fmla="*/ 56 h 321" name="T7"/>
                <a:gd fmla="*/ 96 w 361" name="T8"/>
                <a:gd fmla="*/ 40 h 321" name="T9"/>
                <a:gd fmla="*/ 80 w 361" name="T10"/>
                <a:gd fmla="*/ 40 h 321" name="T11"/>
                <a:gd fmla="*/ 64 w 361" name="T12"/>
                <a:gd fmla="*/ 56 h 321" name="T13"/>
                <a:gd fmla="*/ 32 w 361" name="T14"/>
                <a:gd fmla="*/ 40 h 321" name="T15"/>
                <a:gd fmla="*/ 24 w 361" name="T16"/>
                <a:gd fmla="*/ 32 h 321" name="T17"/>
                <a:gd fmla="*/ 8 w 361" name="T18"/>
                <a:gd fmla="*/ 24 h 321" name="T19"/>
                <a:gd fmla="*/ 8 w 361" name="T20"/>
                <a:gd fmla="*/ 40 h 321" name="T21"/>
                <a:gd fmla="*/ 0 w 361" name="T22"/>
                <a:gd fmla="*/ 48 h 321" name="T23"/>
                <a:gd fmla="*/ 32 w 361" name="T24"/>
                <a:gd fmla="*/ 56 h 321" name="T25"/>
                <a:gd fmla="*/ 40 w 361" name="T26"/>
                <a:gd fmla="*/ 80 h 321" name="T27"/>
                <a:gd fmla="*/ 56 w 361" name="T28"/>
                <a:gd fmla="*/ 80 h 321" name="T29"/>
                <a:gd fmla="*/ 80 w 361" name="T30"/>
                <a:gd fmla="*/ 112 h 321" name="T31"/>
                <a:gd fmla="*/ 104 w 361" name="T32"/>
                <a:gd fmla="*/ 104 h 321" name="T33"/>
                <a:gd fmla="*/ 104 w 361" name="T34"/>
                <a:gd fmla="*/ 144 h 321" name="T35"/>
                <a:gd fmla="*/ 136 w 361" name="T36"/>
                <a:gd fmla="*/ 184 h 321" name="T37"/>
                <a:gd fmla="*/ 152 w 361" name="T38"/>
                <a:gd fmla="*/ 184 h 321" name="T39"/>
                <a:gd fmla="*/ 160 w 361" name="T40"/>
                <a:gd fmla="*/ 168 h 321" name="T41"/>
                <a:gd fmla="*/ 184 w 361" name="T42"/>
                <a:gd fmla="*/ 192 h 321" name="T43"/>
                <a:gd fmla="*/ 168 w 361" name="T44"/>
                <a:gd fmla="*/ 208 h 321" name="T45"/>
                <a:gd fmla="*/ 160 w 361" name="T46"/>
                <a:gd fmla="*/ 200 h 321" name="T47"/>
                <a:gd fmla="*/ 144 w 361" name="T48"/>
                <a:gd fmla="*/ 192 h 321" name="T49"/>
                <a:gd fmla="*/ 144 w 361" name="T50"/>
                <a:gd fmla="*/ 224 h 321" name="T51"/>
                <a:gd fmla="*/ 136 w 361" name="T52"/>
                <a:gd fmla="*/ 240 h 321" name="T53"/>
                <a:gd fmla="*/ 160 w 361" name="T54"/>
                <a:gd fmla="*/ 272 h 321" name="T55"/>
                <a:gd fmla="*/ 160 w 361" name="T56"/>
                <a:gd fmla="*/ 296 h 321" name="T57"/>
                <a:gd fmla="*/ 200 w 361" name="T58"/>
                <a:gd fmla="*/ 296 h 321" name="T59"/>
                <a:gd fmla="*/ 216 w 361" name="T60"/>
                <a:gd fmla="*/ 312 h 321" name="T61"/>
                <a:gd fmla="*/ 240 w 361" name="T62"/>
                <a:gd fmla="*/ 304 h 321" name="T63"/>
                <a:gd fmla="*/ 272 w 361" name="T64"/>
                <a:gd fmla="*/ 320 h 321" name="T65"/>
                <a:gd fmla="*/ 296 w 361" name="T66"/>
                <a:gd fmla="*/ 296 h 321" name="T67"/>
                <a:gd fmla="*/ 320 w 361" name="T68"/>
                <a:gd fmla="*/ 256 h 321" name="T69"/>
                <a:gd fmla="*/ 288 w 361" name="T70"/>
                <a:gd fmla="*/ 240 h 321" name="T71"/>
                <a:gd fmla="*/ 320 w 361" name="T72"/>
                <a:gd fmla="*/ 232 h 321" name="T73"/>
                <a:gd fmla="*/ 328 w 361" name="T74"/>
                <a:gd fmla="*/ 240 h 321" name="T75"/>
                <a:gd fmla="*/ 360 w 361" name="T76"/>
                <a:gd fmla="*/ 232 h 321" name="T77"/>
                <a:gd fmla="*/ 360 w 361" name="T78"/>
                <a:gd fmla="*/ 224 h 321" name="T79"/>
                <a:gd fmla="*/ 320 w 361" name="T80"/>
                <a:gd fmla="*/ 200 h 321" name="T81"/>
                <a:gd fmla="*/ 320 w 361" name="T82"/>
                <a:gd fmla="*/ 184 h 321" name="T83"/>
                <a:gd fmla="*/ 304 w 361" name="T84"/>
                <a:gd fmla="*/ 176 h 321" name="T85"/>
                <a:gd fmla="*/ 288 w 361" name="T86"/>
                <a:gd fmla="*/ 168 h 321" name="T87"/>
                <a:gd fmla="*/ 272 w 361" name="T88"/>
                <a:gd fmla="*/ 128 h 321" name="T89"/>
                <a:gd fmla="*/ 232 w 361" name="T90"/>
                <a:gd fmla="*/ 64 h 321" name="T91"/>
                <a:gd fmla="*/ 232 w 361" name="T92"/>
                <a:gd fmla="*/ 40 h 321" name="T93"/>
                <a:gd fmla="*/ 192 w 361" name="T94"/>
                <a:gd fmla="*/ 32 h 321" name="T95"/>
                <a:gd fmla="*/ 176 w 361" name="T96"/>
                <a:gd fmla="*/ 24 h 321" name="T97"/>
                <a:gd fmla="*/ 168 w 361" name="T98"/>
                <a:gd fmla="*/ 0 h 321" name="T99"/>
                <a:gd fmla="*/ 0 w 361" name="T100"/>
                <a:gd fmla="*/ 0 h 321" name="T101"/>
                <a:gd fmla="*/ 361 w 361" name="T102"/>
                <a:gd fmla="*/ 321 h 321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T103" l="T100" r="T102" t="T101"/>
              <a:pathLst>
                <a:path h="321" w="36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4535488" y="4170363"/>
              <a:ext cx="95250" cy="74612"/>
            </a:xfrm>
            <a:custGeom>
              <a:gdLst>
                <a:gd fmla="*/ 24 w 65" name="T0"/>
                <a:gd fmla="*/ 0 h 57" name="T1"/>
                <a:gd fmla="*/ 0 w 65" name="T2"/>
                <a:gd fmla="*/ 40 h 57" name="T3"/>
                <a:gd fmla="*/ 24 w 65" name="T4"/>
                <a:gd fmla="*/ 56 h 57" name="T5"/>
                <a:gd fmla="*/ 64 w 65" name="T6"/>
                <a:gd fmla="*/ 40 h 57" name="T7"/>
                <a:gd fmla="*/ 64 w 65" name="T8"/>
                <a:gd fmla="*/ 24 h 57" name="T9"/>
                <a:gd fmla="*/ 24 w 65" name="T10"/>
                <a:gd fmla="*/ 0 h 57" name="T11"/>
                <a:gd fmla="*/ 0 w 65" name="T12"/>
                <a:gd fmla="*/ 0 h 57" name="T13"/>
                <a:gd fmla="*/ 65 w 65" name="T14"/>
                <a:gd fmla="*/ 57 h 5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T15" l="T12" r="T14" t="T13"/>
              <a:pathLst>
                <a:path h="57" w="65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4297363" y="4222750"/>
              <a:ext cx="357187" cy="409575"/>
            </a:xfrm>
            <a:custGeom>
              <a:gdLst>
                <a:gd fmla="*/ 184 w 241" name="T0"/>
                <a:gd fmla="*/ 16 h 297" name="T1"/>
                <a:gd fmla="*/ 160 w 241" name="T2"/>
                <a:gd fmla="*/ 0 h 297" name="T3"/>
                <a:gd fmla="*/ 136 w 241" name="T4"/>
                <a:gd fmla="*/ 24 h 297" name="T5"/>
                <a:gd fmla="*/ 104 w 241" name="T6"/>
                <a:gd fmla="*/ 8 h 297" name="T7"/>
                <a:gd fmla="*/ 80 w 241" name="T8"/>
                <a:gd fmla="*/ 16 h 297" name="T9"/>
                <a:gd fmla="*/ 72 w 241" name="T10"/>
                <a:gd fmla="*/ 32 h 297" name="T11"/>
                <a:gd fmla="*/ 64 w 241" name="T12"/>
                <a:gd fmla="*/ 48 h 297" name="T13"/>
                <a:gd fmla="*/ 72 w 241" name="T14"/>
                <a:gd fmla="*/ 72 h 297" name="T15"/>
                <a:gd fmla="*/ 56 w 241" name="T16"/>
                <a:gd fmla="*/ 72 h 297" name="T17"/>
                <a:gd fmla="*/ 48 w 241" name="T18"/>
                <a:gd fmla="*/ 64 h 297" name="T19"/>
                <a:gd fmla="*/ 40 w 241" name="T20"/>
                <a:gd fmla="*/ 64 h 297" name="T21"/>
                <a:gd fmla="*/ 40 w 241" name="T22"/>
                <a:gd fmla="*/ 80 h 297" name="T23"/>
                <a:gd fmla="*/ 40 w 241" name="T24"/>
                <a:gd fmla="*/ 96 h 297" name="T25"/>
                <a:gd fmla="*/ 40 w 241" name="T26"/>
                <a:gd fmla="*/ 96 h 297" name="T27"/>
                <a:gd fmla="*/ 40 w 241" name="T28"/>
                <a:gd fmla="*/ 112 h 297" name="T29"/>
                <a:gd fmla="*/ 8 w 241" name="T30"/>
                <a:gd fmla="*/ 136 h 297" name="T31"/>
                <a:gd fmla="*/ 0 w 241" name="T32"/>
                <a:gd fmla="*/ 144 h 297" name="T33"/>
                <a:gd fmla="*/ 0 w 241" name="T34"/>
                <a:gd fmla="*/ 176 h 297" name="T35"/>
                <a:gd fmla="*/ 24 w 241" name="T36"/>
                <a:gd fmla="*/ 192 h 297" name="T37"/>
                <a:gd fmla="*/ 24 w 241" name="T38"/>
                <a:gd fmla="*/ 232 h 297" name="T39"/>
                <a:gd fmla="*/ 48 w 241" name="T40"/>
                <a:gd fmla="*/ 232 h 297" name="T41"/>
                <a:gd fmla="*/ 48 w 241" name="T42"/>
                <a:gd fmla="*/ 248 h 297" name="T43"/>
                <a:gd fmla="*/ 56 w 241" name="T44"/>
                <a:gd fmla="*/ 264 h 297" name="T45"/>
                <a:gd fmla="*/ 64 w 241" name="T46"/>
                <a:gd fmla="*/ 288 h 297" name="T47"/>
                <a:gd fmla="*/ 88 w 241" name="T48"/>
                <a:gd fmla="*/ 288 h 297" name="T49"/>
                <a:gd fmla="*/ 104 w 241" name="T50"/>
                <a:gd fmla="*/ 264 h 297" name="T51"/>
                <a:gd fmla="*/ 112 w 241" name="T52"/>
                <a:gd fmla="*/ 264 h 297" name="T53"/>
                <a:gd fmla="*/ 112 w 241" name="T54"/>
                <a:gd fmla="*/ 280 h 297" name="T55"/>
                <a:gd fmla="*/ 120 w 241" name="T56"/>
                <a:gd fmla="*/ 288 h 297" name="T57"/>
                <a:gd fmla="*/ 136 w 241" name="T58"/>
                <a:gd fmla="*/ 288 h 297" name="T59"/>
                <a:gd fmla="*/ 136 w 241" name="T60"/>
                <a:gd fmla="*/ 280 h 297" name="T61"/>
                <a:gd fmla="*/ 152 w 241" name="T62"/>
                <a:gd fmla="*/ 280 h 297" name="T63"/>
                <a:gd fmla="*/ 152 w 241" name="T64"/>
                <a:gd fmla="*/ 288 h 297" name="T65"/>
                <a:gd fmla="*/ 160 w 241" name="T66"/>
                <a:gd fmla="*/ 296 h 297" name="T67"/>
                <a:gd fmla="*/ 176 w 241" name="T68"/>
                <a:gd fmla="*/ 288 h 297" name="T69"/>
                <a:gd fmla="*/ 184 w 241" name="T70"/>
                <a:gd fmla="*/ 256 h 297" name="T71"/>
                <a:gd fmla="*/ 184 w 241" name="T72"/>
                <a:gd fmla="*/ 224 h 297" name="T73"/>
                <a:gd fmla="*/ 200 w 241" name="T74"/>
                <a:gd fmla="*/ 224 h 297" name="T75"/>
                <a:gd fmla="*/ 200 w 241" name="T76"/>
                <a:gd fmla="*/ 216 h 297" name="T77"/>
                <a:gd fmla="*/ 200 w 241" name="T78"/>
                <a:gd fmla="*/ 200 h 297" name="T79"/>
                <a:gd fmla="*/ 216 w 241" name="T80"/>
                <a:gd fmla="*/ 216 h 297" name="T81"/>
                <a:gd fmla="*/ 232 w 241" name="T82"/>
                <a:gd fmla="*/ 192 h 297" name="T83"/>
                <a:gd fmla="*/ 216 w 241" name="T84"/>
                <a:gd fmla="*/ 176 h 297" name="T85"/>
                <a:gd fmla="*/ 216 w 241" name="T86"/>
                <a:gd fmla="*/ 168 h 297" name="T87"/>
                <a:gd fmla="*/ 232 w 241" name="T88"/>
                <a:gd fmla="*/ 160 h 297" name="T89"/>
                <a:gd fmla="*/ 224 w 241" name="T90"/>
                <a:gd fmla="*/ 136 h 297" name="T91"/>
                <a:gd fmla="*/ 216 w 241" name="T92"/>
                <a:gd fmla="*/ 128 h 297" name="T93"/>
                <a:gd fmla="*/ 240 w 241" name="T94"/>
                <a:gd fmla="*/ 136 h 297" name="T95"/>
                <a:gd fmla="*/ 240 w 241" name="T96"/>
                <a:gd fmla="*/ 104 h 297" name="T97"/>
                <a:gd fmla="*/ 216 w 241" name="T98"/>
                <a:gd fmla="*/ 120 h 297" name="T99"/>
                <a:gd fmla="*/ 240 w 241" name="T100"/>
                <a:gd fmla="*/ 80 h 297" name="T101"/>
                <a:gd fmla="*/ 200 w 241" name="T102"/>
                <a:gd fmla="*/ 56 h 297" name="T103"/>
                <a:gd fmla="*/ 176 w 241" name="T104"/>
                <a:gd fmla="*/ 56 h 297" name="T105"/>
                <a:gd fmla="*/ 160 w 241" name="T106"/>
                <a:gd fmla="*/ 72 h 297" name="T107"/>
                <a:gd fmla="*/ 152 w 241" name="T108"/>
                <a:gd fmla="*/ 48 h 297" name="T109"/>
                <a:gd fmla="*/ 160 w 241" name="T110"/>
                <a:gd fmla="*/ 40 h 297" name="T111"/>
                <a:gd fmla="*/ 184 w 241" name="T112"/>
                <a:gd fmla="*/ 16 h 297" name="T113"/>
                <a:gd fmla="*/ 0 w 241" name="T114"/>
                <a:gd fmla="*/ 0 h 297" name="T115"/>
                <a:gd fmla="*/ 241 w 241" name="T116"/>
                <a:gd fmla="*/ 297 h 297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T117" l="T114" r="T116" t="T115"/>
              <a:pathLst>
                <a:path h="297" w="241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4117975" y="4543425"/>
              <a:ext cx="406400" cy="508000"/>
            </a:xfrm>
            <a:custGeom>
              <a:gdLst>
                <a:gd fmla="*/ 272 w 273" name="T0"/>
                <a:gd fmla="*/ 56 h 369" name="T1"/>
                <a:gd fmla="*/ 272 w 273" name="T2"/>
                <a:gd fmla="*/ 48 h 369" name="T3"/>
                <a:gd fmla="*/ 256 w 273" name="T4"/>
                <a:gd fmla="*/ 48 h 369" name="T5"/>
                <a:gd fmla="*/ 256 w 273" name="T6"/>
                <a:gd fmla="*/ 56 h 369" name="T7"/>
                <a:gd fmla="*/ 240 w 273" name="T8"/>
                <a:gd fmla="*/ 56 h 369" name="T9"/>
                <a:gd fmla="*/ 232 w 273" name="T10"/>
                <a:gd fmla="*/ 56 h 369" name="T11"/>
                <a:gd fmla="*/ 232 w 273" name="T12"/>
                <a:gd fmla="*/ 32 h 369" name="T13"/>
                <a:gd fmla="*/ 224 w 273" name="T14"/>
                <a:gd fmla="*/ 32 h 369" name="T15"/>
                <a:gd fmla="*/ 208 w 273" name="T16"/>
                <a:gd fmla="*/ 56 h 369" name="T17"/>
                <a:gd fmla="*/ 184 w 273" name="T18"/>
                <a:gd fmla="*/ 56 h 369" name="T19"/>
                <a:gd fmla="*/ 176 w 273" name="T20"/>
                <a:gd fmla="*/ 32 h 369" name="T21"/>
                <a:gd fmla="*/ 168 w 273" name="T22"/>
                <a:gd fmla="*/ 16 h 369" name="T23"/>
                <a:gd fmla="*/ 160 w 273" name="T24"/>
                <a:gd fmla="*/ 0 h 369" name="T25"/>
                <a:gd fmla="*/ 144 w 273" name="T26"/>
                <a:gd fmla="*/ 0 h 369" name="T27"/>
                <a:gd fmla="*/ 144 w 273" name="T28"/>
                <a:gd fmla="*/ 8 h 369" name="T29"/>
                <a:gd fmla="*/ 112 w 273" name="T30"/>
                <a:gd fmla="*/ 16 h 369" name="T31"/>
                <a:gd fmla="*/ 112 w 273" name="T32"/>
                <a:gd fmla="*/ 32 h 369" name="T33"/>
                <a:gd fmla="*/ 80 w 273" name="T34"/>
                <a:gd fmla="*/ 32 h 369" name="T35"/>
                <a:gd fmla="*/ 64 w 273" name="T36"/>
                <a:gd fmla="*/ 48 h 369" name="T37"/>
                <a:gd fmla="*/ 64 w 273" name="T38"/>
                <a:gd fmla="*/ 72 h 369" name="T39"/>
                <a:gd fmla="*/ 72 w 273" name="T40"/>
                <a:gd fmla="*/ 88 h 369" name="T41"/>
                <a:gd fmla="*/ 48 w 273" name="T42"/>
                <a:gd fmla="*/ 112 h 369" name="T43"/>
                <a:gd fmla="*/ 40 w 273" name="T44"/>
                <a:gd fmla="*/ 112 h 369" name="T45"/>
                <a:gd fmla="*/ 32 w 273" name="T46"/>
                <a:gd fmla="*/ 144 h 369" name="T47"/>
                <a:gd fmla="*/ 32 w 273" name="T48"/>
                <a:gd fmla="*/ 160 h 369" name="T49"/>
                <a:gd fmla="*/ 32 w 273" name="T50"/>
                <a:gd fmla="*/ 176 h 369" name="T51"/>
                <a:gd fmla="*/ 16 w 273" name="T52"/>
                <a:gd fmla="*/ 200 h 369" name="T53"/>
                <a:gd fmla="*/ 8 w 273" name="T54"/>
                <a:gd fmla="*/ 216 h 369" name="T55"/>
                <a:gd fmla="*/ 0 w 273" name="T56"/>
                <a:gd fmla="*/ 256 h 369" name="T57"/>
                <a:gd fmla="*/ 8 w 273" name="T58"/>
                <a:gd fmla="*/ 272 h 369" name="T59"/>
                <a:gd fmla="*/ 56 w 273" name="T60"/>
                <a:gd fmla="*/ 272 h 369" name="T61"/>
                <a:gd fmla="*/ 80 w 273" name="T62"/>
                <a:gd fmla="*/ 328 h 369" name="T63"/>
                <a:gd fmla="*/ 88 w 273" name="T64"/>
                <a:gd fmla="*/ 368 h 369" name="T65"/>
                <a:gd fmla="*/ 112 w 273" name="T66"/>
                <a:gd fmla="*/ 328 h 369" name="T67"/>
                <a:gd fmla="*/ 120 w 273" name="T68"/>
                <a:gd fmla="*/ 336 h 369" name="T69"/>
                <a:gd fmla="*/ 152 w 273" name="T70"/>
                <a:gd fmla="*/ 304 h 369" name="T71"/>
                <a:gd fmla="*/ 152 w 273" name="T72"/>
                <a:gd fmla="*/ 280 h 369" name="T73"/>
                <a:gd fmla="*/ 184 w 273" name="T74"/>
                <a:gd fmla="*/ 272 h 369" name="T75"/>
                <a:gd fmla="*/ 200 w 273" name="T76"/>
                <a:gd fmla="*/ 232 h 369" name="T77"/>
                <a:gd fmla="*/ 216 w 273" name="T78"/>
                <a:gd fmla="*/ 224 h 369" name="T79"/>
                <a:gd fmla="*/ 216 w 273" name="T80"/>
                <a:gd fmla="*/ 200 h 369" name="T81"/>
                <a:gd fmla="*/ 240 w 273" name="T82"/>
                <a:gd fmla="*/ 200 h 369" name="T83"/>
                <a:gd fmla="*/ 248 w 273" name="T84"/>
                <a:gd fmla="*/ 160 h 369" name="T85"/>
                <a:gd fmla="*/ 240 w 273" name="T86"/>
                <a:gd fmla="*/ 128 h 369" name="T87"/>
                <a:gd fmla="*/ 248 w 273" name="T88"/>
                <a:gd fmla="*/ 120 h 369" name="T89"/>
                <a:gd fmla="*/ 232 w 273" name="T90"/>
                <a:gd fmla="*/ 104 h 369" name="T91"/>
                <a:gd fmla="*/ 248 w 273" name="T92"/>
                <a:gd fmla="*/ 96 h 369" name="T93"/>
                <a:gd fmla="*/ 256 w 273" name="T94"/>
                <a:gd fmla="*/ 104 h 369" name="T95"/>
                <a:gd fmla="*/ 272 w 273" name="T96"/>
                <a:gd fmla="*/ 80 h 369" name="T97"/>
                <a:gd fmla="*/ 272 w 273" name="T98"/>
                <a:gd fmla="*/ 56 h 369" name="T99"/>
                <a:gd fmla="*/ 0 w 273" name="T100"/>
                <a:gd fmla="*/ 0 h 369" name="T101"/>
                <a:gd fmla="*/ 273 w 273" name="T102"/>
                <a:gd fmla="*/ 369 h 369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T103" l="T100" r="T102" t="T101"/>
              <a:pathLst>
                <a:path h="369" w="273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3497263" y="4862513"/>
              <a:ext cx="752475" cy="528637"/>
            </a:xfrm>
            <a:custGeom>
              <a:gdLst>
                <a:gd fmla="*/ 496 w 505" name="T0"/>
                <a:gd fmla="*/ 96 h 385" name="T1"/>
                <a:gd fmla="*/ 424 w 505" name="T2"/>
                <a:gd fmla="*/ 40 h 385" name="T3"/>
                <a:gd fmla="*/ 408 w 505" name="T4"/>
                <a:gd fmla="*/ 56 h 385" name="T5"/>
                <a:gd fmla="*/ 376 w 505" name="T6"/>
                <a:gd fmla="*/ 40 h 385" name="T7"/>
                <a:gd fmla="*/ 312 w 505" name="T8"/>
                <a:gd fmla="*/ 56 h 385" name="T9"/>
                <a:gd fmla="*/ 312 w 505" name="T10"/>
                <a:gd fmla="*/ 0 h 385" name="T11"/>
                <a:gd fmla="*/ 280 w 505" name="T12"/>
                <a:gd fmla="*/ 0 h 385" name="T13"/>
                <a:gd fmla="*/ 216 w 505" name="T14"/>
                <a:gd fmla="*/ 8 h 385" name="T15"/>
                <a:gd fmla="*/ 208 w 505" name="T16"/>
                <a:gd fmla="*/ 40 h 385" name="T17"/>
                <a:gd fmla="*/ 168 w 505" name="T18"/>
                <a:gd fmla="*/ 24 h 385" name="T19"/>
                <a:gd fmla="*/ 144 w 505" name="T20"/>
                <a:gd fmla="*/ 48 h 385" name="T21"/>
                <a:gd fmla="*/ 152 w 505" name="T22"/>
                <a:gd fmla="*/ 88 h 385" name="T23"/>
                <a:gd fmla="*/ 144 w 505" name="T24"/>
                <a:gd fmla="*/ 112 h 385" name="T25"/>
                <a:gd fmla="*/ 112 w 505" name="T26"/>
                <a:gd fmla="*/ 168 h 385" name="T27"/>
                <a:gd fmla="*/ 72 w 505" name="T28"/>
                <a:gd fmla="*/ 224 h 385" name="T29"/>
                <a:gd fmla="*/ 32 w 505" name="T30"/>
                <a:gd fmla="*/ 272 h 385" name="T31"/>
                <a:gd fmla="*/ 0 w 505" name="T32"/>
                <a:gd fmla="*/ 296 h 385" name="T33"/>
                <a:gd fmla="*/ 8 w 505" name="T34"/>
                <a:gd fmla="*/ 312 h 385" name="T35"/>
                <a:gd fmla="*/ 16 w 505" name="T36"/>
                <a:gd fmla="*/ 360 h 385" name="T37"/>
                <a:gd fmla="*/ 56 w 505" name="T38"/>
                <a:gd fmla="*/ 384 h 385" name="T39"/>
                <a:gd fmla="*/ 40 w 505" name="T40"/>
                <a:gd fmla="*/ 344 h 385" name="T41"/>
                <a:gd fmla="*/ 80 w 505" name="T42"/>
                <a:gd fmla="*/ 304 h 385" name="T43"/>
                <a:gd fmla="*/ 152 w 505" name="T44"/>
                <a:gd fmla="*/ 280 h 385" name="T45"/>
                <a:gd fmla="*/ 192 w 505" name="T46"/>
                <a:gd fmla="*/ 296 h 385" name="T47"/>
                <a:gd fmla="*/ 240 w 505" name="T48"/>
                <a:gd fmla="*/ 248 h 385" name="T49"/>
                <a:gd fmla="*/ 264 w 505" name="T50"/>
                <a:gd fmla="*/ 240 h 385" name="T51"/>
                <a:gd fmla="*/ 264 w 505" name="T52"/>
                <a:gd fmla="*/ 216 h 385" name="T53"/>
                <a:gd fmla="*/ 280 w 505" name="T54"/>
                <a:gd fmla="*/ 208 h 385" name="T55"/>
                <a:gd fmla="*/ 336 w 505" name="T56"/>
                <a:gd fmla="*/ 232 h 385" name="T57"/>
                <a:gd fmla="*/ 336 w 505" name="T58"/>
                <a:gd fmla="*/ 200 h 385" name="T59"/>
                <a:gd fmla="*/ 376 w 505" name="T60"/>
                <a:gd fmla="*/ 192 h 385" name="T61"/>
                <a:gd fmla="*/ 392 w 505" name="T62"/>
                <a:gd fmla="*/ 200 h 385" name="T63"/>
                <a:gd fmla="*/ 400 w 505" name="T64"/>
                <a:gd fmla="*/ 184 h 385" name="T65"/>
                <a:gd fmla="*/ 448 w 505" name="T66"/>
                <a:gd fmla="*/ 176 h 385" name="T67"/>
                <a:gd fmla="*/ 480 w 505" name="T68"/>
                <a:gd fmla="*/ 136 h 385" name="T69"/>
                <a:gd fmla="*/ 0 w 505" name="T70"/>
                <a:gd fmla="*/ 0 h 385" name="T71"/>
                <a:gd fmla="*/ 505 w 505" name="T72"/>
                <a:gd fmla="*/ 385 h 385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T73" l="T70" r="T72" t="T71"/>
              <a:pathLst>
                <a:path h="385" w="50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2995613" y="4762500"/>
              <a:ext cx="741362" cy="528638"/>
            </a:xfrm>
            <a:custGeom>
              <a:gdLst>
                <a:gd fmla="*/ 344 w 497" name="T0"/>
                <a:gd fmla="*/ 344 h 385" name="T1"/>
                <a:gd fmla="*/ 416 w 497" name="T2"/>
                <a:gd fmla="*/ 296 h 385" name="T3"/>
                <a:gd fmla="*/ 448 w 497" name="T4"/>
                <a:gd fmla="*/ 240 h 385" name="T5"/>
                <a:gd fmla="*/ 480 w 497" name="T6"/>
                <a:gd fmla="*/ 184 h 385" name="T7"/>
                <a:gd fmla="*/ 496 w 497" name="T8"/>
                <a:gd fmla="*/ 160 h 385" name="T9"/>
                <a:gd fmla="*/ 480 w 497" name="T10"/>
                <a:gd fmla="*/ 128 h 385" name="T11"/>
                <a:gd fmla="*/ 456 w 497" name="T12"/>
                <a:gd fmla="*/ 96 h 385" name="T13"/>
                <a:gd fmla="*/ 440 w 497" name="T14"/>
                <a:gd fmla="*/ 112 h 385" name="T15"/>
                <a:gd fmla="*/ 424 w 497" name="T16"/>
                <a:gd fmla="*/ 104 h 385" name="T17"/>
                <a:gd fmla="*/ 440 w 497" name="T18"/>
                <a:gd fmla="*/ 56 h 385" name="T19"/>
                <a:gd fmla="*/ 440 w 497" name="T20"/>
                <a:gd fmla="*/ 16 h 385" name="T21"/>
                <a:gd fmla="*/ 408 w 497" name="T22"/>
                <a:gd fmla="*/ 8 h 385" name="T23"/>
                <a:gd fmla="*/ 376 w 497" name="T24"/>
                <a:gd fmla="*/ 24 h 385" name="T25"/>
                <a:gd fmla="*/ 360 w 497" name="T26"/>
                <a:gd fmla="*/ 24 h 385" name="T27"/>
                <a:gd fmla="*/ 320 w 497" name="T28"/>
                <a:gd fmla="*/ 32 h 385" name="T29"/>
                <a:gd fmla="*/ 288 w 497" name="T30"/>
                <a:gd fmla="*/ 64 h 385" name="T31"/>
                <a:gd fmla="*/ 264 w 497" name="T32"/>
                <a:gd fmla="*/ 72 h 385" name="T33"/>
                <a:gd fmla="*/ 224 w 497" name="T34"/>
                <a:gd fmla="*/ 96 h 385" name="T35"/>
                <a:gd fmla="*/ 184 w 497" name="T36"/>
                <a:gd fmla="*/ 88 h 385" name="T37"/>
                <a:gd fmla="*/ 160 w 497" name="T38"/>
                <a:gd fmla="*/ 72 h 385" name="T39"/>
                <a:gd fmla="*/ 144 w 497" name="T40"/>
                <a:gd fmla="*/ 88 h 385" name="T41"/>
                <a:gd fmla="*/ 96 w 497" name="T42"/>
                <a:gd fmla="*/ 128 h 385" name="T43"/>
                <a:gd fmla="*/ 32 w 497" name="T44"/>
                <a:gd fmla="*/ 112 h 385" name="T45"/>
                <a:gd fmla="*/ 0 w 497" name="T46"/>
                <a:gd fmla="*/ 128 h 385" name="T47"/>
                <a:gd fmla="*/ 32 w 497" name="T48"/>
                <a:gd fmla="*/ 144 h 385" name="T49"/>
                <a:gd fmla="*/ 88 w 497" name="T50"/>
                <a:gd fmla="*/ 168 h 385" name="T51"/>
                <a:gd fmla="*/ 104 w 497" name="T52"/>
                <a:gd fmla="*/ 208 h 385" name="T53"/>
                <a:gd fmla="*/ 56 w 497" name="T54"/>
                <a:gd fmla="*/ 224 h 385" name="T55"/>
                <a:gd fmla="*/ 88 w 497" name="T56"/>
                <a:gd fmla="*/ 248 h 385" name="T57"/>
                <a:gd fmla="*/ 136 w 497" name="T58"/>
                <a:gd fmla="*/ 280 h 385" name="T59"/>
                <a:gd fmla="*/ 136 w 497" name="T60"/>
                <a:gd fmla="*/ 304 h 385" name="T61"/>
                <a:gd fmla="*/ 208 w 497" name="T62"/>
                <a:gd fmla="*/ 360 h 385" name="T63"/>
                <a:gd fmla="*/ 248 w 497" name="T64"/>
                <a:gd fmla="*/ 360 h 385" name="T65"/>
                <a:gd fmla="*/ 256 w 497" name="T66"/>
                <a:gd fmla="*/ 344 h 385" name="T67"/>
                <a:gd fmla="*/ 296 w 497" name="T68"/>
                <a:gd fmla="*/ 376 h 385" name="T69"/>
                <a:gd fmla="*/ 336 w 497" name="T70"/>
                <a:gd fmla="*/ 368 h 385" name="T71"/>
                <a:gd fmla="*/ 0 w 497" name="T72"/>
                <a:gd fmla="*/ 0 h 385" name="T73"/>
                <a:gd fmla="*/ 497 w 497" name="T74"/>
                <a:gd fmla="*/ 385 h 38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T75" l="T72" r="T74" t="T73"/>
              <a:pathLst>
                <a:path h="385" w="497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8" name="Freeform 21"/>
            <p:cNvSpPr/>
            <p:nvPr/>
          </p:nvSpPr>
          <p:spPr bwMode="auto">
            <a:xfrm>
              <a:off x="2924175" y="4467225"/>
              <a:ext cx="552450" cy="485775"/>
            </a:xfrm>
            <a:custGeom>
              <a:gdLst>
                <a:gd fmla="*/ 48 w 369" name="T0"/>
                <a:gd fmla="*/ 320 h 353" name="T1"/>
                <a:gd fmla="*/ 32 w 369" name="T2"/>
                <a:gd fmla="*/ 264 h 353" name="T3"/>
                <a:gd fmla="*/ 56 w 369" name="T4"/>
                <a:gd fmla="*/ 192 h 353" name="T5"/>
                <a:gd fmla="*/ 8 w 369" name="T6"/>
                <a:gd fmla="*/ 160 h 353" name="T7"/>
                <a:gd fmla="*/ 16 w 369" name="T8"/>
                <a:gd fmla="*/ 136 h 353" name="T9"/>
                <a:gd fmla="*/ 48 w 369" name="T10"/>
                <a:gd fmla="*/ 136 h 353" name="T11"/>
                <a:gd fmla="*/ 104 w 369" name="T12"/>
                <a:gd fmla="*/ 120 h 353" name="T13"/>
                <a:gd fmla="*/ 168 w 369" name="T14"/>
                <a:gd fmla="*/ 112 h 353" name="T15"/>
                <a:gd fmla="*/ 136 w 369" name="T16"/>
                <a:gd fmla="*/ 80 h 353" name="T17"/>
                <a:gd fmla="*/ 144 w 369" name="T18"/>
                <a:gd fmla="*/ 40 h 353" name="T19"/>
                <a:gd fmla="*/ 184 w 369" name="T20"/>
                <a:gd fmla="*/ 40 h 353" name="T21"/>
                <a:gd fmla="*/ 208 w 369" name="T22"/>
                <a:gd fmla="*/ 48 h 353" name="T23"/>
                <a:gd fmla="*/ 232 w 369" name="T24"/>
                <a:gd fmla="*/ 40 h 353" name="T25"/>
                <a:gd fmla="*/ 248 w 369" name="T26"/>
                <a:gd fmla="*/ 0 h 353" name="T27"/>
                <a:gd fmla="*/ 288 w 369" name="T28"/>
                <a:gd fmla="*/ 16 h 353" name="T29"/>
                <a:gd fmla="*/ 320 w 369" name="T30"/>
                <a:gd fmla="*/ 72 h 353" name="T31"/>
                <a:gd fmla="*/ 344 w 369" name="T32"/>
                <a:gd fmla="*/ 88 h 353" name="T33"/>
                <a:gd fmla="*/ 360 w 369" name="T34"/>
                <a:gd fmla="*/ 64 h 353" name="T35"/>
                <a:gd fmla="*/ 360 w 369" name="T36"/>
                <a:gd fmla="*/ 96 h 353" name="T37"/>
                <a:gd fmla="*/ 360 w 369" name="T38"/>
                <a:gd fmla="*/ 128 h 353" name="T39"/>
                <a:gd fmla="*/ 336 w 369" name="T40"/>
                <a:gd fmla="*/ 168 h 353" name="T41"/>
                <a:gd fmla="*/ 368 w 369" name="T42"/>
                <a:gd fmla="*/ 184 h 353" name="T43"/>
                <a:gd fmla="*/ 360 w 369" name="T44"/>
                <a:gd fmla="*/ 208 h 353" name="T45"/>
                <a:gd fmla="*/ 368 w 369" name="T46"/>
                <a:gd fmla="*/ 232 h 353" name="T47"/>
                <a:gd fmla="*/ 344 w 369" name="T48"/>
                <a:gd fmla="*/ 256 h 353" name="T49"/>
                <a:gd fmla="*/ 344 w 369" name="T50"/>
                <a:gd fmla="*/ 280 h 353" name="T51"/>
                <a:gd fmla="*/ 312 w 369" name="T52"/>
                <a:gd fmla="*/ 288 h 353" name="T53"/>
                <a:gd fmla="*/ 272 w 369" name="T54"/>
                <a:gd fmla="*/ 312 h 353" name="T55"/>
                <a:gd fmla="*/ 232 w 369" name="T56"/>
                <a:gd fmla="*/ 304 h 353" name="T57"/>
                <a:gd fmla="*/ 208 w 369" name="T58"/>
                <a:gd fmla="*/ 288 h 353" name="T59"/>
                <a:gd fmla="*/ 192 w 369" name="T60"/>
                <a:gd fmla="*/ 304 h 353" name="T61"/>
                <a:gd fmla="*/ 144 w 369" name="T62"/>
                <a:gd fmla="*/ 352 h 353" name="T63"/>
                <a:gd fmla="*/ 80 w 369" name="T64"/>
                <a:gd fmla="*/ 328 h 353" name="T65"/>
                <a:gd fmla="*/ 0 w 369" name="T66"/>
                <a:gd fmla="*/ 0 h 353" name="T67"/>
                <a:gd fmla="*/ 369 w 369" name="T68"/>
                <a:gd fmla="*/ 353 h 353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T69" l="T66" r="T68" t="T67"/>
              <a:pathLst>
                <a:path h="353" w="369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2303463" y="4432300"/>
              <a:ext cx="849312" cy="847725"/>
            </a:xfrm>
            <a:custGeom>
              <a:gdLst>
                <a:gd fmla="*/ 528 w 569" name="T0"/>
                <a:gd fmla="*/ 448 h 617" name="T1"/>
                <a:gd fmla="*/ 560 w 569" name="T2"/>
                <a:gd fmla="*/ 416 h 617" name="T3"/>
                <a:gd fmla="*/ 528 w 569" name="T4"/>
                <a:gd fmla="*/ 408 h 617" name="T5"/>
                <a:gd fmla="*/ 496 w 569" name="T6"/>
                <a:gd fmla="*/ 384 h 617" name="T7"/>
                <a:gd fmla="*/ 464 w 569" name="T8"/>
                <a:gd fmla="*/ 360 h 617" name="T9"/>
                <a:gd fmla="*/ 480 w 569" name="T10"/>
                <a:gd fmla="*/ 320 h 617" name="T11"/>
                <a:gd fmla="*/ 472 w 569" name="T12"/>
                <a:gd fmla="*/ 248 h 617" name="T13"/>
                <a:gd fmla="*/ 424 w 569" name="T14"/>
                <a:gd fmla="*/ 224 h 617" name="T15"/>
                <a:gd fmla="*/ 416 w 569" name="T16"/>
                <a:gd fmla="*/ 176 h 617" name="T17"/>
                <a:gd fmla="*/ 448 w 569" name="T18"/>
                <a:gd fmla="*/ 168 h 617" name="T19"/>
                <a:gd fmla="*/ 512 w 569" name="T20"/>
                <a:gd fmla="*/ 160 h 617" name="T21"/>
                <a:gd fmla="*/ 512 w 569" name="T22"/>
                <a:gd fmla="*/ 112 h 617" name="T23"/>
                <a:gd fmla="*/ 464 w 569" name="T24"/>
                <a:gd fmla="*/ 112 h 617" name="T25"/>
                <a:gd fmla="*/ 432 w 569" name="T26"/>
                <a:gd fmla="*/ 64 h 617" name="T27"/>
                <a:gd fmla="*/ 408 w 569" name="T28"/>
                <a:gd fmla="*/ 96 h 617" name="T29"/>
                <a:gd fmla="*/ 384 w 569" name="T30"/>
                <a:gd fmla="*/ 144 h 617" name="T31"/>
                <a:gd fmla="*/ 368 w 569" name="T32"/>
                <a:gd fmla="*/ 240 h 617" name="T33"/>
                <a:gd fmla="*/ 336 w 569" name="T34"/>
                <a:gd fmla="*/ 224 h 617" name="T35"/>
                <a:gd fmla="*/ 288 w 569" name="T36"/>
                <a:gd fmla="*/ 240 h 617" name="T37"/>
                <a:gd fmla="*/ 272 w 569" name="T38"/>
                <a:gd fmla="*/ 224 h 617" name="T39"/>
                <a:gd fmla="*/ 232 w 569" name="T40"/>
                <a:gd fmla="*/ 104 h 617" name="T41"/>
                <a:gd fmla="*/ 216 w 569" name="T42"/>
                <a:gd fmla="*/ 112 h 617" name="T43"/>
                <a:gd fmla="*/ 208 w 569" name="T44"/>
                <a:gd fmla="*/ 72 h 617" name="T45"/>
                <a:gd fmla="*/ 160 w 569" name="T46"/>
                <a:gd fmla="*/ 40 h 617" name="T47"/>
                <a:gd fmla="*/ 136 w 569" name="T48"/>
                <a:gd fmla="*/ 80 h 617" name="T49"/>
                <a:gd fmla="*/ 136 w 569" name="T50"/>
                <a:gd fmla="*/ 0 h 617" name="T51"/>
                <a:gd fmla="*/ 112 w 569" name="T52"/>
                <a:gd fmla="*/ 0 h 617" name="T53"/>
                <a:gd fmla="*/ 96 w 569" name="T54"/>
                <a:gd fmla="*/ 32 h 617" name="T55"/>
                <a:gd fmla="*/ 88 w 569" name="T56"/>
                <a:gd fmla="*/ 64 h 617" name="T57"/>
                <a:gd fmla="*/ 80 w 569" name="T58"/>
                <a:gd fmla="*/ 96 h 617" name="T59"/>
                <a:gd fmla="*/ 104 w 569" name="T60"/>
                <a:gd fmla="*/ 112 h 617" name="T61"/>
                <a:gd fmla="*/ 88 w 569" name="T62"/>
                <a:gd fmla="*/ 240 h 617" name="T63"/>
                <a:gd fmla="*/ 24 w 569" name="T64"/>
                <a:gd fmla="*/ 280 h 617" name="T65"/>
                <a:gd fmla="*/ 8 w 569" name="T66"/>
                <a:gd fmla="*/ 312 h 617" name="T67"/>
                <a:gd fmla="*/ 0 w 569" name="T68"/>
                <a:gd fmla="*/ 376 h 617" name="T69"/>
                <a:gd fmla="*/ 48 w 569" name="T70"/>
                <a:gd fmla="*/ 368 h 617" name="T71"/>
                <a:gd fmla="*/ 80 w 569" name="T72"/>
                <a:gd fmla="*/ 392 h 617" name="T73"/>
                <a:gd fmla="*/ 88 w 569" name="T74"/>
                <a:gd fmla="*/ 408 h 617" name="T75"/>
                <a:gd fmla="*/ 96 w 569" name="T76"/>
                <a:gd fmla="*/ 448 h 617" name="T77"/>
                <a:gd fmla="*/ 120 w 569" name="T78"/>
                <a:gd fmla="*/ 464 h 617" name="T79"/>
                <a:gd fmla="*/ 112 w 569" name="T80"/>
                <a:gd fmla="*/ 504 h 617" name="T81"/>
                <a:gd fmla="*/ 104 w 569" name="T82"/>
                <a:gd fmla="*/ 528 h 617" name="T83"/>
                <a:gd fmla="*/ 144 w 569" name="T84"/>
                <a:gd fmla="*/ 560 h 617" name="T85"/>
                <a:gd fmla="*/ 200 w 569" name="T86"/>
                <a:gd fmla="*/ 576 h 617" name="T87"/>
                <a:gd fmla="*/ 224 w 569" name="T88"/>
                <a:gd fmla="*/ 568 h 617" name="T89"/>
                <a:gd fmla="*/ 232 w 569" name="T90"/>
                <a:gd fmla="*/ 600 h 617" name="T91"/>
                <a:gd fmla="*/ 264 w 569" name="T92"/>
                <a:gd fmla="*/ 592 h 617" name="T93"/>
                <a:gd fmla="*/ 272 w 569" name="T94"/>
                <a:gd fmla="*/ 512 h 617" name="T95"/>
                <a:gd fmla="*/ 328 w 569" name="T96"/>
                <a:gd fmla="*/ 504 h 617" name="T97"/>
                <a:gd fmla="*/ 352 w 569" name="T98"/>
                <a:gd fmla="*/ 512 h 617" name="T99"/>
                <a:gd fmla="*/ 384 w 569" name="T100"/>
                <a:gd fmla="*/ 512 h 617" name="T101"/>
                <a:gd fmla="*/ 416 w 569" name="T102"/>
                <a:gd fmla="*/ 520 h 617" name="T103"/>
                <a:gd fmla="*/ 440 w 569" name="T104"/>
                <a:gd fmla="*/ 504 h 617" name="T105"/>
                <a:gd fmla="*/ 488 w 569" name="T106"/>
                <a:gd fmla="*/ 472 h 617" name="T107"/>
                <a:gd fmla="*/ 520 w 569" name="T108"/>
                <a:gd fmla="*/ 464 h 617" name="T109"/>
                <a:gd fmla="*/ 0 w 569" name="T110"/>
                <a:gd fmla="*/ 0 h 617" name="T111"/>
                <a:gd fmla="*/ 569 w 569" name="T112"/>
                <a:gd fmla="*/ 617 h 617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T113" l="T110" r="T112" t="T111"/>
              <a:pathLst>
                <a:path h="617" w="569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717550" y="3452813"/>
              <a:ext cx="1804988" cy="1079500"/>
            </a:xfrm>
            <a:custGeom>
              <a:gdLst>
                <a:gd fmla="*/ 1184 w 1209" name="T0"/>
                <a:gd fmla="*/ 728 h 785" name="T1"/>
                <a:gd fmla="*/ 1160 w 1209" name="T2"/>
                <a:gd fmla="*/ 728 h 785" name="T3"/>
                <a:gd fmla="*/ 1160 w 1209" name="T4"/>
                <a:gd fmla="*/ 784 h 785" name="T5"/>
                <a:gd fmla="*/ 1112 w 1209" name="T6"/>
                <a:gd fmla="*/ 760 h 785" name="T7"/>
                <a:gd fmla="*/ 1088 w 1209" name="T8"/>
                <a:gd fmla="*/ 752 h 785" name="T9"/>
                <a:gd fmla="*/ 1024 w 1209" name="T10"/>
                <a:gd fmla="*/ 720 h 785" name="T11"/>
                <a:gd fmla="*/ 1040 w 1209" name="T12"/>
                <a:gd fmla="*/ 696 h 785" name="T13"/>
                <a:gd fmla="*/ 1032 w 1209" name="T14"/>
                <a:gd fmla="*/ 680 h 785" name="T15"/>
                <a:gd fmla="*/ 1000 w 1209" name="T16"/>
                <a:gd fmla="*/ 664 h 785" name="T17"/>
                <a:gd fmla="*/ 976 w 1209" name="T18"/>
                <a:gd fmla="*/ 680 h 785" name="T19"/>
                <a:gd fmla="*/ 928 w 1209" name="T20"/>
                <a:gd fmla="*/ 648 h 785" name="T21"/>
                <a:gd fmla="*/ 832 w 1209" name="T22"/>
                <a:gd fmla="*/ 696 h 785" name="T23"/>
                <a:gd fmla="*/ 808 w 1209" name="T24"/>
                <a:gd fmla="*/ 720 h 785" name="T25"/>
                <a:gd fmla="*/ 728 w 1209" name="T26"/>
                <a:gd fmla="*/ 736 h 785" name="T27"/>
                <a:gd fmla="*/ 656 w 1209" name="T28"/>
                <a:gd fmla="*/ 712 h 785" name="T29"/>
                <a:gd fmla="*/ 632 w 1209" name="T30"/>
                <a:gd fmla="*/ 680 h 785" name="T31"/>
                <a:gd fmla="*/ 584 w 1209" name="T32"/>
                <a:gd fmla="*/ 704 h 785" name="T33"/>
                <a:gd fmla="*/ 536 w 1209" name="T34"/>
                <a:gd fmla="*/ 728 h 785" name="T35"/>
                <a:gd fmla="*/ 456 w 1209" name="T36"/>
                <a:gd fmla="*/ 672 h 785" name="T37"/>
                <a:gd fmla="*/ 408 w 1209" name="T38"/>
                <a:gd fmla="*/ 640 h 785" name="T39"/>
                <a:gd fmla="*/ 360 w 1209" name="T40"/>
                <a:gd fmla="*/ 624 h 785" name="T41"/>
                <a:gd fmla="*/ 320 w 1209" name="T42"/>
                <a:gd fmla="*/ 592 h 785" name="T43"/>
                <a:gd fmla="*/ 272 w 1209" name="T44"/>
                <a:gd fmla="*/ 520 h 785" name="T45"/>
                <a:gd fmla="*/ 248 w 1209" name="T46"/>
                <a:gd fmla="*/ 512 h 785" name="T47"/>
                <a:gd fmla="*/ 208 w 1209" name="T48"/>
                <a:gd fmla="*/ 456 h 785" name="T49"/>
                <a:gd fmla="*/ 160 w 1209" name="T50"/>
                <a:gd fmla="*/ 384 h 785" name="T51"/>
                <a:gd fmla="*/ 120 w 1209" name="T52"/>
                <a:gd fmla="*/ 408 h 785" name="T53"/>
                <a:gd fmla="*/ 64 w 1209" name="T54"/>
                <a:gd fmla="*/ 328 h 785" name="T55"/>
                <a:gd fmla="*/ 32 w 1209" name="T56"/>
                <a:gd fmla="*/ 272 h 785" name="T57"/>
                <a:gd fmla="*/ 0 w 1209" name="T58"/>
                <a:gd fmla="*/ 256 h 785" name="T59"/>
                <a:gd fmla="*/ 16 w 1209" name="T60"/>
                <a:gd fmla="*/ 176 h 785" name="T61"/>
                <a:gd fmla="*/ 48 w 1209" name="T62"/>
                <a:gd fmla="*/ 192 h 785" name="T63"/>
                <a:gd fmla="*/ 80 w 1209" name="T64"/>
                <a:gd fmla="*/ 184 h 785" name="T65"/>
                <a:gd fmla="*/ 80 w 1209" name="T66"/>
                <a:gd fmla="*/ 128 h 785" name="T67"/>
                <a:gd fmla="*/ 56 w 1209" name="T68"/>
                <a:gd fmla="*/ 96 h 785" name="T69"/>
                <a:gd fmla="*/ 80 w 1209" name="T70"/>
                <a:gd fmla="*/ 48 h 785" name="T71"/>
                <a:gd fmla="*/ 152 w 1209" name="T72"/>
                <a:gd fmla="*/ 40 h 785" name="T73"/>
                <a:gd fmla="*/ 208 w 1209" name="T74"/>
                <a:gd fmla="*/ 8 h 785" name="T75"/>
                <a:gd fmla="*/ 288 w 1209" name="T76"/>
                <a:gd fmla="*/ 16 h 785" name="T77"/>
                <a:gd fmla="*/ 344 w 1209" name="T78"/>
                <a:gd fmla="*/ 56 h 785" name="T79"/>
                <a:gd fmla="*/ 432 w 1209" name="T80"/>
                <a:gd fmla="*/ 56 h 785" name="T81"/>
                <a:gd fmla="*/ 528 w 1209" name="T82"/>
                <a:gd fmla="*/ 40 h 785" name="T83"/>
                <a:gd fmla="*/ 664 w 1209" name="T84"/>
                <a:gd fmla="*/ 56 h 785" name="T85"/>
                <a:gd fmla="*/ 712 w 1209" name="T86"/>
                <a:gd fmla="*/ 72 h 785" name="T87"/>
                <a:gd fmla="*/ 704 w 1209" name="T88"/>
                <a:gd fmla="*/ 96 h 785" name="T89"/>
                <a:gd fmla="*/ 728 w 1209" name="T90"/>
                <a:gd fmla="*/ 136 h 785" name="T91"/>
                <a:gd fmla="*/ 712 w 1209" name="T92"/>
                <a:gd fmla="*/ 184 h 785" name="T93"/>
                <a:gd fmla="*/ 696 w 1209" name="T94"/>
                <a:gd fmla="*/ 248 h 785" name="T95"/>
                <a:gd fmla="*/ 736 w 1209" name="T96"/>
                <a:gd fmla="*/ 320 h 785" name="T97"/>
                <a:gd fmla="*/ 832 w 1209" name="T98"/>
                <a:gd fmla="*/ 368 h 785" name="T99"/>
                <a:gd fmla="*/ 936 w 1209" name="T100"/>
                <a:gd fmla="*/ 416 h 785" name="T101"/>
                <a:gd fmla="*/ 992 w 1209" name="T102"/>
                <a:gd fmla="*/ 424 h 785" name="T103"/>
                <a:gd fmla="*/ 1008 w 1209" name="T104"/>
                <a:gd fmla="*/ 480 h 785" name="T105"/>
                <a:gd fmla="*/ 1040 w 1209" name="T106"/>
                <a:gd fmla="*/ 496 h 785" name="T107"/>
                <a:gd fmla="*/ 1056 w 1209" name="T108"/>
                <a:gd fmla="*/ 472 h 785" name="T109"/>
                <a:gd fmla="*/ 1080 w 1209" name="T110"/>
                <a:gd fmla="*/ 480 h 785" name="T111"/>
                <a:gd fmla="*/ 1096 w 1209" name="T112"/>
                <a:gd fmla="*/ 464 h 785" name="T113"/>
                <a:gd fmla="*/ 1136 w 1209" name="T114"/>
                <a:gd fmla="*/ 440 h 785" name="T115"/>
                <a:gd fmla="*/ 1176 w 1209" name="T116"/>
                <a:gd fmla="*/ 456 h 785" name="T117"/>
                <a:gd fmla="*/ 1208 w 1209" name="T118"/>
                <a:gd fmla="*/ 536 h 785" name="T119"/>
                <a:gd fmla="*/ 1208 w 1209" name="T120"/>
                <a:gd fmla="*/ 576 h 785" name="T121"/>
                <a:gd fmla="*/ 1200 w 1209" name="T122"/>
                <a:gd fmla="*/ 712 h 785" name="T123"/>
                <a:gd fmla="*/ 0 w 1209" name="T124"/>
                <a:gd fmla="*/ 0 h 785" name="T125"/>
                <a:gd fmla="*/ 1209 w 1209" name="T126"/>
                <a:gd fmla="*/ 785 h 785" name="T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T127" l="T124" r="T126" t="T125"/>
              <a:pathLst>
                <a:path h="785" w="1209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21" name="Freeform 24"/>
            <p:cNvSpPr/>
            <p:nvPr/>
          </p:nvSpPr>
          <p:spPr bwMode="auto">
            <a:xfrm>
              <a:off x="2413000" y="3894138"/>
              <a:ext cx="1133475" cy="869950"/>
            </a:xfrm>
            <a:custGeom>
              <a:gdLst>
                <a:gd fmla="*/ 696 w 761" name="T0"/>
                <a:gd fmla="*/ 488 h 633" name="T1"/>
                <a:gd fmla="*/ 672 w 761" name="T2"/>
                <a:gd fmla="*/ 504 h 633" name="T3"/>
                <a:gd fmla="*/ 656 w 761" name="T4"/>
                <a:gd fmla="*/ 488 h 633" name="T5"/>
                <a:gd fmla="*/ 608 w 761" name="T6"/>
                <a:gd fmla="*/ 432 h 633" name="T7"/>
                <a:gd fmla="*/ 584 w 761" name="T8"/>
                <a:gd fmla="*/ 424 h 633" name="T9"/>
                <a:gd fmla="*/ 552 w 761" name="T10"/>
                <a:gd fmla="*/ 440 h 633" name="T11"/>
                <a:gd fmla="*/ 536 w 761" name="T12"/>
                <a:gd fmla="*/ 472 h 633" name="T13"/>
                <a:gd fmla="*/ 512 w 761" name="T14"/>
                <a:gd fmla="*/ 464 h 633" name="T15"/>
                <a:gd fmla="*/ 472 w 761" name="T16"/>
                <a:gd fmla="*/ 472 h 633" name="T17"/>
                <a:gd fmla="*/ 504 w 761" name="T18"/>
                <a:gd fmla="*/ 496 h 633" name="T19"/>
                <a:gd fmla="*/ 456 w 761" name="T20"/>
                <a:gd fmla="*/ 528 h 633" name="T21"/>
                <a:gd fmla="*/ 416 w 761" name="T22"/>
                <a:gd fmla="*/ 520 h 633" name="T23"/>
                <a:gd fmla="*/ 392 w 761" name="T24"/>
                <a:gd fmla="*/ 456 h 633" name="T25"/>
                <a:gd fmla="*/ 360 w 761" name="T26"/>
                <a:gd fmla="*/ 488 h 633" name="T27"/>
                <a:gd fmla="*/ 336 w 761" name="T28"/>
                <a:gd fmla="*/ 504 h 633" name="T29"/>
                <a:gd fmla="*/ 296 w 761" name="T30"/>
                <a:gd fmla="*/ 536 h 633" name="T31"/>
                <a:gd fmla="*/ 272 w 761" name="T32"/>
                <a:gd fmla="*/ 632 h 633" name="T33"/>
                <a:gd fmla="*/ 248 w 761" name="T34"/>
                <a:gd fmla="*/ 632 h 633" name="T35"/>
                <a:gd fmla="*/ 216 w 761" name="T36"/>
                <a:gd fmla="*/ 624 h 633" name="T37"/>
                <a:gd fmla="*/ 200 w 761" name="T38"/>
                <a:gd fmla="*/ 576 h 633" name="T39"/>
                <a:gd fmla="*/ 144 w 761" name="T40"/>
                <a:gd fmla="*/ 496 h 633" name="T41"/>
                <a:gd fmla="*/ 128 w 761" name="T42"/>
                <a:gd fmla="*/ 480 h 633" name="T43"/>
                <a:gd fmla="*/ 104 w 761" name="T44"/>
                <a:gd fmla="*/ 424 h 633" name="T45"/>
                <a:gd fmla="*/ 80 w 761" name="T46"/>
                <a:gd fmla="*/ 464 h 633" name="T47"/>
                <a:gd fmla="*/ 72 w 761" name="T48"/>
                <a:gd fmla="*/ 248 h 633" name="T49"/>
                <a:gd fmla="*/ 72 w 761" name="T50"/>
                <a:gd fmla="*/ 216 h 633" name="T51"/>
                <a:gd fmla="*/ 40 w 761" name="T52"/>
                <a:gd fmla="*/ 136 h 633" name="T53"/>
                <a:gd fmla="*/ 0 w 761" name="T54"/>
                <a:gd fmla="*/ 104 h 633" name="T55"/>
                <a:gd fmla="*/ 8 w 761" name="T56"/>
                <a:gd fmla="*/ 64 h 633" name="T57"/>
                <a:gd fmla="*/ 16 w 761" name="T58"/>
                <a:gd fmla="*/ 32 h 633" name="T59"/>
                <a:gd fmla="*/ 32 w 761" name="T60"/>
                <a:gd fmla="*/ 0 h 633" name="T61"/>
                <a:gd fmla="*/ 64 w 761" name="T62"/>
                <a:gd fmla="*/ 16 h 633" name="T63"/>
                <a:gd fmla="*/ 88 w 761" name="T64"/>
                <a:gd fmla="*/ 80 h 633" name="T65"/>
                <a:gd fmla="*/ 128 w 761" name="T66"/>
                <a:gd fmla="*/ 120 h 633" name="T67"/>
                <a:gd fmla="*/ 152 w 761" name="T68"/>
                <a:gd fmla="*/ 104 h 633" name="T69"/>
                <a:gd fmla="*/ 176 w 761" name="T70"/>
                <a:gd fmla="*/ 128 h 633" name="T71"/>
                <a:gd fmla="*/ 224 w 761" name="T72"/>
                <a:gd fmla="*/ 96 h 633" name="T73"/>
                <a:gd fmla="*/ 288 w 761" name="T74"/>
                <a:gd fmla="*/ 96 h 633" name="T75"/>
                <a:gd fmla="*/ 296 w 761" name="T76"/>
                <a:gd fmla="*/ 40 h 633" name="T77"/>
                <a:gd fmla="*/ 320 w 761" name="T78"/>
                <a:gd fmla="*/ 32 h 633" name="T79"/>
                <a:gd fmla="*/ 344 w 761" name="T80"/>
                <a:gd fmla="*/ 48 h 633" name="T81"/>
                <a:gd fmla="*/ 400 w 761" name="T82"/>
                <a:gd fmla="*/ 72 h 633" name="T83"/>
                <a:gd fmla="*/ 416 w 761" name="T84"/>
                <a:gd fmla="*/ 136 h 633" name="T85"/>
                <a:gd fmla="*/ 472 w 761" name="T86"/>
                <a:gd fmla="*/ 160 h 633" name="T87"/>
                <a:gd fmla="*/ 512 w 761" name="T88"/>
                <a:gd fmla="*/ 136 h 633" name="T89"/>
                <a:gd fmla="*/ 552 w 761" name="T90"/>
                <a:gd fmla="*/ 144 h 633" name="T91"/>
                <a:gd fmla="*/ 624 w 761" name="T92"/>
                <a:gd fmla="*/ 184 h 633" name="T93"/>
                <a:gd fmla="*/ 704 w 761" name="T94"/>
                <a:gd fmla="*/ 224 h 633" name="T95"/>
                <a:gd fmla="*/ 760 w 761" name="T96"/>
                <a:gd fmla="*/ 256 h 633" name="T97"/>
                <a:gd fmla="*/ 744 w 761" name="T98"/>
                <a:gd fmla="*/ 296 h 633" name="T99"/>
                <a:gd fmla="*/ 664 w 761" name="T100"/>
                <a:gd fmla="*/ 312 h 633" name="T101"/>
                <a:gd fmla="*/ 648 w 761" name="T102"/>
                <a:gd fmla="*/ 336 h 633" name="T103"/>
                <a:gd fmla="*/ 656 w 761" name="T104"/>
                <a:gd fmla="*/ 360 h 633" name="T105"/>
                <a:gd fmla="*/ 656 w 761" name="T106"/>
                <a:gd fmla="*/ 376 h 633" name="T107"/>
                <a:gd fmla="*/ 704 w 761" name="T108"/>
                <a:gd fmla="*/ 456 h 633" name="T109"/>
                <a:gd fmla="*/ 0 w 761" name="T110"/>
                <a:gd fmla="*/ 0 h 633" name="T111"/>
                <a:gd fmla="*/ 761 w 761" name="T112"/>
                <a:gd fmla="*/ 633 h 633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T113" l="T110" r="T112" t="T111"/>
              <a:pathLst>
                <a:path h="633" w="761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solidFill>
              <a:srgbClr val="00A1D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22" name="Freeform 25"/>
            <p:cNvSpPr/>
            <p:nvPr/>
          </p:nvSpPr>
          <p:spPr bwMode="auto">
            <a:xfrm>
              <a:off x="1757363" y="3289300"/>
              <a:ext cx="1169987" cy="847725"/>
            </a:xfrm>
            <a:custGeom>
              <a:gdLst>
                <a:gd fmla="*/ 672 w 785" name="T0"/>
                <a:gd fmla="*/ 536 h 617" name="T1"/>
                <a:gd fmla="*/ 616 w 785" name="T2"/>
                <a:gd fmla="*/ 568 h 617" name="T3"/>
                <a:gd fmla="*/ 592 w 785" name="T4"/>
                <a:gd fmla="*/ 544 h 617" name="T5"/>
                <a:gd fmla="*/ 568 w 785" name="T6"/>
                <a:gd fmla="*/ 560 h 617" name="T7"/>
                <a:gd fmla="*/ 528 w 785" name="T8"/>
                <a:gd fmla="*/ 520 h 617" name="T9"/>
                <a:gd fmla="*/ 504 w 785" name="T10"/>
                <a:gd fmla="*/ 456 h 617" name="T11"/>
                <a:gd fmla="*/ 472 w 785" name="T12"/>
                <a:gd fmla="*/ 440 h 617" name="T13"/>
                <a:gd fmla="*/ 456 w 785" name="T14"/>
                <a:gd fmla="*/ 456 h 617" name="T15"/>
                <a:gd fmla="*/ 464 w 785" name="T16"/>
                <a:gd fmla="*/ 480 h 617" name="T17"/>
                <a:gd fmla="*/ 440 w 785" name="T18"/>
                <a:gd fmla="*/ 536 h 617" name="T19"/>
                <a:gd fmla="*/ 456 w 785" name="T20"/>
                <a:gd fmla="*/ 552 h 617" name="T21"/>
                <a:gd fmla="*/ 424 w 785" name="T22"/>
                <a:gd fmla="*/ 584 h 617" name="T23"/>
                <a:gd fmla="*/ 400 w 785" name="T24"/>
                <a:gd fmla="*/ 600 h 617" name="T25"/>
                <a:gd fmla="*/ 376 w 785" name="T26"/>
                <a:gd fmla="*/ 592 h 617" name="T27"/>
                <a:gd fmla="*/ 368 w 785" name="T28"/>
                <a:gd fmla="*/ 608 h 617" name="T29"/>
                <a:gd fmla="*/ 336 w 785" name="T30"/>
                <a:gd fmla="*/ 600 h 617" name="T31"/>
                <a:gd fmla="*/ 320 w 785" name="T32"/>
                <a:gd fmla="*/ 568 h 617" name="T33"/>
                <a:gd fmla="*/ 232 w 785" name="T34"/>
                <a:gd fmla="*/ 536 h 617" name="T35"/>
                <a:gd fmla="*/ 136 w 785" name="T36"/>
                <a:gd fmla="*/ 496 h 617" name="T37"/>
                <a:gd fmla="*/ 40 w 785" name="T38"/>
                <a:gd fmla="*/ 440 h 617" name="T39"/>
                <a:gd fmla="*/ 0 w 785" name="T40"/>
                <a:gd fmla="*/ 368 h 617" name="T41"/>
                <a:gd fmla="*/ 16 w 785" name="T42"/>
                <a:gd fmla="*/ 304 h 617" name="T43"/>
                <a:gd fmla="*/ 32 w 785" name="T44"/>
                <a:gd fmla="*/ 248 h 617" name="T45"/>
                <a:gd fmla="*/ 8 w 785" name="T46"/>
                <a:gd fmla="*/ 216 h 617" name="T47"/>
                <a:gd fmla="*/ 48 w 785" name="T48"/>
                <a:gd fmla="*/ 208 h 617" name="T49"/>
                <a:gd fmla="*/ 104 w 785" name="T50"/>
                <a:gd fmla="*/ 224 h 617" name="T51"/>
                <a:gd fmla="*/ 96 w 785" name="T52"/>
                <a:gd fmla="*/ 184 h 617" name="T53"/>
                <a:gd fmla="*/ 128 w 785" name="T54"/>
                <a:gd fmla="*/ 136 h 617" name="T55"/>
                <a:gd fmla="*/ 88 w 785" name="T56"/>
                <a:gd fmla="*/ 72 h 617" name="T57"/>
                <a:gd fmla="*/ 152 w 785" name="T58"/>
                <a:gd fmla="*/ 16 h 617" name="T59"/>
                <a:gd fmla="*/ 288 w 785" name="T60"/>
                <a:gd fmla="*/ 0 h 617" name="T61"/>
                <a:gd fmla="*/ 384 w 785" name="T62"/>
                <a:gd fmla="*/ 40 h 617" name="T63"/>
                <a:gd fmla="*/ 456 w 785" name="T64"/>
                <a:gd fmla="*/ 104 h 617" name="T65"/>
                <a:gd fmla="*/ 472 w 785" name="T66"/>
                <a:gd fmla="*/ 48 h 617" name="T67"/>
                <a:gd fmla="*/ 528 w 785" name="T68"/>
                <a:gd fmla="*/ 72 h 617" name="T69"/>
                <a:gd fmla="*/ 592 w 785" name="T70"/>
                <a:gd fmla="*/ 96 h 617" name="T71"/>
                <a:gd fmla="*/ 656 w 785" name="T72"/>
                <a:gd fmla="*/ 120 h 617" name="T73"/>
                <a:gd fmla="*/ 728 w 785" name="T74"/>
                <a:gd fmla="*/ 176 h 617" name="T75"/>
                <a:gd fmla="*/ 768 w 785" name="T76"/>
                <a:gd fmla="*/ 232 h 617" name="T77"/>
                <a:gd fmla="*/ 784 w 785" name="T78"/>
                <a:gd fmla="*/ 336 h 617" name="T79"/>
                <a:gd fmla="*/ 752 w 785" name="T80"/>
                <a:gd fmla="*/ 360 h 617" name="T81"/>
                <a:gd fmla="*/ 712 w 785" name="T82"/>
                <a:gd fmla="*/ 408 h 617" name="T83"/>
                <a:gd fmla="*/ 736 w 785" name="T84"/>
                <a:gd fmla="*/ 432 h 617" name="T85"/>
                <a:gd fmla="*/ 704 w 785" name="T86"/>
                <a:gd fmla="*/ 456 h 617" name="T87"/>
                <a:gd fmla="*/ 656 w 785" name="T88"/>
                <a:gd fmla="*/ 448 h 617" name="T89"/>
                <a:gd fmla="*/ 664 w 785" name="T90"/>
                <a:gd fmla="*/ 488 h 617" name="T91"/>
                <a:gd fmla="*/ 712 w 785" name="T92"/>
                <a:gd fmla="*/ 504 h 617" name="T93"/>
                <a:gd fmla="*/ 0 w 785" name="T94"/>
                <a:gd fmla="*/ 0 h 617" name="T95"/>
                <a:gd fmla="*/ 785 w 785" name="T96"/>
                <a:gd fmla="*/ 617 h 617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T97" l="T94" r="T96" t="T95"/>
              <a:pathLst>
                <a:path h="617" w="785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23" name="Freeform 26"/>
            <p:cNvSpPr/>
            <p:nvPr/>
          </p:nvSpPr>
          <p:spPr bwMode="auto">
            <a:xfrm>
              <a:off x="3879850" y="4365625"/>
              <a:ext cx="454025" cy="587375"/>
            </a:xfrm>
            <a:custGeom>
              <a:gdLst>
                <a:gd fmla="*/ 272 w 305" name="T0"/>
                <a:gd fmla="*/ 40 h 425" name="T1"/>
                <a:gd fmla="*/ 280 w 305" name="T2"/>
                <a:gd fmla="*/ 72 h 425" name="T3"/>
                <a:gd fmla="*/ 304 w 305" name="T4"/>
                <a:gd fmla="*/ 88 h 425" name="T5"/>
                <a:gd fmla="*/ 304 w 305" name="T6"/>
                <a:gd fmla="*/ 136 h 425" name="T7"/>
                <a:gd fmla="*/ 272 w 305" name="T8"/>
                <a:gd fmla="*/ 152 h 425" name="T9"/>
                <a:gd fmla="*/ 272 w 305" name="T10"/>
                <a:gd fmla="*/ 160 h 425" name="T11"/>
                <a:gd fmla="*/ 240 w 305" name="T12"/>
                <a:gd fmla="*/ 160 h 425" name="T13"/>
                <a:gd fmla="*/ 224 w 305" name="T14"/>
                <a:gd fmla="*/ 176 h 425" name="T15"/>
                <a:gd fmla="*/ 224 w 305" name="T16"/>
                <a:gd fmla="*/ 200 h 425" name="T17"/>
                <a:gd fmla="*/ 232 w 305" name="T18"/>
                <a:gd fmla="*/ 208 h 425" name="T19"/>
                <a:gd fmla="*/ 208 w 305" name="T20"/>
                <a:gd fmla="*/ 240 h 425" name="T21"/>
                <a:gd fmla="*/ 192 w 305" name="T22"/>
                <a:gd fmla="*/ 240 h 425" name="T23"/>
                <a:gd fmla="*/ 192 w 305" name="T24"/>
                <a:gd fmla="*/ 272 h 425" name="T25"/>
                <a:gd fmla="*/ 192 w 305" name="T26"/>
                <a:gd fmla="*/ 280 h 425" name="T27"/>
                <a:gd fmla="*/ 192 w 305" name="T28"/>
                <a:gd fmla="*/ 304 h 425" name="T29"/>
                <a:gd fmla="*/ 176 w 305" name="T30"/>
                <a:gd fmla="*/ 320 h 425" name="T31"/>
                <a:gd fmla="*/ 168 w 305" name="T32"/>
                <a:gd fmla="*/ 360 h 425" name="T33"/>
                <a:gd fmla="*/ 160 w 305" name="T34"/>
                <a:gd fmla="*/ 384 h 425" name="T35"/>
                <a:gd fmla="*/ 160 w 305" name="T36"/>
                <a:gd fmla="*/ 392 h 425" name="T37"/>
                <a:gd fmla="*/ 152 w 305" name="T38"/>
                <a:gd fmla="*/ 416 h 425" name="T39"/>
                <a:gd fmla="*/ 136 w 305" name="T40"/>
                <a:gd fmla="*/ 416 h 425" name="T41"/>
                <a:gd fmla="*/ 128 w 305" name="T42"/>
                <a:gd fmla="*/ 408 h 425" name="T43"/>
                <a:gd fmla="*/ 64 w 305" name="T44"/>
                <a:gd fmla="*/ 424 h 425" name="T45"/>
                <a:gd fmla="*/ 56 w 305" name="T46"/>
                <a:gd fmla="*/ 416 h 425" name="T47"/>
                <a:gd fmla="*/ 80 w 305" name="T48"/>
                <a:gd fmla="*/ 368 h 425" name="T49"/>
                <a:gd fmla="*/ 56 w 305" name="T50"/>
                <a:gd fmla="*/ 360 h 425" name="T51"/>
                <a:gd fmla="*/ 40 w 305" name="T52"/>
                <a:gd fmla="*/ 368 h 425" name="T53"/>
                <a:gd fmla="*/ 24 w 305" name="T54"/>
                <a:gd fmla="*/ 360 h 425" name="T55"/>
                <a:gd fmla="*/ 24 w 305" name="T56"/>
                <a:gd fmla="*/ 320 h 425" name="T57"/>
                <a:gd fmla="*/ 40 w 305" name="T58"/>
                <a:gd fmla="*/ 312 h 425" name="T59"/>
                <a:gd fmla="*/ 48 w 305" name="T60"/>
                <a:gd fmla="*/ 312 h 425" name="T61"/>
                <a:gd fmla="*/ 48 w 305" name="T62"/>
                <a:gd fmla="*/ 288 h 425" name="T63"/>
                <a:gd fmla="*/ 32 w 305" name="T64"/>
                <a:gd fmla="*/ 288 h 425" name="T65"/>
                <a:gd fmla="*/ 32 w 305" name="T66"/>
                <a:gd fmla="*/ 272 h 425" name="T67"/>
                <a:gd fmla="*/ 16 w 305" name="T68"/>
                <a:gd fmla="*/ 264 h 425" name="T69"/>
                <a:gd fmla="*/ 16 w 305" name="T70"/>
                <a:gd fmla="*/ 216 h 425" name="T71"/>
                <a:gd fmla="*/ 0 w 305" name="T72"/>
                <a:gd fmla="*/ 200 h 425" name="T73"/>
                <a:gd fmla="*/ 8 w 305" name="T74"/>
                <a:gd fmla="*/ 176 h 425" name="T75"/>
                <a:gd fmla="*/ 32 w 305" name="T76"/>
                <a:gd fmla="*/ 152 h 425" name="T77"/>
                <a:gd fmla="*/ 32 w 305" name="T78"/>
                <a:gd fmla="*/ 128 h 425" name="T79"/>
                <a:gd fmla="*/ 24 w 305" name="T80"/>
                <a:gd fmla="*/ 120 h 425" name="T81"/>
                <a:gd fmla="*/ 32 w 305" name="T82"/>
                <a:gd fmla="*/ 104 h 425" name="T83"/>
                <a:gd fmla="*/ 16 w 305" name="T84"/>
                <a:gd fmla="*/ 80 h 425" name="T85"/>
                <a:gd fmla="*/ 32 w 305" name="T86"/>
                <a:gd fmla="*/ 64 h 425" name="T87"/>
                <a:gd fmla="*/ 56 w 305" name="T88"/>
                <a:gd fmla="*/ 56 h 425" name="T89"/>
                <a:gd fmla="*/ 112 w 305" name="T90"/>
                <a:gd fmla="*/ 24 h 425" name="T91"/>
                <a:gd fmla="*/ 144 w 305" name="T92"/>
                <a:gd fmla="*/ 8 h 425" name="T93"/>
                <a:gd fmla="*/ 168 w 305" name="T94"/>
                <a:gd fmla="*/ 8 h 425" name="T95"/>
                <a:gd fmla="*/ 184 w 305" name="T96"/>
                <a:gd fmla="*/ 0 h 425" name="T97"/>
                <a:gd fmla="*/ 192 w 305" name="T98"/>
                <a:gd fmla="*/ 8 h 425" name="T99"/>
                <a:gd fmla="*/ 184 w 305" name="T100"/>
                <a:gd fmla="*/ 16 h 425" name="T101"/>
                <a:gd fmla="*/ 184 w 305" name="T102"/>
                <a:gd fmla="*/ 32 h 425" name="T103"/>
                <a:gd fmla="*/ 208 w 305" name="T104"/>
                <a:gd fmla="*/ 32 h 425" name="T105"/>
                <a:gd fmla="*/ 208 w 305" name="T106"/>
                <a:gd fmla="*/ 16 h 425" name="T107"/>
                <a:gd fmla="*/ 216 w 305" name="T108"/>
                <a:gd fmla="*/ 0 h 425" name="T109"/>
                <a:gd fmla="*/ 232 w 305" name="T110"/>
                <a:gd fmla="*/ 16 h 425" name="T111"/>
                <a:gd fmla="*/ 240 w 305" name="T112"/>
                <a:gd fmla="*/ 32 h 425" name="T113"/>
                <a:gd fmla="*/ 272 w 305" name="T114"/>
                <a:gd fmla="*/ 32 h 425" name="T115"/>
                <a:gd fmla="*/ 272 w 305" name="T116"/>
                <a:gd fmla="*/ 40 h 425" name="T117"/>
                <a:gd fmla="*/ 0 w 305" name="T118"/>
                <a:gd fmla="*/ 0 h 425" name="T119"/>
                <a:gd fmla="*/ 305 w 305" name="T120"/>
                <a:gd fmla="*/ 425 h 425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T121" l="T118" r="T120" t="T119"/>
              <a:pathLst>
                <a:path h="425" w="30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24" name="Freeform 27"/>
            <p:cNvSpPr/>
            <p:nvPr/>
          </p:nvSpPr>
          <p:spPr bwMode="auto">
            <a:xfrm>
              <a:off x="3424238" y="4365625"/>
              <a:ext cx="527050" cy="576263"/>
            </a:xfrm>
            <a:custGeom>
              <a:gdLst>
                <a:gd fmla="*/ 336 w 353" name="T0"/>
                <a:gd fmla="*/ 104 h 417" name="T1"/>
                <a:gd fmla="*/ 344 w 353" name="T2"/>
                <a:gd fmla="*/ 128 h 417" name="T3"/>
                <a:gd fmla="*/ 312 w 353" name="T4"/>
                <a:gd fmla="*/ 176 h 417" name="T5"/>
                <a:gd fmla="*/ 320 w 353" name="T6"/>
                <a:gd fmla="*/ 216 h 417" name="T7"/>
                <a:gd fmla="*/ 320 w 353" name="T8"/>
                <a:gd fmla="*/ 264 h 417" name="T9"/>
                <a:gd fmla="*/ 328 w 353" name="T10"/>
                <a:gd fmla="*/ 288 h 417" name="T11"/>
                <a:gd fmla="*/ 352 w 353" name="T12"/>
                <a:gd fmla="*/ 312 h 417" name="T13"/>
                <a:gd fmla="*/ 328 w 353" name="T14"/>
                <a:gd fmla="*/ 320 h 417" name="T15"/>
                <a:gd fmla="*/ 320 w 353" name="T16"/>
                <a:gd fmla="*/ 368 h 417" name="T17"/>
                <a:gd fmla="*/ 272 w 353" name="T18"/>
                <a:gd fmla="*/ 400 h 417" name="T19"/>
                <a:gd fmla="*/ 224 w 353" name="T20"/>
                <a:gd fmla="*/ 376 h 417" name="T21"/>
                <a:gd fmla="*/ 216 w 353" name="T22"/>
                <a:gd fmla="*/ 408 h 417" name="T23"/>
                <a:gd fmla="*/ 192 w 353" name="T24"/>
                <a:gd fmla="*/ 416 h 417" name="T25"/>
                <a:gd fmla="*/ 168 w 353" name="T26"/>
                <a:gd fmla="*/ 384 h 417" name="T27"/>
                <a:gd fmla="*/ 152 w 353" name="T28"/>
                <a:gd fmla="*/ 400 h 417" name="T29"/>
                <a:gd fmla="*/ 144 w 353" name="T30"/>
                <a:gd fmla="*/ 352 h 417" name="T31"/>
                <a:gd fmla="*/ 152 w 353" name="T32"/>
                <a:gd fmla="*/ 312 h 417" name="T33"/>
                <a:gd fmla="*/ 144 w 353" name="T34"/>
                <a:gd fmla="*/ 288 h 417" name="T35"/>
                <a:gd fmla="*/ 96 w 353" name="T36"/>
                <a:gd fmla="*/ 312 h 417" name="T37"/>
                <a:gd fmla="*/ 64 w 353" name="T38"/>
                <a:gd fmla="*/ 304 h 417" name="T39"/>
                <a:gd fmla="*/ 32 w 353" name="T40"/>
                <a:gd fmla="*/ 312 h 417" name="T41"/>
                <a:gd fmla="*/ 24 w 353" name="T42"/>
                <a:gd fmla="*/ 304 h 417" name="T43"/>
                <a:gd fmla="*/ 16 w 353" name="T44"/>
                <a:gd fmla="*/ 264 h 417" name="T45"/>
                <a:gd fmla="*/ 24 w 353" name="T46"/>
                <a:gd fmla="*/ 240 h 417" name="T47"/>
                <a:gd fmla="*/ 0 w 353" name="T48"/>
                <a:gd fmla="*/ 224 h 417" name="T49"/>
                <a:gd fmla="*/ 24 w 353" name="T50"/>
                <a:gd fmla="*/ 168 h 417" name="T51"/>
                <a:gd fmla="*/ 24 w 353" name="T52"/>
                <a:gd fmla="*/ 136 h 417" name="T53"/>
                <a:gd fmla="*/ 24 w 353" name="T54"/>
                <a:gd fmla="*/ 120 h 417" name="T55"/>
                <a:gd fmla="*/ 48 w 353" name="T56"/>
                <a:gd fmla="*/ 32 h 417" name="T57"/>
                <a:gd fmla="*/ 104 w 353" name="T58"/>
                <a:gd fmla="*/ 40 h 417" name="T59"/>
                <a:gd fmla="*/ 112 w 353" name="T60"/>
                <a:gd fmla="*/ 0 h 417" name="T61"/>
                <a:gd fmla="*/ 184 w 353" name="T62"/>
                <a:gd fmla="*/ 16 h 417" name="T63"/>
                <a:gd fmla="*/ 248 w 353" name="T64"/>
                <a:gd fmla="*/ 40 h 417" name="T65"/>
                <a:gd fmla="*/ 288 w 353" name="T66"/>
                <a:gd fmla="*/ 32 h 417" name="T67"/>
                <a:gd fmla="*/ 304 w 353" name="T68"/>
                <a:gd fmla="*/ 80 h 417" name="T69"/>
                <a:gd fmla="*/ 0 w 353" name="T70"/>
                <a:gd fmla="*/ 0 h 417" name="T71"/>
                <a:gd fmla="*/ 353 w 353" name="T72"/>
                <a:gd fmla="*/ 417 h 41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T73" l="T70" r="T72" t="T71"/>
              <a:pathLst>
                <a:path h="417" w="353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25" name="Freeform 28"/>
            <p:cNvSpPr/>
            <p:nvPr/>
          </p:nvSpPr>
          <p:spPr bwMode="auto">
            <a:xfrm>
              <a:off x="3378200" y="4038600"/>
              <a:ext cx="728663" cy="439738"/>
            </a:xfrm>
            <a:custGeom>
              <a:gdLst>
                <a:gd fmla="*/ 488 w 489" name="T0"/>
                <a:gd fmla="*/ 248 h 321" name="T1"/>
                <a:gd fmla="*/ 448 w 489" name="T2"/>
                <a:gd fmla="*/ 264 h 321" name="T3"/>
                <a:gd fmla="*/ 392 w 489" name="T4"/>
                <a:gd fmla="*/ 296 h 321" name="T5"/>
                <a:gd fmla="*/ 368 w 489" name="T6"/>
                <a:gd fmla="*/ 304 h 321" name="T7"/>
                <a:gd fmla="*/ 352 w 489" name="T8"/>
                <a:gd fmla="*/ 320 h 321" name="T9"/>
                <a:gd fmla="*/ 328 w 489" name="T10"/>
                <a:gd fmla="*/ 320 h 321" name="T11"/>
                <a:gd fmla="*/ 336 w 489" name="T12"/>
                <a:gd fmla="*/ 272 h 321" name="T13"/>
                <a:gd fmla="*/ 320 w 489" name="T14"/>
                <a:gd fmla="*/ 272 h 321" name="T15"/>
                <a:gd fmla="*/ 288 w 489" name="T16"/>
                <a:gd fmla="*/ 288 h 321" name="T17"/>
                <a:gd fmla="*/ 280 w 489" name="T18"/>
                <a:gd fmla="*/ 280 h 321" name="T19"/>
                <a:gd fmla="*/ 240 w 489" name="T20"/>
                <a:gd fmla="*/ 280 h 321" name="T21"/>
                <a:gd fmla="*/ 224 w 489" name="T22"/>
                <a:gd fmla="*/ 256 h 321" name="T23"/>
                <a:gd fmla="*/ 184 w 489" name="T24"/>
                <a:gd fmla="*/ 256 h 321" name="T25"/>
                <a:gd fmla="*/ 144 w 489" name="T26"/>
                <a:gd fmla="*/ 240 h 321" name="T27"/>
                <a:gd fmla="*/ 128 w 489" name="T28"/>
                <a:gd fmla="*/ 248 h 321" name="T29"/>
                <a:gd fmla="*/ 136 w 489" name="T30"/>
                <a:gd fmla="*/ 280 h 321" name="T31"/>
                <a:gd fmla="*/ 112 w 489" name="T32"/>
                <a:gd fmla="*/ 272 h 321" name="T33"/>
                <a:gd fmla="*/ 80 w 489" name="T34"/>
                <a:gd fmla="*/ 272 h 321" name="T35"/>
                <a:gd fmla="*/ 48 w 489" name="T36"/>
                <a:gd fmla="*/ 320 h 321" name="T37"/>
                <a:gd fmla="*/ 8 w 489" name="T38"/>
                <a:gd fmla="*/ 272 h 321" name="T39"/>
                <a:gd fmla="*/ 0 w 489" name="T40"/>
                <a:gd fmla="*/ 272 h 321" name="T41"/>
                <a:gd fmla="*/ 8 w 489" name="T42"/>
                <a:gd fmla="*/ 256 h 321" name="T43"/>
                <a:gd fmla="*/ 16 w 489" name="T44"/>
                <a:gd fmla="*/ 248 h 321" name="T45"/>
                <a:gd fmla="*/ 0 w 489" name="T46"/>
                <a:gd fmla="*/ 232 h 321" name="T47"/>
                <a:gd fmla="*/ 0 w 489" name="T48"/>
                <a:gd fmla="*/ 224 h 321" name="T49"/>
                <a:gd fmla="*/ 16 w 489" name="T50"/>
                <a:gd fmla="*/ 208 h 321" name="T51"/>
                <a:gd fmla="*/ 72 w 489" name="T52"/>
                <a:gd fmla="*/ 208 h 321" name="T53"/>
                <a:gd fmla="*/ 96 w 489" name="T54"/>
                <a:gd fmla="*/ 192 h 321" name="T55"/>
                <a:gd fmla="*/ 112 w 489" name="T56"/>
                <a:gd fmla="*/ 184 h 321" name="T57"/>
                <a:gd fmla="*/ 112 w 489" name="T58"/>
                <a:gd fmla="*/ 160 h 321" name="T59"/>
                <a:gd fmla="*/ 80 w 489" name="T60"/>
                <a:gd fmla="*/ 120 h 321" name="T61"/>
                <a:gd fmla="*/ 72 w 489" name="T62"/>
                <a:gd fmla="*/ 80 h 321" name="T63"/>
                <a:gd fmla="*/ 88 w 489" name="T64"/>
                <a:gd fmla="*/ 56 h 321" name="T65"/>
                <a:gd fmla="*/ 88 w 489" name="T66"/>
                <a:gd fmla="*/ 40 h 321" name="T67"/>
                <a:gd fmla="*/ 72 w 489" name="T68"/>
                <a:gd fmla="*/ 8 h 321" name="T69"/>
                <a:gd fmla="*/ 128 w 489" name="T70"/>
                <a:gd fmla="*/ 8 h 321" name="T71"/>
                <a:gd fmla="*/ 144 w 489" name="T72"/>
                <a:gd fmla="*/ 16 h 321" name="T73"/>
                <a:gd fmla="*/ 168 w 489" name="T74"/>
                <a:gd fmla="*/ 0 h 321" name="T75"/>
                <a:gd fmla="*/ 208 w 489" name="T76"/>
                <a:gd fmla="*/ 72 h 321" name="T77"/>
                <a:gd fmla="*/ 280 w 489" name="T78"/>
                <a:gd fmla="*/ 72 h 321" name="T79"/>
                <a:gd fmla="*/ 296 w 489" name="T80"/>
                <a:gd fmla="*/ 80 h 321" name="T81"/>
                <a:gd fmla="*/ 312 w 489" name="T82"/>
                <a:gd fmla="*/ 72 h 321" name="T83"/>
                <a:gd fmla="*/ 336 w 489" name="T84"/>
                <a:gd fmla="*/ 88 h 321" name="T85"/>
                <a:gd fmla="*/ 336 w 489" name="T86"/>
                <a:gd fmla="*/ 112 h 321" name="T87"/>
                <a:gd fmla="*/ 352 w 489" name="T88"/>
                <a:gd fmla="*/ 128 h 321" name="T89"/>
                <a:gd fmla="*/ 360 w 489" name="T90"/>
                <a:gd fmla="*/ 112 h 321" name="T91"/>
                <a:gd fmla="*/ 376 w 489" name="T92"/>
                <a:gd fmla="*/ 128 h 321" name="T93"/>
                <a:gd fmla="*/ 408 w 489" name="T94"/>
                <a:gd fmla="*/ 128 h 321" name="T95"/>
                <a:gd fmla="*/ 416 w 489" name="T96"/>
                <a:gd fmla="*/ 120 h 321" name="T97"/>
                <a:gd fmla="*/ 464 w 489" name="T98"/>
                <a:gd fmla="*/ 152 h 321" name="T99"/>
                <a:gd fmla="*/ 472 w 489" name="T100"/>
                <a:gd fmla="*/ 192 h 321" name="T101"/>
                <a:gd fmla="*/ 472 w 489" name="T102"/>
                <a:gd fmla="*/ 216 h 321" name="T103"/>
                <a:gd fmla="*/ 488 w 489" name="T104"/>
                <a:gd fmla="*/ 248 h 321" name="T105"/>
                <a:gd fmla="*/ 0 w 489" name="T106"/>
                <a:gd fmla="*/ 0 h 321" name="T107"/>
                <a:gd fmla="*/ 489 w 489" name="T108"/>
                <a:gd fmla="*/ 321 h 321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T109" l="T106" r="T108" t="T107"/>
              <a:pathLst>
                <a:path h="321" w="489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00A1D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26" name="Freeform 29"/>
            <p:cNvSpPr/>
            <p:nvPr/>
          </p:nvSpPr>
          <p:spPr bwMode="auto">
            <a:xfrm>
              <a:off x="3962400" y="3883025"/>
              <a:ext cx="454025" cy="530225"/>
            </a:xfrm>
            <a:custGeom>
              <a:gdLst>
                <a:gd fmla="*/ 88 w 305" name="T0"/>
                <a:gd fmla="*/ 0 h 385" name="T1"/>
                <a:gd fmla="*/ 128 w 305" name="T2"/>
                <a:gd fmla="*/ 32 h 385" name="T3"/>
                <a:gd fmla="*/ 176 w 305" name="T4"/>
                <a:gd fmla="*/ 64 h 385" name="T5"/>
                <a:gd fmla="*/ 200 w 305" name="T6"/>
                <a:gd fmla="*/ 96 h 385" name="T7"/>
                <a:gd fmla="*/ 240 w 305" name="T8"/>
                <a:gd fmla="*/ 136 h 385" name="T9"/>
                <a:gd fmla="*/ 272 w 305" name="T10"/>
                <a:gd fmla="*/ 144 h 385" name="T11"/>
                <a:gd fmla="*/ 248 w 305" name="T12"/>
                <a:gd fmla="*/ 144 h 385" name="T13"/>
                <a:gd fmla="*/ 232 w 305" name="T14"/>
                <a:gd fmla="*/ 176 h 385" name="T15"/>
                <a:gd fmla="*/ 248 w 305" name="T16"/>
                <a:gd fmla="*/ 224 h 385" name="T17"/>
                <a:gd fmla="*/ 288 w 305" name="T18"/>
                <a:gd fmla="*/ 248 h 385" name="T19"/>
                <a:gd fmla="*/ 288 w 305" name="T20"/>
                <a:gd fmla="*/ 296 h 385" name="T21"/>
                <a:gd fmla="*/ 280 w 305" name="T22"/>
                <a:gd fmla="*/ 320 h 385" name="T23"/>
                <a:gd fmla="*/ 264 w 305" name="T24"/>
                <a:gd fmla="*/ 312 h 385" name="T25"/>
                <a:gd fmla="*/ 272 w 305" name="T26"/>
                <a:gd fmla="*/ 344 h 385" name="T27"/>
                <a:gd fmla="*/ 264 w 305" name="T28"/>
                <a:gd fmla="*/ 360 h 385" name="T29"/>
                <a:gd fmla="*/ 224 w 305" name="T30"/>
                <a:gd fmla="*/ 384 h 385" name="T31"/>
                <a:gd fmla="*/ 184 w 305" name="T32"/>
                <a:gd fmla="*/ 384 h 385" name="T33"/>
                <a:gd fmla="*/ 152 w 305" name="T34"/>
                <a:gd fmla="*/ 368 h 385" name="T35"/>
                <a:gd fmla="*/ 128 w 305" name="T36"/>
                <a:gd fmla="*/ 384 h 385" name="T37"/>
                <a:gd fmla="*/ 136 w 305" name="T38"/>
                <a:gd fmla="*/ 360 h 385" name="T39"/>
                <a:gd fmla="*/ 120 w 305" name="T40"/>
                <a:gd fmla="*/ 368 h 385" name="T41"/>
                <a:gd fmla="*/ 80 w 305" name="T42"/>
                <a:gd fmla="*/ 312 h 385" name="T43"/>
                <a:gd fmla="*/ 72 w 305" name="T44"/>
                <a:gd fmla="*/ 264 h 385" name="T45"/>
                <a:gd fmla="*/ 72 w 305" name="T46"/>
                <a:gd fmla="*/ 216 h 385" name="T47"/>
                <a:gd fmla="*/ 72 w 305" name="T48"/>
                <a:gd fmla="*/ 160 h 385" name="T49"/>
                <a:gd fmla="*/ 24 w 305" name="T50"/>
                <a:gd fmla="*/ 152 h 385" name="T51"/>
                <a:gd fmla="*/ 0 w 305" name="T52"/>
                <a:gd fmla="*/ 136 h 385" name="T53"/>
                <a:gd fmla="*/ 32 w 305" name="T54"/>
                <a:gd fmla="*/ 120 h 385" name="T55"/>
                <a:gd fmla="*/ 40 w 305" name="T56"/>
                <a:gd fmla="*/ 40 h 385" name="T57"/>
                <a:gd fmla="*/ 72 w 305" name="T58"/>
                <a:gd fmla="*/ 56 h 385" name="T59"/>
                <a:gd fmla="*/ 104 w 305" name="T60"/>
                <a:gd fmla="*/ 48 h 385" name="T61"/>
                <a:gd fmla="*/ 80 w 305" name="T62"/>
                <a:gd fmla="*/ 16 h 385" name="T63"/>
                <a:gd fmla="*/ 0 w 305" name="T64"/>
                <a:gd fmla="*/ 0 h 385" name="T65"/>
                <a:gd fmla="*/ 305 w 305" name="T66"/>
                <a:gd fmla="*/ 385 h 385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T67" l="T64" r="T66" t="T65"/>
              <a:pathLst>
                <a:path h="385" w="30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27" name="Freeform 30"/>
            <p:cNvSpPr/>
            <p:nvPr/>
          </p:nvSpPr>
          <p:spPr bwMode="auto">
            <a:xfrm>
              <a:off x="3557588" y="3717925"/>
              <a:ext cx="561975" cy="495300"/>
            </a:xfrm>
            <a:custGeom>
              <a:gdLst>
                <a:gd fmla="*/ 200 w 377" name="T0"/>
                <a:gd fmla="*/ 8 h 361" name="T1"/>
                <a:gd fmla="*/ 248 w 377" name="T2"/>
                <a:gd fmla="*/ 0 h 361" name="T3"/>
                <a:gd fmla="*/ 264 w 377" name="T4"/>
                <a:gd fmla="*/ 16 h 361" name="T5"/>
                <a:gd fmla="*/ 304 w 377" name="T6"/>
                <a:gd fmla="*/ 24 h 361" name="T7"/>
                <a:gd fmla="*/ 320 w 377" name="T8"/>
                <a:gd fmla="*/ 16 h 361" name="T9"/>
                <a:gd fmla="*/ 336 w 377" name="T10"/>
                <a:gd fmla="*/ 16 h 361" name="T11"/>
                <a:gd fmla="*/ 280 w 377" name="T12"/>
                <a:gd fmla="*/ 64 h 361" name="T13"/>
                <a:gd fmla="*/ 272 w 377" name="T14"/>
                <a:gd fmla="*/ 88 h 361" name="T15"/>
                <a:gd fmla="*/ 280 w 377" name="T16"/>
                <a:gd fmla="*/ 96 h 361" name="T17"/>
                <a:gd fmla="*/ 288 w 377" name="T18"/>
                <a:gd fmla="*/ 96 h 361" name="T19"/>
                <a:gd fmla="*/ 320 w 377" name="T20"/>
                <a:gd fmla="*/ 128 h 361" name="T21"/>
                <a:gd fmla="*/ 352 w 377" name="T22"/>
                <a:gd fmla="*/ 128 h 361" name="T23"/>
                <a:gd fmla="*/ 352 w 377" name="T24"/>
                <a:gd fmla="*/ 144 h 361" name="T25"/>
                <a:gd fmla="*/ 376 w 377" name="T26"/>
                <a:gd fmla="*/ 152 h 361" name="T27"/>
                <a:gd fmla="*/ 376 w 377" name="T28"/>
                <a:gd fmla="*/ 168 h 361" name="T29"/>
                <a:gd fmla="*/ 352 w 377" name="T30"/>
                <a:gd fmla="*/ 192 h 361" name="T31"/>
                <a:gd fmla="*/ 352 w 377" name="T32"/>
                <a:gd fmla="*/ 176 h 361" name="T33"/>
                <a:gd fmla="*/ 328 w 377" name="T34"/>
                <a:gd fmla="*/ 160 h 361" name="T35"/>
                <a:gd fmla="*/ 312 w 377" name="T36"/>
                <a:gd fmla="*/ 160 h 361" name="T37"/>
                <a:gd fmla="*/ 312 w 377" name="T38"/>
                <a:gd fmla="*/ 208 h 361" name="T39"/>
                <a:gd fmla="*/ 304 w 377" name="T40"/>
                <a:gd fmla="*/ 240 h 361" name="T41"/>
                <a:gd fmla="*/ 280 w 377" name="T42"/>
                <a:gd fmla="*/ 240 h 361" name="T43"/>
                <a:gd fmla="*/ 272 w 377" name="T44"/>
                <a:gd fmla="*/ 248 h 361" name="T45"/>
                <a:gd fmla="*/ 288 w 377" name="T46"/>
                <a:gd fmla="*/ 256 h 361" name="T47"/>
                <a:gd fmla="*/ 296 w 377" name="T48"/>
                <a:gd fmla="*/ 272 h 361" name="T49"/>
                <a:gd fmla="*/ 320 w 377" name="T50"/>
                <a:gd fmla="*/ 288 h 361" name="T51"/>
                <a:gd fmla="*/ 344 w 377" name="T52"/>
                <a:gd fmla="*/ 280 h 361" name="T53"/>
                <a:gd fmla="*/ 352 w 377" name="T54"/>
                <a:gd fmla="*/ 336 h 361" name="T55"/>
                <a:gd fmla="*/ 304 w 377" name="T56"/>
                <a:gd fmla="*/ 360 h 361" name="T57"/>
                <a:gd fmla="*/ 296 w 377" name="T58"/>
                <a:gd fmla="*/ 352 h 361" name="T59"/>
                <a:gd fmla="*/ 288 w 377" name="T60"/>
                <a:gd fmla="*/ 360 h 361" name="T61"/>
                <a:gd fmla="*/ 256 w 377" name="T62"/>
                <a:gd fmla="*/ 360 h 361" name="T63"/>
                <a:gd fmla="*/ 240 w 377" name="T64"/>
                <a:gd fmla="*/ 344 h 361" name="T65"/>
                <a:gd fmla="*/ 232 w 377" name="T66"/>
                <a:gd fmla="*/ 360 h 361" name="T67"/>
                <a:gd fmla="*/ 216 w 377" name="T68"/>
                <a:gd fmla="*/ 344 h 361" name="T69"/>
                <a:gd fmla="*/ 216 w 377" name="T70"/>
                <a:gd fmla="*/ 320 h 361" name="T71"/>
                <a:gd fmla="*/ 192 w 377" name="T72"/>
                <a:gd fmla="*/ 304 h 361" name="T73"/>
                <a:gd fmla="*/ 176 w 377" name="T74"/>
                <a:gd fmla="*/ 312 h 361" name="T75"/>
                <a:gd fmla="*/ 160 w 377" name="T76"/>
                <a:gd fmla="*/ 304 h 361" name="T77"/>
                <a:gd fmla="*/ 88 w 377" name="T78"/>
                <a:gd fmla="*/ 296 h 361" name="T79"/>
                <a:gd fmla="*/ 48 w 377" name="T80"/>
                <a:gd fmla="*/ 232 h 361" name="T81"/>
                <a:gd fmla="*/ 16 w 377" name="T82"/>
                <a:gd fmla="*/ 184 h 361" name="T83"/>
                <a:gd fmla="*/ 0 w 377" name="T84"/>
                <a:gd fmla="*/ 128 h 361" name="T85"/>
                <a:gd fmla="*/ 32 w 377" name="T86"/>
                <a:gd fmla="*/ 128 h 361" name="T87"/>
                <a:gd fmla="*/ 112 w 377" name="T88"/>
                <a:gd fmla="*/ 80 h 361" name="T89"/>
                <a:gd fmla="*/ 136 w 377" name="T90"/>
                <a:gd fmla="*/ 80 h 361" name="T91"/>
                <a:gd fmla="*/ 168 w 377" name="T92"/>
                <a:gd fmla="*/ 80 h 361" name="T93"/>
                <a:gd fmla="*/ 192 w 377" name="T94"/>
                <a:gd fmla="*/ 48 h 361" name="T95"/>
                <a:gd fmla="*/ 200 w 377" name="T96"/>
                <a:gd fmla="*/ 8 h 361" name="T97"/>
                <a:gd fmla="*/ 0 w 377" name="T98"/>
                <a:gd fmla="*/ 0 h 361" name="T99"/>
                <a:gd fmla="*/ 377 w 377" name="T100"/>
                <a:gd fmla="*/ 361 h 36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T101" l="T98" r="T100" t="T99"/>
              <a:pathLst>
                <a:path h="361" w="377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28" name="Freeform 31"/>
            <p:cNvSpPr/>
            <p:nvPr/>
          </p:nvSpPr>
          <p:spPr bwMode="auto">
            <a:xfrm>
              <a:off x="3546475" y="3267075"/>
              <a:ext cx="371475" cy="630238"/>
            </a:xfrm>
            <a:custGeom>
              <a:gdLst>
                <a:gd fmla="*/ 208 w 249" name="T0"/>
                <a:gd fmla="*/ 336 h 457" name="T1"/>
                <a:gd fmla="*/ 200 w 249" name="T2"/>
                <a:gd fmla="*/ 376 h 457" name="T3"/>
                <a:gd fmla="*/ 176 w 249" name="T4"/>
                <a:gd fmla="*/ 408 h 457" name="T5"/>
                <a:gd fmla="*/ 136 w 249" name="T6"/>
                <a:gd fmla="*/ 400 h 457" name="T7"/>
                <a:gd fmla="*/ 80 w 249" name="T8"/>
                <a:gd fmla="*/ 432 h 457" name="T9"/>
                <a:gd fmla="*/ 40 w 249" name="T10"/>
                <a:gd fmla="*/ 456 h 457" name="T11"/>
                <a:gd fmla="*/ 8 w 249" name="T12"/>
                <a:gd fmla="*/ 456 h 457" name="T13"/>
                <a:gd fmla="*/ 0 w 249" name="T14"/>
                <a:gd fmla="*/ 448 h 457" name="T15"/>
                <a:gd fmla="*/ 16 w 249" name="T16"/>
                <a:gd fmla="*/ 384 h 457" name="T17"/>
                <a:gd fmla="*/ 24 w 249" name="T18"/>
                <a:gd fmla="*/ 368 h 457" name="T19"/>
                <a:gd fmla="*/ 8 w 249" name="T20"/>
                <a:gd fmla="*/ 328 h 457" name="T21"/>
                <a:gd fmla="*/ 16 w 249" name="T22"/>
                <a:gd fmla="*/ 264 h 457" name="T23"/>
                <a:gd fmla="*/ 24 w 249" name="T24"/>
                <a:gd fmla="*/ 224 h 457" name="T25"/>
                <a:gd fmla="*/ 32 w 249" name="T26"/>
                <a:gd fmla="*/ 208 h 457" name="T27"/>
                <a:gd fmla="*/ 16 w 249" name="T28"/>
                <a:gd fmla="*/ 192 h 457" name="T29"/>
                <a:gd fmla="*/ 32 w 249" name="T30"/>
                <a:gd fmla="*/ 160 h 457" name="T31"/>
                <a:gd fmla="*/ 56 w 249" name="T32"/>
                <a:gd fmla="*/ 112 h 457" name="T33"/>
                <a:gd fmla="*/ 56 w 249" name="T34"/>
                <a:gd fmla="*/ 80 h 457" name="T35"/>
                <a:gd fmla="*/ 72 w 249" name="T36"/>
                <a:gd fmla="*/ 80 h 457" name="T37"/>
                <a:gd fmla="*/ 120 w 249" name="T38"/>
                <a:gd fmla="*/ 24 h 457" name="T39"/>
                <a:gd fmla="*/ 144 w 249" name="T40"/>
                <a:gd fmla="*/ 16 h 457" name="T41"/>
                <a:gd fmla="*/ 168 w 249" name="T42"/>
                <a:gd fmla="*/ 0 h 457" name="T43"/>
                <a:gd fmla="*/ 176 w 249" name="T44"/>
                <a:gd fmla="*/ 8 h 457" name="T45"/>
                <a:gd fmla="*/ 216 w 249" name="T46"/>
                <a:gd fmla="*/ 0 h 457" name="T47"/>
                <a:gd fmla="*/ 240 w 249" name="T48"/>
                <a:gd fmla="*/ 24 h 457" name="T49"/>
                <a:gd fmla="*/ 216 w 249" name="T50"/>
                <a:gd fmla="*/ 32 h 457" name="T51"/>
                <a:gd fmla="*/ 208 w 249" name="T52"/>
                <a:gd fmla="*/ 48 h 457" name="T53"/>
                <a:gd fmla="*/ 240 w 249" name="T54"/>
                <a:gd fmla="*/ 48 h 457" name="T55"/>
                <a:gd fmla="*/ 248 w 249" name="T56"/>
                <a:gd fmla="*/ 88 h 457" name="T57"/>
                <a:gd fmla="*/ 232 w 249" name="T58"/>
                <a:gd fmla="*/ 120 h 457" name="T59"/>
                <a:gd fmla="*/ 216 w 249" name="T60"/>
                <a:gd fmla="*/ 104 h 457" name="T61"/>
                <a:gd fmla="*/ 192 w 249" name="T62"/>
                <a:gd fmla="*/ 120 h 457" name="T63"/>
                <a:gd fmla="*/ 200 w 249" name="T64"/>
                <a:gd fmla="*/ 136 h 457" name="T65"/>
                <a:gd fmla="*/ 184 w 249" name="T66"/>
                <a:gd fmla="*/ 160 h 457" name="T67"/>
                <a:gd fmla="*/ 224 w 249" name="T68"/>
                <a:gd fmla="*/ 216 h 457" name="T69"/>
                <a:gd fmla="*/ 192 w 249" name="T70"/>
                <a:gd fmla="*/ 304 h 457" name="T71"/>
                <a:gd fmla="*/ 208 w 249" name="T72"/>
                <a:gd fmla="*/ 336 h 457" name="T73"/>
                <a:gd fmla="*/ 0 w 249" name="T74"/>
                <a:gd fmla="*/ 0 h 457" name="T75"/>
                <a:gd fmla="*/ 249 w 249" name="T76"/>
                <a:gd fmla="*/ 457 h 457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T77" l="T74" r="T76" t="T75"/>
              <a:pathLst>
                <a:path h="457" w="249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00A1D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29" name="Freeform 32"/>
            <p:cNvSpPr/>
            <p:nvPr/>
          </p:nvSpPr>
          <p:spPr bwMode="auto">
            <a:xfrm>
              <a:off x="3152775" y="3376613"/>
              <a:ext cx="477838" cy="836612"/>
            </a:xfrm>
            <a:custGeom>
              <a:gdLst>
                <a:gd fmla="*/ 320 w 321" name="T0"/>
                <a:gd fmla="*/ 480 h 609" name="T1"/>
                <a:gd fmla="*/ 296 w 321" name="T2"/>
                <a:gd fmla="*/ 496 h 609" name="T3"/>
                <a:gd fmla="*/ 280 w 321" name="T4"/>
                <a:gd fmla="*/ 488 h 609" name="T5"/>
                <a:gd fmla="*/ 224 w 321" name="T6"/>
                <a:gd fmla="*/ 488 h 609" name="T7"/>
                <a:gd fmla="*/ 240 w 321" name="T8"/>
                <a:gd fmla="*/ 520 h 609" name="T9"/>
                <a:gd fmla="*/ 224 w 321" name="T10"/>
                <a:gd fmla="*/ 560 h 609" name="T11"/>
                <a:gd fmla="*/ 232 w 321" name="T12"/>
                <a:gd fmla="*/ 608 h 609" name="T13"/>
                <a:gd fmla="*/ 200 w 321" name="T14"/>
                <a:gd fmla="*/ 600 h 609" name="T15"/>
                <a:gd fmla="*/ 152 w 321" name="T16"/>
                <a:gd fmla="*/ 568 h 609" name="T17"/>
                <a:gd fmla="*/ 96 w 321" name="T18"/>
                <a:gd fmla="*/ 552 h 609" name="T19"/>
                <a:gd fmla="*/ 56 w 321" name="T20"/>
                <a:gd fmla="*/ 520 h 609" name="T21"/>
                <a:gd fmla="*/ 16 w 321" name="T22"/>
                <a:gd fmla="*/ 520 h 609" name="T23"/>
                <a:gd fmla="*/ 16 w 321" name="T24"/>
                <a:gd fmla="*/ 512 h 609" name="T25"/>
                <a:gd fmla="*/ 0 w 321" name="T26"/>
                <a:gd fmla="*/ 504 h 609" name="T27"/>
                <a:gd fmla="*/ 8 w 321" name="T28"/>
                <a:gd fmla="*/ 496 h 609" name="T29"/>
                <a:gd fmla="*/ 8 w 321" name="T30"/>
                <a:gd fmla="*/ 472 h 609" name="T31"/>
                <a:gd fmla="*/ 0 w 321" name="T32"/>
                <a:gd fmla="*/ 464 h 609" name="T33"/>
                <a:gd fmla="*/ 16 w 321" name="T34"/>
                <a:gd fmla="*/ 456 h 609" name="T35"/>
                <a:gd fmla="*/ 48 w 321" name="T36"/>
                <a:gd fmla="*/ 456 h 609" name="T37"/>
                <a:gd fmla="*/ 48 w 321" name="T38"/>
                <a:gd fmla="*/ 344 h 609" name="T39"/>
                <a:gd fmla="*/ 88 w 321" name="T40"/>
                <a:gd fmla="*/ 344 h 609" name="T41"/>
                <a:gd fmla="*/ 88 w 321" name="T42"/>
                <a:gd fmla="*/ 360 h 609" name="T43"/>
                <a:gd fmla="*/ 112 w 321" name="T44"/>
                <a:gd fmla="*/ 360 h 609" name="T45"/>
                <a:gd fmla="*/ 112 w 321" name="T46"/>
                <a:gd fmla="*/ 328 h 609" name="T47"/>
                <a:gd fmla="*/ 160 w 321" name="T48"/>
                <a:gd fmla="*/ 328 h 609" name="T49"/>
                <a:gd fmla="*/ 168 w 321" name="T50"/>
                <a:gd fmla="*/ 280 h 609" name="T51"/>
                <a:gd fmla="*/ 168 w 321" name="T52"/>
                <a:gd fmla="*/ 248 h 609" name="T53"/>
                <a:gd fmla="*/ 144 w 321" name="T54"/>
                <a:gd fmla="*/ 232 h 609" name="T55"/>
                <a:gd fmla="*/ 112 w 321" name="T56"/>
                <a:gd fmla="*/ 208 h 609" name="T57"/>
                <a:gd fmla="*/ 96 w 321" name="T58"/>
                <a:gd fmla="*/ 184 h 609" name="T59"/>
                <a:gd fmla="*/ 104 w 321" name="T60"/>
                <a:gd fmla="*/ 144 h 609" name="T61"/>
                <a:gd fmla="*/ 120 w 321" name="T62"/>
                <a:gd fmla="*/ 128 h 609" name="T63"/>
                <a:gd fmla="*/ 144 w 321" name="T64"/>
                <a:gd fmla="*/ 144 h 609" name="T65"/>
                <a:gd fmla="*/ 176 w 321" name="T66"/>
                <a:gd fmla="*/ 144 h 609" name="T67"/>
                <a:gd fmla="*/ 184 w 321" name="T68"/>
                <a:gd fmla="*/ 120 h 609" name="T69"/>
                <a:gd fmla="*/ 200 w 321" name="T70"/>
                <a:gd fmla="*/ 120 h 609" name="T71"/>
                <a:gd fmla="*/ 192 w 321" name="T72"/>
                <a:gd fmla="*/ 88 h 609" name="T73"/>
                <a:gd fmla="*/ 248 w 321" name="T74"/>
                <a:gd fmla="*/ 32 h 609" name="T75"/>
                <a:gd fmla="*/ 248 w 321" name="T76"/>
                <a:gd fmla="*/ 16 h 609" name="T77"/>
                <a:gd fmla="*/ 280 w 321" name="T78"/>
                <a:gd fmla="*/ 16 h 609" name="T79"/>
                <a:gd fmla="*/ 288 w 321" name="T80"/>
                <a:gd fmla="*/ 24 h 609" name="T81"/>
                <a:gd fmla="*/ 296 w 321" name="T82"/>
                <a:gd fmla="*/ 8 h 609" name="T83"/>
                <a:gd fmla="*/ 304 w 321" name="T84"/>
                <a:gd fmla="*/ 0 h 609" name="T85"/>
                <a:gd fmla="*/ 320 w 321" name="T86"/>
                <a:gd fmla="*/ 24 h 609" name="T87"/>
                <a:gd fmla="*/ 320 w 321" name="T88"/>
                <a:gd fmla="*/ 32 h 609" name="T89"/>
                <a:gd fmla="*/ 280 w 321" name="T90"/>
                <a:gd fmla="*/ 112 h 609" name="T91"/>
                <a:gd fmla="*/ 296 w 321" name="T92"/>
                <a:gd fmla="*/ 128 h 609" name="T93"/>
                <a:gd fmla="*/ 280 w 321" name="T94"/>
                <a:gd fmla="*/ 184 h 609" name="T95"/>
                <a:gd fmla="*/ 272 w 321" name="T96"/>
                <a:gd fmla="*/ 248 h 609" name="T97"/>
                <a:gd fmla="*/ 288 w 321" name="T98"/>
                <a:gd fmla="*/ 288 h 609" name="T99"/>
                <a:gd fmla="*/ 264 w 321" name="T100"/>
                <a:gd fmla="*/ 360 h 609" name="T101"/>
                <a:gd fmla="*/ 272 w 321" name="T102"/>
                <a:gd fmla="*/ 376 h 609" name="T103"/>
                <a:gd fmla="*/ 288 w 321" name="T104"/>
                <a:gd fmla="*/ 432 h 609" name="T105"/>
                <a:gd fmla="*/ 320 w 321" name="T106"/>
                <a:gd fmla="*/ 480 h 609" name="T107"/>
                <a:gd fmla="*/ 0 w 321" name="T108"/>
                <a:gd fmla="*/ 0 h 609" name="T109"/>
                <a:gd fmla="*/ 321 w 321" name="T110"/>
                <a:gd fmla="*/ 609 h 609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T111" l="T108" r="T110" t="T109"/>
              <a:pathLst>
                <a:path h="609" w="321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00A1D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3062288" y="3387725"/>
              <a:ext cx="261937" cy="431800"/>
            </a:xfrm>
            <a:custGeom>
              <a:gdLst>
                <a:gd fmla="*/ 176 w 177" name="T0"/>
                <a:gd fmla="*/ 120 h 313" name="T1"/>
                <a:gd fmla="*/ 160 w 177" name="T2"/>
                <a:gd fmla="*/ 104 h 313" name="T3"/>
                <a:gd fmla="*/ 120 w 177" name="T4"/>
                <a:gd fmla="*/ 88 h 313" name="T5"/>
                <a:gd fmla="*/ 136 w 177" name="T6"/>
                <a:gd fmla="*/ 32 h 313" name="T7"/>
                <a:gd fmla="*/ 128 w 177" name="T8"/>
                <a:gd fmla="*/ 0 h 313" name="T9"/>
                <a:gd fmla="*/ 72 w 177" name="T10"/>
                <a:gd fmla="*/ 56 h 313" name="T11"/>
                <a:gd fmla="*/ 64 w 177" name="T12"/>
                <a:gd fmla="*/ 112 h 313" name="T13"/>
                <a:gd fmla="*/ 40 w 177" name="T14"/>
                <a:gd fmla="*/ 120 h 313" name="T15"/>
                <a:gd fmla="*/ 8 w 177" name="T16"/>
                <a:gd fmla="*/ 144 h 313" name="T17"/>
                <a:gd fmla="*/ 0 w 177" name="T18"/>
                <a:gd fmla="*/ 168 h 313" name="T19"/>
                <a:gd fmla="*/ 40 w 177" name="T20"/>
                <a:gd fmla="*/ 192 h 313" name="T21"/>
                <a:gd fmla="*/ 40 w 177" name="T22"/>
                <a:gd fmla="*/ 224 h 313" name="T23"/>
                <a:gd fmla="*/ 48 w 177" name="T24"/>
                <a:gd fmla="*/ 240 h 313" name="T25"/>
                <a:gd fmla="*/ 40 w 177" name="T26"/>
                <a:gd fmla="*/ 264 h 313" name="T27"/>
                <a:gd fmla="*/ 48 w 177" name="T28"/>
                <a:gd fmla="*/ 280 h 313" name="T29"/>
                <a:gd fmla="*/ 96 w 177" name="T30"/>
                <a:gd fmla="*/ 312 h 313" name="T31"/>
                <a:gd fmla="*/ 112 w 177" name="T32"/>
                <a:gd fmla="*/ 312 h 313" name="T33"/>
                <a:gd fmla="*/ 112 w 177" name="T34"/>
                <a:gd fmla="*/ 296 h 313" name="T35"/>
                <a:gd fmla="*/ 128 w 177" name="T36"/>
                <a:gd fmla="*/ 272 h 313" name="T37"/>
                <a:gd fmla="*/ 120 w 177" name="T38"/>
                <a:gd fmla="*/ 240 h 313" name="T39"/>
                <a:gd fmla="*/ 112 w 177" name="T40"/>
                <a:gd fmla="*/ 240 h 313" name="T41"/>
                <a:gd fmla="*/ 104 w 177" name="T42"/>
                <a:gd fmla="*/ 208 h 313" name="T43"/>
                <a:gd fmla="*/ 120 w 177" name="T44"/>
                <a:gd fmla="*/ 208 h 313" name="T45"/>
                <a:gd fmla="*/ 120 w 177" name="T46"/>
                <a:gd fmla="*/ 176 h 313" name="T47"/>
                <a:gd fmla="*/ 136 w 177" name="T48"/>
                <a:gd fmla="*/ 176 h 313" name="T49"/>
                <a:gd fmla="*/ 152 w 177" name="T50"/>
                <a:gd fmla="*/ 184 h 313" name="T51"/>
                <a:gd fmla="*/ 160 w 177" name="T52"/>
                <a:gd fmla="*/ 136 h 313" name="T53"/>
                <a:gd fmla="*/ 176 w 177" name="T54"/>
                <a:gd fmla="*/ 120 h 313" name="T55"/>
                <a:gd fmla="*/ 0 w 177" name="T56"/>
                <a:gd fmla="*/ 0 h 313" name="T57"/>
                <a:gd fmla="*/ 177 w 177" name="T58"/>
                <a:gd fmla="*/ 313 h 313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T59" l="T56" r="T58" t="T57"/>
              <a:pathLst>
                <a:path h="313" w="177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31" name="Freeform 34"/>
            <p:cNvSpPr/>
            <p:nvPr/>
          </p:nvSpPr>
          <p:spPr bwMode="auto">
            <a:xfrm>
              <a:off x="2125663" y="2959100"/>
              <a:ext cx="1277937" cy="1155700"/>
            </a:xfrm>
            <a:custGeom>
              <a:gdLst>
                <a:gd fmla="*/ 632 w 857" name="T0"/>
                <a:gd fmla="*/ 480 h 841" name="T1"/>
                <a:gd fmla="*/ 672 w 857" name="T2"/>
                <a:gd fmla="*/ 536 h 841" name="T3"/>
                <a:gd fmla="*/ 672 w 857" name="T4"/>
                <a:gd fmla="*/ 568 h 841" name="T5"/>
                <a:gd fmla="*/ 736 w 857" name="T6"/>
                <a:gd fmla="*/ 624 h 841" name="T7"/>
                <a:gd fmla="*/ 744 w 857" name="T8"/>
                <a:gd fmla="*/ 600 h 841" name="T9"/>
                <a:gd fmla="*/ 752 w 857" name="T10"/>
                <a:gd fmla="*/ 552 h 841" name="T11"/>
                <a:gd fmla="*/ 736 w 857" name="T12"/>
                <a:gd fmla="*/ 520 h 841" name="T13"/>
                <a:gd fmla="*/ 752 w 857" name="T14"/>
                <a:gd fmla="*/ 488 h 841" name="T15"/>
                <a:gd fmla="*/ 800 w 857" name="T16"/>
                <a:gd fmla="*/ 512 h 841" name="T17"/>
                <a:gd fmla="*/ 856 w 857" name="T18"/>
                <a:gd fmla="*/ 552 h 841" name="T19"/>
                <a:gd fmla="*/ 800 w 857" name="T20"/>
                <a:gd fmla="*/ 632 h 841" name="T21"/>
                <a:gd fmla="*/ 776 w 857" name="T22"/>
                <a:gd fmla="*/ 664 h 841" name="T23"/>
                <a:gd fmla="*/ 736 w 857" name="T24"/>
                <a:gd fmla="*/ 648 h 841" name="T25"/>
                <a:gd fmla="*/ 704 w 857" name="T26"/>
                <a:gd fmla="*/ 752 h 841" name="T27"/>
                <a:gd fmla="*/ 696 w 857" name="T28"/>
                <a:gd fmla="*/ 776 h 841" name="T29"/>
                <a:gd fmla="*/ 688 w 857" name="T30"/>
                <a:gd fmla="*/ 808 h 841" name="T31"/>
                <a:gd fmla="*/ 632 w 857" name="T32"/>
                <a:gd fmla="*/ 840 h 841" name="T33"/>
                <a:gd fmla="*/ 592 w 857" name="T34"/>
                <a:gd fmla="*/ 760 h 841" name="T35"/>
                <a:gd fmla="*/ 576 w 857" name="T36"/>
                <a:gd fmla="*/ 752 h 841" name="T37"/>
                <a:gd fmla="*/ 528 w 857" name="T38"/>
                <a:gd fmla="*/ 696 h 841" name="T39"/>
                <a:gd fmla="*/ 496 w 857" name="T40"/>
                <a:gd fmla="*/ 712 h 841" name="T41"/>
                <a:gd fmla="*/ 488 w 857" name="T42"/>
                <a:gd fmla="*/ 728 h 841" name="T43"/>
                <a:gd fmla="*/ 480 w 857" name="T44"/>
                <a:gd fmla="*/ 776 h 841" name="T45"/>
                <a:gd fmla="*/ 464 w 857" name="T46"/>
                <a:gd fmla="*/ 744 h 841" name="T47"/>
                <a:gd fmla="*/ 416 w 857" name="T48"/>
                <a:gd fmla="*/ 728 h 841" name="T49"/>
                <a:gd fmla="*/ 408 w 857" name="T50"/>
                <a:gd fmla="*/ 688 h 841" name="T51"/>
                <a:gd fmla="*/ 456 w 857" name="T52"/>
                <a:gd fmla="*/ 696 h 841" name="T53"/>
                <a:gd fmla="*/ 488 w 857" name="T54"/>
                <a:gd fmla="*/ 672 h 841" name="T55"/>
                <a:gd fmla="*/ 464 w 857" name="T56"/>
                <a:gd fmla="*/ 640 h 841" name="T57"/>
                <a:gd fmla="*/ 504 w 857" name="T58"/>
                <a:gd fmla="*/ 600 h 841" name="T59"/>
                <a:gd fmla="*/ 536 w 857" name="T60"/>
                <a:gd fmla="*/ 568 h 841" name="T61"/>
                <a:gd fmla="*/ 480 w 857" name="T62"/>
                <a:gd fmla="*/ 408 h 841" name="T63"/>
                <a:gd fmla="*/ 408 w 857" name="T64"/>
                <a:gd fmla="*/ 360 h 841" name="T65"/>
                <a:gd fmla="*/ 344 w 857" name="T66"/>
                <a:gd fmla="*/ 336 h 841" name="T67"/>
                <a:gd fmla="*/ 280 w 857" name="T68"/>
                <a:gd fmla="*/ 312 h 841" name="T69"/>
                <a:gd fmla="*/ 208 w 857" name="T70"/>
                <a:gd fmla="*/ 336 h 841" name="T71"/>
                <a:gd fmla="*/ 48 w 857" name="T72"/>
                <a:gd fmla="*/ 240 h 841" name="T73"/>
                <a:gd fmla="*/ 8 w 857" name="T74"/>
                <a:gd fmla="*/ 160 h 841" name="T75"/>
                <a:gd fmla="*/ 48 w 857" name="T76"/>
                <a:gd fmla="*/ 152 h 841" name="T77"/>
                <a:gd fmla="*/ 112 w 857" name="T78"/>
                <a:gd fmla="*/ 96 h 841" name="T79"/>
                <a:gd fmla="*/ 136 w 857" name="T80"/>
                <a:gd fmla="*/ 64 h 841" name="T81"/>
                <a:gd fmla="*/ 216 w 857" name="T82"/>
                <a:gd fmla="*/ 32 h 841" name="T83"/>
                <a:gd fmla="*/ 232 w 857" name="T84"/>
                <a:gd fmla="*/ 0 h 841" name="T85"/>
                <a:gd fmla="*/ 288 w 857" name="T86"/>
                <a:gd fmla="*/ 72 h 841" name="T87"/>
                <a:gd fmla="*/ 296 w 857" name="T88"/>
                <a:gd fmla="*/ 128 h 841" name="T89"/>
                <a:gd fmla="*/ 312 w 857" name="T90"/>
                <a:gd fmla="*/ 176 h 841" name="T91"/>
                <a:gd fmla="*/ 336 w 857" name="T92"/>
                <a:gd fmla="*/ 192 h 841" name="T93"/>
                <a:gd fmla="*/ 408 w 857" name="T94"/>
                <a:gd fmla="*/ 176 h 841" name="T95"/>
                <a:gd fmla="*/ 408 w 857" name="T96"/>
                <a:gd fmla="*/ 216 h 841" name="T97"/>
                <a:gd fmla="*/ 384 w 857" name="T98"/>
                <a:gd fmla="*/ 256 h 841" name="T99"/>
                <a:gd fmla="*/ 432 w 857" name="T100"/>
                <a:gd fmla="*/ 328 h 841" name="T101"/>
                <a:gd fmla="*/ 496 w 857" name="T102"/>
                <a:gd fmla="*/ 344 h 841" name="T103"/>
                <a:gd fmla="*/ 528 w 857" name="T104"/>
                <a:gd fmla="*/ 320 h 841" name="T105"/>
                <a:gd fmla="*/ 584 w 857" name="T106"/>
                <a:gd fmla="*/ 320 h 841" name="T107"/>
                <a:gd fmla="*/ 624 w 857" name="T108"/>
                <a:gd fmla="*/ 336 h 841" name="T109"/>
                <a:gd fmla="*/ 576 w 857" name="T110"/>
                <a:gd fmla="*/ 392 h 841" name="T111"/>
                <a:gd fmla="*/ 600 w 857" name="T112"/>
                <a:gd fmla="*/ 456 h 841" name="T113"/>
                <a:gd fmla="*/ 0 w 857" name="T114"/>
                <a:gd fmla="*/ 0 h 841" name="T115"/>
                <a:gd fmla="*/ 857 w 857" name="T116"/>
                <a:gd fmla="*/ 841 h 841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T117" l="T114" r="T116" t="T115"/>
              <a:pathLst>
                <a:path h="841" w="857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32" name="Freeform 35"/>
            <p:cNvSpPr/>
            <p:nvPr/>
          </p:nvSpPr>
          <p:spPr bwMode="auto">
            <a:xfrm>
              <a:off x="2530475" y="1892300"/>
              <a:ext cx="2124075" cy="1706563"/>
            </a:xfrm>
            <a:custGeom>
              <a:gdLst>
                <a:gd fmla="*/ 16 w 1425" name="T0"/>
                <a:gd fmla="*/ 896 h 1241" name="T1"/>
                <a:gd fmla="*/ 64 w 1425" name="T2"/>
                <a:gd fmla="*/ 968 h 1241" name="T3"/>
                <a:gd fmla="*/ 136 w 1425" name="T4"/>
                <a:gd fmla="*/ 976 h 1241" name="T5"/>
                <a:gd fmla="*/ 112 w 1425" name="T6"/>
                <a:gd fmla="*/ 1032 h 1241" name="T7"/>
                <a:gd fmla="*/ 216 w 1425" name="T8"/>
                <a:gd fmla="*/ 1128 h 1241" name="T9"/>
                <a:gd fmla="*/ 256 w 1425" name="T10"/>
                <a:gd fmla="*/ 1096 h 1241" name="T11"/>
                <a:gd fmla="*/ 352 w 1425" name="T12"/>
                <a:gd fmla="*/ 1104 h 1241" name="T13"/>
                <a:gd fmla="*/ 328 w 1425" name="T14"/>
                <a:gd fmla="*/ 1240 h 1241" name="T15"/>
                <a:gd fmla="*/ 424 w 1425" name="T16"/>
                <a:gd fmla="*/ 1200 h 1241" name="T17"/>
                <a:gd fmla="*/ 496 w 1425" name="T18"/>
                <a:gd fmla="*/ 1112 h 1241" name="T19"/>
                <a:gd fmla="*/ 560 w 1425" name="T20"/>
                <a:gd fmla="*/ 1224 h 1241" name="T21"/>
                <a:gd fmla="*/ 600 w 1425" name="T22"/>
                <a:gd fmla="*/ 1200 h 1241" name="T23"/>
                <a:gd fmla="*/ 664 w 1425" name="T24"/>
                <a:gd fmla="*/ 1112 h 1241" name="T25"/>
                <a:gd fmla="*/ 704 w 1425" name="T26"/>
                <a:gd fmla="*/ 1096 h 1241" name="T27"/>
                <a:gd fmla="*/ 736 w 1425" name="T28"/>
                <a:gd fmla="*/ 1096 h 1241" name="T29"/>
                <a:gd fmla="*/ 800 w 1425" name="T30"/>
                <a:gd fmla="*/ 1024 h 1241" name="T31"/>
                <a:gd fmla="*/ 864 w 1425" name="T32"/>
                <a:gd fmla="*/ 1008 h 1241" name="T33"/>
                <a:gd fmla="*/ 896 w 1425" name="T34"/>
                <a:gd fmla="*/ 920 h 1241" name="T35"/>
                <a:gd fmla="*/ 944 w 1425" name="T36"/>
                <a:gd fmla="*/ 912 h 1241" name="T37"/>
                <a:gd fmla="*/ 1008 w 1425" name="T38"/>
                <a:gd fmla="*/ 872 h 1241" name="T39"/>
                <a:gd fmla="*/ 1088 w 1425" name="T40"/>
                <a:gd fmla="*/ 824 h 1241" name="T41"/>
                <a:gd fmla="*/ 1128 w 1425" name="T42"/>
                <a:gd fmla="*/ 920 h 1241" name="T43"/>
                <a:gd fmla="*/ 1176 w 1425" name="T44"/>
                <a:gd fmla="*/ 888 h 1241" name="T45"/>
                <a:gd fmla="*/ 1176 w 1425" name="T46"/>
                <a:gd fmla="*/ 840 h 1241" name="T47"/>
                <a:gd fmla="*/ 1352 w 1425" name="T48"/>
                <a:gd fmla="*/ 784 h 1241" name="T49"/>
                <a:gd fmla="*/ 1376 w 1425" name="T50"/>
                <a:gd fmla="*/ 728 h 1241" name="T51"/>
                <a:gd fmla="*/ 1312 w 1425" name="T52"/>
                <a:gd fmla="*/ 672 h 1241" name="T53"/>
                <a:gd fmla="*/ 1264 w 1425" name="T54"/>
                <a:gd fmla="*/ 560 h 1241" name="T55"/>
                <a:gd fmla="*/ 1336 w 1425" name="T56"/>
                <a:gd fmla="*/ 560 h 1241" name="T57"/>
                <a:gd fmla="*/ 1352 w 1425" name="T58"/>
                <a:gd fmla="*/ 472 h 1241" name="T59"/>
                <a:gd fmla="*/ 1296 w 1425" name="T60"/>
                <a:gd fmla="*/ 432 h 1241" name="T61"/>
                <a:gd fmla="*/ 1392 w 1425" name="T62"/>
                <a:gd fmla="*/ 296 h 1241" name="T63"/>
                <a:gd fmla="*/ 1424 w 1425" name="T64"/>
                <a:gd fmla="*/ 128 h 1241" name="T65"/>
                <a:gd fmla="*/ 1344 w 1425" name="T66"/>
                <a:gd fmla="*/ 128 h 1241" name="T67"/>
                <a:gd fmla="*/ 1264 w 1425" name="T68"/>
                <a:gd fmla="*/ 72 h 1241" name="T69"/>
                <a:gd fmla="*/ 1192 w 1425" name="T70"/>
                <a:gd fmla="*/ 64 h 1241" name="T71"/>
                <a:gd fmla="*/ 1168 w 1425" name="T72"/>
                <a:gd fmla="*/ 0 h 1241" name="T73"/>
                <a:gd fmla="*/ 1160 w 1425" name="T74"/>
                <a:gd fmla="*/ 64 h 1241" name="T75"/>
                <a:gd fmla="*/ 1128 w 1425" name="T76"/>
                <a:gd fmla="*/ 168 h 1241" name="T77"/>
                <a:gd fmla="*/ 1120 w 1425" name="T78"/>
                <a:gd fmla="*/ 240 h 1241" name="T79"/>
                <a:gd fmla="*/ 992 w 1425" name="T80"/>
                <a:gd fmla="*/ 280 h 1241" name="T81"/>
                <a:gd fmla="*/ 992 w 1425" name="T82"/>
                <a:gd fmla="*/ 432 h 1241" name="T83"/>
                <a:gd fmla="*/ 1056 w 1425" name="T84"/>
                <a:gd fmla="*/ 416 h 1241" name="T85"/>
                <a:gd fmla="*/ 1136 w 1425" name="T86"/>
                <a:gd fmla="*/ 448 h 1241" name="T87"/>
                <a:gd fmla="*/ 1136 w 1425" name="T88"/>
                <a:gd fmla="*/ 504 h 1241" name="T89"/>
                <a:gd fmla="*/ 1040 w 1425" name="T90"/>
                <a:gd fmla="*/ 536 h 1241" name="T91"/>
                <a:gd fmla="*/ 992 w 1425" name="T92"/>
                <a:gd fmla="*/ 592 h 1241" name="T93"/>
                <a:gd fmla="*/ 864 w 1425" name="T94"/>
                <a:gd fmla="*/ 664 h 1241" name="T95"/>
                <a:gd fmla="*/ 760 w 1425" name="T96"/>
                <a:gd fmla="*/ 648 h 1241" name="T97"/>
                <a:gd fmla="*/ 768 w 1425" name="T98"/>
                <a:gd fmla="*/ 752 h 1241" name="T99"/>
                <a:gd fmla="*/ 640 w 1425" name="T100"/>
                <a:gd fmla="*/ 848 h 1241" name="T101"/>
                <a:gd fmla="*/ 456 w 1425" name="T102"/>
                <a:gd fmla="*/ 880 h 1241" name="T103"/>
                <a:gd fmla="*/ 352 w 1425" name="T104"/>
                <a:gd fmla="*/ 888 h 1241" name="T105"/>
                <a:gd fmla="*/ 248 w 1425" name="T106"/>
                <a:gd fmla="*/ 864 h 1241" name="T107"/>
                <a:gd fmla="*/ 96 w 1425" name="T108"/>
                <a:gd fmla="*/ 816 h 1241" name="T109"/>
                <a:gd fmla="*/ 0 w 1425" name="T110"/>
                <a:gd fmla="*/ 0 h 1241" name="T111"/>
                <a:gd fmla="*/ 1425 w 1425" name="T112"/>
                <a:gd fmla="*/ 1241 h 1241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T113" l="T110" r="T112" t="T111"/>
              <a:pathLst>
                <a:path h="1241" w="1425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33" name="Freeform 36"/>
            <p:cNvSpPr/>
            <p:nvPr/>
          </p:nvSpPr>
          <p:spPr bwMode="auto">
            <a:xfrm>
              <a:off x="576263" y="2179638"/>
              <a:ext cx="1897062" cy="1419225"/>
            </a:xfrm>
            <a:custGeom>
              <a:gdLst>
                <a:gd fmla="*/ 1256 w 1273" name="T0"/>
                <a:gd fmla="*/ 576 h 1033" name="T1"/>
                <a:gd fmla="*/ 1240 w 1273" name="T2"/>
                <a:gd fmla="*/ 632 h 1033" name="T3"/>
                <a:gd fmla="*/ 1176 w 1273" name="T4"/>
                <a:gd fmla="*/ 632 h 1033" name="T5"/>
                <a:gd fmla="*/ 1152 w 1273" name="T6"/>
                <a:gd fmla="*/ 664 h 1033" name="T7"/>
                <a:gd fmla="*/ 1080 w 1273" name="T8"/>
                <a:gd fmla="*/ 720 h 1033" name="T9"/>
                <a:gd fmla="*/ 1048 w 1273" name="T10"/>
                <a:gd fmla="*/ 728 h 1033" name="T11"/>
                <a:gd fmla="*/ 936 w 1273" name="T12"/>
                <a:gd fmla="*/ 824 h 1033" name="T13"/>
                <a:gd fmla="*/ 880 w 1273" name="T14"/>
                <a:gd fmla="*/ 880 h 1033" name="T15"/>
                <a:gd fmla="*/ 920 w 1273" name="T16"/>
                <a:gd fmla="*/ 944 h 1033" name="T17"/>
                <a:gd fmla="*/ 888 w 1273" name="T18"/>
                <a:gd fmla="*/ 992 h 1033" name="T19"/>
                <a:gd fmla="*/ 896 w 1273" name="T20"/>
                <a:gd fmla="*/ 1032 h 1033" name="T21"/>
                <a:gd fmla="*/ 840 w 1273" name="T22"/>
                <a:gd fmla="*/ 1016 h 1033" name="T23"/>
                <a:gd fmla="*/ 808 w 1273" name="T24"/>
                <a:gd fmla="*/ 1000 h 1033" name="T25"/>
                <a:gd fmla="*/ 736 w 1273" name="T26"/>
                <a:gd fmla="*/ 960 h 1033" name="T27"/>
                <a:gd fmla="*/ 600 w 1273" name="T28"/>
                <a:gd fmla="*/ 984 h 1033" name="T29"/>
                <a:gd fmla="*/ 512 w 1273" name="T30"/>
                <a:gd fmla="*/ 992 h 1033" name="T31"/>
                <a:gd fmla="*/ 432 w 1273" name="T32"/>
                <a:gd fmla="*/ 952 h 1033" name="T33"/>
                <a:gd fmla="*/ 368 w 1273" name="T34"/>
                <a:gd fmla="*/ 960 h 1033" name="T35"/>
                <a:gd fmla="*/ 272 w 1273" name="T36"/>
                <a:gd fmla="*/ 928 h 1033" name="T37"/>
                <a:gd fmla="*/ 216 w 1273" name="T38"/>
                <a:gd fmla="*/ 984 h 1033" name="T39"/>
                <a:gd fmla="*/ 152 w 1273" name="T40"/>
                <a:gd fmla="*/ 944 h 1033" name="T41"/>
                <a:gd fmla="*/ 104 w 1273" name="T42"/>
                <a:gd fmla="*/ 864 h 1033" name="T43"/>
                <a:gd fmla="*/ 56 w 1273" name="T44"/>
                <a:gd fmla="*/ 800 h 1033" name="T45"/>
                <a:gd fmla="*/ 64 w 1273" name="T46"/>
                <a:gd fmla="*/ 776 h 1033" name="T47"/>
                <a:gd fmla="*/ 40 w 1273" name="T48"/>
                <a:gd fmla="*/ 712 h 1033" name="T49"/>
                <a:gd fmla="*/ 0 w 1273" name="T50"/>
                <a:gd fmla="*/ 688 h 1033" name="T51"/>
                <a:gd fmla="*/ 32 w 1273" name="T52"/>
                <a:gd fmla="*/ 688 h 1033" name="T53"/>
                <a:gd fmla="*/ 32 w 1273" name="T54"/>
                <a:gd fmla="*/ 616 h 1033" name="T55"/>
                <a:gd fmla="*/ 24 w 1273" name="T56"/>
                <a:gd fmla="*/ 568 h 1033" name="T57"/>
                <a:gd fmla="*/ 0 w 1273" name="T58"/>
                <a:gd fmla="*/ 520 h 1033" name="T59"/>
                <a:gd fmla="*/ 88 w 1273" name="T60"/>
                <a:gd fmla="*/ 464 h 1033" name="T61"/>
                <a:gd fmla="*/ 136 w 1273" name="T62"/>
                <a:gd fmla="*/ 456 h 1033" name="T63"/>
                <a:gd fmla="*/ 152 w 1273" name="T64"/>
                <a:gd fmla="*/ 480 h 1033" name="T65"/>
                <a:gd fmla="*/ 200 w 1273" name="T66"/>
                <a:gd fmla="*/ 480 h 1033" name="T67"/>
                <a:gd fmla="*/ 304 w 1273" name="T68"/>
                <a:gd fmla="*/ 456 h 1033" name="T69"/>
                <a:gd fmla="*/ 416 w 1273" name="T70"/>
                <a:gd fmla="*/ 424 h 1033" name="T71"/>
                <a:gd fmla="*/ 424 w 1273" name="T72"/>
                <a:gd fmla="*/ 376 h 1033" name="T73"/>
                <a:gd fmla="*/ 472 w 1273" name="T74"/>
                <a:gd fmla="*/ 232 h 1033" name="T75"/>
                <a:gd fmla="*/ 456 w 1273" name="T76"/>
                <a:gd fmla="*/ 200 h 1033" name="T77"/>
                <a:gd fmla="*/ 592 w 1273" name="T78"/>
                <a:gd fmla="*/ 224 h 1033" name="T79"/>
                <a:gd fmla="*/ 664 w 1273" name="T80"/>
                <a:gd fmla="*/ 96 h 1033" name="T81"/>
                <a:gd fmla="*/ 784 w 1273" name="T82"/>
                <a:gd fmla="*/ 128 h 1033" name="T83"/>
                <a:gd fmla="*/ 784 w 1273" name="T84"/>
                <a:gd fmla="*/ 80 h 1033" name="T85"/>
                <a:gd fmla="*/ 840 w 1273" name="T86"/>
                <a:gd fmla="*/ 40 h 1033" name="T87"/>
                <a:gd fmla="*/ 880 w 1273" name="T88"/>
                <a:gd fmla="*/ 0 h 1033" name="T89"/>
                <a:gd fmla="*/ 928 w 1273" name="T90"/>
                <a:gd fmla="*/ 16 h 1033" name="T91"/>
                <a:gd fmla="*/ 928 w 1273" name="T92"/>
                <a:gd fmla="*/ 48 h 1033" name="T93"/>
                <a:gd fmla="*/ 960 w 1273" name="T94"/>
                <a:gd fmla="*/ 112 h 1033" name="T95"/>
                <a:gd fmla="*/ 1024 w 1273" name="T96"/>
                <a:gd fmla="*/ 144 h 1033" name="T97"/>
                <a:gd fmla="*/ 1040 w 1273" name="T98"/>
                <a:gd fmla="*/ 248 h 1033" name="T99"/>
                <a:gd fmla="*/ 1016 w 1273" name="T100"/>
                <a:gd fmla="*/ 336 h 1033" name="T101"/>
                <a:gd fmla="*/ 1112 w 1273" name="T102"/>
                <a:gd fmla="*/ 368 h 1033" name="T103"/>
                <a:gd fmla="*/ 1208 w 1273" name="T104"/>
                <a:gd fmla="*/ 440 h 1033" name="T105"/>
                <a:gd fmla="*/ 1232 w 1273" name="T106"/>
                <a:gd fmla="*/ 480 h 1033" name="T107"/>
                <a:gd fmla="*/ 1272 w 1273" name="T108"/>
                <a:gd fmla="*/ 568 h 1033" name="T109"/>
                <a:gd fmla="*/ 0 w 1273" name="T110"/>
                <a:gd fmla="*/ 0 h 1033" name="T111"/>
                <a:gd fmla="*/ 1273 w 1273" name="T112"/>
                <a:gd fmla="*/ 1033 h 1033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T113" l="T110" r="T112" t="T111"/>
              <a:pathLst>
                <a:path h="1033" w="127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34" name="Freeform 37"/>
            <p:cNvSpPr/>
            <p:nvPr/>
          </p:nvSpPr>
          <p:spPr bwMode="auto">
            <a:xfrm>
              <a:off x="4524375" y="4784725"/>
              <a:ext cx="190500" cy="355600"/>
            </a:xfrm>
            <a:custGeom>
              <a:gdLst>
                <a:gd fmla="*/ 24 w 129" name="T0"/>
                <a:gd fmla="*/ 232 h 257" name="T1"/>
                <a:gd fmla="*/ 32 w 129" name="T2"/>
                <a:gd fmla="*/ 248 h 257" name="T3"/>
                <a:gd fmla="*/ 56 w 129" name="T4"/>
                <a:gd fmla="*/ 256 h 257" name="T5"/>
                <a:gd fmla="*/ 64 w 129" name="T6"/>
                <a:gd fmla="*/ 224 h 257" name="T7"/>
                <a:gd fmla="*/ 104 w 129" name="T8"/>
                <a:gd fmla="*/ 184 h 257" name="T9"/>
                <a:gd fmla="*/ 104 w 129" name="T10"/>
                <a:gd fmla="*/ 128 h 257" name="T11"/>
                <a:gd fmla="*/ 120 w 129" name="T12"/>
                <a:gd fmla="*/ 96 h 257" name="T13"/>
                <a:gd fmla="*/ 128 w 129" name="T14"/>
                <a:gd fmla="*/ 72 h 257" name="T15"/>
                <a:gd fmla="*/ 112 w 129" name="T16"/>
                <a:gd fmla="*/ 56 h 257" name="T17"/>
                <a:gd fmla="*/ 104 w 129" name="T18"/>
                <a:gd fmla="*/ 0 h 257" name="T19"/>
                <a:gd fmla="*/ 64 w 129" name="T20"/>
                <a:gd fmla="*/ 24 h 257" name="T21"/>
                <a:gd fmla="*/ 48 w 129" name="T22"/>
                <a:gd fmla="*/ 24 h 257" name="T23"/>
                <a:gd fmla="*/ 56 w 129" name="T24"/>
                <a:gd fmla="*/ 40 h 257" name="T25"/>
                <a:gd fmla="*/ 24 w 129" name="T26"/>
                <a:gd fmla="*/ 72 h 257" name="T27"/>
                <a:gd fmla="*/ 24 w 129" name="T28"/>
                <a:gd fmla="*/ 112 h 257" name="T29"/>
                <a:gd fmla="*/ 0 w 129" name="T30"/>
                <a:gd fmla="*/ 136 h 257" name="T31"/>
                <a:gd fmla="*/ 8 w 129" name="T32"/>
                <a:gd fmla="*/ 168 h 257" name="T33"/>
                <a:gd fmla="*/ 16 w 129" name="T34"/>
                <a:gd fmla="*/ 224 h 257" name="T35"/>
                <a:gd fmla="*/ 24 w 129" name="T36"/>
                <a:gd fmla="*/ 232 h 257" name="T37"/>
                <a:gd fmla="*/ 0 w 129" name="T38"/>
                <a:gd fmla="*/ 0 h 257" name="T39"/>
                <a:gd fmla="*/ 129 w 129" name="T40"/>
                <a:gd fmla="*/ 257 h 257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T41" l="T38" r="T40" t="T39"/>
              <a:pathLst>
                <a:path h="257" w="129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7809697" y="2809816"/>
            <a:ext cx="1872208" cy="2706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algn="tl" blurRad="152400" dir="2700000" dist="63500" rotWithShape="0" sx="101000" sy="10100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r>
              <a:rPr altLang="en-US" b="1" lang="zh-CN" smtClean="0" sz="1400">
                <a:latin charset="-122" pitchFamily="34" typeface="微软雅黑"/>
                <a:ea charset="-122" pitchFamily="34" typeface="微软雅黑"/>
              </a:rPr>
              <a:t>上海</a:t>
            </a:r>
          </a:p>
        </p:txBody>
      </p:sp>
      <p:sp>
        <p:nvSpPr>
          <p:cNvPr id="36" name="矩形 35"/>
          <p:cNvSpPr/>
          <p:nvPr/>
        </p:nvSpPr>
        <p:spPr>
          <a:xfrm>
            <a:off x="7809697" y="3232488"/>
            <a:ext cx="2664296" cy="27066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algn="tl" blurRad="152400" dir="2700000" dist="63500" rotWithShape="0" sx="101000" sy="10100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r>
              <a:rPr altLang="en-US" b="1" lang="zh-CN" smtClean="0" sz="1400">
                <a:latin charset="-122" pitchFamily="34" typeface="微软雅黑"/>
                <a:ea charset="-122" pitchFamily="34" typeface="微软雅黑"/>
              </a:rPr>
              <a:t>广州</a:t>
            </a:r>
          </a:p>
        </p:txBody>
      </p:sp>
      <p:sp>
        <p:nvSpPr>
          <p:cNvPr id="37" name="矩形 36"/>
          <p:cNvSpPr/>
          <p:nvPr/>
        </p:nvSpPr>
        <p:spPr>
          <a:xfrm>
            <a:off x="7809697" y="3651935"/>
            <a:ext cx="2376264" cy="2706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algn="tl" blurRad="152400" dir="2700000" dist="63500" rotWithShape="0" sx="101000" sy="10100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r>
              <a:rPr altLang="en-US" b="1" lang="zh-CN" smtClean="0" sz="1400">
                <a:latin charset="-122" pitchFamily="34" typeface="微软雅黑"/>
                <a:ea charset="-122" pitchFamily="34" typeface="微软雅黑"/>
              </a:rPr>
              <a:t>成都</a:t>
            </a:r>
          </a:p>
        </p:txBody>
      </p:sp>
      <p:sp>
        <p:nvSpPr>
          <p:cNvPr id="38" name="矩形 37"/>
          <p:cNvSpPr/>
          <p:nvPr/>
        </p:nvSpPr>
        <p:spPr>
          <a:xfrm>
            <a:off x="9897928" y="2694835"/>
            <a:ext cx="123783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mtClean="0" sz="2000">
                <a:solidFill>
                  <a:srgbClr val="00A1DA"/>
                </a:solidFill>
                <a:latin charset="-122" pitchFamily="34" typeface="微软雅黑"/>
                <a:ea charset="-122" pitchFamily="34" typeface="微软雅黑"/>
              </a:rPr>
              <a:t>10%</a:t>
            </a:r>
          </a:p>
        </p:txBody>
      </p:sp>
      <p:sp>
        <p:nvSpPr>
          <p:cNvPr id="39" name="矩形 38"/>
          <p:cNvSpPr/>
          <p:nvPr/>
        </p:nvSpPr>
        <p:spPr>
          <a:xfrm>
            <a:off x="5779786" y="1792155"/>
            <a:ext cx="2605702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b="1" lang="zh-CN" smtClean="0" sz="2000">
                <a:solidFill>
                  <a:srgbClr val="00A1DA"/>
                </a:solidFill>
                <a:latin charset="-122" pitchFamily="34" typeface="微软雅黑"/>
                <a:ea charset="-122" pitchFamily="34" typeface="微软雅黑"/>
              </a:rPr>
              <a:t>业务覆盖范围</a:t>
            </a:r>
          </a:p>
        </p:txBody>
      </p:sp>
      <p:sp>
        <p:nvSpPr>
          <p:cNvPr id="40" name="矩形 39"/>
          <p:cNvSpPr/>
          <p:nvPr/>
        </p:nvSpPr>
        <p:spPr>
          <a:xfrm>
            <a:off x="5798836" y="2272243"/>
            <a:ext cx="1614544" cy="1883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请输入您的内容，或通过右键选择只保留文本来粘贴您的内容。请输入您的内容，或通过右键选择只保留文本来粘贴您的内容。</a:t>
            </a:r>
          </a:p>
        </p:txBody>
      </p:sp>
      <p:sp>
        <p:nvSpPr>
          <p:cNvPr id="41" name="矩形 40"/>
          <p:cNvSpPr/>
          <p:nvPr/>
        </p:nvSpPr>
        <p:spPr>
          <a:xfrm>
            <a:off x="7809697" y="2360554"/>
            <a:ext cx="2376264" cy="270669"/>
          </a:xfrm>
          <a:prstGeom prst="rect">
            <a:avLst/>
          </a:prstGeom>
          <a:solidFill>
            <a:srgbClr val="00A1DA"/>
          </a:solidFill>
          <a:ln>
            <a:noFill/>
          </a:ln>
          <a:effectLst>
            <a:outerShdw algn="tl" blurRad="152400" dir="2700000" dist="63500" rotWithShape="0" sx="101000" sy="10100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r>
              <a:rPr altLang="en-US" b="1" lang="zh-CN" sz="1400">
                <a:latin charset="-122" pitchFamily="34" typeface="微软雅黑"/>
                <a:ea charset="-122" pitchFamily="34" typeface="微软雅黑"/>
              </a:rPr>
              <a:t>北京</a:t>
            </a:r>
          </a:p>
        </p:txBody>
      </p:sp>
      <p:pic>
        <p:nvPicPr>
          <p:cNvPr id="42" name="图片 41"/>
          <p:cNvPicPr/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00317" y="4754741"/>
            <a:ext cx="1566764" cy="1043923"/>
          </a:xfrm>
          <a:prstGeom prst="roundRect">
            <a:avLst/>
          </a:prstGeom>
          <a:ln w="28575">
            <a:solidFill>
              <a:srgbClr val="00A1DA"/>
            </a:solidFill>
          </a:ln>
        </p:spPr>
      </p:pic>
      <p:pic>
        <p:nvPicPr>
          <p:cNvPr id="43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569882" y="4678333"/>
            <a:ext cx="1565884" cy="1043923"/>
          </a:xfrm>
          <a:prstGeom prst="roundRect">
            <a:avLst/>
          </a:prstGeom>
          <a:noFill/>
          <a:ln w="28575">
            <a:solidFill>
              <a:srgbClr val="00A1DA"/>
            </a:solidFill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图片 43"/>
          <p:cNvPicPr/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85343" y="4718814"/>
            <a:ext cx="1578215" cy="1047211"/>
          </a:xfrm>
          <a:prstGeom prst="roundRect">
            <a:avLst/>
          </a:prstGeom>
          <a:ln w="28575">
            <a:solidFill>
              <a:srgbClr val="00A1DA"/>
            </a:solidFill>
          </a:ln>
        </p:spPr>
      </p:pic>
      <p:sp>
        <p:nvSpPr>
          <p:cNvPr id="52" name="矩形 51"/>
          <p:cNvSpPr/>
          <p:nvPr/>
        </p:nvSpPr>
        <p:spPr>
          <a:xfrm>
            <a:off x="10331048" y="2272243"/>
            <a:ext cx="123783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mtClean="0" sz="2000">
                <a:solidFill>
                  <a:srgbClr val="00A1DA"/>
                </a:solidFill>
                <a:latin charset="-122" pitchFamily="34" typeface="微软雅黑"/>
                <a:ea charset="-122" pitchFamily="34" typeface="微软雅黑"/>
              </a:rPr>
              <a:t>20%</a:t>
            </a:r>
          </a:p>
        </p:txBody>
      </p:sp>
      <p:sp>
        <p:nvSpPr>
          <p:cNvPr id="53" name="矩形 52"/>
          <p:cNvSpPr/>
          <p:nvPr/>
        </p:nvSpPr>
        <p:spPr>
          <a:xfrm>
            <a:off x="10549874" y="3088499"/>
            <a:ext cx="123783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mtClean="0" sz="2000">
                <a:solidFill>
                  <a:srgbClr val="00A1DA"/>
                </a:solidFill>
                <a:latin charset="-122" pitchFamily="34" typeface="微软雅黑"/>
                <a:ea charset="-122" pitchFamily="34" typeface="微软雅黑"/>
              </a:rPr>
              <a:t>50%</a:t>
            </a:r>
          </a:p>
        </p:txBody>
      </p:sp>
      <p:sp>
        <p:nvSpPr>
          <p:cNvPr id="54" name="矩形 53"/>
          <p:cNvSpPr/>
          <p:nvPr/>
        </p:nvSpPr>
        <p:spPr>
          <a:xfrm>
            <a:off x="10188144" y="3582195"/>
            <a:ext cx="123783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mtClean="0" sz="2000">
                <a:solidFill>
                  <a:srgbClr val="00A1DA"/>
                </a:solidFill>
                <a:latin charset="-122" pitchFamily="34" typeface="微软雅黑"/>
                <a:ea charset="-122" pitchFamily="34" typeface="微软雅黑"/>
              </a:rPr>
              <a:t>20%</a:t>
            </a:r>
          </a:p>
        </p:txBody>
      </p:sp>
    </p:spTree>
    <p:extLst>
      <p:ext uri="{BB962C8B-B14F-4D97-AF65-F5344CB8AC3E}">
        <p14:creationId val="4213752244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1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3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7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2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1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0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9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6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6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7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7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7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52"/>
      <p:bldP grpId="0" spid="53"/>
      <p:bldP grpId="0" spid="5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126654" y="169476"/>
            <a:ext cx="252028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重点项目</a:t>
            </a:r>
          </a:p>
        </p:txBody>
      </p:sp>
      <p:sp>
        <p:nvSpPr>
          <p:cNvPr id="3" name="矩形 2"/>
          <p:cNvSpPr/>
          <p:nvPr/>
        </p:nvSpPr>
        <p:spPr>
          <a:xfrm>
            <a:off x="6298227" y="3662769"/>
            <a:ext cx="3037338" cy="210661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19050">
            <a:solidFill>
              <a:schemeClr val="bg1"/>
            </a:solidFill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2638821" y="1472019"/>
            <a:ext cx="3103780" cy="210661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19050">
            <a:solidFill>
              <a:schemeClr val="bg1"/>
            </a:solidFill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5"/>
          <p:cNvGrpSpPr/>
          <p:nvPr/>
        </p:nvGrpSpPr>
        <p:grpSpPr>
          <a:xfrm>
            <a:off x="5471139" y="1510119"/>
            <a:ext cx="4872539" cy="2106613"/>
            <a:chOff x="5831780" y="1788244"/>
            <a:chExt cx="3895118" cy="1684286"/>
          </a:xfrm>
          <a:solidFill>
            <a:srgbClr val="09C989"/>
          </a:solidFill>
        </p:grpSpPr>
        <p:sp>
          <p:nvSpPr>
            <p:cNvPr id="6" name="Rectangle 1"/>
            <p:cNvSpPr/>
            <p:nvPr/>
          </p:nvSpPr>
          <p:spPr bwMode="auto">
            <a:xfrm>
              <a:off x="6075438" y="1788244"/>
              <a:ext cx="3651460" cy="1684286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lang="en-US"/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5812088" y="3002295"/>
              <a:ext cx="286849" cy="247465"/>
            </a:xfrm>
            <a:prstGeom prst="triangl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" name="组合 25"/>
          <p:cNvGrpSpPr/>
          <p:nvPr/>
        </p:nvGrpSpPr>
        <p:grpSpPr>
          <a:xfrm>
            <a:off x="1702716" y="3624669"/>
            <a:ext cx="4886024" cy="2182813"/>
            <a:chOff x="5907365" y="1787673"/>
            <a:chExt cx="3905900" cy="1745210"/>
          </a:xfrm>
          <a:solidFill>
            <a:srgbClr val="05B32E"/>
          </a:solidFill>
        </p:grpSpPr>
        <p:sp>
          <p:nvSpPr>
            <p:cNvPr id="9" name="Rectangle 1"/>
            <p:cNvSpPr/>
            <p:nvPr/>
          </p:nvSpPr>
          <p:spPr bwMode="auto">
            <a:xfrm flipH="1">
              <a:off x="5907365" y="1787673"/>
              <a:ext cx="3663510" cy="174521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lang="en-US"/>
            </a:p>
          </p:txBody>
        </p:sp>
        <p:sp>
          <p:nvSpPr>
            <p:cNvPr id="10" name="等腰三角形 9"/>
            <p:cNvSpPr/>
            <p:nvPr/>
          </p:nvSpPr>
          <p:spPr>
            <a:xfrm flipH="1" rot="5400000">
              <a:off x="9545474" y="3002357"/>
              <a:ext cx="288118" cy="247465"/>
            </a:xfrm>
            <a:prstGeom prst="triangl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88627" y="2204864"/>
            <a:ext cx="3484907" cy="9692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您只需点击图片，然后通过右键找到填充图片，就可以换成您的图片而不影响效果。您只需点击图片，然后通过右键找到填充图片，就可以换成您的图片而不影响效果。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212321" y="1628800"/>
            <a:ext cx="1526197" cy="3428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87" lIns="68573" rIns="68573" tIns="34287" wrap="square">
            <a:spAutoFit/>
          </a:bodyPr>
          <a:lstStyle/>
          <a:p>
            <a:pPr algn="ctr"/>
            <a:r>
              <a:rPr altLang="en-US" b="1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重点项目一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78782" y="4388911"/>
            <a:ext cx="3484907" cy="9692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您只需点击图片，然后通过右键找到填充图片，就可以换成您的图片而不影响效果。您只需点击图片，然后通过右键找到填充图片，就可以换成您的图片而不影响效果。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272865" y="3717032"/>
            <a:ext cx="1526197" cy="3428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87" lIns="68573" rIns="68573" tIns="34287" wrap="square">
            <a:spAutoFit/>
          </a:bodyPr>
          <a:lstStyle/>
          <a:p>
            <a:pPr algn="ctr"/>
            <a:r>
              <a:rPr altLang="en-US" b="1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重点项目二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6279178" y="2047051"/>
            <a:ext cx="32724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318738" y="4154898"/>
            <a:ext cx="32724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939419063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75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1" nodeType="after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750" id="3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4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11"/>
      <p:bldP grpId="0" spid="12"/>
      <p:bldP grpId="0" spid="13"/>
      <p:bldP grpId="0" spid="1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060609" y="169476"/>
            <a:ext cx="266429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核心技术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40169" y="1412776"/>
            <a:ext cx="2305177" cy="7498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1200">
                <a:solidFill>
                  <a:prstClr val="black">
                    <a:lumMod val="65000"/>
                    <a:lumOff val="35000"/>
                  </a:prstClr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输入您的内容或者通过右键复制粘贴您的内容，并选择只保留文字。输入您的内容。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9669" y="2577894"/>
            <a:ext cx="2305177" cy="7498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1200">
                <a:solidFill>
                  <a:prstClr val="black">
                    <a:lumMod val="65000"/>
                    <a:lumOff val="35000"/>
                  </a:prstClr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输入您的内容或者通过右键复制粘贴您的内容，并选择只保留文字。输入您的内容。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89375" y="3817966"/>
            <a:ext cx="2305177" cy="7498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1200">
                <a:solidFill>
                  <a:prstClr val="black">
                    <a:lumMod val="65000"/>
                    <a:lumOff val="35000"/>
                  </a:prstClr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输入您的内容或者通过右键复制粘贴您的内容，并选择只保留文字。输入您的内容。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645524" y="1412776"/>
            <a:ext cx="2305177" cy="7498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prstClr val="black">
                    <a:lumMod val="65000"/>
                    <a:lumOff val="35000"/>
                  </a:prstClr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输入您的内容或者通过右键复制粘贴您的内容，并选择只保留文字。输入您的内容。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262638" y="2669491"/>
            <a:ext cx="2305177" cy="7498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prstClr val="black">
                    <a:lumMod val="65000"/>
                    <a:lumOff val="35000"/>
                  </a:prstClr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输入您的内容或者通过右键复制粘贴您的内容，并选择只保留文字。输入您的内容。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830590" y="3775157"/>
            <a:ext cx="2305177" cy="7498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prstClr val="black">
                    <a:lumMod val="65000"/>
                    <a:lumOff val="35000"/>
                  </a:prstClr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输入您的内容或者通过右键复制粘贴您的内容，并选择只保留文字。输入您的内容。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35153" y="5229200"/>
            <a:ext cx="9605850" cy="5303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请填入你的内容，或通过复制内容后用右键选择只保留文本来粘贴内容。请填入你的内容，或通过复制内容后用右键选择只保留文本来粘贴内容。请填入你的内容，或通过复制内容后用右键选择只保留文本来粘贴内容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016242" y="2450946"/>
            <a:ext cx="899388" cy="1145536"/>
            <a:chOff x="7016242" y="2450946"/>
            <a:chExt cx="899388" cy="1145536"/>
          </a:xfrm>
        </p:grpSpPr>
        <p:sp>
          <p:nvSpPr>
            <p:cNvPr id="11" name="Freeform 8"/>
            <p:cNvSpPr/>
            <p:nvPr/>
          </p:nvSpPr>
          <p:spPr bwMode="auto">
            <a:xfrm>
              <a:off x="7016242" y="2450946"/>
              <a:ext cx="899388" cy="1145536"/>
            </a:xfrm>
            <a:custGeom>
              <a:cxnLst>
                <a:cxn ang="0">
                  <a:pos x="284" y="0"/>
                </a:cxn>
                <a:cxn ang="0">
                  <a:pos x="593" y="900"/>
                </a:cxn>
                <a:cxn ang="0">
                  <a:pos x="292" y="797"/>
                </a:cxn>
                <a:cxn ang="0">
                  <a:pos x="0" y="364"/>
                </a:cxn>
                <a:cxn ang="0">
                  <a:pos x="284" y="0"/>
                </a:cxn>
              </a:cxnLst>
              <a:rect b="b" l="0" r="r" t="0"/>
              <a:pathLst>
                <a:path h="900" w="707">
                  <a:moveTo>
                    <a:pt x="284" y="0"/>
                  </a:moveTo>
                  <a:cubicBezTo>
                    <a:pt x="604" y="216"/>
                    <a:pt x="707" y="517"/>
                    <a:pt x="593" y="900"/>
                  </a:cubicBezTo>
                  <a:cubicBezTo>
                    <a:pt x="496" y="834"/>
                    <a:pt x="396" y="800"/>
                    <a:pt x="292" y="797"/>
                  </a:cubicBezTo>
                  <a:cubicBezTo>
                    <a:pt x="279" y="629"/>
                    <a:pt x="181" y="485"/>
                    <a:pt x="0" y="364"/>
                  </a:cubicBezTo>
                  <a:cubicBezTo>
                    <a:pt x="161" y="274"/>
                    <a:pt x="255" y="153"/>
                    <a:pt x="284" y="0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32"/>
            <p:cNvSpPr>
              <a:spLocks noEditPoints="1"/>
            </p:cNvSpPr>
            <p:nvPr/>
          </p:nvSpPr>
          <p:spPr bwMode="auto">
            <a:xfrm>
              <a:off x="7339424" y="2870252"/>
              <a:ext cx="365802" cy="354441"/>
            </a:xfrm>
            <a:custGeom>
              <a:gdLst>
                <a:gd fmla="*/ 75 w 161" name="T0"/>
                <a:gd fmla="*/ 156 h 156" name="T1"/>
                <a:gd fmla="*/ 49 w 161" name="T2"/>
                <a:gd fmla="*/ 149 h 156" name="T3"/>
                <a:gd fmla="*/ 24 w 161" name="T4"/>
                <a:gd fmla="*/ 127 h 156" name="T5"/>
                <a:gd fmla="*/ 11 w 161" name="T6"/>
                <a:gd fmla="*/ 96 h 156" name="T7"/>
                <a:gd fmla="*/ 9 w 161" name="T8"/>
                <a:gd fmla="*/ 81 h 156" name="T9"/>
                <a:gd fmla="*/ 18 w 161" name="T10"/>
                <a:gd fmla="*/ 57 h 156" name="T11"/>
                <a:gd fmla="*/ 36 w 161" name="T12"/>
                <a:gd fmla="*/ 54 h 156" name="T13"/>
                <a:gd fmla="*/ 25 w 161" name="T14"/>
                <a:gd fmla="*/ 65 h 156" name="T15"/>
                <a:gd fmla="*/ 24 w 161" name="T16"/>
                <a:gd fmla="*/ 74 h 156" name="T17"/>
                <a:gd fmla="*/ 51 w 161" name="T18"/>
                <a:gd fmla="*/ 55 h 156" name="T19"/>
                <a:gd fmla="*/ 79 w 161" name="T20"/>
                <a:gd fmla="*/ 48 h 156" name="T21"/>
                <a:gd fmla="*/ 79 w 161" name="T22"/>
                <a:gd fmla="*/ 4 h 156" name="T23"/>
                <a:gd fmla="*/ 95 w 161" name="T24"/>
                <a:gd fmla="*/ 6 h 156" name="T25"/>
                <a:gd fmla="*/ 137 w 161" name="T26"/>
                <a:gd fmla="*/ 26 h 156" name="T27"/>
                <a:gd fmla="*/ 156 w 161" name="T28"/>
                <a:gd fmla="*/ 54 h 156" name="T29"/>
                <a:gd fmla="*/ 161 w 161" name="T30"/>
                <a:gd fmla="*/ 78 h 156" name="T31"/>
                <a:gd fmla="*/ 159 w 161" name="T32"/>
                <a:gd fmla="*/ 90 h 156" name="T33"/>
                <a:gd fmla="*/ 152 w 161" name="T34"/>
                <a:gd fmla="*/ 116 h 156" name="T35"/>
                <a:gd fmla="*/ 130 w 161" name="T36"/>
                <a:gd fmla="*/ 142 h 156" name="T37"/>
                <a:gd fmla="*/ 99 w 161" name="T38"/>
                <a:gd fmla="*/ 155 h 156" name="T39"/>
                <a:gd fmla="*/ 88 w 161" name="T40"/>
                <a:gd fmla="*/ 156 h 156" name="T41"/>
                <a:gd fmla="*/ 58 w 161" name="T42"/>
                <a:gd fmla="*/ 0 h 156" name="T43"/>
                <a:gd fmla="*/ 33 w 161" name="T44"/>
                <a:gd fmla="*/ 17 h 156" name="T45"/>
                <a:gd fmla="*/ 3 w 161" name="T46"/>
                <a:gd fmla="*/ 54 h 156" name="T47"/>
                <a:gd fmla="*/ 2 w 161" name="T48"/>
                <a:gd fmla="*/ 70 h 156" name="T49"/>
                <a:gd fmla="*/ 24 w 161" name="T50"/>
                <a:gd fmla="*/ 41 h 156" name="T51"/>
                <a:gd fmla="*/ 47 w 161" name="T52"/>
                <a:gd fmla="*/ 46 h 156" name="T53"/>
                <a:gd fmla="*/ 24 w 161" name="T54"/>
                <a:gd fmla="*/ 85 h 156" name="T55"/>
                <a:gd fmla="*/ 25 w 161" name="T56"/>
                <a:gd fmla="*/ 94 h 156" name="T57"/>
                <a:gd fmla="*/ 40 w 161" name="T58"/>
                <a:gd fmla="*/ 107 h 156" name="T59"/>
                <a:gd fmla="*/ 35 w 161" name="T60"/>
                <a:gd fmla="*/ 116 h 156" name="T61"/>
                <a:gd fmla="*/ 42 w 161" name="T62"/>
                <a:gd fmla="*/ 123 h 156" name="T63"/>
                <a:gd fmla="*/ 42 w 161" name="T64"/>
                <a:gd fmla="*/ 118 h 156" name="T65"/>
                <a:gd fmla="*/ 60 w 161" name="T66"/>
                <a:gd fmla="*/ 136 h 156" name="T67"/>
                <a:gd fmla="*/ 77 w 161" name="T68"/>
                <a:gd fmla="*/ 142 h 156" name="T69"/>
                <a:gd fmla="*/ 79 w 161" name="T70"/>
                <a:gd fmla="*/ 123 h 156" name="T71"/>
                <a:gd fmla="*/ 60 w 161" name="T72"/>
                <a:gd fmla="*/ 136 h 156" name="T73"/>
                <a:gd fmla="*/ 97 w 161" name="T74"/>
                <a:gd fmla="*/ 140 h 156" name="T75"/>
                <a:gd fmla="*/ 104 w 161" name="T76"/>
                <a:gd fmla="*/ 138 h 156" name="T77"/>
                <a:gd fmla="*/ 90 w 161" name="T78"/>
                <a:gd fmla="*/ 123 h 156" name="T79"/>
                <a:gd fmla="*/ 119 w 161" name="T80"/>
                <a:gd fmla="*/ 131 h 156" name="T81"/>
                <a:gd fmla="*/ 128 w 161" name="T82"/>
                <a:gd fmla="*/ 123 h 156" name="T83"/>
                <a:gd fmla="*/ 123 w 161" name="T84"/>
                <a:gd fmla="*/ 120 h 156" name="T85"/>
                <a:gd fmla="*/ 141 w 161" name="T86"/>
                <a:gd fmla="*/ 101 h 156" name="T87"/>
                <a:gd fmla="*/ 145 w 161" name="T88"/>
                <a:gd fmla="*/ 89 h 156" name="T89"/>
                <a:gd fmla="*/ 145 w 161" name="T90"/>
                <a:gd fmla="*/ 85 h 156" name="T91"/>
                <a:gd fmla="*/ 125 w 161" name="T92"/>
                <a:gd fmla="*/ 107 h 156" name="T93"/>
                <a:gd fmla="*/ 145 w 161" name="T94"/>
                <a:gd fmla="*/ 74 h 156" name="T95"/>
                <a:gd fmla="*/ 141 w 161" name="T96"/>
                <a:gd fmla="*/ 57 h 156" name="T97"/>
                <a:gd fmla="*/ 145 w 161" name="T98"/>
                <a:gd fmla="*/ 74 h 156" name="T99"/>
                <a:gd fmla="*/ 128 w 161" name="T100"/>
                <a:gd fmla="*/ 37 h 156" name="T101"/>
                <a:gd fmla="*/ 121 w 161" name="T102"/>
                <a:gd fmla="*/ 39 h 156" name="T103"/>
                <a:gd fmla="*/ 90 w 161" name="T104"/>
                <a:gd fmla="*/ 46 h 156" name="T105"/>
                <a:gd fmla="*/ 112 w 161" name="T106"/>
                <a:gd fmla="*/ 48 h 156" name="T107"/>
                <a:gd fmla="*/ 79 w 161" name="T108"/>
                <a:gd fmla="*/ 112 h 156" name="T109"/>
                <a:gd fmla="*/ 49 w 161" name="T110"/>
                <a:gd fmla="*/ 98 h 156" name="T111"/>
                <a:gd fmla="*/ 79 w 161" name="T112"/>
                <a:gd fmla="*/ 112 h 156" name="T113"/>
                <a:gd fmla="*/ 115 w 161" name="T114"/>
                <a:gd fmla="*/ 98 h 156" name="T115"/>
                <a:gd fmla="*/ 90 w 161" name="T116"/>
                <a:gd fmla="*/ 114 h 156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56" w="161">
                  <a:moveTo>
                    <a:pt x="75" y="156"/>
                  </a:moveTo>
                  <a:lnTo>
                    <a:pt x="75" y="156"/>
                  </a:lnTo>
                  <a:lnTo>
                    <a:pt x="75" y="156"/>
                  </a:lnTo>
                  <a:lnTo>
                    <a:pt x="75" y="156"/>
                  </a:lnTo>
                  <a:lnTo>
                    <a:pt x="62" y="153"/>
                  </a:lnTo>
                  <a:lnTo>
                    <a:pt x="51" y="149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36" y="140"/>
                  </a:lnTo>
                  <a:lnTo>
                    <a:pt x="24" y="127"/>
                  </a:lnTo>
                  <a:lnTo>
                    <a:pt x="24" y="127"/>
                  </a:lnTo>
                  <a:lnTo>
                    <a:pt x="16" y="112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89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11" y="72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8" y="57"/>
                  </a:lnTo>
                  <a:lnTo>
                    <a:pt x="24" y="52"/>
                  </a:lnTo>
                  <a:lnTo>
                    <a:pt x="31" y="50"/>
                  </a:lnTo>
                  <a:lnTo>
                    <a:pt x="38" y="46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59"/>
                  </a:lnTo>
                  <a:lnTo>
                    <a:pt x="51" y="55"/>
                  </a:lnTo>
                  <a:lnTo>
                    <a:pt x="51" y="55"/>
                  </a:lnTo>
                  <a:lnTo>
                    <a:pt x="49" y="74"/>
                  </a:lnTo>
                  <a:lnTo>
                    <a:pt x="79" y="74"/>
                  </a:lnTo>
                  <a:lnTo>
                    <a:pt x="79" y="48"/>
                  </a:lnTo>
                  <a:lnTo>
                    <a:pt x="110" y="39"/>
                  </a:lnTo>
                  <a:lnTo>
                    <a:pt x="108" y="35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93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106" y="8"/>
                  </a:lnTo>
                  <a:lnTo>
                    <a:pt x="119" y="13"/>
                  </a:lnTo>
                  <a:lnTo>
                    <a:pt x="128" y="19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45" y="35"/>
                  </a:lnTo>
                  <a:lnTo>
                    <a:pt x="152" y="44"/>
                  </a:lnTo>
                  <a:lnTo>
                    <a:pt x="156" y="54"/>
                  </a:lnTo>
                  <a:lnTo>
                    <a:pt x="159" y="65"/>
                  </a:lnTo>
                  <a:lnTo>
                    <a:pt x="159" y="66"/>
                  </a:lnTo>
                  <a:lnTo>
                    <a:pt x="159" y="66"/>
                  </a:lnTo>
                  <a:lnTo>
                    <a:pt x="161" y="78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8" y="103"/>
                  </a:lnTo>
                  <a:lnTo>
                    <a:pt x="152" y="114"/>
                  </a:lnTo>
                  <a:lnTo>
                    <a:pt x="152" y="114"/>
                  </a:lnTo>
                  <a:lnTo>
                    <a:pt x="152" y="116"/>
                  </a:lnTo>
                  <a:lnTo>
                    <a:pt x="152" y="116"/>
                  </a:lnTo>
                  <a:lnTo>
                    <a:pt x="143" y="129"/>
                  </a:lnTo>
                  <a:lnTo>
                    <a:pt x="130" y="142"/>
                  </a:lnTo>
                  <a:lnTo>
                    <a:pt x="130" y="142"/>
                  </a:lnTo>
                  <a:lnTo>
                    <a:pt x="117" y="149"/>
                  </a:lnTo>
                  <a:lnTo>
                    <a:pt x="101" y="155"/>
                  </a:lnTo>
                  <a:lnTo>
                    <a:pt x="101" y="155"/>
                  </a:lnTo>
                  <a:lnTo>
                    <a:pt x="99" y="155"/>
                  </a:lnTo>
                  <a:lnTo>
                    <a:pt x="101" y="155"/>
                  </a:lnTo>
                  <a:lnTo>
                    <a:pt x="99" y="155"/>
                  </a:lnTo>
                  <a:lnTo>
                    <a:pt x="99" y="155"/>
                  </a:lnTo>
                  <a:lnTo>
                    <a:pt x="88" y="156"/>
                  </a:lnTo>
                  <a:lnTo>
                    <a:pt x="75" y="156"/>
                  </a:lnTo>
                  <a:lnTo>
                    <a:pt x="75" y="156"/>
                  </a:lnTo>
                  <a:close/>
                  <a:moveTo>
                    <a:pt x="90" y="35"/>
                  </a:moveTo>
                  <a:lnTo>
                    <a:pt x="58" y="0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44" y="13"/>
                  </a:lnTo>
                  <a:lnTo>
                    <a:pt x="33" y="17"/>
                  </a:lnTo>
                  <a:lnTo>
                    <a:pt x="22" y="22"/>
                  </a:lnTo>
                  <a:lnTo>
                    <a:pt x="14" y="32"/>
                  </a:lnTo>
                  <a:lnTo>
                    <a:pt x="9" y="41"/>
                  </a:lnTo>
                  <a:lnTo>
                    <a:pt x="3" y="54"/>
                  </a:lnTo>
                  <a:lnTo>
                    <a:pt x="0" y="66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2" y="70"/>
                  </a:lnTo>
                  <a:lnTo>
                    <a:pt x="5" y="61"/>
                  </a:lnTo>
                  <a:lnTo>
                    <a:pt x="9" y="52"/>
                  </a:lnTo>
                  <a:lnTo>
                    <a:pt x="16" y="46"/>
                  </a:lnTo>
                  <a:lnTo>
                    <a:pt x="24" y="41"/>
                  </a:lnTo>
                  <a:lnTo>
                    <a:pt x="31" y="37"/>
                  </a:lnTo>
                  <a:lnTo>
                    <a:pt x="40" y="37"/>
                  </a:lnTo>
                  <a:lnTo>
                    <a:pt x="49" y="35"/>
                  </a:lnTo>
                  <a:lnTo>
                    <a:pt x="47" y="46"/>
                  </a:lnTo>
                  <a:lnTo>
                    <a:pt x="90" y="35"/>
                  </a:lnTo>
                  <a:lnTo>
                    <a:pt x="90" y="35"/>
                  </a:lnTo>
                  <a:close/>
                  <a:moveTo>
                    <a:pt x="24" y="85"/>
                  </a:moveTo>
                  <a:lnTo>
                    <a:pt x="24" y="85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40" y="107"/>
                  </a:lnTo>
                  <a:lnTo>
                    <a:pt x="40" y="107"/>
                  </a:lnTo>
                  <a:lnTo>
                    <a:pt x="38" y="85"/>
                  </a:lnTo>
                  <a:lnTo>
                    <a:pt x="24" y="85"/>
                  </a:lnTo>
                  <a:lnTo>
                    <a:pt x="24" y="85"/>
                  </a:lnTo>
                  <a:close/>
                  <a:moveTo>
                    <a:pt x="35" y="116"/>
                  </a:moveTo>
                  <a:lnTo>
                    <a:pt x="35" y="116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2" y="118"/>
                  </a:lnTo>
                  <a:lnTo>
                    <a:pt x="42" y="118"/>
                  </a:lnTo>
                  <a:lnTo>
                    <a:pt x="35" y="116"/>
                  </a:lnTo>
                  <a:lnTo>
                    <a:pt x="35" y="116"/>
                  </a:lnTo>
                  <a:close/>
                  <a:moveTo>
                    <a:pt x="60" y="136"/>
                  </a:moveTo>
                  <a:lnTo>
                    <a:pt x="60" y="136"/>
                  </a:lnTo>
                  <a:lnTo>
                    <a:pt x="68" y="140"/>
                  </a:lnTo>
                  <a:lnTo>
                    <a:pt x="68" y="140"/>
                  </a:lnTo>
                  <a:lnTo>
                    <a:pt x="77" y="142"/>
                  </a:lnTo>
                  <a:lnTo>
                    <a:pt x="77" y="142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60" y="136"/>
                  </a:lnTo>
                  <a:lnTo>
                    <a:pt x="60" y="136"/>
                  </a:lnTo>
                  <a:close/>
                  <a:moveTo>
                    <a:pt x="90" y="142"/>
                  </a:moveTo>
                  <a:lnTo>
                    <a:pt x="90" y="142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104" y="138"/>
                  </a:lnTo>
                  <a:lnTo>
                    <a:pt x="104" y="138"/>
                  </a:lnTo>
                  <a:lnTo>
                    <a:pt x="110" y="122"/>
                  </a:lnTo>
                  <a:lnTo>
                    <a:pt x="110" y="122"/>
                  </a:lnTo>
                  <a:lnTo>
                    <a:pt x="90" y="123"/>
                  </a:lnTo>
                  <a:lnTo>
                    <a:pt x="90" y="142"/>
                  </a:lnTo>
                  <a:lnTo>
                    <a:pt x="90" y="142"/>
                  </a:lnTo>
                  <a:close/>
                  <a:moveTo>
                    <a:pt x="119" y="131"/>
                  </a:moveTo>
                  <a:lnTo>
                    <a:pt x="119" y="131"/>
                  </a:lnTo>
                  <a:lnTo>
                    <a:pt x="121" y="129"/>
                  </a:lnTo>
                  <a:lnTo>
                    <a:pt x="121" y="129"/>
                  </a:lnTo>
                  <a:lnTo>
                    <a:pt x="128" y="123"/>
                  </a:lnTo>
                  <a:lnTo>
                    <a:pt x="128" y="123"/>
                  </a:lnTo>
                  <a:lnTo>
                    <a:pt x="134" y="116"/>
                  </a:lnTo>
                  <a:lnTo>
                    <a:pt x="134" y="116"/>
                  </a:lnTo>
                  <a:lnTo>
                    <a:pt x="123" y="120"/>
                  </a:lnTo>
                  <a:lnTo>
                    <a:pt x="123" y="120"/>
                  </a:lnTo>
                  <a:lnTo>
                    <a:pt x="119" y="131"/>
                  </a:lnTo>
                  <a:lnTo>
                    <a:pt x="119" y="131"/>
                  </a:lnTo>
                  <a:close/>
                  <a:moveTo>
                    <a:pt x="141" y="101"/>
                  </a:moveTo>
                  <a:lnTo>
                    <a:pt x="141" y="101"/>
                  </a:lnTo>
                  <a:lnTo>
                    <a:pt x="143" y="96"/>
                  </a:lnTo>
                  <a:lnTo>
                    <a:pt x="143" y="96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5" y="87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26" y="85"/>
                  </a:lnTo>
                  <a:lnTo>
                    <a:pt x="126" y="85"/>
                  </a:lnTo>
                  <a:lnTo>
                    <a:pt x="125" y="107"/>
                  </a:lnTo>
                  <a:lnTo>
                    <a:pt x="125" y="107"/>
                  </a:lnTo>
                  <a:lnTo>
                    <a:pt x="141" y="101"/>
                  </a:lnTo>
                  <a:lnTo>
                    <a:pt x="141" y="101"/>
                  </a:lnTo>
                  <a:close/>
                  <a:moveTo>
                    <a:pt x="145" y="74"/>
                  </a:moveTo>
                  <a:lnTo>
                    <a:pt x="145" y="74"/>
                  </a:lnTo>
                  <a:lnTo>
                    <a:pt x="143" y="66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23" y="52"/>
                  </a:lnTo>
                  <a:lnTo>
                    <a:pt x="123" y="52"/>
                  </a:lnTo>
                  <a:lnTo>
                    <a:pt x="126" y="74"/>
                  </a:lnTo>
                  <a:lnTo>
                    <a:pt x="145" y="74"/>
                  </a:lnTo>
                  <a:lnTo>
                    <a:pt x="145" y="74"/>
                  </a:lnTo>
                  <a:close/>
                  <a:moveTo>
                    <a:pt x="132" y="43"/>
                  </a:moveTo>
                  <a:lnTo>
                    <a:pt x="132" y="43"/>
                  </a:lnTo>
                  <a:lnTo>
                    <a:pt x="128" y="37"/>
                  </a:lnTo>
                  <a:lnTo>
                    <a:pt x="128" y="37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21" y="39"/>
                  </a:lnTo>
                  <a:lnTo>
                    <a:pt x="121" y="39"/>
                  </a:lnTo>
                  <a:lnTo>
                    <a:pt x="132" y="43"/>
                  </a:lnTo>
                  <a:lnTo>
                    <a:pt x="132" y="43"/>
                  </a:lnTo>
                  <a:close/>
                  <a:moveTo>
                    <a:pt x="90" y="46"/>
                  </a:moveTo>
                  <a:lnTo>
                    <a:pt x="90" y="74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2" y="48"/>
                  </a:lnTo>
                  <a:lnTo>
                    <a:pt x="112" y="48"/>
                  </a:lnTo>
                  <a:lnTo>
                    <a:pt x="90" y="46"/>
                  </a:lnTo>
                  <a:lnTo>
                    <a:pt x="90" y="46"/>
                  </a:lnTo>
                  <a:close/>
                  <a:moveTo>
                    <a:pt x="79" y="112"/>
                  </a:moveTo>
                  <a:lnTo>
                    <a:pt x="79" y="85"/>
                  </a:lnTo>
                  <a:lnTo>
                    <a:pt x="49" y="85"/>
                  </a:lnTo>
                  <a:lnTo>
                    <a:pt x="49" y="85"/>
                  </a:lnTo>
                  <a:lnTo>
                    <a:pt x="49" y="98"/>
                  </a:lnTo>
                  <a:lnTo>
                    <a:pt x="51" y="109"/>
                  </a:lnTo>
                  <a:lnTo>
                    <a:pt x="51" y="109"/>
                  </a:lnTo>
                  <a:lnTo>
                    <a:pt x="66" y="112"/>
                  </a:lnTo>
                  <a:lnTo>
                    <a:pt x="79" y="112"/>
                  </a:lnTo>
                  <a:lnTo>
                    <a:pt x="79" y="112"/>
                  </a:lnTo>
                  <a:close/>
                  <a:moveTo>
                    <a:pt x="114" y="111"/>
                  </a:moveTo>
                  <a:lnTo>
                    <a:pt x="114" y="111"/>
                  </a:lnTo>
                  <a:lnTo>
                    <a:pt x="115" y="98"/>
                  </a:lnTo>
                  <a:lnTo>
                    <a:pt x="115" y="85"/>
                  </a:lnTo>
                  <a:lnTo>
                    <a:pt x="90" y="85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101" y="112"/>
                  </a:lnTo>
                  <a:lnTo>
                    <a:pt x="114" y="111"/>
                  </a:lnTo>
                  <a:lnTo>
                    <a:pt x="114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181490" y="2941350"/>
            <a:ext cx="2561836" cy="2008948"/>
            <a:chOff x="5181490" y="2941350"/>
            <a:chExt cx="2561836" cy="2008948"/>
          </a:xfrm>
        </p:grpSpPr>
        <p:sp>
          <p:nvSpPr>
            <p:cNvPr id="14" name="Freeform 9"/>
            <p:cNvSpPr/>
            <p:nvPr/>
          </p:nvSpPr>
          <p:spPr bwMode="auto">
            <a:xfrm>
              <a:off x="5181490" y="2941350"/>
              <a:ext cx="2561836" cy="2008948"/>
            </a:xfrm>
            <a:custGeom>
              <a:cxnLst>
                <a:cxn ang="0">
                  <a:pos x="1678" y="541"/>
                </a:cxn>
                <a:cxn ang="0">
                  <a:pos x="2005" y="648"/>
                </a:cxn>
                <a:cxn ang="0">
                  <a:pos x="2006" y="648"/>
                </a:cxn>
                <a:cxn ang="0">
                  <a:pos x="2009" y="651"/>
                </a:cxn>
                <a:cxn ang="0">
                  <a:pos x="1428" y="1227"/>
                </a:cxn>
                <a:cxn ang="0">
                  <a:pos x="1520" y="1543"/>
                </a:cxn>
                <a:cxn ang="0">
                  <a:pos x="1520" y="1578"/>
                </a:cxn>
                <a:cxn ang="0">
                  <a:pos x="963" y="1056"/>
                </a:cxn>
                <a:cxn ang="0">
                  <a:pos x="634" y="1030"/>
                </a:cxn>
                <a:cxn ang="0">
                  <a:pos x="599" y="1055"/>
                </a:cxn>
                <a:cxn ang="0">
                  <a:pos x="0" y="898"/>
                </a:cxn>
                <a:cxn ang="0">
                  <a:pos x="2" y="877"/>
                </a:cxn>
                <a:cxn ang="0">
                  <a:pos x="5" y="834"/>
                </a:cxn>
                <a:cxn ang="0">
                  <a:pos x="108" y="548"/>
                </a:cxn>
                <a:cxn ang="0">
                  <a:pos x="179" y="510"/>
                </a:cxn>
                <a:cxn ang="0">
                  <a:pos x="181" y="509"/>
                </a:cxn>
                <a:cxn ang="0">
                  <a:pos x="181" y="509"/>
                </a:cxn>
                <a:cxn ang="0">
                  <a:pos x="183" y="508"/>
                </a:cxn>
                <a:cxn ang="0">
                  <a:pos x="435" y="462"/>
                </a:cxn>
                <a:cxn ang="0">
                  <a:pos x="599" y="471"/>
                </a:cxn>
                <a:cxn ang="0">
                  <a:pos x="792" y="425"/>
                </a:cxn>
                <a:cxn ang="0">
                  <a:pos x="906" y="355"/>
                </a:cxn>
                <a:cxn ang="0">
                  <a:pos x="1047" y="17"/>
                </a:cxn>
                <a:cxn ang="0">
                  <a:pos x="1283" y="32"/>
                </a:cxn>
                <a:cxn ang="0">
                  <a:pos x="1609" y="475"/>
                </a:cxn>
                <a:cxn ang="0">
                  <a:pos x="1617" y="510"/>
                </a:cxn>
                <a:cxn ang="0">
                  <a:pos x="1643" y="534"/>
                </a:cxn>
                <a:cxn ang="0">
                  <a:pos x="1678" y="541"/>
                </a:cxn>
              </a:cxnLst>
              <a:rect b="b" l="0" r="r" t="0"/>
              <a:pathLst>
                <a:path h="1578" w="2013">
                  <a:moveTo>
                    <a:pt x="1678" y="541"/>
                  </a:moveTo>
                  <a:cubicBezTo>
                    <a:pt x="1772" y="532"/>
                    <a:pt x="1881" y="568"/>
                    <a:pt x="2005" y="648"/>
                  </a:cubicBezTo>
                  <a:cubicBezTo>
                    <a:pt x="2000" y="645"/>
                    <a:pt x="2000" y="645"/>
                    <a:pt x="2006" y="648"/>
                  </a:cubicBezTo>
                  <a:cubicBezTo>
                    <a:pt x="2012" y="651"/>
                    <a:pt x="2013" y="652"/>
                    <a:pt x="2009" y="651"/>
                  </a:cubicBezTo>
                  <a:cubicBezTo>
                    <a:pt x="1987" y="975"/>
                    <a:pt x="1793" y="1167"/>
                    <a:pt x="1428" y="1227"/>
                  </a:cubicBezTo>
                  <a:cubicBezTo>
                    <a:pt x="1389" y="1326"/>
                    <a:pt x="1420" y="1432"/>
                    <a:pt x="1520" y="1543"/>
                  </a:cubicBezTo>
                  <a:cubicBezTo>
                    <a:pt x="1520" y="1578"/>
                    <a:pt x="1520" y="1578"/>
                    <a:pt x="1520" y="1578"/>
                  </a:cubicBezTo>
                  <a:cubicBezTo>
                    <a:pt x="1203" y="1534"/>
                    <a:pt x="1017" y="1360"/>
                    <a:pt x="963" y="1056"/>
                  </a:cubicBezTo>
                  <a:cubicBezTo>
                    <a:pt x="844" y="1099"/>
                    <a:pt x="734" y="1090"/>
                    <a:pt x="634" y="1030"/>
                  </a:cubicBezTo>
                  <a:cubicBezTo>
                    <a:pt x="623" y="1039"/>
                    <a:pt x="611" y="1047"/>
                    <a:pt x="599" y="1055"/>
                  </a:cubicBezTo>
                  <a:cubicBezTo>
                    <a:pt x="415" y="1175"/>
                    <a:pt x="215" y="1123"/>
                    <a:pt x="0" y="898"/>
                  </a:cubicBezTo>
                  <a:cubicBezTo>
                    <a:pt x="1" y="890"/>
                    <a:pt x="1" y="883"/>
                    <a:pt x="2" y="877"/>
                  </a:cubicBezTo>
                  <a:cubicBezTo>
                    <a:pt x="4" y="850"/>
                    <a:pt x="5" y="835"/>
                    <a:pt x="5" y="834"/>
                  </a:cubicBezTo>
                  <a:cubicBezTo>
                    <a:pt x="8" y="704"/>
                    <a:pt x="42" y="608"/>
                    <a:pt x="108" y="548"/>
                  </a:cubicBezTo>
                  <a:cubicBezTo>
                    <a:pt x="131" y="533"/>
                    <a:pt x="155" y="520"/>
                    <a:pt x="179" y="510"/>
                  </a:cubicBezTo>
                  <a:cubicBezTo>
                    <a:pt x="181" y="509"/>
                    <a:pt x="181" y="509"/>
                    <a:pt x="181" y="509"/>
                  </a:cubicBezTo>
                  <a:cubicBezTo>
                    <a:pt x="181" y="509"/>
                    <a:pt x="181" y="509"/>
                    <a:pt x="181" y="509"/>
                  </a:cubicBezTo>
                  <a:cubicBezTo>
                    <a:pt x="183" y="508"/>
                    <a:pt x="183" y="508"/>
                    <a:pt x="183" y="508"/>
                  </a:cubicBezTo>
                  <a:cubicBezTo>
                    <a:pt x="259" y="474"/>
                    <a:pt x="343" y="459"/>
                    <a:pt x="435" y="462"/>
                  </a:cubicBezTo>
                  <a:cubicBezTo>
                    <a:pt x="493" y="471"/>
                    <a:pt x="548" y="474"/>
                    <a:pt x="599" y="471"/>
                  </a:cubicBezTo>
                  <a:cubicBezTo>
                    <a:pt x="670" y="467"/>
                    <a:pt x="734" y="452"/>
                    <a:pt x="792" y="425"/>
                  </a:cubicBezTo>
                  <a:cubicBezTo>
                    <a:pt x="833" y="407"/>
                    <a:pt x="871" y="384"/>
                    <a:pt x="906" y="355"/>
                  </a:cubicBezTo>
                  <a:cubicBezTo>
                    <a:pt x="1020" y="262"/>
                    <a:pt x="1067" y="149"/>
                    <a:pt x="1047" y="17"/>
                  </a:cubicBezTo>
                  <a:cubicBezTo>
                    <a:pt x="1124" y="0"/>
                    <a:pt x="1203" y="5"/>
                    <a:pt x="1283" y="32"/>
                  </a:cubicBezTo>
                  <a:cubicBezTo>
                    <a:pt x="1503" y="150"/>
                    <a:pt x="1611" y="298"/>
                    <a:pt x="1609" y="475"/>
                  </a:cubicBezTo>
                  <a:cubicBezTo>
                    <a:pt x="1608" y="488"/>
                    <a:pt x="1611" y="499"/>
                    <a:pt x="1617" y="510"/>
                  </a:cubicBezTo>
                  <a:cubicBezTo>
                    <a:pt x="1624" y="520"/>
                    <a:pt x="1632" y="528"/>
                    <a:pt x="1643" y="534"/>
                  </a:cubicBezTo>
                  <a:cubicBezTo>
                    <a:pt x="1654" y="540"/>
                    <a:pt x="1666" y="542"/>
                    <a:pt x="1678" y="541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43"/>
            <p:cNvSpPr>
              <a:spLocks noEditPoints="1"/>
            </p:cNvSpPr>
            <p:nvPr/>
          </p:nvSpPr>
          <p:spPr bwMode="auto">
            <a:xfrm>
              <a:off x="6257175" y="3463555"/>
              <a:ext cx="786132" cy="654351"/>
            </a:xfrm>
            <a:custGeom>
              <a:gdLst>
                <a:gd fmla="*/ 99 w 173" name="T0"/>
                <a:gd fmla="*/ 4 h 144" name="T1"/>
                <a:gd fmla="*/ 131 w 173" name="T2"/>
                <a:gd fmla="*/ 22 h 144" name="T3"/>
                <a:gd fmla="*/ 143 w 173" name="T4"/>
                <a:gd fmla="*/ 52 h 144" name="T5"/>
                <a:gd fmla="*/ 156 w 173" name="T6"/>
                <a:gd fmla="*/ 68 h 144" name="T7"/>
                <a:gd fmla="*/ 173 w 173" name="T8"/>
                <a:gd fmla="*/ 96 h 144" name="T9"/>
                <a:gd fmla="*/ 165 w 173" name="T10"/>
                <a:gd fmla="*/ 114 h 144" name="T11"/>
                <a:gd fmla="*/ 154 w 173" name="T12"/>
                <a:gd fmla="*/ 138 h 144" name="T13"/>
                <a:gd fmla="*/ 149 w 173" name="T14"/>
                <a:gd fmla="*/ 144 h 144" name="T15"/>
                <a:gd fmla="*/ 129 w 173" name="T16"/>
                <a:gd fmla="*/ 133 h 144" name="T17"/>
                <a:gd fmla="*/ 120 w 173" name="T18"/>
                <a:gd fmla="*/ 133 h 144" name="T19"/>
                <a:gd fmla="*/ 92 w 173" name="T20"/>
                <a:gd fmla="*/ 127 h 144" name="T21"/>
                <a:gd fmla="*/ 74 w 173" name="T22"/>
                <a:gd fmla="*/ 114 h 144" name="T23"/>
                <a:gd fmla="*/ 61 w 173" name="T24"/>
                <a:gd fmla="*/ 101 h 144" name="T25"/>
                <a:gd fmla="*/ 35 w 173" name="T26"/>
                <a:gd fmla="*/ 116 h 144" name="T27"/>
                <a:gd fmla="*/ 26 w 173" name="T28"/>
                <a:gd fmla="*/ 112 h 144" name="T29"/>
                <a:gd fmla="*/ 17 w 173" name="T30"/>
                <a:gd fmla="*/ 85 h 144" name="T31"/>
                <a:gd fmla="*/ 0 w 173" name="T32"/>
                <a:gd fmla="*/ 57 h 144" name="T33"/>
                <a:gd fmla="*/ 6 w 173" name="T34"/>
                <a:gd fmla="*/ 32 h 144" name="T35"/>
                <a:gd fmla="*/ 33 w 173" name="T36"/>
                <a:gd fmla="*/ 10 h 144" name="T37"/>
                <a:gd fmla="*/ 72 w 173" name="T38"/>
                <a:gd fmla="*/ 0 h 144" name="T39"/>
                <a:gd fmla="*/ 136 w 173" name="T40"/>
                <a:gd fmla="*/ 96 h 144" name="T41"/>
                <a:gd fmla="*/ 140 w 173" name="T42"/>
                <a:gd fmla="*/ 101 h 144" name="T43"/>
                <a:gd fmla="*/ 143 w 173" name="T44"/>
                <a:gd fmla="*/ 94 h 144" name="T45"/>
                <a:gd fmla="*/ 121 w 173" name="T46"/>
                <a:gd fmla="*/ 92 h 144" name="T47"/>
                <a:gd fmla="*/ 118 w 173" name="T48"/>
                <a:gd fmla="*/ 100 h 144" name="T49"/>
                <a:gd fmla="*/ 127 w 173" name="T50"/>
                <a:gd fmla="*/ 96 h 144" name="T51"/>
                <a:gd fmla="*/ 121 w 173" name="T52"/>
                <a:gd fmla="*/ 92 h 144" name="T53"/>
                <a:gd fmla="*/ 42 w 173" name="T54"/>
                <a:gd fmla="*/ 52 h 144" name="T55"/>
                <a:gd fmla="*/ 48 w 173" name="T56"/>
                <a:gd fmla="*/ 57 h 144" name="T57"/>
                <a:gd fmla="*/ 52 w 173" name="T58"/>
                <a:gd fmla="*/ 48 h 144" name="T59"/>
                <a:gd fmla="*/ 94 w 173" name="T60"/>
                <a:gd fmla="*/ 46 h 144" name="T61"/>
                <a:gd fmla="*/ 90 w 173" name="T62"/>
                <a:gd fmla="*/ 55 h 144" name="T63"/>
                <a:gd fmla="*/ 99 w 173" name="T64"/>
                <a:gd fmla="*/ 52 h 144" name="T65"/>
                <a:gd fmla="*/ 94 w 173" name="T66"/>
                <a:gd fmla="*/ 46 h 144" name="T67"/>
                <a:gd fmla="*/ 64 w 173" name="T68"/>
                <a:gd fmla="*/ 52 h 144" name="T69"/>
                <a:gd fmla="*/ 70 w 173" name="T70"/>
                <a:gd fmla="*/ 57 h 144" name="T71"/>
                <a:gd fmla="*/ 74 w 173" name="T72"/>
                <a:gd fmla="*/ 48 h 144" name="T73"/>
                <a:gd fmla="*/ 138 w 173" name="T74"/>
                <a:gd fmla="*/ 72 h 144" name="T75"/>
                <a:gd fmla="*/ 114 w 173" name="T76"/>
                <a:gd fmla="*/ 94 h 144" name="T77"/>
                <a:gd fmla="*/ 81 w 173" name="T78"/>
                <a:gd fmla="*/ 101 h 144" name="T79"/>
                <a:gd fmla="*/ 96 w 173" name="T80"/>
                <a:gd fmla="*/ 116 h 144" name="T81"/>
                <a:gd fmla="*/ 120 w 173" name="T82"/>
                <a:gd fmla="*/ 122 h 144" name="T83"/>
                <a:gd fmla="*/ 134 w 173" name="T84"/>
                <a:gd fmla="*/ 120 h 144" name="T85"/>
                <a:gd fmla="*/ 142 w 173" name="T86"/>
                <a:gd fmla="*/ 125 h 144" name="T87"/>
                <a:gd fmla="*/ 145 w 173" name="T88"/>
                <a:gd fmla="*/ 116 h 144" name="T89"/>
                <a:gd fmla="*/ 156 w 173" name="T90"/>
                <a:gd fmla="*/ 107 h 144" name="T91"/>
                <a:gd fmla="*/ 160 w 173" name="T92"/>
                <a:gd fmla="*/ 90 h 144" name="T93"/>
                <a:gd fmla="*/ 149 w 173" name="T94"/>
                <a:gd fmla="*/ 78 h 144" name="T95"/>
                <a:gd fmla="*/ 116 w 173" name="T96"/>
                <a:gd fmla="*/ 24 h 144" name="T97"/>
                <a:gd fmla="*/ 72 w 173" name="T98"/>
                <a:gd fmla="*/ 11 h 144" name="T99"/>
                <a:gd fmla="*/ 37 w 173" name="T100"/>
                <a:gd fmla="*/ 19 h 144" name="T101"/>
                <a:gd fmla="*/ 17 w 173" name="T102"/>
                <a:gd fmla="*/ 37 h 144" name="T103"/>
                <a:gd fmla="*/ 13 w 173" name="T104"/>
                <a:gd fmla="*/ 61 h 144" name="T105"/>
                <a:gd fmla="*/ 35 w 173" name="T106"/>
                <a:gd fmla="*/ 83 h 144" name="T107"/>
                <a:gd fmla="*/ 39 w 173" name="T108"/>
                <a:gd fmla="*/ 98 h 144" name="T109"/>
                <a:gd fmla="*/ 52 w 173" name="T110"/>
                <a:gd fmla="*/ 89 h 144" name="T111"/>
                <a:gd fmla="*/ 72 w 173" name="T112"/>
                <a:gd fmla="*/ 90 h 144" name="T113"/>
                <a:gd fmla="*/ 107 w 173" name="T114"/>
                <a:gd fmla="*/ 83 h 144" name="T115"/>
                <a:gd fmla="*/ 129 w 173" name="T116"/>
                <a:gd fmla="*/ 66 h 144" name="T117"/>
                <a:gd fmla="*/ 132 w 173" name="T118"/>
                <a:gd fmla="*/ 44 h 144" name="T119"/>
                <a:gd fmla="*/ 116 w 173" name="T120"/>
                <a:gd fmla="*/ 24 h 144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44" w="173">
                  <a:moveTo>
                    <a:pt x="72" y="0"/>
                  </a:moveTo>
                  <a:lnTo>
                    <a:pt x="72" y="0"/>
                  </a:lnTo>
                  <a:lnTo>
                    <a:pt x="87" y="2"/>
                  </a:lnTo>
                  <a:lnTo>
                    <a:pt x="99" y="4"/>
                  </a:lnTo>
                  <a:lnTo>
                    <a:pt x="112" y="10"/>
                  </a:lnTo>
                  <a:lnTo>
                    <a:pt x="121" y="15"/>
                  </a:lnTo>
                  <a:lnTo>
                    <a:pt x="121" y="15"/>
                  </a:lnTo>
                  <a:lnTo>
                    <a:pt x="131" y="22"/>
                  </a:lnTo>
                  <a:lnTo>
                    <a:pt x="138" y="32"/>
                  </a:lnTo>
                  <a:lnTo>
                    <a:pt x="143" y="41"/>
                  </a:lnTo>
                  <a:lnTo>
                    <a:pt x="143" y="52"/>
                  </a:lnTo>
                  <a:lnTo>
                    <a:pt x="143" y="52"/>
                  </a:lnTo>
                  <a:lnTo>
                    <a:pt x="143" y="63"/>
                  </a:lnTo>
                  <a:lnTo>
                    <a:pt x="143" y="63"/>
                  </a:lnTo>
                  <a:lnTo>
                    <a:pt x="156" y="68"/>
                  </a:lnTo>
                  <a:lnTo>
                    <a:pt x="156" y="68"/>
                  </a:lnTo>
                  <a:lnTo>
                    <a:pt x="162" y="74"/>
                  </a:lnTo>
                  <a:lnTo>
                    <a:pt x="167" y="81"/>
                  </a:lnTo>
                  <a:lnTo>
                    <a:pt x="171" y="89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71" y="105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0" y="120"/>
                  </a:lnTo>
                  <a:lnTo>
                    <a:pt x="153" y="125"/>
                  </a:lnTo>
                  <a:lnTo>
                    <a:pt x="154" y="138"/>
                  </a:lnTo>
                  <a:lnTo>
                    <a:pt x="154" y="138"/>
                  </a:lnTo>
                  <a:lnTo>
                    <a:pt x="154" y="138"/>
                  </a:lnTo>
                  <a:lnTo>
                    <a:pt x="153" y="142"/>
                  </a:lnTo>
                  <a:lnTo>
                    <a:pt x="153" y="142"/>
                  </a:lnTo>
                  <a:lnTo>
                    <a:pt x="149" y="144"/>
                  </a:lnTo>
                  <a:lnTo>
                    <a:pt x="143" y="142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29" y="133"/>
                  </a:lnTo>
                  <a:lnTo>
                    <a:pt x="129" y="133"/>
                  </a:lnTo>
                  <a:lnTo>
                    <a:pt x="129" y="133"/>
                  </a:lnTo>
                  <a:lnTo>
                    <a:pt x="129" y="133"/>
                  </a:lnTo>
                  <a:lnTo>
                    <a:pt x="120" y="133"/>
                  </a:lnTo>
                  <a:lnTo>
                    <a:pt x="120" y="133"/>
                  </a:lnTo>
                  <a:lnTo>
                    <a:pt x="110" y="133"/>
                  </a:lnTo>
                  <a:lnTo>
                    <a:pt x="99" y="131"/>
                  </a:lnTo>
                  <a:lnTo>
                    <a:pt x="92" y="127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79" y="118"/>
                  </a:lnTo>
                  <a:lnTo>
                    <a:pt x="74" y="114"/>
                  </a:lnTo>
                  <a:lnTo>
                    <a:pt x="70" y="109"/>
                  </a:lnTo>
                  <a:lnTo>
                    <a:pt x="68" y="101"/>
                  </a:lnTo>
                  <a:lnTo>
                    <a:pt x="68" y="101"/>
                  </a:lnTo>
                  <a:lnTo>
                    <a:pt x="61" y="101"/>
                  </a:lnTo>
                  <a:lnTo>
                    <a:pt x="61" y="101"/>
                  </a:lnTo>
                  <a:lnTo>
                    <a:pt x="52" y="100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1" y="118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17" y="85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2" y="65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41"/>
                  </a:lnTo>
                  <a:lnTo>
                    <a:pt x="6" y="32"/>
                  </a:lnTo>
                  <a:lnTo>
                    <a:pt x="13" y="22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33" y="10"/>
                  </a:lnTo>
                  <a:lnTo>
                    <a:pt x="44" y="4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72" y="0"/>
                  </a:lnTo>
                  <a:close/>
                  <a:moveTo>
                    <a:pt x="140" y="92"/>
                  </a:moveTo>
                  <a:lnTo>
                    <a:pt x="140" y="92"/>
                  </a:lnTo>
                  <a:lnTo>
                    <a:pt x="136" y="94"/>
                  </a:lnTo>
                  <a:lnTo>
                    <a:pt x="136" y="96"/>
                  </a:lnTo>
                  <a:lnTo>
                    <a:pt x="136" y="96"/>
                  </a:lnTo>
                  <a:lnTo>
                    <a:pt x="136" y="100"/>
                  </a:lnTo>
                  <a:lnTo>
                    <a:pt x="140" y="101"/>
                  </a:lnTo>
                  <a:lnTo>
                    <a:pt x="140" y="101"/>
                  </a:lnTo>
                  <a:lnTo>
                    <a:pt x="143" y="100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143" y="94"/>
                  </a:lnTo>
                  <a:lnTo>
                    <a:pt x="140" y="92"/>
                  </a:lnTo>
                  <a:lnTo>
                    <a:pt x="140" y="92"/>
                  </a:lnTo>
                  <a:close/>
                  <a:moveTo>
                    <a:pt x="121" y="92"/>
                  </a:moveTo>
                  <a:lnTo>
                    <a:pt x="121" y="92"/>
                  </a:lnTo>
                  <a:lnTo>
                    <a:pt x="118" y="94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18" y="100"/>
                  </a:lnTo>
                  <a:lnTo>
                    <a:pt x="121" y="101"/>
                  </a:lnTo>
                  <a:lnTo>
                    <a:pt x="121" y="101"/>
                  </a:lnTo>
                  <a:lnTo>
                    <a:pt x="125" y="100"/>
                  </a:lnTo>
                  <a:lnTo>
                    <a:pt x="127" y="96"/>
                  </a:lnTo>
                  <a:lnTo>
                    <a:pt x="127" y="96"/>
                  </a:lnTo>
                  <a:lnTo>
                    <a:pt x="125" y="94"/>
                  </a:lnTo>
                  <a:lnTo>
                    <a:pt x="121" y="92"/>
                  </a:lnTo>
                  <a:lnTo>
                    <a:pt x="121" y="92"/>
                  </a:lnTo>
                  <a:close/>
                  <a:moveTo>
                    <a:pt x="48" y="46"/>
                  </a:moveTo>
                  <a:lnTo>
                    <a:pt x="48" y="46"/>
                  </a:lnTo>
                  <a:lnTo>
                    <a:pt x="44" y="48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4" y="55"/>
                  </a:lnTo>
                  <a:lnTo>
                    <a:pt x="48" y="57"/>
                  </a:lnTo>
                  <a:lnTo>
                    <a:pt x="48" y="57"/>
                  </a:lnTo>
                  <a:lnTo>
                    <a:pt x="52" y="5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2" y="48"/>
                  </a:lnTo>
                  <a:lnTo>
                    <a:pt x="48" y="46"/>
                  </a:lnTo>
                  <a:lnTo>
                    <a:pt x="48" y="46"/>
                  </a:lnTo>
                  <a:close/>
                  <a:moveTo>
                    <a:pt x="94" y="46"/>
                  </a:moveTo>
                  <a:lnTo>
                    <a:pt x="94" y="46"/>
                  </a:lnTo>
                  <a:lnTo>
                    <a:pt x="90" y="48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90" y="55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8" y="55"/>
                  </a:lnTo>
                  <a:lnTo>
                    <a:pt x="99" y="52"/>
                  </a:lnTo>
                  <a:lnTo>
                    <a:pt x="99" y="52"/>
                  </a:lnTo>
                  <a:lnTo>
                    <a:pt x="98" y="48"/>
                  </a:lnTo>
                  <a:lnTo>
                    <a:pt x="94" y="46"/>
                  </a:lnTo>
                  <a:lnTo>
                    <a:pt x="94" y="46"/>
                  </a:lnTo>
                  <a:close/>
                  <a:moveTo>
                    <a:pt x="70" y="46"/>
                  </a:moveTo>
                  <a:lnTo>
                    <a:pt x="70" y="46"/>
                  </a:lnTo>
                  <a:lnTo>
                    <a:pt x="66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6" y="55"/>
                  </a:lnTo>
                  <a:lnTo>
                    <a:pt x="70" y="57"/>
                  </a:lnTo>
                  <a:lnTo>
                    <a:pt x="70" y="57"/>
                  </a:lnTo>
                  <a:lnTo>
                    <a:pt x="74" y="55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4" y="48"/>
                  </a:lnTo>
                  <a:lnTo>
                    <a:pt x="70" y="46"/>
                  </a:lnTo>
                  <a:lnTo>
                    <a:pt x="70" y="46"/>
                  </a:lnTo>
                  <a:close/>
                  <a:moveTo>
                    <a:pt x="138" y="72"/>
                  </a:moveTo>
                  <a:lnTo>
                    <a:pt x="138" y="72"/>
                  </a:lnTo>
                  <a:lnTo>
                    <a:pt x="131" y="81"/>
                  </a:lnTo>
                  <a:lnTo>
                    <a:pt x="121" y="89"/>
                  </a:lnTo>
                  <a:lnTo>
                    <a:pt x="121" y="89"/>
                  </a:lnTo>
                  <a:lnTo>
                    <a:pt x="114" y="94"/>
                  </a:lnTo>
                  <a:lnTo>
                    <a:pt x="103" y="98"/>
                  </a:lnTo>
                  <a:lnTo>
                    <a:pt x="92" y="100"/>
                  </a:lnTo>
                  <a:lnTo>
                    <a:pt x="81" y="101"/>
                  </a:lnTo>
                  <a:lnTo>
                    <a:pt x="81" y="101"/>
                  </a:lnTo>
                  <a:lnTo>
                    <a:pt x="85" y="109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6" y="116"/>
                  </a:lnTo>
                  <a:lnTo>
                    <a:pt x="103" y="120"/>
                  </a:lnTo>
                  <a:lnTo>
                    <a:pt x="112" y="122"/>
                  </a:lnTo>
                  <a:lnTo>
                    <a:pt x="120" y="122"/>
                  </a:lnTo>
                  <a:lnTo>
                    <a:pt x="120" y="122"/>
                  </a:lnTo>
                  <a:lnTo>
                    <a:pt x="127" y="122"/>
                  </a:lnTo>
                  <a:lnTo>
                    <a:pt x="127" y="122"/>
                  </a:lnTo>
                  <a:lnTo>
                    <a:pt x="127" y="122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36" y="120"/>
                  </a:lnTo>
                  <a:lnTo>
                    <a:pt x="140" y="122"/>
                  </a:lnTo>
                  <a:lnTo>
                    <a:pt x="142" y="125"/>
                  </a:lnTo>
                  <a:lnTo>
                    <a:pt x="142" y="122"/>
                  </a:lnTo>
                  <a:lnTo>
                    <a:pt x="142" y="122"/>
                  </a:lnTo>
                  <a:lnTo>
                    <a:pt x="142" y="118"/>
                  </a:lnTo>
                  <a:lnTo>
                    <a:pt x="145" y="116"/>
                  </a:lnTo>
                  <a:lnTo>
                    <a:pt x="145" y="116"/>
                  </a:lnTo>
                  <a:lnTo>
                    <a:pt x="153" y="112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60" y="101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60" y="90"/>
                  </a:lnTo>
                  <a:lnTo>
                    <a:pt x="158" y="87"/>
                  </a:lnTo>
                  <a:lnTo>
                    <a:pt x="154" y="81"/>
                  </a:lnTo>
                  <a:lnTo>
                    <a:pt x="149" y="78"/>
                  </a:lnTo>
                  <a:lnTo>
                    <a:pt x="149" y="78"/>
                  </a:lnTo>
                  <a:lnTo>
                    <a:pt x="138" y="72"/>
                  </a:lnTo>
                  <a:lnTo>
                    <a:pt x="138" y="72"/>
                  </a:lnTo>
                  <a:close/>
                  <a:moveTo>
                    <a:pt x="116" y="24"/>
                  </a:moveTo>
                  <a:lnTo>
                    <a:pt x="116" y="24"/>
                  </a:lnTo>
                  <a:lnTo>
                    <a:pt x="107" y="19"/>
                  </a:lnTo>
                  <a:lnTo>
                    <a:pt x="96" y="15"/>
                  </a:lnTo>
                  <a:lnTo>
                    <a:pt x="85" y="13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59" y="13"/>
                  </a:lnTo>
                  <a:lnTo>
                    <a:pt x="48" y="15"/>
                  </a:lnTo>
                  <a:lnTo>
                    <a:pt x="37" y="19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2" y="30"/>
                  </a:lnTo>
                  <a:lnTo>
                    <a:pt x="17" y="37"/>
                  </a:lnTo>
                  <a:lnTo>
                    <a:pt x="13" y="44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3" y="61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26" y="76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9" y="85"/>
                  </a:lnTo>
                  <a:lnTo>
                    <a:pt x="39" y="89"/>
                  </a:lnTo>
                  <a:lnTo>
                    <a:pt x="39" y="98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50" y="89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63" y="90"/>
                  </a:lnTo>
                  <a:lnTo>
                    <a:pt x="63" y="90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85" y="90"/>
                  </a:lnTo>
                  <a:lnTo>
                    <a:pt x="96" y="89"/>
                  </a:lnTo>
                  <a:lnTo>
                    <a:pt x="107" y="83"/>
                  </a:lnTo>
                  <a:lnTo>
                    <a:pt x="116" y="79"/>
                  </a:lnTo>
                  <a:lnTo>
                    <a:pt x="116" y="79"/>
                  </a:lnTo>
                  <a:lnTo>
                    <a:pt x="123" y="74"/>
                  </a:lnTo>
                  <a:lnTo>
                    <a:pt x="129" y="66"/>
                  </a:lnTo>
                  <a:lnTo>
                    <a:pt x="132" y="59"/>
                  </a:lnTo>
                  <a:lnTo>
                    <a:pt x="132" y="52"/>
                  </a:lnTo>
                  <a:lnTo>
                    <a:pt x="132" y="52"/>
                  </a:lnTo>
                  <a:lnTo>
                    <a:pt x="132" y="44"/>
                  </a:lnTo>
                  <a:lnTo>
                    <a:pt x="129" y="37"/>
                  </a:lnTo>
                  <a:lnTo>
                    <a:pt x="123" y="30"/>
                  </a:lnTo>
                  <a:lnTo>
                    <a:pt x="116" y="24"/>
                  </a:lnTo>
                  <a:lnTo>
                    <a:pt x="116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130627" y="3204540"/>
            <a:ext cx="1103881" cy="808503"/>
            <a:chOff x="4130627" y="3204540"/>
            <a:chExt cx="1103881" cy="808503"/>
          </a:xfrm>
        </p:grpSpPr>
        <p:sp>
          <p:nvSpPr>
            <p:cNvPr id="17" name="Freeform 10"/>
            <p:cNvSpPr/>
            <p:nvPr/>
          </p:nvSpPr>
          <p:spPr bwMode="auto">
            <a:xfrm>
              <a:off x="4130627" y="3204540"/>
              <a:ext cx="1103881" cy="808503"/>
            </a:xfrm>
            <a:custGeom>
              <a:cxnLst>
                <a:cxn ang="0">
                  <a:pos x="861" y="238"/>
                </a:cxn>
                <a:cxn ang="0">
                  <a:pos x="855" y="242"/>
                </a:cxn>
                <a:cxn ang="0">
                  <a:pos x="703" y="625"/>
                </a:cxn>
                <a:cxn ang="0">
                  <a:pos x="703" y="631"/>
                </a:cxn>
                <a:cxn ang="0">
                  <a:pos x="424" y="604"/>
                </a:cxn>
                <a:cxn ang="0">
                  <a:pos x="21" y="245"/>
                </a:cxn>
                <a:cxn ang="0">
                  <a:pos x="0" y="89"/>
                </a:cxn>
                <a:cxn ang="0">
                  <a:pos x="32" y="74"/>
                </a:cxn>
                <a:cxn ang="0">
                  <a:pos x="453" y="30"/>
                </a:cxn>
                <a:cxn ang="0">
                  <a:pos x="867" y="234"/>
                </a:cxn>
                <a:cxn ang="0">
                  <a:pos x="861" y="238"/>
                </a:cxn>
              </a:cxnLst>
              <a:rect b="b" l="0" r="r" t="0"/>
              <a:pathLst>
                <a:path h="635" w="866">
                  <a:moveTo>
                    <a:pt x="861" y="238"/>
                  </a:moveTo>
                  <a:cubicBezTo>
                    <a:pt x="859" y="239"/>
                    <a:pt x="857" y="241"/>
                    <a:pt x="855" y="242"/>
                  </a:cubicBezTo>
                  <a:cubicBezTo>
                    <a:pt x="758" y="321"/>
                    <a:pt x="707" y="448"/>
                    <a:pt x="703" y="625"/>
                  </a:cubicBezTo>
                  <a:cubicBezTo>
                    <a:pt x="703" y="627"/>
                    <a:pt x="703" y="629"/>
                    <a:pt x="703" y="631"/>
                  </a:cubicBezTo>
                  <a:cubicBezTo>
                    <a:pt x="600" y="635"/>
                    <a:pt x="507" y="626"/>
                    <a:pt x="424" y="604"/>
                  </a:cubicBezTo>
                  <a:cubicBezTo>
                    <a:pt x="234" y="554"/>
                    <a:pt x="100" y="434"/>
                    <a:pt x="21" y="245"/>
                  </a:cubicBezTo>
                  <a:cubicBezTo>
                    <a:pt x="7" y="192"/>
                    <a:pt x="0" y="139"/>
                    <a:pt x="0" y="89"/>
                  </a:cubicBezTo>
                  <a:cubicBezTo>
                    <a:pt x="17" y="81"/>
                    <a:pt x="28" y="76"/>
                    <a:pt x="32" y="74"/>
                  </a:cubicBezTo>
                  <a:cubicBezTo>
                    <a:pt x="170" y="15"/>
                    <a:pt x="310" y="0"/>
                    <a:pt x="453" y="30"/>
                  </a:cubicBezTo>
                  <a:cubicBezTo>
                    <a:pt x="589" y="58"/>
                    <a:pt x="727" y="126"/>
                    <a:pt x="867" y="234"/>
                  </a:cubicBezTo>
                  <a:cubicBezTo>
                    <a:pt x="865" y="235"/>
                    <a:pt x="863" y="237"/>
                    <a:pt x="861" y="238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16"/>
            <p:cNvSpPr/>
            <p:nvPr/>
          </p:nvSpPr>
          <p:spPr bwMode="auto">
            <a:xfrm>
              <a:off x="4437077" y="3337262"/>
              <a:ext cx="432253" cy="435116"/>
            </a:xfrm>
            <a:custGeom>
              <a:gdLst>
                <a:gd fmla="*/ 145 w 151" name="T0"/>
                <a:gd fmla="*/ 53 h 152" name="T1"/>
                <a:gd fmla="*/ 149 w 151" name="T2"/>
                <a:gd fmla="*/ 77 h 152" name="T3"/>
                <a:gd fmla="*/ 143 w 151" name="T4"/>
                <a:gd fmla="*/ 82 h 152" name="T5"/>
                <a:gd fmla="*/ 151 w 151" name="T6"/>
                <a:gd fmla="*/ 90 h 152" name="T7"/>
                <a:gd fmla="*/ 149 w 151" name="T8"/>
                <a:gd fmla="*/ 103 h 152" name="T9"/>
                <a:gd fmla="*/ 141 w 151" name="T10"/>
                <a:gd fmla="*/ 104 h 152" name="T11"/>
                <a:gd fmla="*/ 147 w 151" name="T12"/>
                <a:gd fmla="*/ 110 h 152" name="T13"/>
                <a:gd fmla="*/ 145 w 151" name="T14"/>
                <a:gd fmla="*/ 125 h 152" name="T15"/>
                <a:gd fmla="*/ 138 w 151" name="T16"/>
                <a:gd fmla="*/ 126 h 152" name="T17"/>
                <a:gd fmla="*/ 143 w 151" name="T18"/>
                <a:gd fmla="*/ 132 h 152" name="T19"/>
                <a:gd fmla="*/ 140 w 151" name="T20"/>
                <a:gd fmla="*/ 148 h 152" name="T21"/>
                <a:gd fmla="*/ 130 w 151" name="T22"/>
                <a:gd fmla="*/ 152 h 152" name="T23"/>
                <a:gd fmla="*/ 55 w 151" name="T24"/>
                <a:gd fmla="*/ 132 h 152" name="T25"/>
                <a:gd fmla="*/ 37 w 151" name="T26"/>
                <a:gd fmla="*/ 132 h 152" name="T27"/>
                <a:gd fmla="*/ 37 w 151" name="T28"/>
                <a:gd fmla="*/ 141 h 152" name="T29"/>
                <a:gd fmla="*/ 0 w 151" name="T30"/>
                <a:gd fmla="*/ 141 h 152" name="T31"/>
                <a:gd fmla="*/ 0 w 151" name="T32"/>
                <a:gd fmla="*/ 48 h 152" name="T33"/>
                <a:gd fmla="*/ 37 w 151" name="T34"/>
                <a:gd fmla="*/ 48 h 152" name="T35"/>
                <a:gd fmla="*/ 37 w 151" name="T36"/>
                <a:gd fmla="*/ 62 h 152" name="T37"/>
                <a:gd fmla="*/ 52 w 151" name="T38"/>
                <a:gd fmla="*/ 60 h 152" name="T39"/>
                <a:gd fmla="*/ 110 w 151" name="T40"/>
                <a:gd fmla="*/ 0 h 152" name="T41"/>
                <a:gd fmla="*/ 110 w 151" name="T42"/>
                <a:gd fmla="*/ 0 h 152" name="T43"/>
                <a:gd fmla="*/ 119 w 151" name="T44"/>
                <a:gd fmla="*/ 7 h 152" name="T45"/>
                <a:gd fmla="*/ 123 w 151" name="T46"/>
                <a:gd fmla="*/ 16 h 152" name="T47"/>
                <a:gd fmla="*/ 123 w 151" name="T48"/>
                <a:gd fmla="*/ 24 h 152" name="T49"/>
                <a:gd fmla="*/ 121 w 151" name="T50"/>
                <a:gd fmla="*/ 31 h 152" name="T51"/>
                <a:gd fmla="*/ 116 w 151" name="T52"/>
                <a:gd fmla="*/ 38 h 152" name="T53"/>
                <a:gd fmla="*/ 108 w 151" name="T54"/>
                <a:gd fmla="*/ 44 h 152" name="T55"/>
                <a:gd fmla="*/ 94 w 151" name="T56"/>
                <a:gd fmla="*/ 57 h 152" name="T57"/>
                <a:gd fmla="*/ 145 w 151" name="T58"/>
                <a:gd fmla="*/ 53 h 152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52" w="151">
                  <a:moveTo>
                    <a:pt x="145" y="53"/>
                  </a:moveTo>
                  <a:lnTo>
                    <a:pt x="149" y="77"/>
                  </a:lnTo>
                  <a:lnTo>
                    <a:pt x="143" y="82"/>
                  </a:lnTo>
                  <a:lnTo>
                    <a:pt x="151" y="90"/>
                  </a:lnTo>
                  <a:lnTo>
                    <a:pt x="149" y="103"/>
                  </a:lnTo>
                  <a:lnTo>
                    <a:pt x="141" y="104"/>
                  </a:lnTo>
                  <a:lnTo>
                    <a:pt x="147" y="110"/>
                  </a:lnTo>
                  <a:lnTo>
                    <a:pt x="145" y="125"/>
                  </a:lnTo>
                  <a:lnTo>
                    <a:pt x="138" y="126"/>
                  </a:lnTo>
                  <a:lnTo>
                    <a:pt x="143" y="132"/>
                  </a:lnTo>
                  <a:lnTo>
                    <a:pt x="140" y="148"/>
                  </a:lnTo>
                  <a:lnTo>
                    <a:pt x="130" y="152"/>
                  </a:lnTo>
                  <a:lnTo>
                    <a:pt x="55" y="132"/>
                  </a:lnTo>
                  <a:lnTo>
                    <a:pt x="37" y="132"/>
                  </a:lnTo>
                  <a:lnTo>
                    <a:pt x="37" y="141"/>
                  </a:lnTo>
                  <a:lnTo>
                    <a:pt x="0" y="141"/>
                  </a:lnTo>
                  <a:lnTo>
                    <a:pt x="0" y="48"/>
                  </a:lnTo>
                  <a:lnTo>
                    <a:pt x="37" y="48"/>
                  </a:lnTo>
                  <a:lnTo>
                    <a:pt x="37" y="62"/>
                  </a:lnTo>
                  <a:lnTo>
                    <a:pt x="52" y="6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9" y="7"/>
                  </a:lnTo>
                  <a:lnTo>
                    <a:pt x="123" y="16"/>
                  </a:lnTo>
                  <a:lnTo>
                    <a:pt x="123" y="24"/>
                  </a:lnTo>
                  <a:lnTo>
                    <a:pt x="121" y="31"/>
                  </a:lnTo>
                  <a:lnTo>
                    <a:pt x="116" y="38"/>
                  </a:lnTo>
                  <a:lnTo>
                    <a:pt x="108" y="44"/>
                  </a:lnTo>
                  <a:lnTo>
                    <a:pt x="94" y="57"/>
                  </a:lnTo>
                  <a:lnTo>
                    <a:pt x="145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62815" y="2129060"/>
            <a:ext cx="2196400" cy="1293225"/>
            <a:chOff x="4162815" y="2129060"/>
            <a:chExt cx="2196400" cy="1293225"/>
          </a:xfrm>
        </p:grpSpPr>
        <p:sp>
          <p:nvSpPr>
            <p:cNvPr id="20" name="Freeform 7"/>
            <p:cNvSpPr/>
            <p:nvPr/>
          </p:nvSpPr>
          <p:spPr bwMode="auto">
            <a:xfrm>
              <a:off x="4162815" y="2129060"/>
              <a:ext cx="2196400" cy="1293225"/>
            </a:xfrm>
            <a:custGeom>
              <a:cxnLst>
                <a:cxn ang="0">
                  <a:pos x="1690" y="555"/>
                </a:cxn>
                <a:cxn ang="0">
                  <a:pos x="1690" y="825"/>
                </a:cxn>
                <a:cxn ang="0">
                  <a:pos x="1627" y="894"/>
                </a:cxn>
                <a:cxn ang="0">
                  <a:pos x="1593" y="918"/>
                </a:cxn>
                <a:cxn ang="0">
                  <a:pos x="1400" y="981"/>
                </a:cxn>
                <a:cxn ang="0">
                  <a:pos x="1252" y="974"/>
                </a:cxn>
                <a:cxn ang="0">
                  <a:pos x="1245" y="973"/>
                </a:cxn>
                <a:cxn ang="0">
                  <a:pos x="968" y="1016"/>
                </a:cxn>
                <a:cxn ang="0">
                  <a:pos x="769" y="874"/>
                </a:cxn>
                <a:cxn ang="0">
                  <a:pos x="0" y="784"/>
                </a:cxn>
                <a:cxn ang="0">
                  <a:pos x="223" y="471"/>
                </a:cxn>
                <a:cxn ang="0">
                  <a:pos x="684" y="6"/>
                </a:cxn>
                <a:cxn ang="0">
                  <a:pos x="667" y="0"/>
                </a:cxn>
                <a:cxn ang="0">
                  <a:pos x="684" y="6"/>
                </a:cxn>
                <a:cxn ang="0">
                  <a:pos x="684" y="6"/>
                </a:cxn>
                <a:cxn ang="0">
                  <a:pos x="1218" y="409"/>
                </a:cxn>
                <a:cxn ang="0">
                  <a:pos x="1247" y="443"/>
                </a:cxn>
                <a:cxn ang="0">
                  <a:pos x="1291" y="449"/>
                </a:cxn>
                <a:cxn ang="0">
                  <a:pos x="1593" y="457"/>
                </a:cxn>
                <a:cxn ang="0">
                  <a:pos x="1690" y="555"/>
                </a:cxn>
              </a:cxnLst>
              <a:rect b="b" l="0" r="r" t="0"/>
              <a:pathLst>
                <a:path h="1016" w="1727">
                  <a:moveTo>
                    <a:pt x="1690" y="555"/>
                  </a:moveTo>
                  <a:cubicBezTo>
                    <a:pt x="1727" y="647"/>
                    <a:pt x="1727" y="737"/>
                    <a:pt x="1690" y="825"/>
                  </a:cubicBezTo>
                  <a:cubicBezTo>
                    <a:pt x="1674" y="850"/>
                    <a:pt x="1653" y="873"/>
                    <a:pt x="1627" y="894"/>
                  </a:cubicBezTo>
                  <a:cubicBezTo>
                    <a:pt x="1616" y="903"/>
                    <a:pt x="1605" y="911"/>
                    <a:pt x="1593" y="918"/>
                  </a:cubicBezTo>
                  <a:cubicBezTo>
                    <a:pt x="1537" y="954"/>
                    <a:pt x="1473" y="975"/>
                    <a:pt x="1400" y="981"/>
                  </a:cubicBezTo>
                  <a:cubicBezTo>
                    <a:pt x="1354" y="985"/>
                    <a:pt x="1305" y="982"/>
                    <a:pt x="1252" y="974"/>
                  </a:cubicBezTo>
                  <a:cubicBezTo>
                    <a:pt x="1249" y="974"/>
                    <a:pt x="1247" y="974"/>
                    <a:pt x="1245" y="973"/>
                  </a:cubicBezTo>
                  <a:cubicBezTo>
                    <a:pt x="1145" y="970"/>
                    <a:pt x="1053" y="984"/>
                    <a:pt x="968" y="1016"/>
                  </a:cubicBezTo>
                  <a:cubicBezTo>
                    <a:pt x="901" y="960"/>
                    <a:pt x="835" y="913"/>
                    <a:pt x="769" y="874"/>
                  </a:cubicBezTo>
                  <a:cubicBezTo>
                    <a:pt x="507" y="717"/>
                    <a:pt x="250" y="687"/>
                    <a:pt x="0" y="784"/>
                  </a:cubicBezTo>
                  <a:cubicBezTo>
                    <a:pt x="35" y="673"/>
                    <a:pt x="109" y="569"/>
                    <a:pt x="223" y="471"/>
                  </a:cubicBezTo>
                  <a:cubicBezTo>
                    <a:pt x="293" y="238"/>
                    <a:pt x="446" y="83"/>
                    <a:pt x="684" y="6"/>
                  </a:cubicBezTo>
                  <a:cubicBezTo>
                    <a:pt x="679" y="4"/>
                    <a:pt x="673" y="2"/>
                    <a:pt x="667" y="0"/>
                  </a:cubicBezTo>
                  <a:cubicBezTo>
                    <a:pt x="673" y="2"/>
                    <a:pt x="678" y="4"/>
                    <a:pt x="684" y="6"/>
                  </a:cubicBezTo>
                  <a:cubicBezTo>
                    <a:pt x="684" y="6"/>
                    <a:pt x="684" y="6"/>
                    <a:pt x="684" y="6"/>
                  </a:cubicBezTo>
                  <a:cubicBezTo>
                    <a:pt x="983" y="121"/>
                    <a:pt x="1161" y="255"/>
                    <a:pt x="1218" y="409"/>
                  </a:cubicBezTo>
                  <a:cubicBezTo>
                    <a:pt x="1223" y="424"/>
                    <a:pt x="1233" y="435"/>
                    <a:pt x="1247" y="443"/>
                  </a:cubicBezTo>
                  <a:cubicBezTo>
                    <a:pt x="1261" y="450"/>
                    <a:pt x="1276" y="453"/>
                    <a:pt x="1291" y="449"/>
                  </a:cubicBezTo>
                  <a:cubicBezTo>
                    <a:pt x="1422" y="420"/>
                    <a:pt x="1522" y="423"/>
                    <a:pt x="1593" y="457"/>
                  </a:cubicBezTo>
                  <a:cubicBezTo>
                    <a:pt x="1636" y="478"/>
                    <a:pt x="1668" y="511"/>
                    <a:pt x="1690" y="55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51"/>
            <p:cNvSpPr>
              <a:spLocks noEditPoints="1"/>
            </p:cNvSpPr>
            <p:nvPr/>
          </p:nvSpPr>
          <p:spPr bwMode="auto">
            <a:xfrm>
              <a:off x="4975494" y="2337339"/>
              <a:ext cx="608910" cy="767956"/>
            </a:xfrm>
            <a:custGeom>
              <a:gdLst>
                <a:gd fmla="*/ 15 w 134" name="T0"/>
                <a:gd fmla="*/ 43 h 169" name="T1"/>
                <a:gd fmla="*/ 7 w 134" name="T2"/>
                <a:gd fmla="*/ 65 h 169" name="T3"/>
                <a:gd fmla="*/ 15 w 134" name="T4"/>
                <a:gd fmla="*/ 90 h 169" name="T5"/>
                <a:gd fmla="*/ 26 w 134" name="T6"/>
                <a:gd fmla="*/ 109 h 169" name="T7"/>
                <a:gd fmla="*/ 26 w 134" name="T8"/>
                <a:gd fmla="*/ 140 h 169" name="T9"/>
                <a:gd fmla="*/ 24 w 134" name="T10"/>
                <a:gd fmla="*/ 145 h 169" name="T11"/>
                <a:gd fmla="*/ 28 w 134" name="T12"/>
                <a:gd fmla="*/ 155 h 169" name="T13"/>
                <a:gd fmla="*/ 50 w 134" name="T14"/>
                <a:gd fmla="*/ 153 h 169" name="T15"/>
                <a:gd fmla="*/ 52 w 134" name="T16"/>
                <a:gd fmla="*/ 145 h 169" name="T17"/>
                <a:gd fmla="*/ 55 w 134" name="T18"/>
                <a:gd fmla="*/ 142 h 169" name="T19"/>
                <a:gd fmla="*/ 37 w 134" name="T20"/>
                <a:gd fmla="*/ 147 h 169" name="T21"/>
                <a:gd fmla="*/ 33 w 134" name="T22"/>
                <a:gd fmla="*/ 142 h 169" name="T23"/>
                <a:gd fmla="*/ 55 w 134" name="T24"/>
                <a:gd fmla="*/ 122 h 169" name="T25"/>
                <a:gd fmla="*/ 64 w 134" name="T26"/>
                <a:gd fmla="*/ 116 h 169" name="T27"/>
                <a:gd fmla="*/ 74 w 134" name="T28"/>
                <a:gd fmla="*/ 111 h 169" name="T29"/>
                <a:gd fmla="*/ 110 w 134" name="T30"/>
                <a:gd fmla="*/ 92 h 169" name="T31"/>
                <a:gd fmla="*/ 125 w 134" name="T32"/>
                <a:gd fmla="*/ 90 h 169" name="T33"/>
                <a:gd fmla="*/ 116 w 134" name="T34"/>
                <a:gd fmla="*/ 101 h 169" name="T35"/>
                <a:gd fmla="*/ 83 w 134" name="T36"/>
                <a:gd fmla="*/ 127 h 169" name="T37"/>
                <a:gd fmla="*/ 77 w 134" name="T38"/>
                <a:gd fmla="*/ 140 h 169" name="T39"/>
                <a:gd fmla="*/ 107 w 134" name="T40"/>
                <a:gd fmla="*/ 120 h 169" name="T41"/>
                <a:gd fmla="*/ 129 w 134" name="T42"/>
                <a:gd fmla="*/ 101 h 169" name="T43"/>
                <a:gd fmla="*/ 132 w 134" name="T44"/>
                <a:gd fmla="*/ 85 h 169" name="T45"/>
                <a:gd fmla="*/ 129 w 134" name="T46"/>
                <a:gd fmla="*/ 81 h 169" name="T47"/>
                <a:gd fmla="*/ 108 w 134" name="T48"/>
                <a:gd fmla="*/ 79 h 169" name="T49"/>
                <a:gd fmla="*/ 88 w 134" name="T50"/>
                <a:gd fmla="*/ 57 h 169" name="T51"/>
                <a:gd fmla="*/ 72 w 134" name="T52"/>
                <a:gd fmla="*/ 35 h 169" name="T53"/>
                <a:gd fmla="*/ 52 w 134" name="T54"/>
                <a:gd fmla="*/ 26 h 169" name="T55"/>
                <a:gd fmla="*/ 35 w 134" name="T56"/>
                <a:gd fmla="*/ 30 h 169" name="T57"/>
                <a:gd fmla="*/ 22 w 134" name="T58"/>
                <a:gd fmla="*/ 4 h 169" name="T59"/>
                <a:gd fmla="*/ 2 w 134" name="T60"/>
                <a:gd fmla="*/ 8 h 169" name="T61"/>
                <a:gd fmla="*/ 0 w 134" name="T62"/>
                <a:gd fmla="*/ 15 h 169" name="T63"/>
                <a:gd fmla="*/ 15 w 134" name="T64"/>
                <a:gd fmla="*/ 28 h 169" name="T65"/>
                <a:gd fmla="*/ 72 w 134" name="T66"/>
                <a:gd fmla="*/ 145 h 169" name="T67"/>
                <a:gd fmla="*/ 79 w 134" name="T68"/>
                <a:gd fmla="*/ 153 h 169" name="T69"/>
                <a:gd fmla="*/ 77 w 134" name="T70"/>
                <a:gd fmla="*/ 160 h 169" name="T71"/>
                <a:gd fmla="*/ 66 w 134" name="T72"/>
                <a:gd fmla="*/ 169 h 169" name="T73"/>
                <a:gd fmla="*/ 57 w 134" name="T74"/>
                <a:gd fmla="*/ 164 h 169" name="T75"/>
                <a:gd fmla="*/ 53 w 134" name="T76"/>
                <a:gd fmla="*/ 156 h 169" name="T77"/>
                <a:gd fmla="*/ 61 w 134" name="T78"/>
                <a:gd fmla="*/ 145 h 169" name="T79"/>
                <a:gd fmla="*/ 61 w 134" name="T80"/>
                <a:gd fmla="*/ 125 h 169" name="T81"/>
                <a:gd fmla="*/ 70 w 134" name="T82"/>
                <a:gd fmla="*/ 118 h 169" name="T83"/>
                <a:gd fmla="*/ 6 w 134" name="T84"/>
                <a:gd fmla="*/ 11 h 169" name="T85"/>
                <a:gd fmla="*/ 17 w 134" name="T86"/>
                <a:gd fmla="*/ 19 h 169" name="T87"/>
                <a:gd fmla="*/ 24 w 134" name="T88"/>
                <a:gd fmla="*/ 32 h 169" name="T89"/>
                <a:gd fmla="*/ 22 w 134" name="T90"/>
                <a:gd fmla="*/ 33 h 169" name="T91"/>
                <a:gd fmla="*/ 4 w 134" name="T92"/>
                <a:gd fmla="*/ 15 h 169" name="T93"/>
                <a:gd fmla="*/ 6 w 134" name="T94"/>
                <a:gd fmla="*/ 11 h 169" name="T95"/>
                <a:gd fmla="*/ 46 w 134" name="T96"/>
                <a:gd fmla="*/ 33 h 169" name="T97"/>
                <a:gd fmla="*/ 68 w 134" name="T98"/>
                <a:gd fmla="*/ 44 h 169" name="T99"/>
                <a:gd fmla="*/ 79 w 134" name="T100"/>
                <a:gd fmla="*/ 57 h 169" name="T101"/>
                <a:gd fmla="*/ 94 w 134" name="T102"/>
                <a:gd fmla="*/ 81 h 169" name="T103"/>
                <a:gd fmla="*/ 75 w 134" name="T104"/>
                <a:gd fmla="*/ 76 h 169" name="T105"/>
                <a:gd fmla="*/ 61 w 134" name="T106"/>
                <a:gd fmla="*/ 52 h 169" name="T107"/>
                <a:gd fmla="*/ 46 w 134" name="T108"/>
                <a:gd fmla="*/ 33 h 169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69" w="134">
                  <a:moveTo>
                    <a:pt x="22" y="37"/>
                  </a:moveTo>
                  <a:lnTo>
                    <a:pt x="22" y="37"/>
                  </a:lnTo>
                  <a:lnTo>
                    <a:pt x="15" y="43"/>
                  </a:lnTo>
                  <a:lnTo>
                    <a:pt x="11" y="50"/>
                  </a:lnTo>
                  <a:lnTo>
                    <a:pt x="7" y="57"/>
                  </a:lnTo>
                  <a:lnTo>
                    <a:pt x="7" y="65"/>
                  </a:lnTo>
                  <a:lnTo>
                    <a:pt x="7" y="74"/>
                  </a:lnTo>
                  <a:lnTo>
                    <a:pt x="11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0" y="98"/>
                  </a:lnTo>
                  <a:lnTo>
                    <a:pt x="26" y="109"/>
                  </a:lnTo>
                  <a:lnTo>
                    <a:pt x="29" y="118"/>
                  </a:lnTo>
                  <a:lnTo>
                    <a:pt x="29" y="129"/>
                  </a:lnTo>
                  <a:lnTo>
                    <a:pt x="26" y="140"/>
                  </a:lnTo>
                  <a:lnTo>
                    <a:pt x="26" y="140"/>
                  </a:lnTo>
                  <a:lnTo>
                    <a:pt x="26" y="140"/>
                  </a:lnTo>
                  <a:lnTo>
                    <a:pt x="24" y="145"/>
                  </a:lnTo>
                  <a:lnTo>
                    <a:pt x="24" y="151"/>
                  </a:lnTo>
                  <a:lnTo>
                    <a:pt x="24" y="151"/>
                  </a:lnTo>
                  <a:lnTo>
                    <a:pt x="28" y="155"/>
                  </a:lnTo>
                  <a:lnTo>
                    <a:pt x="33" y="155"/>
                  </a:lnTo>
                  <a:lnTo>
                    <a:pt x="41" y="155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2" y="145"/>
                  </a:lnTo>
                  <a:lnTo>
                    <a:pt x="55" y="142"/>
                  </a:lnTo>
                  <a:lnTo>
                    <a:pt x="55" y="142"/>
                  </a:lnTo>
                  <a:lnTo>
                    <a:pt x="55" y="142"/>
                  </a:lnTo>
                  <a:lnTo>
                    <a:pt x="46" y="144"/>
                  </a:lnTo>
                  <a:lnTo>
                    <a:pt x="46" y="144"/>
                  </a:lnTo>
                  <a:lnTo>
                    <a:pt x="37" y="147"/>
                  </a:lnTo>
                  <a:lnTo>
                    <a:pt x="31" y="147"/>
                  </a:lnTo>
                  <a:lnTo>
                    <a:pt x="31" y="147"/>
                  </a:lnTo>
                  <a:lnTo>
                    <a:pt x="33" y="142"/>
                  </a:lnTo>
                  <a:lnTo>
                    <a:pt x="41" y="134"/>
                  </a:lnTo>
                  <a:lnTo>
                    <a:pt x="41" y="134"/>
                  </a:lnTo>
                  <a:lnTo>
                    <a:pt x="55" y="122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74" y="111"/>
                  </a:lnTo>
                  <a:lnTo>
                    <a:pt x="74" y="111"/>
                  </a:lnTo>
                  <a:lnTo>
                    <a:pt x="94" y="100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21" y="89"/>
                  </a:lnTo>
                  <a:lnTo>
                    <a:pt x="125" y="90"/>
                  </a:lnTo>
                  <a:lnTo>
                    <a:pt x="125" y="90"/>
                  </a:lnTo>
                  <a:lnTo>
                    <a:pt x="123" y="94"/>
                  </a:lnTo>
                  <a:lnTo>
                    <a:pt x="116" y="101"/>
                  </a:lnTo>
                  <a:lnTo>
                    <a:pt x="116" y="101"/>
                  </a:lnTo>
                  <a:lnTo>
                    <a:pt x="103" y="114"/>
                  </a:lnTo>
                  <a:lnTo>
                    <a:pt x="83" y="127"/>
                  </a:lnTo>
                  <a:lnTo>
                    <a:pt x="83" y="127"/>
                  </a:lnTo>
                  <a:lnTo>
                    <a:pt x="75" y="131"/>
                  </a:lnTo>
                  <a:lnTo>
                    <a:pt x="77" y="140"/>
                  </a:lnTo>
                  <a:lnTo>
                    <a:pt x="77" y="140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107" y="120"/>
                  </a:lnTo>
                  <a:lnTo>
                    <a:pt x="123" y="109"/>
                  </a:lnTo>
                  <a:lnTo>
                    <a:pt x="123" y="109"/>
                  </a:lnTo>
                  <a:lnTo>
                    <a:pt x="129" y="101"/>
                  </a:lnTo>
                  <a:lnTo>
                    <a:pt x="132" y="96"/>
                  </a:lnTo>
                  <a:lnTo>
                    <a:pt x="134" y="90"/>
                  </a:lnTo>
                  <a:lnTo>
                    <a:pt x="132" y="85"/>
                  </a:lnTo>
                  <a:lnTo>
                    <a:pt x="132" y="85"/>
                  </a:lnTo>
                  <a:lnTo>
                    <a:pt x="130" y="83"/>
                  </a:lnTo>
                  <a:lnTo>
                    <a:pt x="129" y="81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08" y="79"/>
                  </a:lnTo>
                  <a:lnTo>
                    <a:pt x="101" y="76"/>
                  </a:lnTo>
                  <a:lnTo>
                    <a:pt x="94" y="68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77" y="43"/>
                  </a:lnTo>
                  <a:lnTo>
                    <a:pt x="72" y="35"/>
                  </a:lnTo>
                  <a:lnTo>
                    <a:pt x="64" y="32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4" y="28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3" y="21"/>
                  </a:lnTo>
                  <a:lnTo>
                    <a:pt x="29" y="11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1"/>
                  </a:lnTo>
                  <a:lnTo>
                    <a:pt x="15" y="28"/>
                  </a:lnTo>
                  <a:lnTo>
                    <a:pt x="22" y="37"/>
                  </a:lnTo>
                  <a:lnTo>
                    <a:pt x="22" y="37"/>
                  </a:lnTo>
                  <a:close/>
                  <a:moveTo>
                    <a:pt x="72" y="145"/>
                  </a:moveTo>
                  <a:lnTo>
                    <a:pt x="72" y="145"/>
                  </a:lnTo>
                  <a:lnTo>
                    <a:pt x="77" y="149"/>
                  </a:lnTo>
                  <a:lnTo>
                    <a:pt x="79" y="153"/>
                  </a:lnTo>
                  <a:lnTo>
                    <a:pt x="79" y="156"/>
                  </a:lnTo>
                  <a:lnTo>
                    <a:pt x="79" y="156"/>
                  </a:lnTo>
                  <a:lnTo>
                    <a:pt x="77" y="160"/>
                  </a:lnTo>
                  <a:lnTo>
                    <a:pt x="75" y="164"/>
                  </a:lnTo>
                  <a:lnTo>
                    <a:pt x="72" y="167"/>
                  </a:lnTo>
                  <a:lnTo>
                    <a:pt x="66" y="169"/>
                  </a:lnTo>
                  <a:lnTo>
                    <a:pt x="66" y="169"/>
                  </a:lnTo>
                  <a:lnTo>
                    <a:pt x="63" y="167"/>
                  </a:lnTo>
                  <a:lnTo>
                    <a:pt x="57" y="164"/>
                  </a:lnTo>
                  <a:lnTo>
                    <a:pt x="55" y="160"/>
                  </a:lnTo>
                  <a:lnTo>
                    <a:pt x="53" y="156"/>
                  </a:lnTo>
                  <a:lnTo>
                    <a:pt x="53" y="156"/>
                  </a:lnTo>
                  <a:lnTo>
                    <a:pt x="55" y="153"/>
                  </a:lnTo>
                  <a:lnTo>
                    <a:pt x="55" y="149"/>
                  </a:lnTo>
                  <a:lnTo>
                    <a:pt x="61" y="145"/>
                  </a:lnTo>
                  <a:lnTo>
                    <a:pt x="61" y="145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4" y="122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72" y="145"/>
                  </a:lnTo>
                  <a:lnTo>
                    <a:pt x="72" y="145"/>
                  </a:lnTo>
                  <a:close/>
                  <a:moveTo>
                    <a:pt x="6" y="11"/>
                  </a:moveTo>
                  <a:lnTo>
                    <a:pt x="6" y="11"/>
                  </a:lnTo>
                  <a:lnTo>
                    <a:pt x="9" y="13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20" y="28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18" y="26"/>
                  </a:lnTo>
                  <a:lnTo>
                    <a:pt x="13" y="22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6" y="11"/>
                  </a:lnTo>
                  <a:close/>
                  <a:moveTo>
                    <a:pt x="46" y="33"/>
                  </a:moveTo>
                  <a:lnTo>
                    <a:pt x="46" y="33"/>
                  </a:lnTo>
                  <a:lnTo>
                    <a:pt x="53" y="35"/>
                  </a:lnTo>
                  <a:lnTo>
                    <a:pt x="61" y="39"/>
                  </a:lnTo>
                  <a:lnTo>
                    <a:pt x="68" y="44"/>
                  </a:lnTo>
                  <a:lnTo>
                    <a:pt x="74" y="50"/>
                  </a:lnTo>
                  <a:lnTo>
                    <a:pt x="74" y="50"/>
                  </a:lnTo>
                  <a:lnTo>
                    <a:pt x="79" y="57"/>
                  </a:lnTo>
                  <a:lnTo>
                    <a:pt x="83" y="66"/>
                  </a:lnTo>
                  <a:lnTo>
                    <a:pt x="88" y="74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83" y="77"/>
                  </a:lnTo>
                  <a:lnTo>
                    <a:pt x="75" y="76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61" y="52"/>
                  </a:lnTo>
                  <a:lnTo>
                    <a:pt x="55" y="43"/>
                  </a:lnTo>
                  <a:lnTo>
                    <a:pt x="46" y="33"/>
                  </a:lnTo>
                  <a:lnTo>
                    <a:pt x="46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279949" y="1852617"/>
            <a:ext cx="1946464" cy="969445"/>
            <a:chOff x="5279949" y="1852617"/>
            <a:chExt cx="1946464" cy="969445"/>
          </a:xfrm>
        </p:grpSpPr>
        <p:sp>
          <p:nvSpPr>
            <p:cNvPr id="23" name="Freeform 6"/>
            <p:cNvSpPr/>
            <p:nvPr/>
          </p:nvSpPr>
          <p:spPr bwMode="auto">
            <a:xfrm>
              <a:off x="5279949" y="1852617"/>
              <a:ext cx="1946464" cy="969445"/>
            </a:xfrm>
            <a:custGeom>
              <a:cxnLst>
                <a:cxn ang="0">
                  <a:pos x="718" y="90"/>
                </a:cxn>
                <a:cxn ang="0">
                  <a:pos x="1531" y="333"/>
                </a:cxn>
                <a:cxn ang="0">
                  <a:pos x="1529" y="421"/>
                </a:cxn>
                <a:cxn ang="0">
                  <a:pos x="1228" y="762"/>
                </a:cxn>
                <a:cxn ang="0">
                  <a:pos x="941" y="750"/>
                </a:cxn>
                <a:cxn ang="0">
                  <a:pos x="715" y="532"/>
                </a:cxn>
                <a:cxn ang="0">
                  <a:pos x="439" y="533"/>
                </a:cxn>
                <a:cxn ang="0">
                  <a:pos x="0" y="164"/>
                </a:cxn>
                <a:cxn ang="0">
                  <a:pos x="166" y="66"/>
                </a:cxn>
                <a:cxn ang="0">
                  <a:pos x="660" y="66"/>
                </a:cxn>
                <a:cxn ang="0">
                  <a:pos x="715" y="89"/>
                </a:cxn>
                <a:cxn ang="0">
                  <a:pos x="718" y="90"/>
                </a:cxn>
              </a:cxnLst>
              <a:rect b="b" l="0" r="r" t="0"/>
              <a:pathLst>
                <a:path h="762" w="1531">
                  <a:moveTo>
                    <a:pt x="718" y="90"/>
                  </a:moveTo>
                  <a:cubicBezTo>
                    <a:pt x="1081" y="5"/>
                    <a:pt x="1352" y="86"/>
                    <a:pt x="1531" y="333"/>
                  </a:cubicBezTo>
                  <a:cubicBezTo>
                    <a:pt x="1531" y="383"/>
                    <a:pt x="1530" y="412"/>
                    <a:pt x="1529" y="421"/>
                  </a:cubicBezTo>
                  <a:cubicBezTo>
                    <a:pt x="1506" y="570"/>
                    <a:pt x="1406" y="684"/>
                    <a:pt x="1228" y="762"/>
                  </a:cubicBezTo>
                  <a:cubicBezTo>
                    <a:pt x="1130" y="733"/>
                    <a:pt x="1035" y="729"/>
                    <a:pt x="941" y="750"/>
                  </a:cubicBezTo>
                  <a:cubicBezTo>
                    <a:pt x="905" y="633"/>
                    <a:pt x="830" y="560"/>
                    <a:pt x="715" y="532"/>
                  </a:cubicBezTo>
                  <a:cubicBezTo>
                    <a:pt x="640" y="513"/>
                    <a:pt x="548" y="514"/>
                    <a:pt x="439" y="533"/>
                  </a:cubicBezTo>
                  <a:cubicBezTo>
                    <a:pt x="368" y="379"/>
                    <a:pt x="222" y="256"/>
                    <a:pt x="0" y="164"/>
                  </a:cubicBezTo>
                  <a:cubicBezTo>
                    <a:pt x="54" y="123"/>
                    <a:pt x="110" y="90"/>
                    <a:pt x="166" y="66"/>
                  </a:cubicBezTo>
                  <a:cubicBezTo>
                    <a:pt x="321" y="0"/>
                    <a:pt x="485" y="0"/>
                    <a:pt x="660" y="66"/>
                  </a:cubicBezTo>
                  <a:cubicBezTo>
                    <a:pt x="678" y="73"/>
                    <a:pt x="697" y="80"/>
                    <a:pt x="715" y="89"/>
                  </a:cubicBezTo>
                  <a:cubicBezTo>
                    <a:pt x="716" y="89"/>
                    <a:pt x="717" y="89"/>
                    <a:pt x="718" y="90"/>
                  </a:cubicBezTo>
                  <a:close/>
                </a:path>
              </a:pathLst>
            </a:custGeom>
            <a:solidFill>
              <a:srgbClr val="34ADB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33"/>
            <p:cNvSpPr>
              <a:spLocks noEditPoints="1"/>
            </p:cNvSpPr>
            <p:nvPr/>
          </p:nvSpPr>
          <p:spPr bwMode="auto">
            <a:xfrm>
              <a:off x="6359215" y="2142299"/>
              <a:ext cx="397060" cy="397061"/>
            </a:xfrm>
            <a:custGeom>
              <a:gdLst>
                <a:gd fmla="*/ 104 w 158" name="T0"/>
                <a:gd fmla="*/ 38 h 158" name="T1"/>
                <a:gd fmla="*/ 126 w 158" name="T2"/>
                <a:gd fmla="*/ 79 h 158" name="T3"/>
                <a:gd fmla="*/ 112 w 158" name="T4"/>
                <a:gd fmla="*/ 112 h 158" name="T5"/>
                <a:gd fmla="*/ 79 w 158" name="T6"/>
                <a:gd fmla="*/ 126 h 158" name="T7"/>
                <a:gd fmla="*/ 38 w 158" name="T8"/>
                <a:gd fmla="*/ 106 h 158" name="T9"/>
                <a:gd fmla="*/ 31 w 158" name="T10"/>
                <a:gd fmla="*/ 69 h 158" name="T11"/>
                <a:gd fmla="*/ 60 w 158" name="T12"/>
                <a:gd fmla="*/ 35 h 158" name="T13"/>
                <a:gd fmla="*/ 22 w 158" name="T14"/>
                <a:gd fmla="*/ 24 h 158" name="T15"/>
                <a:gd fmla="*/ 33 w 158" name="T16"/>
                <a:gd fmla="*/ 47 h 158" name="T17"/>
                <a:gd fmla="*/ 42 w 158" name="T18"/>
                <a:gd fmla="*/ 29 h 158" name="T19"/>
                <a:gd fmla="*/ 0 w 158" name="T20"/>
                <a:gd fmla="*/ 79 h 158" name="T21"/>
                <a:gd fmla="*/ 24 w 158" name="T22"/>
                <a:gd fmla="*/ 69 h 158" name="T23"/>
                <a:gd fmla="*/ 24 w 158" name="T24"/>
                <a:gd fmla="*/ 88 h 158" name="T25"/>
                <a:gd fmla="*/ 0 w 158" name="T26"/>
                <a:gd fmla="*/ 79 h 158" name="T27"/>
                <a:gd fmla="*/ 40 w 158" name="T28"/>
                <a:gd fmla="*/ 128 h 158" name="T29"/>
                <a:gd fmla="*/ 33 w 158" name="T30"/>
                <a:gd fmla="*/ 110 h 158" name="T31"/>
                <a:gd fmla="*/ 24 w 158" name="T32"/>
                <a:gd fmla="*/ 134 h 158" name="T33"/>
                <a:gd fmla="*/ 69 w 158" name="T34"/>
                <a:gd fmla="*/ 147 h 158" name="T35"/>
                <a:gd fmla="*/ 79 w 158" name="T36"/>
                <a:gd fmla="*/ 134 h 158" name="T37"/>
                <a:gd fmla="*/ 80 w 158" name="T38"/>
                <a:gd fmla="*/ 150 h 158" name="T39"/>
                <a:gd fmla="*/ 130 w 158" name="T40"/>
                <a:gd fmla="*/ 128 h 158" name="T41"/>
                <a:gd fmla="*/ 117 w 158" name="T42"/>
                <a:gd fmla="*/ 117 h 158" name="T43"/>
                <a:gd fmla="*/ 119 w 158" name="T44"/>
                <a:gd fmla="*/ 132 h 158" name="T45"/>
                <a:gd fmla="*/ 158 w 158" name="T46"/>
                <a:gd fmla="*/ 79 h 158" name="T47"/>
                <a:gd fmla="*/ 132 w 158" name="T48"/>
                <a:gd fmla="*/ 88 h 158" name="T49"/>
                <a:gd fmla="*/ 139 w 158" name="T50"/>
                <a:gd fmla="*/ 69 h 158" name="T51"/>
                <a:gd fmla="*/ 134 w 158" name="T52"/>
                <a:gd fmla="*/ 22 h 158" name="T53"/>
                <a:gd fmla="*/ 110 w 158" name="T54"/>
                <a:gd fmla="*/ 33 h 158" name="T55"/>
                <a:gd fmla="*/ 123 w 158" name="T56"/>
                <a:gd fmla="*/ 47 h 158" name="T57"/>
                <a:gd fmla="*/ 134 w 158" name="T58"/>
                <a:gd fmla="*/ 22 h 158" name="T59"/>
                <a:gd fmla="*/ 27 w 158" name="T60"/>
                <a:gd fmla="*/ 58 h 158" name="T61"/>
                <a:gd fmla="*/ 25 w 158" name="T62"/>
                <a:gd fmla="*/ 95 h 158" name="T63"/>
                <a:gd fmla="*/ 14 w 158" name="T64"/>
                <a:gd fmla="*/ 106 h 158" name="T65"/>
                <a:gd fmla="*/ 57 w 158" name="T66"/>
                <a:gd fmla="*/ 130 h 158" name="T67"/>
                <a:gd fmla="*/ 104 w 158" name="T68"/>
                <a:gd fmla="*/ 141 h 158" name="T69"/>
                <a:gd fmla="*/ 104 w 158" name="T70"/>
                <a:gd fmla="*/ 126 h 158" name="T71"/>
                <a:gd fmla="*/ 126 w 158" name="T72"/>
                <a:gd fmla="*/ 104 h 158" name="T73"/>
                <a:gd fmla="*/ 143 w 158" name="T74"/>
                <a:gd fmla="*/ 104 h 158" name="T75"/>
                <a:gd fmla="*/ 128 w 158" name="T76"/>
                <a:gd fmla="*/ 57 h 158" name="T77"/>
                <a:gd fmla="*/ 104 w 158" name="T78"/>
                <a:gd fmla="*/ 29 h 158" name="T79"/>
                <a:gd fmla="*/ 104 w 158" name="T80"/>
                <a:gd fmla="*/ 14 h 158" name="T81"/>
                <a:gd fmla="*/ 57 w 158" name="T82"/>
                <a:gd fmla="*/ 27 h 158" name="T83"/>
                <a:gd fmla="*/ 77 w 158" name="T84"/>
                <a:gd fmla="*/ 0 h 158" name="T85"/>
                <a:gd fmla="*/ 88 w 158" name="T86"/>
                <a:gd fmla="*/ 24 h 158" name="T87"/>
                <a:gd fmla="*/ 68 w 158" name="T88"/>
                <a:gd fmla="*/ 24 h 158" name="T89"/>
                <a:gd fmla="*/ 77 w 158" name="T90"/>
                <a:gd fmla="*/ 0 h 158" name="T91"/>
                <a:gd fmla="*/ 62 w 158" name="T92"/>
                <a:gd fmla="*/ 49 h 158" name="T93"/>
                <a:gd fmla="*/ 108 w 158" name="T94"/>
                <a:gd fmla="*/ 47 h 158" name="T95"/>
                <a:gd fmla="*/ 68 w 158" name="T96"/>
                <a:gd fmla="*/ 38 h 158" name="T97"/>
                <a:gd fmla="*/ 44 w 158" name="T98"/>
                <a:gd fmla="*/ 69 h 158" name="T99"/>
                <a:gd fmla="*/ 44 w 158" name="T100"/>
                <a:gd fmla="*/ 99 h 158" name="T101"/>
                <a:gd fmla="*/ 49 w 158" name="T102"/>
                <a:gd fmla="*/ 110 h 158" name="T103"/>
                <a:gd fmla="*/ 71 w 158" name="T104"/>
                <a:gd fmla="*/ 117 h 158" name="T105"/>
                <a:gd fmla="*/ 40 w 158" name="T106"/>
                <a:gd fmla="*/ 66 h 158" name="T107"/>
                <a:gd fmla="*/ 36 w 158" name="T108"/>
                <a:gd fmla="*/ 77 h 158" name="T109"/>
                <a:gd fmla="*/ 46 w 158" name="T110"/>
                <a:gd fmla="*/ 99 h 158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58" w="158">
                  <a:moveTo>
                    <a:pt x="79" y="31"/>
                  </a:moveTo>
                  <a:lnTo>
                    <a:pt x="79" y="31"/>
                  </a:lnTo>
                  <a:lnTo>
                    <a:pt x="88" y="31"/>
                  </a:lnTo>
                  <a:lnTo>
                    <a:pt x="97" y="35"/>
                  </a:lnTo>
                  <a:lnTo>
                    <a:pt x="104" y="38"/>
                  </a:lnTo>
                  <a:lnTo>
                    <a:pt x="112" y="44"/>
                  </a:lnTo>
                  <a:lnTo>
                    <a:pt x="117" y="51"/>
                  </a:lnTo>
                  <a:lnTo>
                    <a:pt x="123" y="60"/>
                  </a:lnTo>
                  <a:lnTo>
                    <a:pt x="124" y="69"/>
                  </a:lnTo>
                  <a:lnTo>
                    <a:pt x="126" y="79"/>
                  </a:lnTo>
                  <a:lnTo>
                    <a:pt x="126" y="79"/>
                  </a:lnTo>
                  <a:lnTo>
                    <a:pt x="124" y="88"/>
                  </a:lnTo>
                  <a:lnTo>
                    <a:pt x="123" y="97"/>
                  </a:lnTo>
                  <a:lnTo>
                    <a:pt x="117" y="106"/>
                  </a:lnTo>
                  <a:lnTo>
                    <a:pt x="112" y="112"/>
                  </a:lnTo>
                  <a:lnTo>
                    <a:pt x="104" y="119"/>
                  </a:lnTo>
                  <a:lnTo>
                    <a:pt x="97" y="123"/>
                  </a:lnTo>
                  <a:lnTo>
                    <a:pt x="88" y="126"/>
                  </a:lnTo>
                  <a:lnTo>
                    <a:pt x="79" y="126"/>
                  </a:lnTo>
                  <a:lnTo>
                    <a:pt x="79" y="126"/>
                  </a:lnTo>
                  <a:lnTo>
                    <a:pt x="68" y="126"/>
                  </a:lnTo>
                  <a:lnTo>
                    <a:pt x="60" y="123"/>
                  </a:lnTo>
                  <a:lnTo>
                    <a:pt x="51" y="119"/>
                  </a:lnTo>
                  <a:lnTo>
                    <a:pt x="44" y="112"/>
                  </a:lnTo>
                  <a:lnTo>
                    <a:pt x="38" y="106"/>
                  </a:lnTo>
                  <a:lnTo>
                    <a:pt x="35" y="97"/>
                  </a:lnTo>
                  <a:lnTo>
                    <a:pt x="31" y="88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69"/>
                  </a:lnTo>
                  <a:lnTo>
                    <a:pt x="35" y="60"/>
                  </a:lnTo>
                  <a:lnTo>
                    <a:pt x="38" y="51"/>
                  </a:lnTo>
                  <a:lnTo>
                    <a:pt x="44" y="44"/>
                  </a:lnTo>
                  <a:lnTo>
                    <a:pt x="51" y="38"/>
                  </a:lnTo>
                  <a:lnTo>
                    <a:pt x="60" y="35"/>
                  </a:lnTo>
                  <a:lnTo>
                    <a:pt x="68" y="31"/>
                  </a:lnTo>
                  <a:lnTo>
                    <a:pt x="79" y="31"/>
                  </a:lnTo>
                  <a:lnTo>
                    <a:pt x="79" y="31"/>
                  </a:lnTo>
                  <a:close/>
                  <a:moveTo>
                    <a:pt x="22" y="24"/>
                  </a:moveTo>
                  <a:lnTo>
                    <a:pt x="22" y="24"/>
                  </a:lnTo>
                  <a:lnTo>
                    <a:pt x="25" y="29"/>
                  </a:lnTo>
                  <a:lnTo>
                    <a:pt x="27" y="35"/>
                  </a:lnTo>
                  <a:lnTo>
                    <a:pt x="29" y="42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2" y="29"/>
                  </a:lnTo>
                  <a:lnTo>
                    <a:pt x="36" y="25"/>
                  </a:lnTo>
                  <a:lnTo>
                    <a:pt x="31" y="22"/>
                  </a:lnTo>
                  <a:lnTo>
                    <a:pt x="22" y="24"/>
                  </a:lnTo>
                  <a:lnTo>
                    <a:pt x="22" y="24"/>
                  </a:lnTo>
                  <a:close/>
                  <a:moveTo>
                    <a:pt x="0" y="79"/>
                  </a:moveTo>
                  <a:lnTo>
                    <a:pt x="0" y="79"/>
                  </a:lnTo>
                  <a:lnTo>
                    <a:pt x="5" y="73"/>
                  </a:lnTo>
                  <a:lnTo>
                    <a:pt x="11" y="69"/>
                  </a:lnTo>
                  <a:lnTo>
                    <a:pt x="18" y="68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11" y="84"/>
                  </a:lnTo>
                  <a:lnTo>
                    <a:pt x="5" y="81"/>
                  </a:lnTo>
                  <a:lnTo>
                    <a:pt x="0" y="79"/>
                  </a:lnTo>
                  <a:lnTo>
                    <a:pt x="0" y="79"/>
                  </a:lnTo>
                  <a:close/>
                  <a:moveTo>
                    <a:pt x="24" y="134"/>
                  </a:moveTo>
                  <a:lnTo>
                    <a:pt x="24" y="134"/>
                  </a:lnTo>
                  <a:lnTo>
                    <a:pt x="29" y="130"/>
                  </a:lnTo>
                  <a:lnTo>
                    <a:pt x="35" y="130"/>
                  </a:lnTo>
                  <a:lnTo>
                    <a:pt x="40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38" y="117"/>
                  </a:lnTo>
                  <a:lnTo>
                    <a:pt x="38" y="117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27" y="114"/>
                  </a:lnTo>
                  <a:lnTo>
                    <a:pt x="24" y="119"/>
                  </a:lnTo>
                  <a:lnTo>
                    <a:pt x="22" y="126"/>
                  </a:lnTo>
                  <a:lnTo>
                    <a:pt x="24" y="134"/>
                  </a:lnTo>
                  <a:lnTo>
                    <a:pt x="24" y="134"/>
                  </a:lnTo>
                  <a:close/>
                  <a:moveTo>
                    <a:pt x="79" y="158"/>
                  </a:moveTo>
                  <a:lnTo>
                    <a:pt x="79" y="158"/>
                  </a:lnTo>
                  <a:lnTo>
                    <a:pt x="73" y="152"/>
                  </a:lnTo>
                  <a:lnTo>
                    <a:pt x="69" y="147"/>
                  </a:lnTo>
                  <a:lnTo>
                    <a:pt x="68" y="139"/>
                  </a:lnTo>
                  <a:lnTo>
                    <a:pt x="68" y="132"/>
                  </a:lnTo>
                  <a:lnTo>
                    <a:pt x="68" y="132"/>
                  </a:lnTo>
                  <a:lnTo>
                    <a:pt x="79" y="134"/>
                  </a:lnTo>
                  <a:lnTo>
                    <a:pt x="79" y="134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86" y="139"/>
                  </a:lnTo>
                  <a:lnTo>
                    <a:pt x="84" y="145"/>
                  </a:lnTo>
                  <a:lnTo>
                    <a:pt x="80" y="150"/>
                  </a:lnTo>
                  <a:lnTo>
                    <a:pt x="79" y="158"/>
                  </a:lnTo>
                  <a:lnTo>
                    <a:pt x="79" y="158"/>
                  </a:lnTo>
                  <a:close/>
                  <a:moveTo>
                    <a:pt x="134" y="134"/>
                  </a:moveTo>
                  <a:lnTo>
                    <a:pt x="134" y="134"/>
                  </a:lnTo>
                  <a:lnTo>
                    <a:pt x="130" y="128"/>
                  </a:lnTo>
                  <a:lnTo>
                    <a:pt x="128" y="123"/>
                  </a:lnTo>
                  <a:lnTo>
                    <a:pt x="128" y="115"/>
                  </a:lnTo>
                  <a:lnTo>
                    <a:pt x="123" y="110"/>
                  </a:lnTo>
                  <a:lnTo>
                    <a:pt x="123" y="110"/>
                  </a:lnTo>
                  <a:lnTo>
                    <a:pt x="117" y="117"/>
                  </a:lnTo>
                  <a:lnTo>
                    <a:pt x="117" y="117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3" y="128"/>
                  </a:lnTo>
                  <a:lnTo>
                    <a:pt x="119" y="132"/>
                  </a:lnTo>
                  <a:lnTo>
                    <a:pt x="126" y="134"/>
                  </a:lnTo>
                  <a:lnTo>
                    <a:pt x="134" y="134"/>
                  </a:lnTo>
                  <a:lnTo>
                    <a:pt x="134" y="134"/>
                  </a:lnTo>
                  <a:close/>
                  <a:moveTo>
                    <a:pt x="158" y="79"/>
                  </a:moveTo>
                  <a:lnTo>
                    <a:pt x="158" y="79"/>
                  </a:lnTo>
                  <a:lnTo>
                    <a:pt x="152" y="84"/>
                  </a:lnTo>
                  <a:lnTo>
                    <a:pt x="145" y="88"/>
                  </a:lnTo>
                  <a:lnTo>
                    <a:pt x="139" y="9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4" y="79"/>
                  </a:lnTo>
                  <a:lnTo>
                    <a:pt x="134" y="79"/>
                  </a:lnTo>
                  <a:lnTo>
                    <a:pt x="132" y="69"/>
                  </a:lnTo>
                  <a:lnTo>
                    <a:pt x="132" y="69"/>
                  </a:lnTo>
                  <a:lnTo>
                    <a:pt x="139" y="69"/>
                  </a:lnTo>
                  <a:lnTo>
                    <a:pt x="145" y="73"/>
                  </a:lnTo>
                  <a:lnTo>
                    <a:pt x="150" y="77"/>
                  </a:lnTo>
                  <a:lnTo>
                    <a:pt x="158" y="79"/>
                  </a:lnTo>
                  <a:lnTo>
                    <a:pt x="158" y="79"/>
                  </a:lnTo>
                  <a:close/>
                  <a:moveTo>
                    <a:pt x="134" y="22"/>
                  </a:moveTo>
                  <a:lnTo>
                    <a:pt x="134" y="22"/>
                  </a:lnTo>
                  <a:lnTo>
                    <a:pt x="128" y="25"/>
                  </a:lnTo>
                  <a:lnTo>
                    <a:pt x="121" y="27"/>
                  </a:lnTo>
                  <a:lnTo>
                    <a:pt x="115" y="29"/>
                  </a:lnTo>
                  <a:lnTo>
                    <a:pt x="110" y="33"/>
                  </a:lnTo>
                  <a:lnTo>
                    <a:pt x="110" y="33"/>
                  </a:lnTo>
                  <a:lnTo>
                    <a:pt x="117" y="40"/>
                  </a:lnTo>
                  <a:lnTo>
                    <a:pt x="117" y="40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8" y="44"/>
                  </a:lnTo>
                  <a:lnTo>
                    <a:pt x="132" y="38"/>
                  </a:lnTo>
                  <a:lnTo>
                    <a:pt x="134" y="31"/>
                  </a:lnTo>
                  <a:lnTo>
                    <a:pt x="134" y="22"/>
                  </a:lnTo>
                  <a:lnTo>
                    <a:pt x="134" y="22"/>
                  </a:lnTo>
                  <a:close/>
                  <a:moveTo>
                    <a:pt x="14" y="53"/>
                  </a:moveTo>
                  <a:lnTo>
                    <a:pt x="29" y="53"/>
                  </a:lnTo>
                  <a:lnTo>
                    <a:pt x="29" y="53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5" y="64"/>
                  </a:lnTo>
                  <a:lnTo>
                    <a:pt x="14" y="53"/>
                  </a:lnTo>
                  <a:lnTo>
                    <a:pt x="14" y="53"/>
                  </a:lnTo>
                  <a:close/>
                  <a:moveTo>
                    <a:pt x="14" y="106"/>
                  </a:moveTo>
                  <a:lnTo>
                    <a:pt x="25" y="95"/>
                  </a:lnTo>
                  <a:lnTo>
                    <a:pt x="25" y="95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9" y="104"/>
                  </a:lnTo>
                  <a:lnTo>
                    <a:pt x="14" y="106"/>
                  </a:lnTo>
                  <a:lnTo>
                    <a:pt x="14" y="106"/>
                  </a:lnTo>
                  <a:close/>
                  <a:moveTo>
                    <a:pt x="53" y="143"/>
                  </a:moveTo>
                  <a:lnTo>
                    <a:pt x="53" y="126"/>
                  </a:lnTo>
                  <a:lnTo>
                    <a:pt x="53" y="126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62" y="132"/>
                  </a:lnTo>
                  <a:lnTo>
                    <a:pt x="53" y="143"/>
                  </a:lnTo>
                  <a:lnTo>
                    <a:pt x="53" y="143"/>
                  </a:lnTo>
                  <a:close/>
                  <a:moveTo>
                    <a:pt x="104" y="141"/>
                  </a:moveTo>
                  <a:lnTo>
                    <a:pt x="93" y="132"/>
                  </a:lnTo>
                  <a:lnTo>
                    <a:pt x="93" y="132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104" y="126"/>
                  </a:lnTo>
                  <a:lnTo>
                    <a:pt x="104" y="141"/>
                  </a:lnTo>
                  <a:lnTo>
                    <a:pt x="104" y="141"/>
                  </a:lnTo>
                  <a:close/>
                  <a:moveTo>
                    <a:pt x="143" y="104"/>
                  </a:moveTo>
                  <a:lnTo>
                    <a:pt x="126" y="104"/>
                  </a:lnTo>
                  <a:lnTo>
                    <a:pt x="126" y="104"/>
                  </a:lnTo>
                  <a:lnTo>
                    <a:pt x="130" y="99"/>
                  </a:lnTo>
                  <a:lnTo>
                    <a:pt x="130" y="99"/>
                  </a:lnTo>
                  <a:lnTo>
                    <a:pt x="132" y="93"/>
                  </a:lnTo>
                  <a:lnTo>
                    <a:pt x="143" y="104"/>
                  </a:lnTo>
                  <a:lnTo>
                    <a:pt x="143" y="104"/>
                  </a:lnTo>
                  <a:close/>
                  <a:moveTo>
                    <a:pt x="141" y="51"/>
                  </a:moveTo>
                  <a:lnTo>
                    <a:pt x="130" y="62"/>
                  </a:lnTo>
                  <a:lnTo>
                    <a:pt x="130" y="62"/>
                  </a:lnTo>
                  <a:lnTo>
                    <a:pt x="128" y="57"/>
                  </a:lnTo>
                  <a:lnTo>
                    <a:pt x="128" y="57"/>
                  </a:lnTo>
                  <a:lnTo>
                    <a:pt x="126" y="51"/>
                  </a:lnTo>
                  <a:lnTo>
                    <a:pt x="141" y="51"/>
                  </a:lnTo>
                  <a:lnTo>
                    <a:pt x="141" y="51"/>
                  </a:lnTo>
                  <a:close/>
                  <a:moveTo>
                    <a:pt x="104" y="14"/>
                  </a:moveTo>
                  <a:lnTo>
                    <a:pt x="104" y="29"/>
                  </a:lnTo>
                  <a:lnTo>
                    <a:pt x="104" y="29"/>
                  </a:lnTo>
                  <a:lnTo>
                    <a:pt x="99" y="27"/>
                  </a:lnTo>
                  <a:lnTo>
                    <a:pt x="99" y="27"/>
                  </a:lnTo>
                  <a:lnTo>
                    <a:pt x="93" y="25"/>
                  </a:lnTo>
                  <a:lnTo>
                    <a:pt x="104" y="14"/>
                  </a:lnTo>
                  <a:lnTo>
                    <a:pt x="104" y="14"/>
                  </a:lnTo>
                  <a:close/>
                  <a:moveTo>
                    <a:pt x="51" y="14"/>
                  </a:moveTo>
                  <a:lnTo>
                    <a:pt x="62" y="25"/>
                  </a:lnTo>
                  <a:lnTo>
                    <a:pt x="62" y="25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1" y="31"/>
                  </a:lnTo>
                  <a:lnTo>
                    <a:pt x="51" y="14"/>
                  </a:lnTo>
                  <a:lnTo>
                    <a:pt x="51" y="14"/>
                  </a:lnTo>
                  <a:close/>
                  <a:moveTo>
                    <a:pt x="77" y="0"/>
                  </a:moveTo>
                  <a:lnTo>
                    <a:pt x="77" y="0"/>
                  </a:lnTo>
                  <a:lnTo>
                    <a:pt x="84" y="5"/>
                  </a:lnTo>
                  <a:lnTo>
                    <a:pt x="88" y="11"/>
                  </a:lnTo>
                  <a:lnTo>
                    <a:pt x="88" y="18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9" y="18"/>
                  </a:lnTo>
                  <a:lnTo>
                    <a:pt x="73" y="13"/>
                  </a:lnTo>
                  <a:lnTo>
                    <a:pt x="77" y="7"/>
                  </a:lnTo>
                  <a:lnTo>
                    <a:pt x="77" y="0"/>
                  </a:lnTo>
                  <a:lnTo>
                    <a:pt x="77" y="0"/>
                  </a:lnTo>
                  <a:close/>
                  <a:moveTo>
                    <a:pt x="44" y="69"/>
                  </a:moveTo>
                  <a:lnTo>
                    <a:pt x="44" y="69"/>
                  </a:lnTo>
                  <a:lnTo>
                    <a:pt x="49" y="62"/>
                  </a:lnTo>
                  <a:lnTo>
                    <a:pt x="57" y="55"/>
                  </a:lnTo>
                  <a:lnTo>
                    <a:pt x="62" y="49"/>
                  </a:lnTo>
                  <a:lnTo>
                    <a:pt x="71" y="47"/>
                  </a:lnTo>
                  <a:lnTo>
                    <a:pt x="79" y="46"/>
                  </a:lnTo>
                  <a:lnTo>
                    <a:pt x="88" y="44"/>
                  </a:lnTo>
                  <a:lnTo>
                    <a:pt x="97" y="46"/>
                  </a:lnTo>
                  <a:lnTo>
                    <a:pt x="108" y="47"/>
                  </a:lnTo>
                  <a:lnTo>
                    <a:pt x="108" y="47"/>
                  </a:lnTo>
                  <a:lnTo>
                    <a:pt x="99" y="42"/>
                  </a:lnTo>
                  <a:lnTo>
                    <a:pt x="88" y="38"/>
                  </a:lnTo>
                  <a:lnTo>
                    <a:pt x="77" y="38"/>
                  </a:lnTo>
                  <a:lnTo>
                    <a:pt x="68" y="38"/>
                  </a:lnTo>
                  <a:lnTo>
                    <a:pt x="58" y="44"/>
                  </a:lnTo>
                  <a:lnTo>
                    <a:pt x="51" y="49"/>
                  </a:lnTo>
                  <a:lnTo>
                    <a:pt x="46" y="58"/>
                  </a:lnTo>
                  <a:lnTo>
                    <a:pt x="44" y="69"/>
                  </a:lnTo>
                  <a:lnTo>
                    <a:pt x="44" y="69"/>
                  </a:lnTo>
                  <a:close/>
                  <a:moveTo>
                    <a:pt x="71" y="117"/>
                  </a:moveTo>
                  <a:lnTo>
                    <a:pt x="71" y="117"/>
                  </a:lnTo>
                  <a:lnTo>
                    <a:pt x="60" y="112"/>
                  </a:lnTo>
                  <a:lnTo>
                    <a:pt x="51" y="106"/>
                  </a:lnTo>
                  <a:lnTo>
                    <a:pt x="44" y="99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8" y="97"/>
                  </a:lnTo>
                  <a:lnTo>
                    <a:pt x="40" y="101"/>
                  </a:lnTo>
                  <a:lnTo>
                    <a:pt x="49" y="110"/>
                  </a:lnTo>
                  <a:lnTo>
                    <a:pt x="55" y="114"/>
                  </a:lnTo>
                  <a:lnTo>
                    <a:pt x="60" y="115"/>
                  </a:lnTo>
                  <a:lnTo>
                    <a:pt x="66" y="117"/>
                  </a:lnTo>
                  <a:lnTo>
                    <a:pt x="71" y="117"/>
                  </a:lnTo>
                  <a:lnTo>
                    <a:pt x="71" y="117"/>
                  </a:lnTo>
                  <a:close/>
                  <a:moveTo>
                    <a:pt x="46" y="99"/>
                  </a:moveTo>
                  <a:lnTo>
                    <a:pt x="46" y="99"/>
                  </a:lnTo>
                  <a:lnTo>
                    <a:pt x="42" y="86"/>
                  </a:lnTo>
                  <a:lnTo>
                    <a:pt x="40" y="75"/>
                  </a:lnTo>
                  <a:lnTo>
                    <a:pt x="40" y="66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0" y="60"/>
                  </a:lnTo>
                  <a:lnTo>
                    <a:pt x="38" y="66"/>
                  </a:lnTo>
                  <a:lnTo>
                    <a:pt x="36" y="77"/>
                  </a:lnTo>
                  <a:lnTo>
                    <a:pt x="36" y="82"/>
                  </a:lnTo>
                  <a:lnTo>
                    <a:pt x="38" y="90"/>
                  </a:lnTo>
                  <a:lnTo>
                    <a:pt x="42" y="95"/>
                  </a:lnTo>
                  <a:lnTo>
                    <a:pt x="46" y="99"/>
                  </a:lnTo>
                  <a:lnTo>
                    <a:pt x="46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5" name="椭圆 24"/>
          <p:cNvSpPr/>
          <p:nvPr/>
        </p:nvSpPr>
        <p:spPr>
          <a:xfrm>
            <a:off x="3742428" y="1551157"/>
            <a:ext cx="658771" cy="65877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000"/>
              <a:t>01</a:t>
            </a:r>
          </a:p>
        </p:txBody>
      </p:sp>
      <p:sp>
        <p:nvSpPr>
          <p:cNvPr id="26" name="椭圆 25"/>
          <p:cNvSpPr/>
          <p:nvPr/>
        </p:nvSpPr>
        <p:spPr>
          <a:xfrm>
            <a:off x="3083657" y="2611964"/>
            <a:ext cx="658771" cy="65877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000"/>
              <a:t>02</a:t>
            </a:r>
          </a:p>
        </p:txBody>
      </p:sp>
      <p:sp>
        <p:nvSpPr>
          <p:cNvPr id="27" name="椭圆 26"/>
          <p:cNvSpPr/>
          <p:nvPr/>
        </p:nvSpPr>
        <p:spPr>
          <a:xfrm>
            <a:off x="3742427" y="3891721"/>
            <a:ext cx="658771" cy="658771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000"/>
              <a:t>03</a:t>
            </a:r>
          </a:p>
        </p:txBody>
      </p:sp>
      <p:sp>
        <p:nvSpPr>
          <p:cNvPr id="28" name="椭圆 27"/>
          <p:cNvSpPr/>
          <p:nvPr/>
        </p:nvSpPr>
        <p:spPr>
          <a:xfrm>
            <a:off x="7642883" y="1523231"/>
            <a:ext cx="658771" cy="65877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000"/>
              <a:t>04</a:t>
            </a:r>
          </a:p>
        </p:txBody>
      </p:sp>
      <p:sp>
        <p:nvSpPr>
          <p:cNvPr id="29" name="椭圆 28"/>
          <p:cNvSpPr/>
          <p:nvPr/>
        </p:nvSpPr>
        <p:spPr>
          <a:xfrm>
            <a:off x="8179425" y="2713187"/>
            <a:ext cx="658771" cy="65877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000"/>
              <a:t>05</a:t>
            </a:r>
          </a:p>
        </p:txBody>
      </p:sp>
      <p:sp>
        <p:nvSpPr>
          <p:cNvPr id="30" name="椭圆 29"/>
          <p:cNvSpPr/>
          <p:nvPr/>
        </p:nvSpPr>
        <p:spPr>
          <a:xfrm>
            <a:off x="7803328" y="3842803"/>
            <a:ext cx="658771" cy="658771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000"/>
              <a:t>06</a:t>
            </a:r>
          </a:p>
        </p:txBody>
      </p:sp>
    </p:spTree>
    <p:extLst>
      <p:ext uri="{BB962C8B-B14F-4D97-AF65-F5344CB8AC3E}">
        <p14:creationId val="1761095423"/>
      </p:ext>
    </p:extLst>
  </p:cSld>
  <p:clrMapOvr>
    <a:masterClrMapping/>
  </p:clrMapOvr>
  <mc:AlternateContent>
    <mc:Choice Requires="p14">
      <p:transition p14:dur="120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2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8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8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25"/>
      <p:bldP grpId="0" spid="26"/>
      <p:bldP grpId="0" spid="27"/>
      <p:bldP grpId="0" spid="28"/>
      <p:bldP grpId="0" spid="29"/>
      <p:bldP grpId="0" spid="3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7317" y="1551040"/>
            <a:ext cx="12190410" cy="303613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b="50000" l="50000" r="50000" t="50000"/>
            </a:path>
          </a:gradFill>
          <a:ln>
            <a:noFill/>
          </a:ln>
          <a:extLst/>
        </p:spPr>
      </p:pic>
      <p:sp>
        <p:nvSpPr>
          <p:cNvPr id="6" name="矩形 5"/>
          <p:cNvSpPr/>
          <p:nvPr/>
        </p:nvSpPr>
        <p:spPr>
          <a:xfrm>
            <a:off x="1209178" y="5435168"/>
            <a:ext cx="16052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公司介绍</a:t>
            </a:r>
          </a:p>
        </p:txBody>
      </p:sp>
      <p:sp>
        <p:nvSpPr>
          <p:cNvPr id="7" name="矩形 6"/>
          <p:cNvSpPr/>
          <p:nvPr/>
        </p:nvSpPr>
        <p:spPr>
          <a:xfrm>
            <a:off x="3817897" y="5435168"/>
            <a:ext cx="1960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en-US" lang="zh-CN" smtClean="0" sz="28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产品及服务</a:t>
            </a:r>
          </a:p>
        </p:txBody>
      </p:sp>
      <p:sp>
        <p:nvSpPr>
          <p:cNvPr id="8" name="矩形 7"/>
          <p:cNvSpPr/>
          <p:nvPr/>
        </p:nvSpPr>
        <p:spPr>
          <a:xfrm>
            <a:off x="6626209" y="5435168"/>
            <a:ext cx="1960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en-US" lang="zh-CN" smtClean="0" sz="28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文化及荣誉</a:t>
            </a:r>
          </a:p>
        </p:txBody>
      </p:sp>
      <p:sp>
        <p:nvSpPr>
          <p:cNvPr id="9" name="矩形 8"/>
          <p:cNvSpPr/>
          <p:nvPr/>
        </p:nvSpPr>
        <p:spPr>
          <a:xfrm>
            <a:off x="9080857" y="5435168"/>
            <a:ext cx="1960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en-US" lang="zh-CN" smtClean="0" sz="28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规划及未来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458788" y="3928876"/>
            <a:ext cx="1297399" cy="1284485"/>
            <a:chOff x="1486694" y="2665507"/>
            <a:chExt cx="1297399" cy="1284485"/>
          </a:xfrm>
        </p:grpSpPr>
        <p:sp>
          <p:nvSpPr>
            <p:cNvPr id="11" name="Freeform 5"/>
            <p:cNvSpPr/>
            <p:nvPr/>
          </p:nvSpPr>
          <p:spPr bwMode="auto">
            <a:xfrm rot="5400000">
              <a:off x="1476182" y="2728182"/>
              <a:ext cx="1284485" cy="1159135"/>
            </a:xfrm>
            <a:custGeom>
              <a:gdLst>
                <a:gd fmla="*/ 1136760 w 2740" name="T0"/>
                <a:gd fmla="*/ 1235640 h 2446" name="T1"/>
                <a:gd fmla="*/ 1086026 w 2740" name="T2"/>
                <a:gd fmla="*/ 1286347 h 2446" name="T3"/>
                <a:gd fmla="*/ 1013624 w 2740" name="T4"/>
                <a:gd fmla="*/ 1305028 h 2446" name="T5"/>
                <a:gd fmla="*/ 431239 w 2740" name="T6"/>
                <a:gd fmla="*/ 1305028 h 2446" name="T7"/>
                <a:gd fmla="*/ 362009 w 2740" name="T8"/>
                <a:gd fmla="*/ 1286347 h 2446" name="T9"/>
                <a:gd fmla="*/ 311274 w 2740" name="T10"/>
                <a:gd fmla="*/ 1235107 h 2446" name="T11"/>
                <a:gd fmla="*/ 19025 w 2740" name="T12"/>
                <a:gd fmla="*/ 723770 h 2446" name="T13"/>
                <a:gd fmla="*/ 0 w 2740" name="T14"/>
                <a:gd fmla="*/ 652781 h 2446" name="T15"/>
                <a:gd fmla="*/ 19025 w 2740" name="T16"/>
                <a:gd fmla="*/ 581258 h 2446" name="T17"/>
                <a:gd fmla="*/ 310218 w 2740" name="T18"/>
                <a:gd fmla="*/ 72057 h 2446" name="T19"/>
                <a:gd fmla="*/ 362009 w 2740" name="T20"/>
                <a:gd fmla="*/ 19749 h 2446" name="T21"/>
                <a:gd fmla="*/ 428068 w 2740" name="T22"/>
                <a:gd fmla="*/ 534 h 2446" name="T23"/>
                <a:gd fmla="*/ 1012567 w 2740" name="T24"/>
                <a:gd fmla="*/ 534 h 2446" name="T25"/>
                <a:gd fmla="*/ 1086026 w 2740" name="T26"/>
                <a:gd fmla="*/ 19749 h 2446" name="T27"/>
                <a:gd fmla="*/ 1136760 w 2740" name="T28"/>
                <a:gd fmla="*/ 70456 h 2446" name="T29"/>
                <a:gd fmla="*/ 1427952 w 2740" name="T30"/>
                <a:gd fmla="*/ 579657 h 2446" name="T31"/>
                <a:gd fmla="*/ 1448034 w 2740" name="T32"/>
                <a:gd fmla="*/ 652781 h 2446" name="T33"/>
                <a:gd fmla="*/ 1427423 w 2740" name="T34"/>
                <a:gd fmla="*/ 726439 h 2446" name="T35"/>
                <a:gd fmla="*/ 1136760 w 2740" name="T36"/>
                <a:gd fmla="*/ 1235640 h 244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2740" name="T57"/>
                <a:gd fmla="*/ 0 h 2446" name="T58"/>
                <a:gd fmla="*/ 2740 w 2740" name="T59"/>
                <a:gd fmla="*/ 2446 h 2446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48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86694" y="3047437"/>
              <a:ext cx="1297399" cy="4327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lang="en-US" sz="4800"/>
                <a:t>01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195092" y="3928876"/>
            <a:ext cx="1297399" cy="1284485"/>
            <a:chOff x="4222998" y="2665507"/>
            <a:chExt cx="1297399" cy="1284485"/>
          </a:xfrm>
        </p:grpSpPr>
        <p:sp>
          <p:nvSpPr>
            <p:cNvPr id="14" name="Freeform 5"/>
            <p:cNvSpPr/>
            <p:nvPr/>
          </p:nvSpPr>
          <p:spPr bwMode="auto">
            <a:xfrm rot="5400000">
              <a:off x="4226425" y="2728182"/>
              <a:ext cx="1284485" cy="1159135"/>
            </a:xfrm>
            <a:custGeom>
              <a:gdLst>
                <a:gd fmla="*/ 1136760 w 2740" name="T0"/>
                <a:gd fmla="*/ 1235640 h 2446" name="T1"/>
                <a:gd fmla="*/ 1086026 w 2740" name="T2"/>
                <a:gd fmla="*/ 1286347 h 2446" name="T3"/>
                <a:gd fmla="*/ 1013624 w 2740" name="T4"/>
                <a:gd fmla="*/ 1305028 h 2446" name="T5"/>
                <a:gd fmla="*/ 431239 w 2740" name="T6"/>
                <a:gd fmla="*/ 1305028 h 2446" name="T7"/>
                <a:gd fmla="*/ 362009 w 2740" name="T8"/>
                <a:gd fmla="*/ 1286347 h 2446" name="T9"/>
                <a:gd fmla="*/ 311274 w 2740" name="T10"/>
                <a:gd fmla="*/ 1235107 h 2446" name="T11"/>
                <a:gd fmla="*/ 19025 w 2740" name="T12"/>
                <a:gd fmla="*/ 723770 h 2446" name="T13"/>
                <a:gd fmla="*/ 0 w 2740" name="T14"/>
                <a:gd fmla="*/ 652781 h 2446" name="T15"/>
                <a:gd fmla="*/ 19025 w 2740" name="T16"/>
                <a:gd fmla="*/ 581258 h 2446" name="T17"/>
                <a:gd fmla="*/ 310218 w 2740" name="T18"/>
                <a:gd fmla="*/ 72057 h 2446" name="T19"/>
                <a:gd fmla="*/ 362009 w 2740" name="T20"/>
                <a:gd fmla="*/ 19749 h 2446" name="T21"/>
                <a:gd fmla="*/ 428068 w 2740" name="T22"/>
                <a:gd fmla="*/ 534 h 2446" name="T23"/>
                <a:gd fmla="*/ 1012567 w 2740" name="T24"/>
                <a:gd fmla="*/ 534 h 2446" name="T25"/>
                <a:gd fmla="*/ 1086026 w 2740" name="T26"/>
                <a:gd fmla="*/ 19749 h 2446" name="T27"/>
                <a:gd fmla="*/ 1136760 w 2740" name="T28"/>
                <a:gd fmla="*/ 70456 h 2446" name="T29"/>
                <a:gd fmla="*/ 1427952 w 2740" name="T30"/>
                <a:gd fmla="*/ 579657 h 2446" name="T31"/>
                <a:gd fmla="*/ 1448034 w 2740" name="T32"/>
                <a:gd fmla="*/ 652781 h 2446" name="T33"/>
                <a:gd fmla="*/ 1427423 w 2740" name="T34"/>
                <a:gd fmla="*/ 726439 h 2446" name="T35"/>
                <a:gd fmla="*/ 1136760 w 2740" name="T36"/>
                <a:gd fmla="*/ 1235640 h 244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2740" name="T57"/>
                <a:gd fmla="*/ 0 h 2446" name="T58"/>
                <a:gd fmla="*/ 2740 w 2740" name="T59"/>
                <a:gd fmla="*/ 2446 h 2446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48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4222998" y="3078969"/>
              <a:ext cx="1297399" cy="4327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lang="en-US" sz="4800"/>
                <a:t>02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912346" y="3928876"/>
            <a:ext cx="1297399" cy="1284485"/>
            <a:chOff x="6940252" y="2689493"/>
            <a:chExt cx="1297399" cy="1284485"/>
          </a:xfrm>
        </p:grpSpPr>
        <p:sp>
          <p:nvSpPr>
            <p:cNvPr id="17" name="Freeform 5"/>
            <p:cNvSpPr/>
            <p:nvPr/>
          </p:nvSpPr>
          <p:spPr bwMode="auto">
            <a:xfrm rot="5400000">
              <a:off x="6967655" y="2752168"/>
              <a:ext cx="1284485" cy="1159135"/>
            </a:xfrm>
            <a:custGeom>
              <a:gdLst>
                <a:gd fmla="*/ 1136760 w 2740" name="T0"/>
                <a:gd fmla="*/ 1235640 h 2446" name="T1"/>
                <a:gd fmla="*/ 1086026 w 2740" name="T2"/>
                <a:gd fmla="*/ 1286347 h 2446" name="T3"/>
                <a:gd fmla="*/ 1013624 w 2740" name="T4"/>
                <a:gd fmla="*/ 1305028 h 2446" name="T5"/>
                <a:gd fmla="*/ 431239 w 2740" name="T6"/>
                <a:gd fmla="*/ 1305028 h 2446" name="T7"/>
                <a:gd fmla="*/ 362009 w 2740" name="T8"/>
                <a:gd fmla="*/ 1286347 h 2446" name="T9"/>
                <a:gd fmla="*/ 311274 w 2740" name="T10"/>
                <a:gd fmla="*/ 1235107 h 2446" name="T11"/>
                <a:gd fmla="*/ 19025 w 2740" name="T12"/>
                <a:gd fmla="*/ 723770 h 2446" name="T13"/>
                <a:gd fmla="*/ 0 w 2740" name="T14"/>
                <a:gd fmla="*/ 652781 h 2446" name="T15"/>
                <a:gd fmla="*/ 19025 w 2740" name="T16"/>
                <a:gd fmla="*/ 581258 h 2446" name="T17"/>
                <a:gd fmla="*/ 310218 w 2740" name="T18"/>
                <a:gd fmla="*/ 72057 h 2446" name="T19"/>
                <a:gd fmla="*/ 362009 w 2740" name="T20"/>
                <a:gd fmla="*/ 19749 h 2446" name="T21"/>
                <a:gd fmla="*/ 428068 w 2740" name="T22"/>
                <a:gd fmla="*/ 534 h 2446" name="T23"/>
                <a:gd fmla="*/ 1012567 w 2740" name="T24"/>
                <a:gd fmla="*/ 534 h 2446" name="T25"/>
                <a:gd fmla="*/ 1086026 w 2740" name="T26"/>
                <a:gd fmla="*/ 19749 h 2446" name="T27"/>
                <a:gd fmla="*/ 1136760 w 2740" name="T28"/>
                <a:gd fmla="*/ 70456 h 2446" name="T29"/>
                <a:gd fmla="*/ 1427952 w 2740" name="T30"/>
                <a:gd fmla="*/ 579657 h 2446" name="T31"/>
                <a:gd fmla="*/ 1448034 w 2740" name="T32"/>
                <a:gd fmla="*/ 652781 h 2446" name="T33"/>
                <a:gd fmla="*/ 1427423 w 2740" name="T34"/>
                <a:gd fmla="*/ 726439 h 2446" name="T35"/>
                <a:gd fmla="*/ 1136760 w 2740" name="T36"/>
                <a:gd fmla="*/ 1235640 h 244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2740" name="T57"/>
                <a:gd fmla="*/ 0 h 2446" name="T58"/>
                <a:gd fmla="*/ 2740 w 2740" name="T59"/>
                <a:gd fmla="*/ 2446 h 2446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48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6940252" y="3087353"/>
              <a:ext cx="1297399" cy="4327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lang="en-US" sz="4800"/>
                <a:t>03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413576" y="3928876"/>
            <a:ext cx="1297399" cy="1284485"/>
            <a:chOff x="9441482" y="2562069"/>
            <a:chExt cx="1297399" cy="1284485"/>
          </a:xfrm>
        </p:grpSpPr>
        <p:sp>
          <p:nvSpPr>
            <p:cNvPr id="20" name="Freeform 5"/>
            <p:cNvSpPr/>
            <p:nvPr/>
          </p:nvSpPr>
          <p:spPr bwMode="auto">
            <a:xfrm rot="5400000">
              <a:off x="9456528" y="2624744"/>
              <a:ext cx="1284485" cy="1159135"/>
            </a:xfrm>
            <a:custGeom>
              <a:gdLst>
                <a:gd fmla="*/ 1136760 w 2740" name="T0"/>
                <a:gd fmla="*/ 1235640 h 2446" name="T1"/>
                <a:gd fmla="*/ 1086026 w 2740" name="T2"/>
                <a:gd fmla="*/ 1286347 h 2446" name="T3"/>
                <a:gd fmla="*/ 1013624 w 2740" name="T4"/>
                <a:gd fmla="*/ 1305028 h 2446" name="T5"/>
                <a:gd fmla="*/ 431239 w 2740" name="T6"/>
                <a:gd fmla="*/ 1305028 h 2446" name="T7"/>
                <a:gd fmla="*/ 362009 w 2740" name="T8"/>
                <a:gd fmla="*/ 1286347 h 2446" name="T9"/>
                <a:gd fmla="*/ 311274 w 2740" name="T10"/>
                <a:gd fmla="*/ 1235107 h 2446" name="T11"/>
                <a:gd fmla="*/ 19025 w 2740" name="T12"/>
                <a:gd fmla="*/ 723770 h 2446" name="T13"/>
                <a:gd fmla="*/ 0 w 2740" name="T14"/>
                <a:gd fmla="*/ 652781 h 2446" name="T15"/>
                <a:gd fmla="*/ 19025 w 2740" name="T16"/>
                <a:gd fmla="*/ 581258 h 2446" name="T17"/>
                <a:gd fmla="*/ 310218 w 2740" name="T18"/>
                <a:gd fmla="*/ 72057 h 2446" name="T19"/>
                <a:gd fmla="*/ 362009 w 2740" name="T20"/>
                <a:gd fmla="*/ 19749 h 2446" name="T21"/>
                <a:gd fmla="*/ 428068 w 2740" name="T22"/>
                <a:gd fmla="*/ 534 h 2446" name="T23"/>
                <a:gd fmla="*/ 1012567 w 2740" name="T24"/>
                <a:gd fmla="*/ 534 h 2446" name="T25"/>
                <a:gd fmla="*/ 1086026 w 2740" name="T26"/>
                <a:gd fmla="*/ 19749 h 2446" name="T27"/>
                <a:gd fmla="*/ 1136760 w 2740" name="T28"/>
                <a:gd fmla="*/ 70456 h 2446" name="T29"/>
                <a:gd fmla="*/ 1427952 w 2740" name="T30"/>
                <a:gd fmla="*/ 579657 h 2446" name="T31"/>
                <a:gd fmla="*/ 1448034 w 2740" name="T32"/>
                <a:gd fmla="*/ 652781 h 2446" name="T33"/>
                <a:gd fmla="*/ 1427423 w 2740" name="T34"/>
                <a:gd fmla="*/ 726439 h 2446" name="T35"/>
                <a:gd fmla="*/ 1136760 w 2740" name="T36"/>
                <a:gd fmla="*/ 1235640 h 244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2740" name="T57"/>
                <a:gd fmla="*/ 0 h 2446" name="T58"/>
                <a:gd fmla="*/ 2740 w 2740" name="T59"/>
                <a:gd fmla="*/ 2446 h 2446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4800"/>
            </a:p>
          </p:txBody>
        </p:sp>
        <p:sp>
          <p:nvSpPr>
            <p:cNvPr id="21" name="矩形 20"/>
            <p:cNvSpPr/>
            <p:nvPr/>
          </p:nvSpPr>
          <p:spPr>
            <a:xfrm>
              <a:off x="9441482" y="2996952"/>
              <a:ext cx="1297399" cy="4327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lang="en-US" sz="4800"/>
                <a:t>04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908720"/>
            <a:ext cx="6840760" cy="1284643"/>
            <a:chOff x="0" y="908720"/>
            <a:chExt cx="6840760" cy="1284643"/>
          </a:xfrm>
        </p:grpSpPr>
        <p:sp>
          <p:nvSpPr>
            <p:cNvPr id="28" name="流程图: 决策 27"/>
            <p:cNvSpPr/>
            <p:nvPr/>
          </p:nvSpPr>
          <p:spPr>
            <a:xfrm flipV="1">
              <a:off x="0" y="908720"/>
              <a:ext cx="6840760" cy="1284643"/>
            </a:xfrm>
            <a:prstGeom prst="flowChartDecision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r="100000" t="100000"/>
              </a:path>
              <a:tileRect b="-100000" l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635681" y="1648386"/>
              <a:ext cx="3682058" cy="30480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——CONTENTS——</a:t>
              </a:r>
            </a:p>
          </p:txBody>
        </p:sp>
        <p:sp>
          <p:nvSpPr>
            <p:cNvPr id="5" name="文本框 3"/>
            <p:cNvSpPr txBox="1"/>
            <p:nvPr/>
          </p:nvSpPr>
          <p:spPr>
            <a:xfrm>
              <a:off x="2644315" y="1052621"/>
              <a:ext cx="1800200" cy="64008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pc="600" sz="3600">
                  <a:solidFill>
                    <a:schemeClr val="bg1"/>
                  </a:solidFill>
                  <a:latin charset="0" pitchFamily="34" typeface="Arial Black"/>
                  <a:ea charset="-122" pitchFamily="34" typeface="微软雅黑"/>
                </a:rPr>
                <a:t>目录</a:t>
              </a:r>
            </a:p>
          </p:txBody>
        </p:sp>
      </p:grpSp>
    </p:spTree>
    <p:extLst>
      <p:ext uri="{BB962C8B-B14F-4D97-AF65-F5344CB8AC3E}">
        <p14:creationId val="1108874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10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decel="100000" fill="hold" id="1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decel="100000" fill="hold" id="2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decel="100000" fill="hold" id="3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decel="100000" fill="hold" id="47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952015" y="169476"/>
            <a:ext cx="266429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服务宗旨</a:t>
            </a:r>
          </a:p>
        </p:txBody>
      </p:sp>
      <p:sp>
        <p:nvSpPr>
          <p:cNvPr id="3" name="燕尾形箭头 2"/>
          <p:cNvSpPr>
            <a:spLocks noChangeArrowheads="1"/>
          </p:cNvSpPr>
          <p:nvPr/>
        </p:nvSpPr>
        <p:spPr bwMode="auto">
          <a:xfrm>
            <a:off x="6747259" y="3422609"/>
            <a:ext cx="1113530" cy="551760"/>
          </a:xfrm>
          <a:prstGeom prst="notchedRightArrow">
            <a:avLst>
              <a:gd fmla="val 50000" name="adj1"/>
              <a:gd fmla="val 49984" name="adj2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bIns="17140" lIns="34281" rIns="34281" tIns="17140"/>
          <a:lstStyle/>
          <a:p>
            <a:pPr>
              <a:defRPr/>
            </a:pPr>
            <a:endParaRPr altLang="en-US" lang="zh-CN" sz="1400">
              <a:latin charset="0" pitchFamily="34" typeface="Corbel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421812" y="1503834"/>
            <a:ext cx="1402505" cy="1605507"/>
            <a:chOff x="7421812" y="1503834"/>
            <a:chExt cx="1402505" cy="1605507"/>
          </a:xfrm>
        </p:grpSpPr>
        <p:sp>
          <p:nvSpPr>
            <p:cNvPr id="5" name="任意多边形 4"/>
            <p:cNvSpPr/>
            <p:nvPr/>
          </p:nvSpPr>
          <p:spPr bwMode="auto">
            <a:xfrm>
              <a:off x="7427071" y="1503834"/>
              <a:ext cx="1397246" cy="1605507"/>
            </a:xfrm>
            <a:custGeom>
              <a:gdLst>
                <a:gd fmla="*/ 0 w 4017518" name="connsiteX0"/>
                <a:gd fmla="*/ 1747621 h 3495241" name="connsiteY0"/>
                <a:gd fmla="*/ 873810 w 4017518" name="connsiteX1"/>
                <a:gd fmla="*/ 1 h 3495241" name="connsiteY1"/>
                <a:gd fmla="*/ 3143708 w 4017518" name="connsiteX2"/>
                <a:gd fmla="*/ 1 h 3495241" name="connsiteY2"/>
                <a:gd fmla="*/ 4017518 w 4017518" name="connsiteX3"/>
                <a:gd fmla="*/ 1747621 h 3495241" name="connsiteY3"/>
                <a:gd fmla="*/ 3143708 w 4017518" name="connsiteX4"/>
                <a:gd fmla="*/ 3495240 h 3495241" name="connsiteY4"/>
                <a:gd fmla="*/ 873810 w 4017518" name="connsiteX5"/>
                <a:gd fmla="*/ 3495240 h 3495241" name="connsiteY5"/>
                <a:gd fmla="*/ 0 w 4017518" name="connsiteX6"/>
                <a:gd fmla="*/ 1747621 h 349524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3495241" w="4017517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algn="tr" blurRad="457200" dir="8100000" dist="482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6" name="文本框 34"/>
            <p:cNvSpPr txBox="1"/>
            <p:nvPr/>
          </p:nvSpPr>
          <p:spPr>
            <a:xfrm>
              <a:off x="7421812" y="2417860"/>
              <a:ext cx="1402505" cy="276999"/>
            </a:xfrm>
            <a:prstGeom prst="rect">
              <a:avLst/>
            </a:prstGeom>
            <a:noFill/>
            <a:ln>
              <a:noFill/>
            </a:ln>
            <a:effectLst>
              <a:outerShdw algn="tr" blurRad="457200" dir="8100000" dist="482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altLang="en-US" lang="zh-CN" smtClean="0" sz="1400">
                  <a:latin charset="-122" pitchFamily="34" typeface="微软雅黑"/>
                  <a:ea charset="-122" pitchFamily="34" typeface="微软雅黑"/>
                </a:rPr>
                <a:t>感动客户</a:t>
              </a:r>
            </a:p>
          </p:txBody>
        </p:sp>
        <p:sp>
          <p:nvSpPr>
            <p:cNvPr id="7" name="Freeform 270"/>
            <p:cNvSpPr>
              <a:spLocks noEditPoints="1"/>
            </p:cNvSpPr>
            <p:nvPr/>
          </p:nvSpPr>
          <p:spPr bwMode="auto">
            <a:xfrm>
              <a:off x="7860390" y="1742314"/>
              <a:ext cx="525347" cy="561923"/>
            </a:xfrm>
            <a:custGeom>
              <a:gdLst>
                <a:gd fmla="*/ 46 w 158" name="T0"/>
                <a:gd fmla="*/ 68 h 169" name="T1"/>
                <a:gd fmla="*/ 66 w 158" name="T2"/>
                <a:gd fmla="*/ 62 h 169" name="T3"/>
                <a:gd fmla="*/ 81 w 158" name="T4"/>
                <a:gd fmla="*/ 75 h 169" name="T5"/>
                <a:gd fmla="*/ 94 w 158" name="T6"/>
                <a:gd fmla="*/ 88 h 169" name="T7"/>
                <a:gd fmla="*/ 107 w 158" name="T8"/>
                <a:gd fmla="*/ 103 h 169" name="T9"/>
                <a:gd fmla="*/ 101 w 158" name="T10"/>
                <a:gd fmla="*/ 117 h 169" name="T11"/>
                <a:gd fmla="*/ 101 w 158" name="T12"/>
                <a:gd fmla="*/ 139 h 169" name="T13"/>
                <a:gd fmla="*/ 85 w 158" name="T14"/>
                <a:gd fmla="*/ 150 h 169" name="T15"/>
                <a:gd fmla="*/ 70 w 158" name="T16"/>
                <a:gd fmla="*/ 160 h 169" name="T17"/>
                <a:gd fmla="*/ 52 w 158" name="T18"/>
                <a:gd fmla="*/ 169 h 169" name="T19"/>
                <a:gd fmla="*/ 39 w 158" name="T20"/>
                <a:gd fmla="*/ 160 h 169" name="T21"/>
                <a:gd fmla="*/ 19 w 158" name="T22"/>
                <a:gd fmla="*/ 154 h 169" name="T23"/>
                <a:gd fmla="*/ 11 w 158" name="T24"/>
                <a:gd fmla="*/ 136 h 169" name="T25"/>
                <a:gd fmla="*/ 8 w 158" name="T26"/>
                <a:gd fmla="*/ 117 h 169" name="T27"/>
                <a:gd fmla="*/ 2 w 158" name="T28"/>
                <a:gd fmla="*/ 99 h 169" name="T29"/>
                <a:gd fmla="*/ 15 w 158" name="T30"/>
                <a:gd fmla="*/ 88 h 169" name="T31"/>
                <a:gd fmla="*/ 26 w 158" name="T32"/>
                <a:gd fmla="*/ 70 h 169" name="T33"/>
                <a:gd fmla="*/ 94 w 158" name="T34"/>
                <a:gd fmla="*/ 13 h 169" name="T35"/>
                <a:gd fmla="*/ 83 w 158" name="T36"/>
                <a:gd fmla="*/ 24 h 169" name="T37"/>
                <a:gd fmla="*/ 74 w 158" name="T38"/>
                <a:gd fmla="*/ 35 h 169" name="T39"/>
                <a:gd fmla="*/ 79 w 158" name="T40"/>
                <a:gd fmla="*/ 48 h 169" name="T41"/>
                <a:gd fmla="*/ 79 w 158" name="T42"/>
                <a:gd fmla="*/ 64 h 169" name="T43"/>
                <a:gd fmla="*/ 92 w 158" name="T44"/>
                <a:gd fmla="*/ 72 h 169" name="T45"/>
                <a:gd fmla="*/ 105 w 158" name="T46"/>
                <a:gd fmla="*/ 79 h 169" name="T47"/>
                <a:gd fmla="*/ 120 w 158" name="T48"/>
                <a:gd fmla="*/ 86 h 169" name="T49"/>
                <a:gd fmla="*/ 129 w 158" name="T50"/>
                <a:gd fmla="*/ 77 h 169" name="T51"/>
                <a:gd fmla="*/ 145 w 158" name="T52"/>
                <a:gd fmla="*/ 73 h 169" name="T53"/>
                <a:gd fmla="*/ 149 w 158" name="T54"/>
                <a:gd fmla="*/ 59 h 169" name="T55"/>
                <a:gd fmla="*/ 153 w 158" name="T56"/>
                <a:gd fmla="*/ 44 h 169" name="T57"/>
                <a:gd fmla="*/ 155 w 158" name="T58"/>
                <a:gd fmla="*/ 29 h 169" name="T59"/>
                <a:gd fmla="*/ 145 w 158" name="T60"/>
                <a:gd fmla="*/ 22 h 169" name="T61"/>
                <a:gd fmla="*/ 136 w 158" name="T62"/>
                <a:gd fmla="*/ 7 h 169" name="T63"/>
                <a:gd fmla="*/ 122 w 158" name="T64"/>
                <a:gd fmla="*/ 5 h 169" name="T65"/>
                <a:gd fmla="*/ 107 w 158" name="T66"/>
                <a:gd fmla="*/ 7 h 169" name="T67"/>
                <a:gd fmla="*/ 109 w 158" name="T68"/>
                <a:gd fmla="*/ 31 h 169" name="T69"/>
                <a:gd fmla="*/ 127 w 158" name="T70"/>
                <a:gd fmla="*/ 37 h 169" name="T71"/>
                <a:gd fmla="*/ 118 w 158" name="T72"/>
                <a:gd fmla="*/ 55 h 169" name="T73"/>
                <a:gd fmla="*/ 103 w 158" name="T74"/>
                <a:gd fmla="*/ 40 h 169" name="T75"/>
                <a:gd fmla="*/ 122 w 158" name="T76"/>
                <a:gd fmla="*/ 37 h 169" name="T77"/>
                <a:gd fmla="*/ 120 w 158" name="T78"/>
                <a:gd fmla="*/ 51 h 169" name="T79"/>
                <a:gd fmla="*/ 107 w 158" name="T80"/>
                <a:gd fmla="*/ 48 h 169" name="T81"/>
                <a:gd fmla="*/ 114 w 158" name="T82"/>
                <a:gd fmla="*/ 35 h 169" name="T83"/>
                <a:gd fmla="*/ 101 w 158" name="T84"/>
                <a:gd fmla="*/ 20 h 169" name="T85"/>
                <a:gd fmla="*/ 101 w 158" name="T86"/>
                <a:gd fmla="*/ 64 h 169" name="T87"/>
                <a:gd fmla="*/ 140 w 158" name="T88"/>
                <a:gd fmla="*/ 49 h 169" name="T89"/>
                <a:gd fmla="*/ 122 w 158" name="T90"/>
                <a:gd fmla="*/ 18 h 169" name="T91"/>
                <a:gd fmla="*/ 43 w 158" name="T92"/>
                <a:gd fmla="*/ 121 h 169" name="T93"/>
                <a:gd fmla="*/ 61 w 158" name="T94"/>
                <a:gd fmla="*/ 127 h 169" name="T95"/>
                <a:gd fmla="*/ 63 w 158" name="T96"/>
                <a:gd fmla="*/ 105 h 169" name="T97"/>
                <a:gd fmla="*/ 57 w 158" name="T98"/>
                <a:gd fmla="*/ 106 h 169" name="T99"/>
                <a:gd fmla="*/ 46 w 158" name="T100"/>
                <a:gd fmla="*/ 116 h 169" name="T101"/>
                <a:gd fmla="*/ 59 w 158" name="T102"/>
                <a:gd fmla="*/ 123 h 169" name="T103"/>
                <a:gd fmla="*/ 63 w 158" name="T104"/>
                <a:gd fmla="*/ 110 h 169" name="T105"/>
                <a:gd fmla="*/ 50 w 158" name="T106"/>
                <a:gd fmla="*/ 83 h 169" name="T107"/>
                <a:gd fmla="*/ 22 w 158" name="T108"/>
                <a:gd fmla="*/ 106 h 169" name="T109"/>
                <a:gd fmla="*/ 30 w 158" name="T110"/>
                <a:gd fmla="*/ 136 h 169" name="T111"/>
                <a:gd fmla="*/ 65 w 158" name="T112"/>
                <a:gd fmla="*/ 147 h 169" name="T113"/>
                <a:gd fmla="*/ 87 w 158" name="T114"/>
                <a:gd fmla="*/ 123 h 169" name="T115"/>
                <a:gd fmla="*/ 74 w 158" name="T116"/>
                <a:gd fmla="*/ 88 h 169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69" w="158">
                  <a:moveTo>
                    <a:pt x="33" y="73"/>
                  </a:moveTo>
                  <a:lnTo>
                    <a:pt x="33" y="73"/>
                  </a:lnTo>
                  <a:lnTo>
                    <a:pt x="39" y="70"/>
                  </a:lnTo>
                  <a:lnTo>
                    <a:pt x="39" y="64"/>
                  </a:lnTo>
                  <a:lnTo>
                    <a:pt x="43" y="62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52" y="68"/>
                  </a:lnTo>
                  <a:lnTo>
                    <a:pt x="52" y="61"/>
                  </a:lnTo>
                  <a:lnTo>
                    <a:pt x="57" y="61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63" y="68"/>
                  </a:lnTo>
                  <a:lnTo>
                    <a:pt x="66" y="62"/>
                  </a:lnTo>
                  <a:lnTo>
                    <a:pt x="70" y="64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6" y="73"/>
                  </a:lnTo>
                  <a:lnTo>
                    <a:pt x="79" y="68"/>
                  </a:lnTo>
                  <a:lnTo>
                    <a:pt x="83" y="70"/>
                  </a:lnTo>
                  <a:lnTo>
                    <a:pt x="81" y="75"/>
                  </a:lnTo>
                  <a:lnTo>
                    <a:pt x="81" y="75"/>
                  </a:lnTo>
                  <a:lnTo>
                    <a:pt x="85" y="79"/>
                  </a:lnTo>
                  <a:lnTo>
                    <a:pt x="90" y="75"/>
                  </a:lnTo>
                  <a:lnTo>
                    <a:pt x="94" y="79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4" y="88"/>
                  </a:lnTo>
                  <a:lnTo>
                    <a:pt x="99" y="86"/>
                  </a:lnTo>
                  <a:lnTo>
                    <a:pt x="101" y="90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9" y="99"/>
                  </a:lnTo>
                  <a:lnTo>
                    <a:pt x="105" y="99"/>
                  </a:lnTo>
                  <a:lnTo>
                    <a:pt x="107" y="103"/>
                  </a:lnTo>
                  <a:lnTo>
                    <a:pt x="101" y="106"/>
                  </a:lnTo>
                  <a:lnTo>
                    <a:pt x="101" y="106"/>
                  </a:lnTo>
                  <a:lnTo>
                    <a:pt x="101" y="112"/>
                  </a:lnTo>
                  <a:lnTo>
                    <a:pt x="109" y="112"/>
                  </a:lnTo>
                  <a:lnTo>
                    <a:pt x="109" y="117"/>
                  </a:lnTo>
                  <a:lnTo>
                    <a:pt x="101" y="117"/>
                  </a:lnTo>
                  <a:lnTo>
                    <a:pt x="101" y="117"/>
                  </a:lnTo>
                  <a:lnTo>
                    <a:pt x="101" y="123"/>
                  </a:lnTo>
                  <a:lnTo>
                    <a:pt x="107" y="127"/>
                  </a:lnTo>
                  <a:lnTo>
                    <a:pt x="105" y="130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96" y="136"/>
                  </a:lnTo>
                  <a:lnTo>
                    <a:pt x="101" y="139"/>
                  </a:lnTo>
                  <a:lnTo>
                    <a:pt x="99" y="143"/>
                  </a:lnTo>
                  <a:lnTo>
                    <a:pt x="94" y="141"/>
                  </a:lnTo>
                  <a:lnTo>
                    <a:pt x="94" y="141"/>
                  </a:lnTo>
                  <a:lnTo>
                    <a:pt x="90" y="145"/>
                  </a:lnTo>
                  <a:lnTo>
                    <a:pt x="94" y="150"/>
                  </a:lnTo>
                  <a:lnTo>
                    <a:pt x="90" y="154"/>
                  </a:lnTo>
                  <a:lnTo>
                    <a:pt x="85" y="150"/>
                  </a:lnTo>
                  <a:lnTo>
                    <a:pt x="85" y="150"/>
                  </a:lnTo>
                  <a:lnTo>
                    <a:pt x="81" y="154"/>
                  </a:lnTo>
                  <a:lnTo>
                    <a:pt x="83" y="160"/>
                  </a:lnTo>
                  <a:lnTo>
                    <a:pt x="79" y="163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70" y="160"/>
                  </a:lnTo>
                  <a:lnTo>
                    <a:pt x="70" y="167"/>
                  </a:lnTo>
                  <a:lnTo>
                    <a:pt x="66" y="167"/>
                  </a:lnTo>
                  <a:lnTo>
                    <a:pt x="63" y="161"/>
                  </a:lnTo>
                  <a:lnTo>
                    <a:pt x="63" y="161"/>
                  </a:lnTo>
                  <a:lnTo>
                    <a:pt x="57" y="161"/>
                  </a:lnTo>
                  <a:lnTo>
                    <a:pt x="57" y="169"/>
                  </a:lnTo>
                  <a:lnTo>
                    <a:pt x="52" y="169"/>
                  </a:lnTo>
                  <a:lnTo>
                    <a:pt x="52" y="161"/>
                  </a:lnTo>
                  <a:lnTo>
                    <a:pt x="52" y="161"/>
                  </a:lnTo>
                  <a:lnTo>
                    <a:pt x="46" y="161"/>
                  </a:lnTo>
                  <a:lnTo>
                    <a:pt x="43" y="167"/>
                  </a:lnTo>
                  <a:lnTo>
                    <a:pt x="39" y="167"/>
                  </a:lnTo>
                  <a:lnTo>
                    <a:pt x="39" y="160"/>
                  </a:lnTo>
                  <a:lnTo>
                    <a:pt x="39" y="160"/>
                  </a:lnTo>
                  <a:lnTo>
                    <a:pt x="33" y="158"/>
                  </a:lnTo>
                  <a:lnTo>
                    <a:pt x="30" y="163"/>
                  </a:lnTo>
                  <a:lnTo>
                    <a:pt x="26" y="160"/>
                  </a:lnTo>
                  <a:lnTo>
                    <a:pt x="28" y="154"/>
                  </a:lnTo>
                  <a:lnTo>
                    <a:pt x="28" y="154"/>
                  </a:lnTo>
                  <a:lnTo>
                    <a:pt x="24" y="150"/>
                  </a:lnTo>
                  <a:lnTo>
                    <a:pt x="19" y="154"/>
                  </a:lnTo>
                  <a:lnTo>
                    <a:pt x="15" y="150"/>
                  </a:lnTo>
                  <a:lnTo>
                    <a:pt x="19" y="145"/>
                  </a:lnTo>
                  <a:lnTo>
                    <a:pt x="19" y="145"/>
                  </a:lnTo>
                  <a:lnTo>
                    <a:pt x="15" y="141"/>
                  </a:lnTo>
                  <a:lnTo>
                    <a:pt x="10" y="143"/>
                  </a:lnTo>
                  <a:lnTo>
                    <a:pt x="6" y="139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0" y="130"/>
                  </a:lnTo>
                  <a:lnTo>
                    <a:pt x="2" y="130"/>
                  </a:lnTo>
                  <a:lnTo>
                    <a:pt x="2" y="127"/>
                  </a:lnTo>
                  <a:lnTo>
                    <a:pt x="8" y="123"/>
                  </a:lnTo>
                  <a:lnTo>
                    <a:pt x="8" y="123"/>
                  </a:lnTo>
                  <a:lnTo>
                    <a:pt x="8" y="117"/>
                  </a:lnTo>
                  <a:lnTo>
                    <a:pt x="0" y="117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8" y="106"/>
                  </a:lnTo>
                  <a:lnTo>
                    <a:pt x="2" y="103"/>
                  </a:lnTo>
                  <a:lnTo>
                    <a:pt x="2" y="99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1" y="94"/>
                  </a:lnTo>
                  <a:lnTo>
                    <a:pt x="6" y="90"/>
                  </a:lnTo>
                  <a:lnTo>
                    <a:pt x="10" y="86"/>
                  </a:lnTo>
                  <a:lnTo>
                    <a:pt x="15" y="88"/>
                  </a:lnTo>
                  <a:lnTo>
                    <a:pt x="15" y="88"/>
                  </a:lnTo>
                  <a:lnTo>
                    <a:pt x="19" y="84"/>
                  </a:lnTo>
                  <a:lnTo>
                    <a:pt x="15" y="79"/>
                  </a:lnTo>
                  <a:lnTo>
                    <a:pt x="19" y="75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8" y="75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3" y="73"/>
                  </a:lnTo>
                  <a:lnTo>
                    <a:pt x="33" y="73"/>
                  </a:lnTo>
                  <a:close/>
                  <a:moveTo>
                    <a:pt x="98" y="11"/>
                  </a:moveTo>
                  <a:lnTo>
                    <a:pt x="94" y="5"/>
                  </a:lnTo>
                  <a:lnTo>
                    <a:pt x="90" y="7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0" y="16"/>
                  </a:lnTo>
                  <a:lnTo>
                    <a:pt x="85" y="13"/>
                  </a:lnTo>
                  <a:lnTo>
                    <a:pt x="83" y="16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3" y="24"/>
                  </a:lnTo>
                  <a:lnTo>
                    <a:pt x="79" y="22"/>
                  </a:lnTo>
                  <a:lnTo>
                    <a:pt x="77" y="26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79" y="33"/>
                  </a:lnTo>
                  <a:lnTo>
                    <a:pt x="74" y="31"/>
                  </a:lnTo>
                  <a:lnTo>
                    <a:pt x="74" y="35"/>
                  </a:lnTo>
                  <a:lnTo>
                    <a:pt x="79" y="37"/>
                  </a:lnTo>
                  <a:lnTo>
                    <a:pt x="79" y="37"/>
                  </a:lnTo>
                  <a:lnTo>
                    <a:pt x="77" y="42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9" y="51"/>
                  </a:lnTo>
                  <a:lnTo>
                    <a:pt x="74" y="53"/>
                  </a:lnTo>
                  <a:lnTo>
                    <a:pt x="76" y="57"/>
                  </a:lnTo>
                  <a:lnTo>
                    <a:pt x="81" y="57"/>
                  </a:lnTo>
                  <a:lnTo>
                    <a:pt x="81" y="57"/>
                  </a:lnTo>
                  <a:lnTo>
                    <a:pt x="83" y="61"/>
                  </a:lnTo>
                  <a:lnTo>
                    <a:pt x="79" y="64"/>
                  </a:lnTo>
                  <a:lnTo>
                    <a:pt x="81" y="68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8" y="68"/>
                  </a:lnTo>
                  <a:lnTo>
                    <a:pt x="85" y="73"/>
                  </a:lnTo>
                  <a:lnTo>
                    <a:pt x="88" y="75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6" y="75"/>
                  </a:lnTo>
                  <a:lnTo>
                    <a:pt x="94" y="79"/>
                  </a:lnTo>
                  <a:lnTo>
                    <a:pt x="98" y="81"/>
                  </a:lnTo>
                  <a:lnTo>
                    <a:pt x="99" y="77"/>
                  </a:lnTo>
                  <a:lnTo>
                    <a:pt x="99" y="77"/>
                  </a:lnTo>
                  <a:lnTo>
                    <a:pt x="105" y="79"/>
                  </a:lnTo>
                  <a:lnTo>
                    <a:pt x="105" y="84"/>
                  </a:lnTo>
                  <a:lnTo>
                    <a:pt x="109" y="84"/>
                  </a:lnTo>
                  <a:lnTo>
                    <a:pt x="110" y="79"/>
                  </a:lnTo>
                  <a:lnTo>
                    <a:pt x="110" y="79"/>
                  </a:lnTo>
                  <a:lnTo>
                    <a:pt x="114" y="81"/>
                  </a:lnTo>
                  <a:lnTo>
                    <a:pt x="116" y="86"/>
                  </a:lnTo>
                  <a:lnTo>
                    <a:pt x="120" y="86"/>
                  </a:lnTo>
                  <a:lnTo>
                    <a:pt x="120" y="81"/>
                  </a:lnTo>
                  <a:lnTo>
                    <a:pt x="120" y="81"/>
                  </a:lnTo>
                  <a:lnTo>
                    <a:pt x="123" y="79"/>
                  </a:lnTo>
                  <a:lnTo>
                    <a:pt x="127" y="84"/>
                  </a:lnTo>
                  <a:lnTo>
                    <a:pt x="129" y="83"/>
                  </a:lnTo>
                  <a:lnTo>
                    <a:pt x="129" y="77"/>
                  </a:lnTo>
                  <a:lnTo>
                    <a:pt x="129" y="77"/>
                  </a:lnTo>
                  <a:lnTo>
                    <a:pt x="133" y="75"/>
                  </a:lnTo>
                  <a:lnTo>
                    <a:pt x="136" y="81"/>
                  </a:lnTo>
                  <a:lnTo>
                    <a:pt x="140" y="77"/>
                  </a:lnTo>
                  <a:lnTo>
                    <a:pt x="138" y="73"/>
                  </a:lnTo>
                  <a:lnTo>
                    <a:pt x="138" y="73"/>
                  </a:lnTo>
                  <a:lnTo>
                    <a:pt x="140" y="70"/>
                  </a:lnTo>
                  <a:lnTo>
                    <a:pt x="145" y="73"/>
                  </a:lnTo>
                  <a:lnTo>
                    <a:pt x="147" y="70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47" y="62"/>
                  </a:lnTo>
                  <a:lnTo>
                    <a:pt x="153" y="64"/>
                  </a:lnTo>
                  <a:lnTo>
                    <a:pt x="155" y="61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51" y="53"/>
                  </a:lnTo>
                  <a:lnTo>
                    <a:pt x="156" y="55"/>
                  </a:lnTo>
                  <a:lnTo>
                    <a:pt x="156" y="51"/>
                  </a:lnTo>
                  <a:lnTo>
                    <a:pt x="153" y="49"/>
                  </a:lnTo>
                  <a:lnTo>
                    <a:pt x="153" y="49"/>
                  </a:lnTo>
                  <a:lnTo>
                    <a:pt x="153" y="44"/>
                  </a:lnTo>
                  <a:lnTo>
                    <a:pt x="158" y="44"/>
                  </a:lnTo>
                  <a:lnTo>
                    <a:pt x="158" y="40"/>
                  </a:lnTo>
                  <a:lnTo>
                    <a:pt x="153" y="38"/>
                  </a:lnTo>
                  <a:lnTo>
                    <a:pt x="153" y="38"/>
                  </a:lnTo>
                  <a:lnTo>
                    <a:pt x="151" y="35"/>
                  </a:lnTo>
                  <a:lnTo>
                    <a:pt x="156" y="33"/>
                  </a:lnTo>
                  <a:lnTo>
                    <a:pt x="155" y="29"/>
                  </a:lnTo>
                  <a:lnTo>
                    <a:pt x="151" y="29"/>
                  </a:lnTo>
                  <a:lnTo>
                    <a:pt x="151" y="29"/>
                  </a:lnTo>
                  <a:lnTo>
                    <a:pt x="147" y="26"/>
                  </a:lnTo>
                  <a:lnTo>
                    <a:pt x="153" y="22"/>
                  </a:lnTo>
                  <a:lnTo>
                    <a:pt x="151" y="18"/>
                  </a:lnTo>
                  <a:lnTo>
                    <a:pt x="145" y="22"/>
                  </a:lnTo>
                  <a:lnTo>
                    <a:pt x="145" y="22"/>
                  </a:lnTo>
                  <a:lnTo>
                    <a:pt x="142" y="18"/>
                  </a:lnTo>
                  <a:lnTo>
                    <a:pt x="145" y="13"/>
                  </a:lnTo>
                  <a:lnTo>
                    <a:pt x="144" y="11"/>
                  </a:lnTo>
                  <a:lnTo>
                    <a:pt x="138" y="15"/>
                  </a:lnTo>
                  <a:lnTo>
                    <a:pt x="138" y="15"/>
                  </a:lnTo>
                  <a:lnTo>
                    <a:pt x="134" y="11"/>
                  </a:lnTo>
                  <a:lnTo>
                    <a:pt x="136" y="7"/>
                  </a:lnTo>
                  <a:lnTo>
                    <a:pt x="134" y="5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27" y="7"/>
                  </a:lnTo>
                  <a:lnTo>
                    <a:pt x="127" y="2"/>
                  </a:lnTo>
                  <a:lnTo>
                    <a:pt x="123" y="2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2" y="0"/>
                  </a:lnTo>
                  <a:lnTo>
                    <a:pt x="110" y="5"/>
                  </a:lnTo>
                  <a:lnTo>
                    <a:pt x="110" y="5"/>
                  </a:lnTo>
                  <a:lnTo>
                    <a:pt x="107" y="7"/>
                  </a:lnTo>
                  <a:lnTo>
                    <a:pt x="105" y="2"/>
                  </a:lnTo>
                  <a:lnTo>
                    <a:pt x="101" y="4"/>
                  </a:lnTo>
                  <a:lnTo>
                    <a:pt x="101" y="9"/>
                  </a:lnTo>
                  <a:lnTo>
                    <a:pt x="101" y="9"/>
                  </a:lnTo>
                  <a:lnTo>
                    <a:pt x="98" y="11"/>
                  </a:lnTo>
                  <a:lnTo>
                    <a:pt x="98" y="11"/>
                  </a:lnTo>
                  <a:close/>
                  <a:moveTo>
                    <a:pt x="109" y="31"/>
                  </a:moveTo>
                  <a:lnTo>
                    <a:pt x="109" y="31"/>
                  </a:lnTo>
                  <a:lnTo>
                    <a:pt x="114" y="29"/>
                  </a:lnTo>
                  <a:lnTo>
                    <a:pt x="118" y="31"/>
                  </a:lnTo>
                  <a:lnTo>
                    <a:pt x="118" y="31"/>
                  </a:lnTo>
                  <a:lnTo>
                    <a:pt x="123" y="33"/>
                  </a:lnTo>
                  <a:lnTo>
                    <a:pt x="127" y="37"/>
                  </a:lnTo>
                  <a:lnTo>
                    <a:pt x="127" y="37"/>
                  </a:lnTo>
                  <a:lnTo>
                    <a:pt x="129" y="42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25" y="51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18" y="55"/>
                  </a:lnTo>
                  <a:lnTo>
                    <a:pt x="112" y="55"/>
                  </a:lnTo>
                  <a:lnTo>
                    <a:pt x="112" y="55"/>
                  </a:lnTo>
                  <a:lnTo>
                    <a:pt x="107" y="53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3" y="44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5" y="35"/>
                  </a:lnTo>
                  <a:lnTo>
                    <a:pt x="109" y="31"/>
                  </a:lnTo>
                  <a:lnTo>
                    <a:pt x="109" y="31"/>
                  </a:lnTo>
                  <a:close/>
                  <a:moveTo>
                    <a:pt x="118" y="35"/>
                  </a:moveTo>
                  <a:lnTo>
                    <a:pt x="118" y="35"/>
                  </a:lnTo>
                  <a:lnTo>
                    <a:pt x="122" y="37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5" y="42"/>
                  </a:lnTo>
                  <a:lnTo>
                    <a:pt x="123" y="46"/>
                  </a:lnTo>
                  <a:lnTo>
                    <a:pt x="123" y="46"/>
                  </a:lnTo>
                  <a:lnTo>
                    <a:pt x="123" y="48"/>
                  </a:lnTo>
                  <a:lnTo>
                    <a:pt x="120" y="51"/>
                  </a:lnTo>
                  <a:lnTo>
                    <a:pt x="120" y="51"/>
                  </a:lnTo>
                  <a:lnTo>
                    <a:pt x="116" y="51"/>
                  </a:lnTo>
                  <a:lnTo>
                    <a:pt x="112" y="51"/>
                  </a:lnTo>
                  <a:lnTo>
                    <a:pt x="112" y="51"/>
                  </a:lnTo>
                  <a:lnTo>
                    <a:pt x="110" y="49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7" y="44"/>
                  </a:lnTo>
                  <a:lnTo>
                    <a:pt x="107" y="40"/>
                  </a:lnTo>
                  <a:lnTo>
                    <a:pt x="107" y="40"/>
                  </a:lnTo>
                  <a:lnTo>
                    <a:pt x="109" y="37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4" y="35"/>
                  </a:lnTo>
                  <a:lnTo>
                    <a:pt x="118" y="35"/>
                  </a:lnTo>
                  <a:lnTo>
                    <a:pt x="118" y="35"/>
                  </a:lnTo>
                  <a:close/>
                  <a:moveTo>
                    <a:pt x="122" y="18"/>
                  </a:moveTo>
                  <a:lnTo>
                    <a:pt x="122" y="18"/>
                  </a:lnTo>
                  <a:lnTo>
                    <a:pt x="110" y="18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94" y="27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90" y="48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101" y="64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20" y="68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36" y="59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2" y="38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1" y="22"/>
                  </a:lnTo>
                  <a:lnTo>
                    <a:pt x="122" y="18"/>
                  </a:lnTo>
                  <a:lnTo>
                    <a:pt x="122" y="18"/>
                  </a:lnTo>
                  <a:close/>
                  <a:moveTo>
                    <a:pt x="48" y="103"/>
                  </a:moveTo>
                  <a:lnTo>
                    <a:pt x="48" y="103"/>
                  </a:lnTo>
                  <a:lnTo>
                    <a:pt x="44" y="106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41" y="116"/>
                  </a:lnTo>
                  <a:lnTo>
                    <a:pt x="43" y="121"/>
                  </a:lnTo>
                  <a:lnTo>
                    <a:pt x="43" y="121"/>
                  </a:lnTo>
                  <a:lnTo>
                    <a:pt x="46" y="125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5" y="128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5" y="123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6" y="114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3" y="105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4" y="103"/>
                  </a:lnTo>
                  <a:lnTo>
                    <a:pt x="48" y="103"/>
                  </a:lnTo>
                  <a:lnTo>
                    <a:pt x="48" y="103"/>
                  </a:lnTo>
                  <a:close/>
                  <a:moveTo>
                    <a:pt x="57" y="106"/>
                  </a:moveTo>
                  <a:lnTo>
                    <a:pt x="57" y="106"/>
                  </a:lnTo>
                  <a:lnTo>
                    <a:pt x="54" y="106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46" y="110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46" y="116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48" y="123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55" y="123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61" y="121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3" y="114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59" y="108"/>
                  </a:lnTo>
                  <a:lnTo>
                    <a:pt x="57" y="106"/>
                  </a:lnTo>
                  <a:lnTo>
                    <a:pt x="57" y="106"/>
                  </a:lnTo>
                  <a:close/>
                  <a:moveTo>
                    <a:pt x="63" y="83"/>
                  </a:moveTo>
                  <a:lnTo>
                    <a:pt x="63" y="83"/>
                  </a:lnTo>
                  <a:lnTo>
                    <a:pt x="57" y="83"/>
                  </a:lnTo>
                  <a:lnTo>
                    <a:pt x="50" y="83"/>
                  </a:lnTo>
                  <a:lnTo>
                    <a:pt x="44" y="84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3" y="90"/>
                  </a:lnTo>
                  <a:lnTo>
                    <a:pt x="28" y="95"/>
                  </a:lnTo>
                  <a:lnTo>
                    <a:pt x="24" y="101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2" y="112"/>
                  </a:lnTo>
                  <a:lnTo>
                    <a:pt x="22" y="119"/>
                  </a:lnTo>
                  <a:lnTo>
                    <a:pt x="22" y="125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0" y="136"/>
                  </a:lnTo>
                  <a:lnTo>
                    <a:pt x="35" y="141"/>
                  </a:lnTo>
                  <a:lnTo>
                    <a:pt x="41" y="145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52" y="147"/>
                  </a:lnTo>
                  <a:lnTo>
                    <a:pt x="59" y="147"/>
                  </a:lnTo>
                  <a:lnTo>
                    <a:pt x="65" y="147"/>
                  </a:lnTo>
                  <a:lnTo>
                    <a:pt x="70" y="143"/>
                  </a:lnTo>
                  <a:lnTo>
                    <a:pt x="70" y="143"/>
                  </a:lnTo>
                  <a:lnTo>
                    <a:pt x="76" y="139"/>
                  </a:lnTo>
                  <a:lnTo>
                    <a:pt x="81" y="134"/>
                  </a:lnTo>
                  <a:lnTo>
                    <a:pt x="85" y="128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7" y="117"/>
                  </a:lnTo>
                  <a:lnTo>
                    <a:pt x="87" y="110"/>
                  </a:lnTo>
                  <a:lnTo>
                    <a:pt x="85" y="105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79" y="94"/>
                  </a:lnTo>
                  <a:lnTo>
                    <a:pt x="74" y="88"/>
                  </a:lnTo>
                  <a:lnTo>
                    <a:pt x="68" y="84"/>
                  </a:lnTo>
                  <a:lnTo>
                    <a:pt x="63" y="83"/>
                  </a:lnTo>
                  <a:lnTo>
                    <a:pt x="63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r" blurRad="457200" dir="8100000" dist="482600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>
                <a:solidFill>
                  <a:schemeClr val="lt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989664" y="1484784"/>
            <a:ext cx="1438373" cy="1605507"/>
            <a:chOff x="8989664" y="1484784"/>
            <a:chExt cx="1438373" cy="1605507"/>
          </a:xfrm>
        </p:grpSpPr>
        <p:sp>
          <p:nvSpPr>
            <p:cNvPr id="9" name="任意多边形 8"/>
            <p:cNvSpPr/>
            <p:nvPr/>
          </p:nvSpPr>
          <p:spPr bwMode="auto">
            <a:xfrm>
              <a:off x="9030791" y="1484784"/>
              <a:ext cx="1397246" cy="1605507"/>
            </a:xfrm>
            <a:custGeom>
              <a:gdLst>
                <a:gd fmla="*/ 0 w 4017518" name="connsiteX0"/>
                <a:gd fmla="*/ 1747621 h 3495241" name="connsiteY0"/>
                <a:gd fmla="*/ 873810 w 4017518" name="connsiteX1"/>
                <a:gd fmla="*/ 1 h 3495241" name="connsiteY1"/>
                <a:gd fmla="*/ 3143708 w 4017518" name="connsiteX2"/>
                <a:gd fmla="*/ 1 h 3495241" name="connsiteY2"/>
                <a:gd fmla="*/ 4017518 w 4017518" name="connsiteX3"/>
                <a:gd fmla="*/ 1747621 h 3495241" name="connsiteY3"/>
                <a:gd fmla="*/ 3143708 w 4017518" name="connsiteX4"/>
                <a:gd fmla="*/ 3495240 h 3495241" name="connsiteY4"/>
                <a:gd fmla="*/ 873810 w 4017518" name="connsiteX5"/>
                <a:gd fmla="*/ 3495240 h 3495241" name="connsiteY5"/>
                <a:gd fmla="*/ 0 w 4017518" name="connsiteX6"/>
                <a:gd fmla="*/ 1747621 h 349524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3495241" w="4017517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algn="tr" blurRad="457200" dir="8100000" dist="482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0" name="文本框 35"/>
            <p:cNvSpPr txBox="1"/>
            <p:nvPr/>
          </p:nvSpPr>
          <p:spPr>
            <a:xfrm>
              <a:off x="8989664" y="2392651"/>
              <a:ext cx="1402505" cy="276999"/>
            </a:xfrm>
            <a:prstGeom prst="rect">
              <a:avLst/>
            </a:prstGeom>
            <a:noFill/>
            <a:ln>
              <a:noFill/>
            </a:ln>
            <a:effectLst>
              <a:outerShdw algn="tr" blurRad="457200" dir="8100000" dist="482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altLang="zh-CN" lang="en-US" smtClean="0" sz="1400">
                  <a:latin charset="-122" pitchFamily="34" typeface="微软雅黑"/>
                  <a:ea charset="-122" pitchFamily="34" typeface="微软雅黑"/>
                </a:rPr>
                <a:t>VIP待遇</a:t>
              </a:r>
            </a:p>
          </p:txBody>
        </p:sp>
        <p:sp>
          <p:nvSpPr>
            <p:cNvPr id="11" name="Freeform 296"/>
            <p:cNvSpPr/>
            <p:nvPr/>
          </p:nvSpPr>
          <p:spPr bwMode="auto">
            <a:xfrm>
              <a:off x="9568553" y="1811711"/>
              <a:ext cx="430761" cy="430761"/>
            </a:xfrm>
            <a:custGeom>
              <a:gdLst>
                <a:gd fmla="*/ 24 w 165" name="T0"/>
                <a:gd fmla="*/ 31 h 165" name="T1"/>
                <a:gd fmla="*/ 40 w 165" name="T2"/>
                <a:gd fmla="*/ 37 h 165" name="T3"/>
                <a:gd fmla="*/ 48 w 165" name="T4"/>
                <a:gd fmla="*/ 53 h 165" name="T5"/>
                <a:gd fmla="*/ 123 w 165" name="T6"/>
                <a:gd fmla="*/ 72 h 165" name="T7"/>
                <a:gd fmla="*/ 110 w 165" name="T8"/>
                <a:gd fmla="*/ 35 h 165" name="T9"/>
                <a:gd fmla="*/ 105 w 165" name="T10"/>
                <a:gd fmla="*/ 37 h 165" name="T11"/>
                <a:gd fmla="*/ 97 w 165" name="T12"/>
                <a:gd fmla="*/ 35 h 165" name="T13"/>
                <a:gd fmla="*/ 88 w 165" name="T14"/>
                <a:gd fmla="*/ 26 h 165" name="T15"/>
                <a:gd fmla="*/ 86 w 165" name="T16"/>
                <a:gd fmla="*/ 19 h 165" name="T17"/>
                <a:gd fmla="*/ 92 w 165" name="T18"/>
                <a:gd fmla="*/ 6 h 165" name="T19"/>
                <a:gd fmla="*/ 105 w 165" name="T20"/>
                <a:gd fmla="*/ 0 h 165" name="T21"/>
                <a:gd fmla="*/ 112 w 165" name="T22"/>
                <a:gd fmla="*/ 2 h 165" name="T23"/>
                <a:gd fmla="*/ 121 w 165" name="T24"/>
                <a:gd fmla="*/ 11 h 165" name="T25"/>
                <a:gd fmla="*/ 123 w 165" name="T26"/>
                <a:gd fmla="*/ 19 h 165" name="T27"/>
                <a:gd fmla="*/ 119 w 165" name="T28"/>
                <a:gd fmla="*/ 30 h 165" name="T29"/>
                <a:gd fmla="*/ 138 w 165" name="T30"/>
                <a:gd fmla="*/ 59 h 165" name="T31"/>
                <a:gd fmla="*/ 143 w 165" name="T32"/>
                <a:gd fmla="*/ 57 h 165" name="T33"/>
                <a:gd fmla="*/ 160 w 165" name="T34"/>
                <a:gd fmla="*/ 64 h 165" name="T35"/>
                <a:gd fmla="*/ 165 w 165" name="T36"/>
                <a:gd fmla="*/ 79 h 165" name="T37"/>
                <a:gd fmla="*/ 163 w 165" name="T38"/>
                <a:gd fmla="*/ 88 h 165" name="T39"/>
                <a:gd fmla="*/ 152 w 165" name="T40"/>
                <a:gd fmla="*/ 101 h 165" name="T41"/>
                <a:gd fmla="*/ 143 w 165" name="T42"/>
                <a:gd fmla="*/ 103 h 165" name="T43"/>
                <a:gd fmla="*/ 130 w 165" name="T44"/>
                <a:gd fmla="*/ 97 h 165" name="T45"/>
                <a:gd fmla="*/ 121 w 165" name="T46"/>
                <a:gd fmla="*/ 85 h 165" name="T47"/>
                <a:gd fmla="*/ 46 w 165" name="T48"/>
                <a:gd fmla="*/ 66 h 165" name="T49"/>
                <a:gd fmla="*/ 37 w 165" name="T50"/>
                <a:gd fmla="*/ 74 h 165" name="T51"/>
                <a:gd fmla="*/ 50 w 165" name="T52"/>
                <a:gd fmla="*/ 110 h 165" name="T53"/>
                <a:gd fmla="*/ 53 w 165" name="T54"/>
                <a:gd fmla="*/ 108 h 165" name="T55"/>
                <a:gd fmla="*/ 64 w 165" name="T56"/>
                <a:gd fmla="*/ 112 h 165" name="T57"/>
                <a:gd fmla="*/ 79 w 165" name="T58"/>
                <a:gd fmla="*/ 127 h 165" name="T59"/>
                <a:gd fmla="*/ 81 w 165" name="T60"/>
                <a:gd fmla="*/ 138 h 165" name="T61"/>
                <a:gd fmla="*/ 81 w 165" name="T62"/>
                <a:gd fmla="*/ 143 h 165" name="T63"/>
                <a:gd fmla="*/ 73 w 165" name="T64"/>
                <a:gd fmla="*/ 156 h 165" name="T65"/>
                <a:gd fmla="*/ 59 w 165" name="T66"/>
                <a:gd fmla="*/ 164 h 165" name="T67"/>
                <a:gd fmla="*/ 53 w 165" name="T68"/>
                <a:gd fmla="*/ 165 h 165" name="T69"/>
                <a:gd fmla="*/ 42 w 165" name="T70"/>
                <a:gd fmla="*/ 164 h 165" name="T71"/>
                <a:gd fmla="*/ 28 w 165" name="T72"/>
                <a:gd fmla="*/ 149 h 165" name="T73"/>
                <a:gd fmla="*/ 26 w 165" name="T74"/>
                <a:gd fmla="*/ 138 h 165" name="T75"/>
                <a:gd fmla="*/ 26 w 165" name="T76"/>
                <a:gd fmla="*/ 131 h 165" name="T77"/>
                <a:gd fmla="*/ 33 w 165" name="T78"/>
                <a:gd fmla="*/ 118 h 165" name="T79"/>
                <a:gd fmla="*/ 26 w 165" name="T80"/>
                <a:gd fmla="*/ 77 h 165" name="T81"/>
                <a:gd fmla="*/ 24 w 165" name="T82"/>
                <a:gd fmla="*/ 77 h 165" name="T83"/>
                <a:gd fmla="*/ 15 w 165" name="T84"/>
                <a:gd fmla="*/ 75 h 165" name="T85"/>
                <a:gd fmla="*/ 2 w 165" name="T86"/>
                <a:gd fmla="*/ 63 h 165" name="T87"/>
                <a:gd fmla="*/ 0 w 165" name="T88"/>
                <a:gd fmla="*/ 53 h 165" name="T89"/>
                <a:gd fmla="*/ 7 w 165" name="T90"/>
                <a:gd fmla="*/ 37 h 165" name="T91"/>
                <a:gd fmla="*/ 24 w 165" name="T92"/>
                <a:gd fmla="*/ 31 h 165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65" w="165">
                  <a:moveTo>
                    <a:pt x="24" y="31"/>
                  </a:moveTo>
                  <a:lnTo>
                    <a:pt x="24" y="31"/>
                  </a:lnTo>
                  <a:lnTo>
                    <a:pt x="33" y="33"/>
                  </a:lnTo>
                  <a:lnTo>
                    <a:pt x="40" y="37"/>
                  </a:lnTo>
                  <a:lnTo>
                    <a:pt x="46" y="44"/>
                  </a:lnTo>
                  <a:lnTo>
                    <a:pt x="48" y="53"/>
                  </a:lnTo>
                  <a:lnTo>
                    <a:pt x="123" y="72"/>
                  </a:lnTo>
                  <a:lnTo>
                    <a:pt x="123" y="72"/>
                  </a:lnTo>
                  <a:lnTo>
                    <a:pt x="127" y="64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97" y="35"/>
                  </a:lnTo>
                  <a:lnTo>
                    <a:pt x="92" y="31"/>
                  </a:lnTo>
                  <a:lnTo>
                    <a:pt x="88" y="26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8" y="11"/>
                  </a:lnTo>
                  <a:lnTo>
                    <a:pt x="92" y="6"/>
                  </a:lnTo>
                  <a:lnTo>
                    <a:pt x="97" y="2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12" y="2"/>
                  </a:lnTo>
                  <a:lnTo>
                    <a:pt x="117" y="6"/>
                  </a:lnTo>
                  <a:lnTo>
                    <a:pt x="121" y="11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1" y="24"/>
                  </a:lnTo>
                  <a:lnTo>
                    <a:pt x="119" y="30"/>
                  </a:lnTo>
                  <a:lnTo>
                    <a:pt x="138" y="59"/>
                  </a:lnTo>
                  <a:lnTo>
                    <a:pt x="138" y="59"/>
                  </a:lnTo>
                  <a:lnTo>
                    <a:pt x="143" y="57"/>
                  </a:lnTo>
                  <a:lnTo>
                    <a:pt x="143" y="57"/>
                  </a:lnTo>
                  <a:lnTo>
                    <a:pt x="152" y="59"/>
                  </a:lnTo>
                  <a:lnTo>
                    <a:pt x="160" y="64"/>
                  </a:lnTo>
                  <a:lnTo>
                    <a:pt x="163" y="72"/>
                  </a:lnTo>
                  <a:lnTo>
                    <a:pt x="165" y="79"/>
                  </a:lnTo>
                  <a:lnTo>
                    <a:pt x="165" y="79"/>
                  </a:lnTo>
                  <a:lnTo>
                    <a:pt x="163" y="88"/>
                  </a:lnTo>
                  <a:lnTo>
                    <a:pt x="160" y="96"/>
                  </a:lnTo>
                  <a:lnTo>
                    <a:pt x="152" y="101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36" y="101"/>
                  </a:lnTo>
                  <a:lnTo>
                    <a:pt x="130" y="97"/>
                  </a:lnTo>
                  <a:lnTo>
                    <a:pt x="125" y="92"/>
                  </a:lnTo>
                  <a:lnTo>
                    <a:pt x="121" y="85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2" y="70"/>
                  </a:lnTo>
                  <a:lnTo>
                    <a:pt x="37" y="74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53" y="108"/>
                  </a:lnTo>
                  <a:lnTo>
                    <a:pt x="53" y="108"/>
                  </a:lnTo>
                  <a:lnTo>
                    <a:pt x="59" y="110"/>
                  </a:lnTo>
                  <a:lnTo>
                    <a:pt x="64" y="112"/>
                  </a:lnTo>
                  <a:lnTo>
                    <a:pt x="73" y="118"/>
                  </a:lnTo>
                  <a:lnTo>
                    <a:pt x="79" y="127"/>
                  </a:lnTo>
                  <a:lnTo>
                    <a:pt x="81" y="132"/>
                  </a:lnTo>
                  <a:lnTo>
                    <a:pt x="81" y="138"/>
                  </a:lnTo>
                  <a:lnTo>
                    <a:pt x="81" y="138"/>
                  </a:lnTo>
                  <a:lnTo>
                    <a:pt x="81" y="143"/>
                  </a:lnTo>
                  <a:lnTo>
                    <a:pt x="79" y="149"/>
                  </a:lnTo>
                  <a:lnTo>
                    <a:pt x="73" y="156"/>
                  </a:lnTo>
                  <a:lnTo>
                    <a:pt x="64" y="164"/>
                  </a:lnTo>
                  <a:lnTo>
                    <a:pt x="59" y="164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48" y="164"/>
                  </a:lnTo>
                  <a:lnTo>
                    <a:pt x="42" y="164"/>
                  </a:lnTo>
                  <a:lnTo>
                    <a:pt x="33" y="156"/>
                  </a:lnTo>
                  <a:lnTo>
                    <a:pt x="28" y="149"/>
                  </a:lnTo>
                  <a:lnTo>
                    <a:pt x="26" y="143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1"/>
                  </a:lnTo>
                  <a:lnTo>
                    <a:pt x="29" y="123"/>
                  </a:lnTo>
                  <a:lnTo>
                    <a:pt x="33" y="118"/>
                  </a:lnTo>
                  <a:lnTo>
                    <a:pt x="39" y="114"/>
                  </a:lnTo>
                  <a:lnTo>
                    <a:pt x="26" y="77"/>
                  </a:lnTo>
                  <a:lnTo>
                    <a:pt x="26" y="77"/>
                  </a:lnTo>
                  <a:lnTo>
                    <a:pt x="24" y="77"/>
                  </a:lnTo>
                  <a:lnTo>
                    <a:pt x="24" y="77"/>
                  </a:lnTo>
                  <a:lnTo>
                    <a:pt x="15" y="75"/>
                  </a:lnTo>
                  <a:lnTo>
                    <a:pt x="7" y="70"/>
                  </a:lnTo>
                  <a:lnTo>
                    <a:pt x="2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2" y="44"/>
                  </a:lnTo>
                  <a:lnTo>
                    <a:pt x="7" y="37"/>
                  </a:lnTo>
                  <a:lnTo>
                    <a:pt x="15" y="33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r" blurRad="457200" dir="8100000" dist="482600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>
                <a:solidFill>
                  <a:schemeClr val="lt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783934" y="2919911"/>
            <a:ext cx="1418569" cy="1605507"/>
            <a:chOff x="9783934" y="2919911"/>
            <a:chExt cx="1418569" cy="1605507"/>
          </a:xfrm>
        </p:grpSpPr>
        <p:sp>
          <p:nvSpPr>
            <p:cNvPr id="13" name="任意多边形 12"/>
            <p:cNvSpPr/>
            <p:nvPr/>
          </p:nvSpPr>
          <p:spPr bwMode="auto">
            <a:xfrm>
              <a:off x="9805968" y="2919911"/>
              <a:ext cx="1396535" cy="1605507"/>
            </a:xfrm>
            <a:custGeom>
              <a:gdLst>
                <a:gd fmla="*/ 0 w 4017518" name="connsiteX0"/>
                <a:gd fmla="*/ 1747621 h 3495241" name="connsiteY0"/>
                <a:gd fmla="*/ 873810 w 4017518" name="connsiteX1"/>
                <a:gd fmla="*/ 1 h 3495241" name="connsiteY1"/>
                <a:gd fmla="*/ 3143708 w 4017518" name="connsiteX2"/>
                <a:gd fmla="*/ 1 h 3495241" name="connsiteY2"/>
                <a:gd fmla="*/ 4017518 w 4017518" name="connsiteX3"/>
                <a:gd fmla="*/ 1747621 h 3495241" name="connsiteY3"/>
                <a:gd fmla="*/ 3143708 w 4017518" name="connsiteX4"/>
                <a:gd fmla="*/ 3495240 h 3495241" name="connsiteY4"/>
                <a:gd fmla="*/ 873810 w 4017518" name="connsiteX5"/>
                <a:gd fmla="*/ 3495240 h 3495241" name="connsiteY5"/>
                <a:gd fmla="*/ 0 w 4017518" name="connsiteX6"/>
                <a:gd fmla="*/ 1747621 h 349524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3495241" w="4017517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algn="tr" blurRad="457200" dir="8100000" dist="482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4" name="文本框 36"/>
            <p:cNvSpPr txBox="1"/>
            <p:nvPr/>
          </p:nvSpPr>
          <p:spPr>
            <a:xfrm>
              <a:off x="9783934" y="3819276"/>
              <a:ext cx="1402505" cy="276999"/>
            </a:xfrm>
            <a:prstGeom prst="rect">
              <a:avLst/>
            </a:prstGeom>
            <a:noFill/>
            <a:ln>
              <a:noFill/>
            </a:ln>
            <a:effectLst>
              <a:outerShdw algn="tr" blurRad="457200" dir="8100000" dist="482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altLang="en-US" lang="zh-CN" smtClean="0" sz="1400">
                  <a:latin charset="-122" pitchFamily="34" typeface="微软雅黑"/>
                  <a:ea charset="-122" pitchFamily="34" typeface="微软雅黑"/>
                </a:rPr>
                <a:t>贴身顾问</a:t>
              </a:r>
            </a:p>
          </p:txBody>
        </p:sp>
        <p:sp>
          <p:nvSpPr>
            <p:cNvPr id="15" name="Freeform 302"/>
            <p:cNvSpPr>
              <a:spLocks noEditPoints="1"/>
            </p:cNvSpPr>
            <p:nvPr/>
          </p:nvSpPr>
          <p:spPr bwMode="auto">
            <a:xfrm>
              <a:off x="10315882" y="3240469"/>
              <a:ext cx="326629" cy="476935"/>
            </a:xfrm>
            <a:custGeom>
              <a:gdLst>
                <a:gd fmla="*/ 57 w 113" name="T0"/>
                <a:gd fmla="*/ 0 h 165" name="T1"/>
                <a:gd fmla="*/ 79 w 113" name="T2"/>
                <a:gd fmla="*/ 4 h 165" name="T3"/>
                <a:gd fmla="*/ 97 w 113" name="T4"/>
                <a:gd fmla="*/ 17 h 165" name="T5"/>
                <a:gd fmla="*/ 102 w 113" name="T6"/>
                <a:gd fmla="*/ 24 h 165" name="T7"/>
                <a:gd fmla="*/ 112 w 113" name="T8"/>
                <a:gd fmla="*/ 44 h 165" name="T9"/>
                <a:gd fmla="*/ 113 w 113" name="T10"/>
                <a:gd fmla="*/ 55 h 165" name="T11"/>
                <a:gd fmla="*/ 108 w 113" name="T12"/>
                <a:gd fmla="*/ 77 h 165" name="T13"/>
                <a:gd fmla="*/ 97 w 113" name="T14"/>
                <a:gd fmla="*/ 96 h 165" name="T15"/>
                <a:gd fmla="*/ 58 w 113" name="T16"/>
                <a:gd fmla="*/ 165 h 165" name="T17"/>
                <a:gd fmla="*/ 16 w 113" name="T18"/>
                <a:gd fmla="*/ 96 h 165" name="T19"/>
                <a:gd fmla="*/ 9 w 113" name="T20"/>
                <a:gd fmla="*/ 86 h 165" name="T21"/>
                <a:gd fmla="*/ 1 w 113" name="T22"/>
                <a:gd fmla="*/ 68 h 165" name="T23"/>
                <a:gd fmla="*/ 0 w 113" name="T24"/>
                <a:gd fmla="*/ 55 h 165" name="T25"/>
                <a:gd fmla="*/ 5 w 113" name="T26"/>
                <a:gd fmla="*/ 33 h 165" name="T27"/>
                <a:gd fmla="*/ 16 w 113" name="T28"/>
                <a:gd fmla="*/ 17 h 165" name="T29"/>
                <a:gd fmla="*/ 25 w 113" name="T30"/>
                <a:gd fmla="*/ 9 h 165" name="T31"/>
                <a:gd fmla="*/ 46 w 113" name="T32"/>
                <a:gd fmla="*/ 0 h 165" name="T33"/>
                <a:gd fmla="*/ 57 w 113" name="T34"/>
                <a:gd fmla="*/ 0 h 165" name="T35"/>
                <a:gd fmla="*/ 80 w 113" name="T36"/>
                <a:gd fmla="*/ 33 h 165" name="T37"/>
                <a:gd fmla="*/ 69 w 113" name="T38"/>
                <a:gd fmla="*/ 26 h 165" name="T39"/>
                <a:gd fmla="*/ 57 w 113" name="T40"/>
                <a:gd fmla="*/ 22 h 165" name="T41"/>
                <a:gd fmla="*/ 49 w 113" name="T42"/>
                <a:gd fmla="*/ 24 h 165" name="T43"/>
                <a:gd fmla="*/ 38 w 113" name="T44"/>
                <a:gd fmla="*/ 28 h 165" name="T45"/>
                <a:gd fmla="*/ 33 w 113" name="T46"/>
                <a:gd fmla="*/ 33 h 165" name="T47"/>
                <a:gd fmla="*/ 25 w 113" name="T48"/>
                <a:gd fmla="*/ 42 h 165" name="T49"/>
                <a:gd fmla="*/ 23 w 113" name="T50"/>
                <a:gd fmla="*/ 55 h 165" name="T51"/>
                <a:gd fmla="*/ 23 w 113" name="T52"/>
                <a:gd fmla="*/ 63 h 165" name="T53"/>
                <a:gd fmla="*/ 29 w 113" name="T54"/>
                <a:gd fmla="*/ 75 h 165" name="T55"/>
                <a:gd fmla="*/ 33 w 113" name="T56"/>
                <a:gd fmla="*/ 79 h 165" name="T57"/>
                <a:gd fmla="*/ 44 w 113" name="T58"/>
                <a:gd fmla="*/ 86 h 165" name="T59"/>
                <a:gd fmla="*/ 57 w 113" name="T60"/>
                <a:gd fmla="*/ 90 h 165" name="T61"/>
                <a:gd fmla="*/ 64 w 113" name="T62"/>
                <a:gd fmla="*/ 88 h 165" name="T63"/>
                <a:gd fmla="*/ 75 w 113" name="T64"/>
                <a:gd fmla="*/ 85 h 165" name="T65"/>
                <a:gd fmla="*/ 80 w 113" name="T66"/>
                <a:gd fmla="*/ 79 h 165" name="T67"/>
                <a:gd fmla="*/ 88 w 113" name="T68"/>
                <a:gd fmla="*/ 70 h 165" name="T69"/>
                <a:gd fmla="*/ 90 w 113" name="T70"/>
                <a:gd fmla="*/ 55 h 165" name="T71"/>
                <a:gd fmla="*/ 90 w 113" name="T72"/>
                <a:gd fmla="*/ 50 h 165" name="T73"/>
                <a:gd fmla="*/ 84 w 113" name="T74"/>
                <a:gd fmla="*/ 37 h 165" name="T75"/>
                <a:gd fmla="*/ 80 w 113" name="T76"/>
                <a:gd fmla="*/ 33 h 165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65" w="113">
                  <a:moveTo>
                    <a:pt x="57" y="0"/>
                  </a:moveTo>
                  <a:lnTo>
                    <a:pt x="57" y="0"/>
                  </a:lnTo>
                  <a:lnTo>
                    <a:pt x="68" y="0"/>
                  </a:lnTo>
                  <a:lnTo>
                    <a:pt x="79" y="4"/>
                  </a:lnTo>
                  <a:lnTo>
                    <a:pt x="88" y="9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102" y="24"/>
                  </a:lnTo>
                  <a:lnTo>
                    <a:pt x="108" y="33"/>
                  </a:lnTo>
                  <a:lnTo>
                    <a:pt x="112" y="44"/>
                  </a:lnTo>
                  <a:lnTo>
                    <a:pt x="113" y="55"/>
                  </a:lnTo>
                  <a:lnTo>
                    <a:pt x="113" y="55"/>
                  </a:lnTo>
                  <a:lnTo>
                    <a:pt x="112" y="68"/>
                  </a:lnTo>
                  <a:lnTo>
                    <a:pt x="108" y="77"/>
                  </a:lnTo>
                  <a:lnTo>
                    <a:pt x="102" y="88"/>
                  </a:lnTo>
                  <a:lnTo>
                    <a:pt x="97" y="96"/>
                  </a:lnTo>
                  <a:lnTo>
                    <a:pt x="58" y="165"/>
                  </a:lnTo>
                  <a:lnTo>
                    <a:pt x="58" y="165"/>
                  </a:lnTo>
                  <a:lnTo>
                    <a:pt x="42" y="138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9" y="86"/>
                  </a:lnTo>
                  <a:lnTo>
                    <a:pt x="3" y="77"/>
                  </a:lnTo>
                  <a:lnTo>
                    <a:pt x="1" y="6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44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25" y="9"/>
                  </a:lnTo>
                  <a:lnTo>
                    <a:pt x="35" y="4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80" y="33"/>
                  </a:moveTo>
                  <a:lnTo>
                    <a:pt x="80" y="33"/>
                  </a:lnTo>
                  <a:lnTo>
                    <a:pt x="75" y="28"/>
                  </a:lnTo>
                  <a:lnTo>
                    <a:pt x="69" y="26"/>
                  </a:lnTo>
                  <a:lnTo>
                    <a:pt x="64" y="24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49" y="24"/>
                  </a:lnTo>
                  <a:lnTo>
                    <a:pt x="44" y="26"/>
                  </a:lnTo>
                  <a:lnTo>
                    <a:pt x="38" y="28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29" y="37"/>
                  </a:lnTo>
                  <a:lnTo>
                    <a:pt x="25" y="42"/>
                  </a:lnTo>
                  <a:lnTo>
                    <a:pt x="23" y="50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63"/>
                  </a:lnTo>
                  <a:lnTo>
                    <a:pt x="25" y="70"/>
                  </a:lnTo>
                  <a:lnTo>
                    <a:pt x="29" y="75"/>
                  </a:lnTo>
                  <a:lnTo>
                    <a:pt x="33" y="79"/>
                  </a:lnTo>
                  <a:lnTo>
                    <a:pt x="33" y="79"/>
                  </a:lnTo>
                  <a:lnTo>
                    <a:pt x="38" y="85"/>
                  </a:lnTo>
                  <a:lnTo>
                    <a:pt x="44" y="86"/>
                  </a:lnTo>
                  <a:lnTo>
                    <a:pt x="49" y="88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64" y="88"/>
                  </a:lnTo>
                  <a:lnTo>
                    <a:pt x="69" y="86"/>
                  </a:lnTo>
                  <a:lnTo>
                    <a:pt x="75" y="85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84" y="75"/>
                  </a:lnTo>
                  <a:lnTo>
                    <a:pt x="88" y="70"/>
                  </a:lnTo>
                  <a:lnTo>
                    <a:pt x="90" y="63"/>
                  </a:lnTo>
                  <a:lnTo>
                    <a:pt x="90" y="55"/>
                  </a:lnTo>
                  <a:lnTo>
                    <a:pt x="90" y="55"/>
                  </a:lnTo>
                  <a:lnTo>
                    <a:pt x="90" y="50"/>
                  </a:lnTo>
                  <a:lnTo>
                    <a:pt x="88" y="42"/>
                  </a:lnTo>
                  <a:lnTo>
                    <a:pt x="84" y="37"/>
                  </a:lnTo>
                  <a:lnTo>
                    <a:pt x="80" y="33"/>
                  </a:lnTo>
                  <a:lnTo>
                    <a:pt x="8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r" blurRad="457200" dir="8100000" dist="482600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>
                <a:solidFill>
                  <a:schemeClr val="lt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220588" y="2919911"/>
            <a:ext cx="1418569" cy="1605507"/>
            <a:chOff x="8220588" y="2919911"/>
            <a:chExt cx="1418569" cy="1605507"/>
          </a:xfrm>
        </p:grpSpPr>
        <p:sp>
          <p:nvSpPr>
            <p:cNvPr id="17" name="任意多边形 16"/>
            <p:cNvSpPr/>
            <p:nvPr/>
          </p:nvSpPr>
          <p:spPr bwMode="auto">
            <a:xfrm>
              <a:off x="8220588" y="2919911"/>
              <a:ext cx="1396535" cy="1605507"/>
            </a:xfrm>
            <a:custGeom>
              <a:gdLst>
                <a:gd fmla="*/ 0 w 4017518" name="connsiteX0"/>
                <a:gd fmla="*/ 1747621 h 3495241" name="connsiteY0"/>
                <a:gd fmla="*/ 873810 w 4017518" name="connsiteX1"/>
                <a:gd fmla="*/ 1 h 3495241" name="connsiteY1"/>
                <a:gd fmla="*/ 3143708 w 4017518" name="connsiteX2"/>
                <a:gd fmla="*/ 1 h 3495241" name="connsiteY2"/>
                <a:gd fmla="*/ 4017518 w 4017518" name="connsiteX3"/>
                <a:gd fmla="*/ 1747621 h 3495241" name="connsiteY3"/>
                <a:gd fmla="*/ 3143708 w 4017518" name="connsiteX4"/>
                <a:gd fmla="*/ 3495240 h 3495241" name="connsiteY4"/>
                <a:gd fmla="*/ 873810 w 4017518" name="connsiteX5"/>
                <a:gd fmla="*/ 3495240 h 3495241" name="connsiteY5"/>
                <a:gd fmla="*/ 0 w 4017518" name="connsiteX6"/>
                <a:gd fmla="*/ 1747621 h 349524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3495241" w="4017517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noFill/>
            </a:ln>
            <a:effectLst>
              <a:outerShdw algn="tr" blurRad="495300" dir="8100000" dist="571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8" name="文本框 37"/>
            <p:cNvSpPr txBox="1"/>
            <p:nvPr/>
          </p:nvSpPr>
          <p:spPr>
            <a:xfrm>
              <a:off x="8236652" y="3835869"/>
              <a:ext cx="1402505" cy="276999"/>
            </a:xfrm>
            <a:prstGeom prst="rect">
              <a:avLst/>
            </a:prstGeom>
            <a:noFill/>
            <a:ln>
              <a:noFill/>
            </a:ln>
            <a:effectLst>
              <a:outerShdw algn="tr" blurRad="495300" dir="8100000" dist="571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altLang="en-US" lang="zh-CN" smtClean="0" sz="1400">
                  <a:latin charset="-122" pitchFamily="34" typeface="微软雅黑"/>
                  <a:ea charset="-122" pitchFamily="34" typeface="微软雅黑"/>
                </a:rPr>
                <a:t>责任至上</a:t>
              </a:r>
            </a:p>
          </p:txBody>
        </p:sp>
        <p:sp>
          <p:nvSpPr>
            <p:cNvPr id="19" name="Freeform 359"/>
            <p:cNvSpPr>
              <a:spLocks noEditPoints="1"/>
            </p:cNvSpPr>
            <p:nvPr/>
          </p:nvSpPr>
          <p:spPr bwMode="auto">
            <a:xfrm>
              <a:off x="8665619" y="3240470"/>
              <a:ext cx="443446" cy="529078"/>
            </a:xfrm>
            <a:custGeom>
              <a:gdLst>
                <a:gd fmla="*/ 62 w 145" name="T0"/>
                <a:gd fmla="*/ 94 h 173" name="T1"/>
                <a:gd fmla="*/ 73 w 145" name="T2"/>
                <a:gd fmla="*/ 98 h 173" name="T3"/>
                <a:gd fmla="*/ 73 w 145" name="T4"/>
                <a:gd fmla="*/ 107 h 173" name="T5"/>
                <a:gd fmla="*/ 64 w 145" name="T6"/>
                <a:gd fmla="*/ 112 h 173" name="T7"/>
                <a:gd fmla="*/ 44 w 145" name="T8"/>
                <a:gd fmla="*/ 112 h 173" name="T9"/>
                <a:gd fmla="*/ 33 w 145" name="T10"/>
                <a:gd fmla="*/ 109 h 173" name="T11"/>
                <a:gd fmla="*/ 27 w 145" name="T12"/>
                <a:gd fmla="*/ 101 h 173" name="T13"/>
                <a:gd fmla="*/ 45 w 145" name="T14"/>
                <a:gd fmla="*/ 54 h 173" name="T15"/>
                <a:gd fmla="*/ 51 w 145" name="T16"/>
                <a:gd fmla="*/ 46 h 173" name="T17"/>
                <a:gd fmla="*/ 58 w 145" name="T18"/>
                <a:gd fmla="*/ 44 h 173" name="T19"/>
                <a:gd fmla="*/ 64 w 145" name="T20"/>
                <a:gd fmla="*/ 46 h 173" name="T21"/>
                <a:gd fmla="*/ 68 w 145" name="T22"/>
                <a:gd fmla="*/ 54 h 173" name="T23"/>
                <a:gd fmla="*/ 53 w 145" name="T24"/>
                <a:gd fmla="*/ 94 h 173" name="T25"/>
                <a:gd fmla="*/ 101 w 145" name="T26"/>
                <a:gd fmla="*/ 173 h 173" name="T27"/>
                <a:gd fmla="*/ 141 w 145" name="T28"/>
                <a:gd fmla="*/ 151 h 173" name="T29"/>
                <a:gd fmla="*/ 113 w 145" name="T30"/>
                <a:gd fmla="*/ 77 h 173" name="T31"/>
                <a:gd fmla="*/ 115 w 145" name="T32"/>
                <a:gd fmla="*/ 96 h 173" name="T33"/>
                <a:gd fmla="*/ 119 w 145" name="T34"/>
                <a:gd fmla="*/ 90 h 173" name="T35"/>
                <a:gd fmla="*/ 126 w 145" name="T36"/>
                <a:gd fmla="*/ 101 h 173" name="T37"/>
                <a:gd fmla="*/ 130 w 145" name="T38"/>
                <a:gd fmla="*/ 98 h 173" name="T39"/>
                <a:gd fmla="*/ 135 w 145" name="T40"/>
                <a:gd fmla="*/ 99 h 173" name="T41"/>
                <a:gd fmla="*/ 141 w 145" name="T42"/>
                <a:gd fmla="*/ 109 h 173" name="T43"/>
                <a:gd fmla="*/ 132 w 145" name="T44"/>
                <a:gd fmla="*/ 149 h 173" name="T45"/>
                <a:gd fmla="*/ 102 w 145" name="T46"/>
                <a:gd fmla="*/ 153 h 173" name="T47"/>
                <a:gd fmla="*/ 91 w 145" name="T48"/>
                <a:gd fmla="*/ 116 h 173" name="T49"/>
                <a:gd fmla="*/ 99 w 145" name="T50"/>
                <a:gd fmla="*/ 107 h 173" name="T51"/>
                <a:gd fmla="*/ 101 w 145" name="T52"/>
                <a:gd fmla="*/ 83 h 173" name="T53"/>
                <a:gd fmla="*/ 104 w 145" name="T54"/>
                <a:gd fmla="*/ 61 h 173" name="T55"/>
                <a:gd fmla="*/ 73 w 145" name="T56"/>
                <a:gd fmla="*/ 0 h 173" name="T57"/>
                <a:gd fmla="*/ 44 w 145" name="T58"/>
                <a:gd fmla="*/ 6 h 173" name="T59"/>
                <a:gd fmla="*/ 12 w 145" name="T60"/>
                <a:gd fmla="*/ 32 h 173" name="T61"/>
                <a:gd fmla="*/ 0 w 145" name="T62"/>
                <a:gd fmla="*/ 72 h 173" name="T63"/>
                <a:gd fmla="*/ 7 w 145" name="T64"/>
                <a:gd fmla="*/ 99 h 173" name="T65"/>
                <a:gd fmla="*/ 33 w 145" name="T66"/>
                <a:gd fmla="*/ 133 h 173" name="T67"/>
                <a:gd fmla="*/ 73 w 145" name="T68"/>
                <a:gd fmla="*/ 144 h 173" name="T69"/>
                <a:gd fmla="*/ 88 w 145" name="T70"/>
                <a:gd fmla="*/ 144 h 173" name="T71"/>
                <a:gd fmla="*/ 80 w 145" name="T72"/>
                <a:gd fmla="*/ 99 h 173" name="T73"/>
                <a:gd fmla="*/ 91 w 145" name="T74"/>
                <a:gd fmla="*/ 85 h 173" name="T75"/>
                <a:gd fmla="*/ 95 w 145" name="T76"/>
                <a:gd fmla="*/ 52 h 173" name="T77"/>
                <a:gd fmla="*/ 112 w 145" name="T78"/>
                <a:gd fmla="*/ 52 h 173" name="T79"/>
                <a:gd fmla="*/ 121 w 145" name="T80"/>
                <a:gd fmla="*/ 59 h 173" name="T81"/>
                <a:gd fmla="*/ 123 w 145" name="T82"/>
                <a:gd fmla="*/ 81 h 173" name="T83"/>
                <a:gd fmla="*/ 134 w 145" name="T84"/>
                <a:gd fmla="*/ 88 h 173" name="T85"/>
                <a:gd fmla="*/ 143 w 145" name="T86"/>
                <a:gd fmla="*/ 92 h 173" name="T87"/>
                <a:gd fmla="*/ 145 w 145" name="T88"/>
                <a:gd fmla="*/ 72 h 173" name="T89"/>
                <a:gd fmla="*/ 139 w 145" name="T90"/>
                <a:gd fmla="*/ 44 h 173" name="T91"/>
                <a:gd fmla="*/ 113 w 145" name="T92"/>
                <a:gd fmla="*/ 11 h 173" name="T93"/>
                <a:gd fmla="*/ 73 w 145" name="T94"/>
                <a:gd fmla="*/ 0 h 173" name="T95"/>
                <a:gd fmla="*/ 64 w 145" name="T96"/>
                <a:gd fmla="*/ 15 h 173" name="T97"/>
                <a:gd fmla="*/ 73 w 145" name="T98"/>
                <a:gd fmla="*/ 19 h 173" name="T99"/>
                <a:gd fmla="*/ 77 w 145" name="T100"/>
                <a:gd fmla="*/ 28 h 173" name="T101"/>
                <a:gd fmla="*/ 73 w 145" name="T102"/>
                <a:gd fmla="*/ 37 h 173" name="T103"/>
                <a:gd fmla="*/ 64 w 145" name="T104"/>
                <a:gd fmla="*/ 41 h 173" name="T105"/>
                <a:gd fmla="*/ 55 w 145" name="T106"/>
                <a:gd fmla="*/ 37 h 173" name="T107"/>
                <a:gd fmla="*/ 51 w 145" name="T108"/>
                <a:gd fmla="*/ 28 h 173" name="T109"/>
                <a:gd fmla="*/ 55 w 145" name="T110"/>
                <a:gd fmla="*/ 19 h 173" name="T111"/>
                <a:gd fmla="*/ 64 w 145" name="T112"/>
                <a:gd fmla="*/ 15 h 173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73" w="145">
                  <a:moveTo>
                    <a:pt x="53" y="94"/>
                  </a:moveTo>
                  <a:lnTo>
                    <a:pt x="62" y="94"/>
                  </a:lnTo>
                  <a:lnTo>
                    <a:pt x="62" y="94"/>
                  </a:lnTo>
                  <a:lnTo>
                    <a:pt x="68" y="94"/>
                  </a:lnTo>
                  <a:lnTo>
                    <a:pt x="71" y="96"/>
                  </a:lnTo>
                  <a:lnTo>
                    <a:pt x="73" y="98"/>
                  </a:lnTo>
                  <a:lnTo>
                    <a:pt x="73" y="101"/>
                  </a:lnTo>
                  <a:lnTo>
                    <a:pt x="73" y="101"/>
                  </a:lnTo>
                  <a:lnTo>
                    <a:pt x="73" y="107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4" y="112"/>
                  </a:lnTo>
                  <a:lnTo>
                    <a:pt x="58" y="112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36" y="112"/>
                  </a:lnTo>
                  <a:lnTo>
                    <a:pt x="33" y="109"/>
                  </a:lnTo>
                  <a:lnTo>
                    <a:pt x="33" y="109"/>
                  </a:lnTo>
                  <a:lnTo>
                    <a:pt x="29" y="105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9" y="94"/>
                  </a:lnTo>
                  <a:lnTo>
                    <a:pt x="44" y="57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7" y="50"/>
                  </a:lnTo>
                  <a:lnTo>
                    <a:pt x="51" y="46"/>
                  </a:lnTo>
                  <a:lnTo>
                    <a:pt x="55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62" y="44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8" y="50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6" y="61"/>
                  </a:lnTo>
                  <a:lnTo>
                    <a:pt x="53" y="94"/>
                  </a:lnTo>
                  <a:lnTo>
                    <a:pt x="53" y="94"/>
                  </a:lnTo>
                  <a:close/>
                  <a:moveTo>
                    <a:pt x="141" y="151"/>
                  </a:moveTo>
                  <a:lnTo>
                    <a:pt x="97" y="160"/>
                  </a:lnTo>
                  <a:lnTo>
                    <a:pt x="101" y="173"/>
                  </a:lnTo>
                  <a:lnTo>
                    <a:pt x="143" y="164"/>
                  </a:lnTo>
                  <a:lnTo>
                    <a:pt x="141" y="151"/>
                  </a:lnTo>
                  <a:lnTo>
                    <a:pt x="141" y="151"/>
                  </a:lnTo>
                  <a:close/>
                  <a:moveTo>
                    <a:pt x="112" y="61"/>
                  </a:moveTo>
                  <a:lnTo>
                    <a:pt x="112" y="61"/>
                  </a:lnTo>
                  <a:lnTo>
                    <a:pt x="113" y="77"/>
                  </a:lnTo>
                  <a:lnTo>
                    <a:pt x="113" y="96"/>
                  </a:lnTo>
                  <a:lnTo>
                    <a:pt x="113" y="96"/>
                  </a:lnTo>
                  <a:lnTo>
                    <a:pt x="115" y="96"/>
                  </a:lnTo>
                  <a:lnTo>
                    <a:pt x="115" y="96"/>
                  </a:lnTo>
                  <a:lnTo>
                    <a:pt x="119" y="90"/>
                  </a:lnTo>
                  <a:lnTo>
                    <a:pt x="119" y="90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6" y="101"/>
                  </a:lnTo>
                  <a:lnTo>
                    <a:pt x="126" y="101"/>
                  </a:lnTo>
                  <a:lnTo>
                    <a:pt x="126" y="101"/>
                  </a:lnTo>
                  <a:lnTo>
                    <a:pt x="130" y="98"/>
                  </a:lnTo>
                  <a:lnTo>
                    <a:pt x="130" y="98"/>
                  </a:lnTo>
                  <a:lnTo>
                    <a:pt x="135" y="99"/>
                  </a:lnTo>
                  <a:lnTo>
                    <a:pt x="135" y="99"/>
                  </a:lnTo>
                  <a:lnTo>
                    <a:pt x="135" y="107"/>
                  </a:lnTo>
                  <a:lnTo>
                    <a:pt x="135" y="107"/>
                  </a:lnTo>
                  <a:lnTo>
                    <a:pt x="141" y="109"/>
                  </a:lnTo>
                  <a:lnTo>
                    <a:pt x="141" y="109"/>
                  </a:lnTo>
                  <a:lnTo>
                    <a:pt x="137" y="133"/>
                  </a:lnTo>
                  <a:lnTo>
                    <a:pt x="132" y="149"/>
                  </a:lnTo>
                  <a:lnTo>
                    <a:pt x="132" y="149"/>
                  </a:lnTo>
                  <a:lnTo>
                    <a:pt x="102" y="153"/>
                  </a:lnTo>
                  <a:lnTo>
                    <a:pt x="102" y="153"/>
                  </a:lnTo>
                  <a:lnTo>
                    <a:pt x="97" y="144"/>
                  </a:lnTo>
                  <a:lnTo>
                    <a:pt x="93" y="131"/>
                  </a:lnTo>
                  <a:lnTo>
                    <a:pt x="91" y="116"/>
                  </a:lnTo>
                  <a:lnTo>
                    <a:pt x="90" y="99"/>
                  </a:lnTo>
                  <a:lnTo>
                    <a:pt x="97" y="90"/>
                  </a:lnTo>
                  <a:lnTo>
                    <a:pt x="99" y="107"/>
                  </a:lnTo>
                  <a:lnTo>
                    <a:pt x="101" y="105"/>
                  </a:lnTo>
                  <a:lnTo>
                    <a:pt x="101" y="105"/>
                  </a:lnTo>
                  <a:lnTo>
                    <a:pt x="101" y="83"/>
                  </a:lnTo>
                  <a:lnTo>
                    <a:pt x="101" y="72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12" y="61"/>
                  </a:lnTo>
                  <a:lnTo>
                    <a:pt x="112" y="61"/>
                  </a:lnTo>
                  <a:close/>
                  <a:moveTo>
                    <a:pt x="73" y="0"/>
                  </a:moveTo>
                  <a:lnTo>
                    <a:pt x="73" y="0"/>
                  </a:lnTo>
                  <a:lnTo>
                    <a:pt x="58" y="0"/>
                  </a:lnTo>
                  <a:lnTo>
                    <a:pt x="44" y="6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7" y="44"/>
                  </a:lnTo>
                  <a:lnTo>
                    <a:pt x="1" y="57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7" y="99"/>
                  </a:lnTo>
                  <a:lnTo>
                    <a:pt x="12" y="112"/>
                  </a:lnTo>
                  <a:lnTo>
                    <a:pt x="22" y="123"/>
                  </a:lnTo>
                  <a:lnTo>
                    <a:pt x="33" y="133"/>
                  </a:lnTo>
                  <a:lnTo>
                    <a:pt x="44" y="138"/>
                  </a:lnTo>
                  <a:lnTo>
                    <a:pt x="58" y="144"/>
                  </a:lnTo>
                  <a:lnTo>
                    <a:pt x="73" y="144"/>
                  </a:lnTo>
                  <a:lnTo>
                    <a:pt x="73" y="144"/>
                  </a:lnTo>
                  <a:lnTo>
                    <a:pt x="88" y="144"/>
                  </a:lnTo>
                  <a:lnTo>
                    <a:pt x="88" y="144"/>
                  </a:lnTo>
                  <a:lnTo>
                    <a:pt x="84" y="133"/>
                  </a:lnTo>
                  <a:lnTo>
                    <a:pt x="82" y="120"/>
                  </a:lnTo>
                  <a:lnTo>
                    <a:pt x="80" y="99"/>
                  </a:lnTo>
                  <a:lnTo>
                    <a:pt x="80" y="94"/>
                  </a:lnTo>
                  <a:lnTo>
                    <a:pt x="91" y="85"/>
                  </a:lnTo>
                  <a:lnTo>
                    <a:pt x="91" y="85"/>
                  </a:lnTo>
                  <a:lnTo>
                    <a:pt x="91" y="72"/>
                  </a:lnTo>
                  <a:lnTo>
                    <a:pt x="95" y="59"/>
                  </a:lnTo>
                  <a:lnTo>
                    <a:pt x="95" y="52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12" y="52"/>
                  </a:lnTo>
                  <a:lnTo>
                    <a:pt x="119" y="52"/>
                  </a:lnTo>
                  <a:lnTo>
                    <a:pt x="121" y="59"/>
                  </a:lnTo>
                  <a:lnTo>
                    <a:pt x="121" y="59"/>
                  </a:lnTo>
                  <a:lnTo>
                    <a:pt x="123" y="70"/>
                  </a:lnTo>
                  <a:lnTo>
                    <a:pt x="123" y="81"/>
                  </a:lnTo>
                  <a:lnTo>
                    <a:pt x="123" y="81"/>
                  </a:lnTo>
                  <a:lnTo>
                    <a:pt x="126" y="83"/>
                  </a:lnTo>
                  <a:lnTo>
                    <a:pt x="134" y="85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7" y="90"/>
                  </a:lnTo>
                  <a:lnTo>
                    <a:pt x="143" y="92"/>
                  </a:lnTo>
                  <a:lnTo>
                    <a:pt x="143" y="92"/>
                  </a:lnTo>
                  <a:lnTo>
                    <a:pt x="145" y="81"/>
                  </a:lnTo>
                  <a:lnTo>
                    <a:pt x="145" y="72"/>
                  </a:lnTo>
                  <a:lnTo>
                    <a:pt x="145" y="72"/>
                  </a:lnTo>
                  <a:lnTo>
                    <a:pt x="143" y="57"/>
                  </a:lnTo>
                  <a:lnTo>
                    <a:pt x="139" y="44"/>
                  </a:lnTo>
                  <a:lnTo>
                    <a:pt x="132" y="32"/>
                  </a:lnTo>
                  <a:lnTo>
                    <a:pt x="124" y="21"/>
                  </a:lnTo>
                  <a:lnTo>
                    <a:pt x="113" y="11"/>
                  </a:lnTo>
                  <a:lnTo>
                    <a:pt x="101" y="6"/>
                  </a:lnTo>
                  <a:lnTo>
                    <a:pt x="88" y="0"/>
                  </a:lnTo>
                  <a:lnTo>
                    <a:pt x="73" y="0"/>
                  </a:lnTo>
                  <a:lnTo>
                    <a:pt x="73" y="0"/>
                  </a:lnTo>
                  <a:close/>
                  <a:moveTo>
                    <a:pt x="64" y="15"/>
                  </a:moveTo>
                  <a:lnTo>
                    <a:pt x="64" y="15"/>
                  </a:lnTo>
                  <a:lnTo>
                    <a:pt x="69" y="17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5" y="24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5" y="33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69" y="39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58" y="39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3" y="33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3" y="24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4" y="15"/>
                  </a:lnTo>
                  <a:lnTo>
                    <a:pt x="64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r" blurRad="495300" dir="8100000" dist="571500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>
                <a:solidFill>
                  <a:schemeClr val="lt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087941" y="4311813"/>
            <a:ext cx="1415804" cy="1605507"/>
            <a:chOff x="9087941" y="4311813"/>
            <a:chExt cx="1415804" cy="1605507"/>
          </a:xfrm>
        </p:grpSpPr>
        <p:sp>
          <p:nvSpPr>
            <p:cNvPr id="21" name="任意多边形 20"/>
            <p:cNvSpPr/>
            <p:nvPr/>
          </p:nvSpPr>
          <p:spPr bwMode="auto">
            <a:xfrm>
              <a:off x="9087941" y="4311813"/>
              <a:ext cx="1397246" cy="1605507"/>
            </a:xfrm>
            <a:custGeom>
              <a:gdLst>
                <a:gd fmla="*/ 0 w 4017518" name="connsiteX0"/>
                <a:gd fmla="*/ 1747621 h 3495241" name="connsiteY0"/>
                <a:gd fmla="*/ 873810 w 4017518" name="connsiteX1"/>
                <a:gd fmla="*/ 1 h 3495241" name="connsiteY1"/>
                <a:gd fmla="*/ 3143708 w 4017518" name="connsiteX2"/>
                <a:gd fmla="*/ 1 h 3495241" name="connsiteY2"/>
                <a:gd fmla="*/ 4017518 w 4017518" name="connsiteX3"/>
                <a:gd fmla="*/ 1747621 h 3495241" name="connsiteY3"/>
                <a:gd fmla="*/ 3143708 w 4017518" name="connsiteX4"/>
                <a:gd fmla="*/ 3495240 h 3495241" name="connsiteY4"/>
                <a:gd fmla="*/ 873810 w 4017518" name="connsiteX5"/>
                <a:gd fmla="*/ 3495240 h 3495241" name="connsiteY5"/>
                <a:gd fmla="*/ 0 w 4017518" name="connsiteX6"/>
                <a:gd fmla="*/ 1747621 h 349524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3495241" w="4017517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algn="tr" blurRad="457200" dir="8100000" dist="482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2" name="文本框 39"/>
            <p:cNvSpPr txBox="1"/>
            <p:nvPr/>
          </p:nvSpPr>
          <p:spPr>
            <a:xfrm>
              <a:off x="9101240" y="5251946"/>
              <a:ext cx="1402505" cy="276999"/>
            </a:xfrm>
            <a:prstGeom prst="rect">
              <a:avLst/>
            </a:prstGeom>
            <a:noFill/>
            <a:ln>
              <a:noFill/>
            </a:ln>
            <a:effectLst>
              <a:outerShdw algn="tr" blurRad="457200" dir="8100000" dist="482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altLang="en-US" lang="zh-CN" smtClean="0" sz="1400">
                  <a:latin charset="-122" pitchFamily="34" typeface="微软雅黑"/>
                  <a:ea charset="-122" pitchFamily="34" typeface="微软雅黑"/>
                </a:rPr>
                <a:t>微笑服务</a:t>
              </a:r>
            </a:p>
          </p:txBody>
        </p:sp>
        <p:sp>
          <p:nvSpPr>
            <p:cNvPr id="23" name="Freeform 309"/>
            <p:cNvSpPr>
              <a:spLocks noEditPoints="1"/>
            </p:cNvSpPr>
            <p:nvPr/>
          </p:nvSpPr>
          <p:spPr bwMode="auto">
            <a:xfrm>
              <a:off x="9593431" y="4659566"/>
              <a:ext cx="371455" cy="396037"/>
            </a:xfrm>
            <a:custGeom>
              <a:gdLst>
                <a:gd fmla="*/ 9 w 136" name="T0"/>
                <a:gd fmla="*/ 10 h 145" name="T1"/>
                <a:gd fmla="*/ 36 w 136" name="T2"/>
                <a:gd fmla="*/ 8 h 145" name="T3"/>
                <a:gd fmla="*/ 51 w 136" name="T4"/>
                <a:gd fmla="*/ 6 h 145" name="T5"/>
                <a:gd fmla="*/ 68 w 136" name="T6"/>
                <a:gd fmla="*/ 0 h 145" name="T7"/>
                <a:gd fmla="*/ 70 w 136" name="T8"/>
                <a:gd fmla="*/ 0 h 145" name="T9"/>
                <a:gd fmla="*/ 99 w 136" name="T10"/>
                <a:gd fmla="*/ 8 h 145" name="T11"/>
                <a:gd fmla="*/ 112 w 136" name="T12"/>
                <a:gd fmla="*/ 10 h 145" name="T13"/>
                <a:gd fmla="*/ 136 w 136" name="T14"/>
                <a:gd fmla="*/ 8 h 145" name="T15"/>
                <a:gd fmla="*/ 136 w 136" name="T16"/>
                <a:gd fmla="*/ 19 h 145" name="T17"/>
                <a:gd fmla="*/ 130 w 136" name="T18"/>
                <a:gd fmla="*/ 74 h 145" name="T19"/>
                <a:gd fmla="*/ 115 w 136" name="T20"/>
                <a:gd fmla="*/ 111 h 145" name="T21"/>
                <a:gd fmla="*/ 106 w 136" name="T22"/>
                <a:gd fmla="*/ 123 h 145" name="T23"/>
                <a:gd fmla="*/ 82 w 136" name="T24"/>
                <a:gd fmla="*/ 140 h 145" name="T25"/>
                <a:gd fmla="*/ 68 w 136" name="T26"/>
                <a:gd fmla="*/ 145 h 145" name="T27"/>
                <a:gd fmla="*/ 66 w 136" name="T28"/>
                <a:gd fmla="*/ 145 h 145" name="T29"/>
                <a:gd fmla="*/ 40 w 136" name="T30"/>
                <a:gd fmla="*/ 133 h 145" name="T31"/>
                <a:gd fmla="*/ 20 w 136" name="T32"/>
                <a:gd fmla="*/ 111 h 145" name="T33"/>
                <a:gd fmla="*/ 11 w 136" name="T34"/>
                <a:gd fmla="*/ 94 h 145" name="T35"/>
                <a:gd fmla="*/ 2 w 136" name="T36"/>
                <a:gd fmla="*/ 48 h 145" name="T37"/>
                <a:gd fmla="*/ 0 w 136" name="T38"/>
                <a:gd fmla="*/ 8 h 145" name="T39"/>
                <a:gd fmla="*/ 9 w 136" name="T40"/>
                <a:gd fmla="*/ 10 h 145" name="T41"/>
                <a:gd fmla="*/ 112 w 136" name="T42"/>
                <a:gd fmla="*/ 74 h 145" name="T43"/>
                <a:gd fmla="*/ 115 w 136" name="T44"/>
                <a:gd fmla="*/ 54 h 145" name="T45"/>
                <a:gd fmla="*/ 119 w 136" name="T46"/>
                <a:gd fmla="*/ 28 h 145" name="T47"/>
                <a:gd fmla="*/ 97 w 136" name="T48"/>
                <a:gd fmla="*/ 26 h 145" name="T49"/>
                <a:gd fmla="*/ 68 w 136" name="T50"/>
                <a:gd fmla="*/ 19 h 145" name="T51"/>
                <a:gd fmla="*/ 68 w 136" name="T52"/>
                <a:gd fmla="*/ 74 h 145" name="T53"/>
                <a:gd fmla="*/ 68 w 136" name="T54"/>
                <a:gd fmla="*/ 74 h 145" name="T55"/>
                <a:gd fmla="*/ 24 w 136" name="T56"/>
                <a:gd fmla="*/ 74 h 145" name="T57"/>
                <a:gd fmla="*/ 33 w 136" name="T58"/>
                <a:gd fmla="*/ 100 h 145" name="T59"/>
                <a:gd fmla="*/ 40 w 136" name="T60"/>
                <a:gd fmla="*/ 111 h 145" name="T61"/>
                <a:gd fmla="*/ 59 w 136" name="T62"/>
                <a:gd fmla="*/ 123 h 145" name="T63"/>
                <a:gd fmla="*/ 68 w 136" name="T64"/>
                <a:gd fmla="*/ 127 h 145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45" w="136">
                  <a:moveTo>
                    <a:pt x="9" y="10"/>
                  </a:moveTo>
                  <a:lnTo>
                    <a:pt x="9" y="10"/>
                  </a:lnTo>
                  <a:lnTo>
                    <a:pt x="22" y="10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51" y="6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4" y="6"/>
                  </a:lnTo>
                  <a:lnTo>
                    <a:pt x="99" y="8"/>
                  </a:lnTo>
                  <a:lnTo>
                    <a:pt x="99" y="8"/>
                  </a:lnTo>
                  <a:lnTo>
                    <a:pt x="112" y="10"/>
                  </a:lnTo>
                  <a:lnTo>
                    <a:pt x="126" y="10"/>
                  </a:lnTo>
                  <a:lnTo>
                    <a:pt x="136" y="8"/>
                  </a:lnTo>
                  <a:lnTo>
                    <a:pt x="136" y="19"/>
                  </a:lnTo>
                  <a:lnTo>
                    <a:pt x="136" y="19"/>
                  </a:lnTo>
                  <a:lnTo>
                    <a:pt x="134" y="48"/>
                  </a:lnTo>
                  <a:lnTo>
                    <a:pt x="130" y="74"/>
                  </a:lnTo>
                  <a:lnTo>
                    <a:pt x="123" y="94"/>
                  </a:lnTo>
                  <a:lnTo>
                    <a:pt x="115" y="111"/>
                  </a:lnTo>
                  <a:lnTo>
                    <a:pt x="115" y="111"/>
                  </a:lnTo>
                  <a:lnTo>
                    <a:pt x="106" y="123"/>
                  </a:lnTo>
                  <a:lnTo>
                    <a:pt x="95" y="133"/>
                  </a:lnTo>
                  <a:lnTo>
                    <a:pt x="82" y="140"/>
                  </a:lnTo>
                  <a:lnTo>
                    <a:pt x="70" y="145"/>
                  </a:lnTo>
                  <a:lnTo>
                    <a:pt x="68" y="145"/>
                  </a:lnTo>
                  <a:lnTo>
                    <a:pt x="66" y="145"/>
                  </a:lnTo>
                  <a:lnTo>
                    <a:pt x="66" y="145"/>
                  </a:lnTo>
                  <a:lnTo>
                    <a:pt x="53" y="140"/>
                  </a:lnTo>
                  <a:lnTo>
                    <a:pt x="40" y="133"/>
                  </a:lnTo>
                  <a:lnTo>
                    <a:pt x="29" y="12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1" y="94"/>
                  </a:lnTo>
                  <a:lnTo>
                    <a:pt x="5" y="74"/>
                  </a:lnTo>
                  <a:lnTo>
                    <a:pt x="2" y="48"/>
                  </a:lnTo>
                  <a:lnTo>
                    <a:pt x="0" y="19"/>
                  </a:lnTo>
                  <a:lnTo>
                    <a:pt x="0" y="8"/>
                  </a:lnTo>
                  <a:lnTo>
                    <a:pt x="9" y="10"/>
                  </a:lnTo>
                  <a:lnTo>
                    <a:pt x="9" y="10"/>
                  </a:lnTo>
                  <a:close/>
                  <a:moveTo>
                    <a:pt x="68" y="74"/>
                  </a:moveTo>
                  <a:lnTo>
                    <a:pt x="112" y="74"/>
                  </a:lnTo>
                  <a:lnTo>
                    <a:pt x="112" y="74"/>
                  </a:lnTo>
                  <a:lnTo>
                    <a:pt x="115" y="54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82" y="24"/>
                  </a:lnTo>
                  <a:lnTo>
                    <a:pt x="68" y="19"/>
                  </a:lnTo>
                  <a:lnTo>
                    <a:pt x="68" y="74"/>
                  </a:lnTo>
                  <a:lnTo>
                    <a:pt x="68" y="74"/>
                  </a:lnTo>
                  <a:close/>
                  <a:moveTo>
                    <a:pt x="68" y="127"/>
                  </a:moveTo>
                  <a:lnTo>
                    <a:pt x="68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7" y="89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40" y="111"/>
                  </a:lnTo>
                  <a:lnTo>
                    <a:pt x="49" y="118"/>
                  </a:lnTo>
                  <a:lnTo>
                    <a:pt x="59" y="123"/>
                  </a:lnTo>
                  <a:lnTo>
                    <a:pt x="68" y="127"/>
                  </a:lnTo>
                  <a:lnTo>
                    <a:pt x="68" y="1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r" blurRad="457200" dir="8100000" dist="482600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>
                <a:solidFill>
                  <a:schemeClr val="lt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624858" y="2111666"/>
            <a:ext cx="2885653" cy="3315763"/>
            <a:chOff x="3624858" y="2111666"/>
            <a:chExt cx="2885653" cy="3315763"/>
          </a:xfrm>
        </p:grpSpPr>
        <p:sp>
          <p:nvSpPr>
            <p:cNvPr id="25" name="任意多边形 24"/>
            <p:cNvSpPr/>
            <p:nvPr/>
          </p:nvSpPr>
          <p:spPr bwMode="auto">
            <a:xfrm>
              <a:off x="3624858" y="2111666"/>
              <a:ext cx="2885653" cy="3315763"/>
            </a:xfrm>
            <a:custGeom>
              <a:gdLst>
                <a:gd fmla="*/ 0 w 4017518" name="connsiteX0"/>
                <a:gd fmla="*/ 1747621 h 3495241" name="connsiteY0"/>
                <a:gd fmla="*/ 873810 w 4017518" name="connsiteX1"/>
                <a:gd fmla="*/ 1 h 3495241" name="connsiteY1"/>
                <a:gd fmla="*/ 3143708 w 4017518" name="connsiteX2"/>
                <a:gd fmla="*/ 1 h 3495241" name="connsiteY2"/>
                <a:gd fmla="*/ 4017518 w 4017518" name="connsiteX3"/>
                <a:gd fmla="*/ 1747621 h 3495241" name="connsiteY3"/>
                <a:gd fmla="*/ 3143708 w 4017518" name="connsiteX4"/>
                <a:gd fmla="*/ 3495240 h 3495241" name="connsiteY4"/>
                <a:gd fmla="*/ 873810 w 4017518" name="connsiteX5"/>
                <a:gd fmla="*/ 3495240 h 3495241" name="connsiteY5"/>
                <a:gd fmla="*/ 0 w 4017518" name="connsiteX6"/>
                <a:gd fmla="*/ 1747621 h 349524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3495241" w="4017517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Freeform 289"/>
            <p:cNvSpPr>
              <a:spLocks noEditPoints="1"/>
            </p:cNvSpPr>
            <p:nvPr/>
          </p:nvSpPr>
          <p:spPr bwMode="auto">
            <a:xfrm>
              <a:off x="4706763" y="2493749"/>
              <a:ext cx="736147" cy="708882"/>
            </a:xfrm>
            <a:custGeom>
              <a:gdLst>
                <a:gd fmla="*/ 129 w 162" name="T0"/>
                <a:gd fmla="*/ 11 h 156" name="T1"/>
                <a:gd fmla="*/ 129 w 162" name="T2"/>
                <a:gd fmla="*/ 3 h 156" name="T3"/>
                <a:gd fmla="*/ 134 w 162" name="T4"/>
                <a:gd fmla="*/ 0 h 156" name="T5"/>
                <a:gd fmla="*/ 140 w 162" name="T6"/>
                <a:gd fmla="*/ 1 h 156" name="T7"/>
                <a:gd fmla="*/ 156 w 162" name="T8"/>
                <a:gd fmla="*/ 25 h 156" name="T9"/>
                <a:gd fmla="*/ 162 w 162" name="T10"/>
                <a:gd fmla="*/ 55 h 156" name="T11"/>
                <a:gd fmla="*/ 156 w 162" name="T12"/>
                <a:gd fmla="*/ 80 h 156" name="T13"/>
                <a:gd fmla="*/ 140 w 162" name="T14"/>
                <a:gd fmla="*/ 100 h 156" name="T15"/>
                <a:gd fmla="*/ 132 w 162" name="T16"/>
                <a:gd fmla="*/ 102 h 156" name="T17"/>
                <a:gd fmla="*/ 129 w 162" name="T18"/>
                <a:gd fmla="*/ 97 h 156" name="T19"/>
                <a:gd fmla="*/ 131 w 162" name="T20"/>
                <a:gd fmla="*/ 89 h 156" name="T21"/>
                <a:gd fmla="*/ 143 w 162" name="T22"/>
                <a:gd fmla="*/ 75 h 156" name="T23"/>
                <a:gd fmla="*/ 147 w 162" name="T24"/>
                <a:gd fmla="*/ 55 h 156" name="T25"/>
                <a:gd fmla="*/ 143 w 162" name="T26"/>
                <a:gd fmla="*/ 33 h 156" name="T27"/>
                <a:gd fmla="*/ 131 w 162" name="T28"/>
                <a:gd fmla="*/ 12 h 156" name="T29"/>
                <a:gd fmla="*/ 83 w 162" name="T30"/>
                <a:gd fmla="*/ 36 h 156" name="T31"/>
                <a:gd fmla="*/ 96 w 162" name="T32"/>
                <a:gd fmla="*/ 45 h 156" name="T33"/>
                <a:gd fmla="*/ 96 w 162" name="T34"/>
                <a:gd fmla="*/ 55 h 156" name="T35"/>
                <a:gd fmla="*/ 88 w 162" name="T36"/>
                <a:gd fmla="*/ 64 h 156" name="T37"/>
                <a:gd fmla="*/ 76 w 162" name="T38"/>
                <a:gd fmla="*/ 64 h 156" name="T39"/>
                <a:gd fmla="*/ 68 w 162" name="T40"/>
                <a:gd fmla="*/ 55 h 156" name="T41"/>
                <a:gd fmla="*/ 68 w 162" name="T42"/>
                <a:gd fmla="*/ 45 h 156" name="T43"/>
                <a:gd fmla="*/ 83 w 162" name="T44"/>
                <a:gd fmla="*/ 36 h 156" name="T45"/>
                <a:gd fmla="*/ 33 w 162" name="T46"/>
                <a:gd fmla="*/ 12 h 156" name="T47"/>
                <a:gd fmla="*/ 35 w 162" name="T48"/>
                <a:gd fmla="*/ 5 h 156" name="T49"/>
                <a:gd fmla="*/ 31 w 162" name="T50"/>
                <a:gd fmla="*/ 1 h 156" name="T51"/>
                <a:gd fmla="*/ 24 w 162" name="T52"/>
                <a:gd fmla="*/ 1 h 156" name="T53"/>
                <a:gd fmla="*/ 6 w 162" name="T54"/>
                <a:gd fmla="*/ 25 h 156" name="T55"/>
                <a:gd fmla="*/ 0 w 162" name="T56"/>
                <a:gd fmla="*/ 55 h 156" name="T57"/>
                <a:gd fmla="*/ 8 w 162" name="T58"/>
                <a:gd fmla="*/ 80 h 156" name="T59"/>
                <a:gd fmla="*/ 24 w 162" name="T60"/>
                <a:gd fmla="*/ 100 h 156" name="T61"/>
                <a:gd fmla="*/ 28 w 162" name="T62"/>
                <a:gd fmla="*/ 102 h 156" name="T63"/>
                <a:gd fmla="*/ 33 w 162" name="T64"/>
                <a:gd fmla="*/ 100 h 156" name="T65"/>
                <a:gd fmla="*/ 35 w 162" name="T66"/>
                <a:gd fmla="*/ 91 h 156" name="T67"/>
                <a:gd fmla="*/ 26 w 162" name="T68"/>
                <a:gd fmla="*/ 82 h 156" name="T69"/>
                <a:gd fmla="*/ 17 w 162" name="T70"/>
                <a:gd fmla="*/ 64 h 156" name="T71"/>
                <a:gd fmla="*/ 17 w 162" name="T72"/>
                <a:gd fmla="*/ 44 h 156" name="T73"/>
                <a:gd fmla="*/ 26 w 162" name="T74"/>
                <a:gd fmla="*/ 22 h 156" name="T75"/>
                <a:gd fmla="*/ 52 w 162" name="T76"/>
                <a:gd fmla="*/ 34 h 156" name="T77"/>
                <a:gd fmla="*/ 44 w 162" name="T78"/>
                <a:gd fmla="*/ 53 h 156" name="T79"/>
                <a:gd fmla="*/ 53 w 162" name="T80"/>
                <a:gd fmla="*/ 71 h 156" name="T81"/>
                <a:gd fmla="*/ 57 w 162" name="T82"/>
                <a:gd fmla="*/ 75 h 156" name="T83"/>
                <a:gd fmla="*/ 55 w 162" name="T84"/>
                <a:gd fmla="*/ 80 h 156" name="T85"/>
                <a:gd fmla="*/ 48 w 162" name="T86"/>
                <a:gd fmla="*/ 84 h 156" name="T87"/>
                <a:gd fmla="*/ 39 w 162" name="T88"/>
                <a:gd fmla="*/ 77 h 156" name="T89"/>
                <a:gd fmla="*/ 30 w 162" name="T90"/>
                <a:gd fmla="*/ 53 h 156" name="T91"/>
                <a:gd fmla="*/ 37 w 162" name="T92"/>
                <a:gd fmla="*/ 31 h 156" name="T93"/>
                <a:gd fmla="*/ 46 w 162" name="T94"/>
                <a:gd fmla="*/ 22 h 156" name="T95"/>
                <a:gd fmla="*/ 53 w 162" name="T96"/>
                <a:gd fmla="*/ 23 h 156" name="T97"/>
                <a:gd fmla="*/ 55 w 162" name="T98"/>
                <a:gd fmla="*/ 29 h 156" name="T99"/>
                <a:gd fmla="*/ 52 w 162" name="T100"/>
                <a:gd fmla="*/ 34 h 156" name="T101"/>
                <a:gd fmla="*/ 116 w 162" name="T102"/>
                <a:gd fmla="*/ 44 h 156" name="T103"/>
                <a:gd fmla="*/ 114 w 162" name="T104"/>
                <a:gd fmla="*/ 66 h 156" name="T105"/>
                <a:gd fmla="*/ 107 w 162" name="T106"/>
                <a:gd fmla="*/ 73 h 156" name="T107"/>
                <a:gd fmla="*/ 109 w 162" name="T108"/>
                <a:gd fmla="*/ 80 h 156" name="T109"/>
                <a:gd fmla="*/ 112 w 162" name="T110"/>
                <a:gd fmla="*/ 84 h 156" name="T111"/>
                <a:gd fmla="*/ 118 w 162" name="T112"/>
                <a:gd fmla="*/ 82 h 156" name="T113"/>
                <a:gd fmla="*/ 132 w 162" name="T114"/>
                <a:gd fmla="*/ 62 h 156" name="T115"/>
                <a:gd fmla="*/ 131 w 162" name="T116"/>
                <a:gd fmla="*/ 38 h 156" name="T117"/>
                <a:gd fmla="*/ 120 w 162" name="T118"/>
                <a:gd fmla="*/ 23 h 156" name="T119"/>
                <a:gd fmla="*/ 112 w 162" name="T120"/>
                <a:gd fmla="*/ 22 h 156" name="T121"/>
                <a:gd fmla="*/ 109 w 162" name="T122"/>
                <a:gd fmla="*/ 27 h 156" name="T123"/>
                <a:gd fmla="*/ 110 w 162" name="T124"/>
                <a:gd fmla="*/ 34 h 156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56" w="162">
                  <a:moveTo>
                    <a:pt x="131" y="12"/>
                  </a:moveTo>
                  <a:lnTo>
                    <a:pt x="131" y="12"/>
                  </a:lnTo>
                  <a:lnTo>
                    <a:pt x="129" y="11"/>
                  </a:lnTo>
                  <a:lnTo>
                    <a:pt x="127" y="9"/>
                  </a:lnTo>
                  <a:lnTo>
                    <a:pt x="127" y="5"/>
                  </a:lnTo>
                  <a:lnTo>
                    <a:pt x="129" y="3"/>
                  </a:lnTo>
                  <a:lnTo>
                    <a:pt x="129" y="3"/>
                  </a:lnTo>
                  <a:lnTo>
                    <a:pt x="131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9" y="12"/>
                  </a:lnTo>
                  <a:lnTo>
                    <a:pt x="156" y="25"/>
                  </a:lnTo>
                  <a:lnTo>
                    <a:pt x="156" y="25"/>
                  </a:lnTo>
                  <a:lnTo>
                    <a:pt x="162" y="40"/>
                  </a:lnTo>
                  <a:lnTo>
                    <a:pt x="162" y="55"/>
                  </a:lnTo>
                  <a:lnTo>
                    <a:pt x="162" y="55"/>
                  </a:lnTo>
                  <a:lnTo>
                    <a:pt x="160" y="67"/>
                  </a:lnTo>
                  <a:lnTo>
                    <a:pt x="156" y="80"/>
                  </a:lnTo>
                  <a:lnTo>
                    <a:pt x="156" y="80"/>
                  </a:lnTo>
                  <a:lnTo>
                    <a:pt x="149" y="91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38" y="102"/>
                  </a:lnTo>
                  <a:lnTo>
                    <a:pt x="134" y="102"/>
                  </a:lnTo>
                  <a:lnTo>
                    <a:pt x="132" y="102"/>
                  </a:lnTo>
                  <a:lnTo>
                    <a:pt x="131" y="100"/>
                  </a:lnTo>
                  <a:lnTo>
                    <a:pt x="131" y="100"/>
                  </a:lnTo>
                  <a:lnTo>
                    <a:pt x="129" y="97"/>
                  </a:lnTo>
                  <a:lnTo>
                    <a:pt x="129" y="95"/>
                  </a:lnTo>
                  <a:lnTo>
                    <a:pt x="129" y="91"/>
                  </a:lnTo>
                  <a:lnTo>
                    <a:pt x="131" y="89"/>
                  </a:lnTo>
                  <a:lnTo>
                    <a:pt x="131" y="89"/>
                  </a:lnTo>
                  <a:lnTo>
                    <a:pt x="138" y="82"/>
                  </a:lnTo>
                  <a:lnTo>
                    <a:pt x="143" y="75"/>
                  </a:lnTo>
                  <a:lnTo>
                    <a:pt x="143" y="75"/>
                  </a:lnTo>
                  <a:lnTo>
                    <a:pt x="145" y="64"/>
                  </a:lnTo>
                  <a:lnTo>
                    <a:pt x="147" y="55"/>
                  </a:lnTo>
                  <a:lnTo>
                    <a:pt x="147" y="55"/>
                  </a:lnTo>
                  <a:lnTo>
                    <a:pt x="147" y="44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38" y="22"/>
                  </a:lnTo>
                  <a:lnTo>
                    <a:pt x="131" y="12"/>
                  </a:lnTo>
                  <a:lnTo>
                    <a:pt x="131" y="12"/>
                  </a:lnTo>
                  <a:close/>
                  <a:moveTo>
                    <a:pt x="83" y="36"/>
                  </a:moveTo>
                  <a:lnTo>
                    <a:pt x="83" y="36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6" y="45"/>
                  </a:lnTo>
                  <a:lnTo>
                    <a:pt x="96" y="51"/>
                  </a:lnTo>
                  <a:lnTo>
                    <a:pt x="96" y="51"/>
                  </a:lnTo>
                  <a:lnTo>
                    <a:pt x="96" y="55"/>
                  </a:lnTo>
                  <a:lnTo>
                    <a:pt x="94" y="58"/>
                  </a:lnTo>
                  <a:lnTo>
                    <a:pt x="92" y="62"/>
                  </a:lnTo>
                  <a:lnTo>
                    <a:pt x="88" y="64"/>
                  </a:lnTo>
                  <a:lnTo>
                    <a:pt x="88" y="156"/>
                  </a:lnTo>
                  <a:lnTo>
                    <a:pt x="76" y="156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0" y="58"/>
                  </a:lnTo>
                  <a:lnTo>
                    <a:pt x="68" y="55"/>
                  </a:lnTo>
                  <a:lnTo>
                    <a:pt x="68" y="51"/>
                  </a:lnTo>
                  <a:lnTo>
                    <a:pt x="68" y="51"/>
                  </a:lnTo>
                  <a:lnTo>
                    <a:pt x="68" y="45"/>
                  </a:lnTo>
                  <a:lnTo>
                    <a:pt x="72" y="40"/>
                  </a:lnTo>
                  <a:lnTo>
                    <a:pt x="77" y="38"/>
                  </a:lnTo>
                  <a:lnTo>
                    <a:pt x="83" y="36"/>
                  </a:lnTo>
                  <a:lnTo>
                    <a:pt x="83" y="36"/>
                  </a:lnTo>
                  <a:close/>
                  <a:moveTo>
                    <a:pt x="33" y="12"/>
                  </a:moveTo>
                  <a:lnTo>
                    <a:pt x="33" y="12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4" y="67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5" y="91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6" y="102"/>
                  </a:lnTo>
                  <a:lnTo>
                    <a:pt x="28" y="102"/>
                  </a:lnTo>
                  <a:lnTo>
                    <a:pt x="31" y="102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5" y="97"/>
                  </a:lnTo>
                  <a:lnTo>
                    <a:pt x="35" y="95"/>
                  </a:lnTo>
                  <a:lnTo>
                    <a:pt x="35" y="91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26" y="82"/>
                  </a:lnTo>
                  <a:lnTo>
                    <a:pt x="20" y="75"/>
                  </a:lnTo>
                  <a:lnTo>
                    <a:pt x="20" y="75"/>
                  </a:lnTo>
                  <a:lnTo>
                    <a:pt x="17" y="64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7" y="44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6" y="22"/>
                  </a:lnTo>
                  <a:lnTo>
                    <a:pt x="33" y="12"/>
                  </a:lnTo>
                  <a:lnTo>
                    <a:pt x="33" y="12"/>
                  </a:lnTo>
                  <a:close/>
                  <a:moveTo>
                    <a:pt x="52" y="34"/>
                  </a:moveTo>
                  <a:lnTo>
                    <a:pt x="52" y="34"/>
                  </a:lnTo>
                  <a:lnTo>
                    <a:pt x="46" y="44"/>
                  </a:lnTo>
                  <a:lnTo>
                    <a:pt x="44" y="53"/>
                  </a:lnTo>
                  <a:lnTo>
                    <a:pt x="48" y="62"/>
                  </a:lnTo>
                  <a:lnTo>
                    <a:pt x="50" y="66"/>
                  </a:lnTo>
                  <a:lnTo>
                    <a:pt x="53" y="71"/>
                  </a:lnTo>
                  <a:lnTo>
                    <a:pt x="53" y="71"/>
                  </a:lnTo>
                  <a:lnTo>
                    <a:pt x="55" y="73"/>
                  </a:lnTo>
                  <a:lnTo>
                    <a:pt x="57" y="75"/>
                  </a:lnTo>
                  <a:lnTo>
                    <a:pt x="57" y="78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3" y="82"/>
                  </a:lnTo>
                  <a:lnTo>
                    <a:pt x="52" y="84"/>
                  </a:lnTo>
                  <a:lnTo>
                    <a:pt x="48" y="84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39" y="77"/>
                  </a:lnTo>
                  <a:lnTo>
                    <a:pt x="33" y="69"/>
                  </a:lnTo>
                  <a:lnTo>
                    <a:pt x="31" y="62"/>
                  </a:lnTo>
                  <a:lnTo>
                    <a:pt x="30" y="53"/>
                  </a:lnTo>
                  <a:lnTo>
                    <a:pt x="30" y="45"/>
                  </a:lnTo>
                  <a:lnTo>
                    <a:pt x="33" y="38"/>
                  </a:lnTo>
                  <a:lnTo>
                    <a:pt x="37" y="31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6" y="22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7"/>
                  </a:lnTo>
                  <a:lnTo>
                    <a:pt x="55" y="29"/>
                  </a:lnTo>
                  <a:lnTo>
                    <a:pt x="53" y="33"/>
                  </a:lnTo>
                  <a:lnTo>
                    <a:pt x="52" y="34"/>
                  </a:lnTo>
                  <a:lnTo>
                    <a:pt x="52" y="34"/>
                  </a:lnTo>
                  <a:close/>
                  <a:moveTo>
                    <a:pt x="110" y="34"/>
                  </a:moveTo>
                  <a:lnTo>
                    <a:pt x="110" y="34"/>
                  </a:lnTo>
                  <a:lnTo>
                    <a:pt x="116" y="44"/>
                  </a:lnTo>
                  <a:lnTo>
                    <a:pt x="118" y="53"/>
                  </a:lnTo>
                  <a:lnTo>
                    <a:pt x="116" y="62"/>
                  </a:lnTo>
                  <a:lnTo>
                    <a:pt x="114" y="66"/>
                  </a:lnTo>
                  <a:lnTo>
                    <a:pt x="110" y="71"/>
                  </a:lnTo>
                  <a:lnTo>
                    <a:pt x="110" y="71"/>
                  </a:lnTo>
                  <a:lnTo>
                    <a:pt x="107" y="73"/>
                  </a:lnTo>
                  <a:lnTo>
                    <a:pt x="107" y="75"/>
                  </a:lnTo>
                  <a:lnTo>
                    <a:pt x="107" y="78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10" y="82"/>
                  </a:lnTo>
                  <a:lnTo>
                    <a:pt x="112" y="84"/>
                  </a:lnTo>
                  <a:lnTo>
                    <a:pt x="116" y="84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25" y="77"/>
                  </a:lnTo>
                  <a:lnTo>
                    <a:pt x="129" y="69"/>
                  </a:lnTo>
                  <a:lnTo>
                    <a:pt x="132" y="62"/>
                  </a:lnTo>
                  <a:lnTo>
                    <a:pt x="134" y="53"/>
                  </a:lnTo>
                  <a:lnTo>
                    <a:pt x="132" y="45"/>
                  </a:lnTo>
                  <a:lnTo>
                    <a:pt x="131" y="38"/>
                  </a:lnTo>
                  <a:lnTo>
                    <a:pt x="127" y="31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18" y="22"/>
                  </a:lnTo>
                  <a:lnTo>
                    <a:pt x="116" y="22"/>
                  </a:lnTo>
                  <a:lnTo>
                    <a:pt x="112" y="22"/>
                  </a:lnTo>
                  <a:lnTo>
                    <a:pt x="110" y="23"/>
                  </a:lnTo>
                  <a:lnTo>
                    <a:pt x="110" y="23"/>
                  </a:lnTo>
                  <a:lnTo>
                    <a:pt x="109" y="27"/>
                  </a:lnTo>
                  <a:lnTo>
                    <a:pt x="109" y="29"/>
                  </a:lnTo>
                  <a:lnTo>
                    <a:pt x="109" y="33"/>
                  </a:lnTo>
                  <a:lnTo>
                    <a:pt x="110" y="34"/>
                  </a:lnTo>
                  <a:lnTo>
                    <a:pt x="110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</p:grpSp>
      <p:sp>
        <p:nvSpPr>
          <p:cNvPr id="27" name="TextBox 21"/>
          <p:cNvSpPr txBox="1"/>
          <p:nvPr/>
        </p:nvSpPr>
        <p:spPr>
          <a:xfrm>
            <a:off x="3846757" y="3357845"/>
            <a:ext cx="251536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>
              <a:defRPr/>
            </a:pPr>
            <a:r>
              <a:rPr altLang="en-US" b="1" baseline="0" cap="none" i="0" kern="0" kumimoji="0" lang="zh-CN" noProof="0" normalizeH="0" smtClean="0" spc="0" strike="noStrike" sz="20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用心服务</a:t>
            </a:r>
          </a:p>
        </p:txBody>
      </p:sp>
      <p:sp>
        <p:nvSpPr>
          <p:cNvPr id="28" name="TextBox 22"/>
          <p:cNvSpPr txBox="1"/>
          <p:nvPr/>
        </p:nvSpPr>
        <p:spPr>
          <a:xfrm>
            <a:off x="3914675" y="3861901"/>
            <a:ext cx="2322565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fontAlgn="auto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ern="0" kumimoji="0" normalizeH="0" spc="0" strike="noStrike" sz="1200" u="none">
                <a:ln>
                  <a:noFill/>
                </a:ln>
                <a:solidFill>
                  <a:sysClr lastClr="FFFFFF" val="window">
                    <a:lumMod val="50000"/>
                  </a:sys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defRPr>
            </a:lvl1pPr>
          </a:lstStyle>
          <a:p>
            <a:pPr lvl="0">
              <a:defRPr/>
            </a:pPr>
            <a:r>
              <a:rPr altLang="en-US" lang="zh-CN">
                <a:solidFill>
                  <a:schemeClr val="bg1"/>
                </a:solidFill>
              </a:rPr>
              <a:t>请填入您的内容，或复制内容后点击右键选择只保留文本来粘贴您的内容。请填入您的内容，</a:t>
            </a:r>
          </a:p>
        </p:txBody>
      </p:sp>
      <p:sp>
        <p:nvSpPr>
          <p:cNvPr id="29" name="燕尾形箭头 28"/>
          <p:cNvSpPr>
            <a:spLocks noChangeArrowheads="1"/>
          </p:cNvSpPr>
          <p:nvPr/>
        </p:nvSpPr>
        <p:spPr bwMode="auto">
          <a:xfrm>
            <a:off x="2161448" y="3367063"/>
            <a:ext cx="1113530" cy="551760"/>
          </a:xfrm>
          <a:prstGeom prst="notchedRightArrow">
            <a:avLst>
              <a:gd fmla="val 50000" name="adj1"/>
              <a:gd fmla="val 49984" name="adj2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bIns="17140" lIns="34281" rIns="34281" tIns="17140"/>
          <a:lstStyle/>
          <a:p>
            <a:pPr>
              <a:defRPr/>
            </a:pPr>
            <a:endParaRPr altLang="en-US" lang="zh-CN">
              <a:latin charset="0" pitchFamily="34" typeface="Corbel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982638" y="3073894"/>
            <a:ext cx="989965" cy="1138099"/>
            <a:chOff x="982638" y="3073894"/>
            <a:chExt cx="989965" cy="1138099"/>
          </a:xfrm>
        </p:grpSpPr>
        <p:sp>
          <p:nvSpPr>
            <p:cNvPr id="31" name="任意多边形 30"/>
            <p:cNvSpPr/>
            <p:nvPr/>
          </p:nvSpPr>
          <p:spPr bwMode="auto">
            <a:xfrm>
              <a:off x="982638" y="3073894"/>
              <a:ext cx="989965" cy="1138099"/>
            </a:xfrm>
            <a:custGeom>
              <a:gdLst>
                <a:gd fmla="*/ 0 w 4017518" name="connsiteX0"/>
                <a:gd fmla="*/ 1747621 h 3495241" name="connsiteY0"/>
                <a:gd fmla="*/ 873810 w 4017518" name="connsiteX1"/>
                <a:gd fmla="*/ 1 h 3495241" name="connsiteY1"/>
                <a:gd fmla="*/ 3143708 w 4017518" name="connsiteX2"/>
                <a:gd fmla="*/ 1 h 3495241" name="connsiteY2"/>
                <a:gd fmla="*/ 4017518 w 4017518" name="connsiteX3"/>
                <a:gd fmla="*/ 1747621 h 3495241" name="connsiteY3"/>
                <a:gd fmla="*/ 3143708 w 4017518" name="connsiteX4"/>
                <a:gd fmla="*/ 3495240 h 3495241" name="connsiteY4"/>
                <a:gd fmla="*/ 873810 w 4017518" name="connsiteX5"/>
                <a:gd fmla="*/ 3495240 h 3495241" name="connsiteY5"/>
                <a:gd fmla="*/ 0 w 4017518" name="connsiteX6"/>
                <a:gd fmla="*/ 1747621 h 349524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3495241" w="4017517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noFill/>
            </a:ln>
            <a:effectLst>
              <a:outerShdw algn="tr" blurRad="495300" dir="8100000" dist="571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Freeform 411"/>
            <p:cNvSpPr>
              <a:spLocks noEditPoints="1"/>
            </p:cNvSpPr>
            <p:nvPr/>
          </p:nvSpPr>
          <p:spPr bwMode="auto">
            <a:xfrm>
              <a:off x="1140387" y="3249847"/>
              <a:ext cx="674465" cy="693071"/>
            </a:xfrm>
            <a:custGeom>
              <a:gdLst>
                <a:gd fmla="*/ 68 w 145" name="T0"/>
                <a:gd fmla="*/ 75 h 149" name="T1"/>
                <a:gd fmla="*/ 86 w 145" name="T2"/>
                <a:gd fmla="*/ 86 h 149" name="T3"/>
                <a:gd fmla="*/ 81 w 145" name="T4"/>
                <a:gd fmla="*/ 110 h 149" name="T5"/>
                <a:gd fmla="*/ 73 w 145" name="T6"/>
                <a:gd fmla="*/ 129 h 149" name="T7"/>
                <a:gd fmla="*/ 57 w 145" name="T8"/>
                <a:gd fmla="*/ 140 h 149" name="T9"/>
                <a:gd fmla="*/ 38 w 145" name="T10"/>
                <a:gd fmla="*/ 141 h 149" name="T11"/>
                <a:gd fmla="*/ 18 w 145" name="T12"/>
                <a:gd fmla="*/ 130 h 149" name="T13"/>
                <a:gd fmla="*/ 9 w 145" name="T14"/>
                <a:gd fmla="*/ 118 h 149" name="T15"/>
                <a:gd fmla="*/ 9 w 145" name="T16"/>
                <a:gd fmla="*/ 90 h 149" name="T17"/>
                <a:gd fmla="*/ 18 w 145" name="T18"/>
                <a:gd fmla="*/ 77 h 149" name="T19"/>
                <a:gd fmla="*/ 38 w 145" name="T20"/>
                <a:gd fmla="*/ 68 h 149" name="T21"/>
                <a:gd fmla="*/ 121 w 145" name="T22"/>
                <a:gd fmla="*/ 30 h 149" name="T23"/>
                <a:gd fmla="*/ 99 w 145" name="T24"/>
                <a:gd fmla="*/ 33 h 149" name="T25"/>
                <a:gd fmla="*/ 88 w 145" name="T26"/>
                <a:gd fmla="*/ 44 h 149" name="T27"/>
                <a:gd fmla="*/ 88 w 145" name="T28"/>
                <a:gd fmla="*/ 63 h 149" name="T29"/>
                <a:gd fmla="*/ 93 w 145" name="T30"/>
                <a:gd fmla="*/ 77 h 149" name="T31"/>
                <a:gd fmla="*/ 106 w 145" name="T32"/>
                <a:gd fmla="*/ 90 h 149" name="T33"/>
                <a:gd fmla="*/ 130 w 145" name="T34"/>
                <a:gd fmla="*/ 86 h 149" name="T35"/>
                <a:gd fmla="*/ 141 w 145" name="T36"/>
                <a:gd fmla="*/ 75 h 149" name="T37"/>
                <a:gd fmla="*/ 139 w 145" name="T38"/>
                <a:gd fmla="*/ 59 h 149" name="T39"/>
                <a:gd fmla="*/ 134 w 145" name="T40"/>
                <a:gd fmla="*/ 44 h 149" name="T41"/>
                <a:gd fmla="*/ 121 w 145" name="T42"/>
                <a:gd fmla="*/ 35 h 149" name="T43"/>
                <a:gd fmla="*/ 125 w 145" name="T44"/>
                <a:gd fmla="*/ 61 h 149" name="T45"/>
                <a:gd fmla="*/ 104 w 145" name="T46"/>
                <a:gd fmla="*/ 68 h 149" name="T47"/>
                <a:gd fmla="*/ 110 w 145" name="T48"/>
                <a:gd fmla="*/ 50 h 149" name="T49"/>
                <a:gd fmla="*/ 117 w 145" name="T50"/>
                <a:gd fmla="*/ 64 h 149" name="T51"/>
                <a:gd fmla="*/ 110 w 145" name="T52"/>
                <a:gd fmla="*/ 57 h 149" name="T53"/>
                <a:gd fmla="*/ 132 w 145" name="T54"/>
                <a:gd fmla="*/ 63 h 149" name="T55"/>
                <a:gd fmla="*/ 106 w 145" name="T56"/>
                <a:gd fmla="*/ 75 h 149" name="T57"/>
                <a:gd fmla="*/ 103 w 145" name="T58"/>
                <a:gd fmla="*/ 46 h 149" name="T59"/>
                <a:gd fmla="*/ 66 w 145" name="T60"/>
                <a:gd fmla="*/ 0 h 149" name="T61"/>
                <a:gd fmla="*/ 44 w 145" name="T62"/>
                <a:gd fmla="*/ 4 h 149" name="T63"/>
                <a:gd fmla="*/ 33 w 145" name="T64"/>
                <a:gd fmla="*/ 17 h 149" name="T65"/>
                <a:gd fmla="*/ 33 w 145" name="T66"/>
                <a:gd fmla="*/ 33 h 149" name="T67"/>
                <a:gd fmla="*/ 40 w 145" name="T68"/>
                <a:gd fmla="*/ 48 h 149" name="T69"/>
                <a:gd fmla="*/ 53 w 145" name="T70"/>
                <a:gd fmla="*/ 61 h 149" name="T71"/>
                <a:gd fmla="*/ 75 w 145" name="T72"/>
                <a:gd fmla="*/ 57 h 149" name="T73"/>
                <a:gd fmla="*/ 86 w 145" name="T74"/>
                <a:gd fmla="*/ 46 h 149" name="T75"/>
                <a:gd fmla="*/ 86 w 145" name="T76"/>
                <a:gd fmla="*/ 30 h 149" name="T77"/>
                <a:gd fmla="*/ 81 w 145" name="T78"/>
                <a:gd fmla="*/ 15 h 149" name="T79"/>
                <a:gd fmla="*/ 66 w 145" name="T80"/>
                <a:gd fmla="*/ 6 h 149" name="T81"/>
                <a:gd fmla="*/ 71 w 145" name="T82"/>
                <a:gd fmla="*/ 33 h 149" name="T83"/>
                <a:gd fmla="*/ 51 w 145" name="T84"/>
                <a:gd fmla="*/ 39 h 149" name="T85"/>
                <a:gd fmla="*/ 57 w 145" name="T86"/>
                <a:gd fmla="*/ 20 h 149" name="T87"/>
                <a:gd fmla="*/ 62 w 145" name="T88"/>
                <a:gd fmla="*/ 35 h 149" name="T89"/>
                <a:gd fmla="*/ 57 w 145" name="T90"/>
                <a:gd fmla="*/ 28 h 149" name="T91"/>
                <a:gd fmla="*/ 77 w 145" name="T92"/>
                <a:gd fmla="*/ 33 h 149" name="T93"/>
                <a:gd fmla="*/ 51 w 145" name="T94"/>
                <a:gd fmla="*/ 46 h 149" name="T95"/>
                <a:gd fmla="*/ 49 w 145" name="T96"/>
                <a:gd fmla="*/ 19 h 149" name="T97"/>
                <a:gd fmla="*/ 44 w 145" name="T98"/>
                <a:gd fmla="*/ 88 h 149" name="T99"/>
                <a:gd fmla="*/ 33 w 145" name="T100"/>
                <a:gd fmla="*/ 116 h 149" name="T101"/>
                <a:gd fmla="*/ 59 w 145" name="T102"/>
                <a:gd fmla="*/ 110 h 149" name="T103"/>
                <a:gd fmla="*/ 44 w 145" name="T104"/>
                <a:gd fmla="*/ 88 h 149" name="T105"/>
                <a:gd fmla="*/ 38 w 145" name="T106"/>
                <a:gd fmla="*/ 99 h 149" name="T107"/>
                <a:gd fmla="*/ 44 w 145" name="T108"/>
                <a:gd fmla="*/ 112 h 149" name="T109"/>
                <a:gd fmla="*/ 51 w 145" name="T110"/>
                <a:gd fmla="*/ 101 h 149" name="T111"/>
                <a:gd fmla="*/ 35 w 145" name="T112"/>
                <a:gd fmla="*/ 81 h 149" name="T113"/>
                <a:gd fmla="*/ 27 w 145" name="T114"/>
                <a:gd fmla="*/ 121 h 149" name="T115"/>
                <a:gd fmla="*/ 70 w 145" name="T116"/>
                <a:gd fmla="*/ 105 h 149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49" w="145">
                  <a:moveTo>
                    <a:pt x="51" y="68"/>
                  </a:moveTo>
                  <a:lnTo>
                    <a:pt x="51" y="68"/>
                  </a:lnTo>
                  <a:lnTo>
                    <a:pt x="59" y="70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8" y="64"/>
                  </a:lnTo>
                  <a:lnTo>
                    <a:pt x="71" y="68"/>
                  </a:lnTo>
                  <a:lnTo>
                    <a:pt x="68" y="75"/>
                  </a:lnTo>
                  <a:lnTo>
                    <a:pt x="68" y="75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73" y="81"/>
                  </a:lnTo>
                  <a:lnTo>
                    <a:pt x="81" y="77"/>
                  </a:lnTo>
                  <a:lnTo>
                    <a:pt x="81" y="77"/>
                  </a:lnTo>
                  <a:lnTo>
                    <a:pt x="84" y="83"/>
                  </a:lnTo>
                  <a:lnTo>
                    <a:pt x="86" y="86"/>
                  </a:lnTo>
                  <a:lnTo>
                    <a:pt x="79" y="92"/>
                  </a:lnTo>
                  <a:lnTo>
                    <a:pt x="79" y="92"/>
                  </a:lnTo>
                  <a:lnTo>
                    <a:pt x="81" y="97"/>
                  </a:lnTo>
                  <a:lnTo>
                    <a:pt x="88" y="99"/>
                  </a:lnTo>
                  <a:lnTo>
                    <a:pt x="88" y="99"/>
                  </a:lnTo>
                  <a:lnTo>
                    <a:pt x="90" y="105"/>
                  </a:lnTo>
                  <a:lnTo>
                    <a:pt x="88" y="110"/>
                  </a:lnTo>
                  <a:lnTo>
                    <a:pt x="81" y="110"/>
                  </a:lnTo>
                  <a:lnTo>
                    <a:pt x="81" y="110"/>
                  </a:lnTo>
                  <a:lnTo>
                    <a:pt x="79" y="118"/>
                  </a:lnTo>
                  <a:lnTo>
                    <a:pt x="86" y="121"/>
                  </a:lnTo>
                  <a:lnTo>
                    <a:pt x="86" y="121"/>
                  </a:lnTo>
                  <a:lnTo>
                    <a:pt x="82" y="127"/>
                  </a:lnTo>
                  <a:lnTo>
                    <a:pt x="81" y="130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68" y="134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6" y="143"/>
                  </a:lnTo>
                  <a:lnTo>
                    <a:pt x="62" y="145"/>
                  </a:lnTo>
                  <a:lnTo>
                    <a:pt x="57" y="140"/>
                  </a:lnTo>
                  <a:lnTo>
                    <a:pt x="57" y="140"/>
                  </a:lnTo>
                  <a:lnTo>
                    <a:pt x="51" y="141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44" y="149"/>
                  </a:lnTo>
                  <a:lnTo>
                    <a:pt x="38" y="149"/>
                  </a:lnTo>
                  <a:lnTo>
                    <a:pt x="38" y="141"/>
                  </a:lnTo>
                  <a:lnTo>
                    <a:pt x="38" y="141"/>
                  </a:lnTo>
                  <a:lnTo>
                    <a:pt x="31" y="140"/>
                  </a:lnTo>
                  <a:lnTo>
                    <a:pt x="27" y="145"/>
                  </a:lnTo>
                  <a:lnTo>
                    <a:pt x="27" y="145"/>
                  </a:lnTo>
                  <a:lnTo>
                    <a:pt x="22" y="143"/>
                  </a:lnTo>
                  <a:lnTo>
                    <a:pt x="18" y="140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5" y="129"/>
                  </a:lnTo>
                  <a:lnTo>
                    <a:pt x="9" y="130"/>
                  </a:lnTo>
                  <a:lnTo>
                    <a:pt x="9" y="130"/>
                  </a:lnTo>
                  <a:lnTo>
                    <a:pt x="5" y="127"/>
                  </a:lnTo>
                  <a:lnTo>
                    <a:pt x="3" y="121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7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9" y="90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5" y="81"/>
                  </a:lnTo>
                  <a:lnTo>
                    <a:pt x="9" y="77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20" y="75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2" y="64"/>
                  </a:lnTo>
                  <a:lnTo>
                    <a:pt x="27" y="63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8" y="68"/>
                  </a:lnTo>
                  <a:lnTo>
                    <a:pt x="38" y="61"/>
                  </a:lnTo>
                  <a:lnTo>
                    <a:pt x="38" y="61"/>
                  </a:lnTo>
                  <a:lnTo>
                    <a:pt x="44" y="59"/>
                  </a:lnTo>
                  <a:lnTo>
                    <a:pt x="49" y="61"/>
                  </a:lnTo>
                  <a:lnTo>
                    <a:pt x="51" y="68"/>
                  </a:lnTo>
                  <a:lnTo>
                    <a:pt x="51" y="68"/>
                  </a:lnTo>
                  <a:close/>
                  <a:moveTo>
                    <a:pt x="121" y="35"/>
                  </a:moveTo>
                  <a:lnTo>
                    <a:pt x="121" y="30"/>
                  </a:lnTo>
                  <a:lnTo>
                    <a:pt x="121" y="30"/>
                  </a:lnTo>
                  <a:lnTo>
                    <a:pt x="114" y="30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08" y="35"/>
                  </a:lnTo>
                  <a:lnTo>
                    <a:pt x="104" y="31"/>
                  </a:lnTo>
                  <a:lnTo>
                    <a:pt x="104" y="31"/>
                  </a:lnTo>
                  <a:lnTo>
                    <a:pt x="99" y="33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97" y="41"/>
                  </a:lnTo>
                  <a:lnTo>
                    <a:pt x="97" y="41"/>
                  </a:lnTo>
                  <a:lnTo>
                    <a:pt x="95" y="42"/>
                  </a:lnTo>
                  <a:lnTo>
                    <a:pt x="92" y="39"/>
                  </a:lnTo>
                  <a:lnTo>
                    <a:pt x="92" y="39"/>
                  </a:lnTo>
                  <a:lnTo>
                    <a:pt x="88" y="44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0" y="53"/>
                  </a:lnTo>
                  <a:lnTo>
                    <a:pt x="84" y="53"/>
                  </a:lnTo>
                  <a:lnTo>
                    <a:pt x="84" y="53"/>
                  </a:lnTo>
                  <a:lnTo>
                    <a:pt x="82" y="61"/>
                  </a:lnTo>
                  <a:lnTo>
                    <a:pt x="88" y="63"/>
                  </a:lnTo>
                  <a:lnTo>
                    <a:pt x="88" y="63"/>
                  </a:lnTo>
                  <a:lnTo>
                    <a:pt x="90" y="66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88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3" y="77"/>
                  </a:lnTo>
                  <a:lnTo>
                    <a:pt x="93" y="77"/>
                  </a:lnTo>
                  <a:lnTo>
                    <a:pt x="95" y="79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9" y="86"/>
                  </a:lnTo>
                  <a:lnTo>
                    <a:pt x="103" y="83"/>
                  </a:lnTo>
                  <a:lnTo>
                    <a:pt x="103" y="83"/>
                  </a:lnTo>
                  <a:lnTo>
                    <a:pt x="106" y="85"/>
                  </a:lnTo>
                  <a:lnTo>
                    <a:pt x="106" y="90"/>
                  </a:lnTo>
                  <a:lnTo>
                    <a:pt x="106" y="90"/>
                  </a:lnTo>
                  <a:lnTo>
                    <a:pt x="114" y="92"/>
                  </a:lnTo>
                  <a:lnTo>
                    <a:pt x="115" y="86"/>
                  </a:lnTo>
                  <a:lnTo>
                    <a:pt x="115" y="86"/>
                  </a:lnTo>
                  <a:lnTo>
                    <a:pt x="121" y="86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30" y="86"/>
                  </a:lnTo>
                  <a:lnTo>
                    <a:pt x="128" y="83"/>
                  </a:lnTo>
                  <a:lnTo>
                    <a:pt x="128" y="83"/>
                  </a:lnTo>
                  <a:lnTo>
                    <a:pt x="130" y="81"/>
                  </a:lnTo>
                  <a:lnTo>
                    <a:pt x="130" y="81"/>
                  </a:lnTo>
                  <a:lnTo>
                    <a:pt x="132" y="79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41" y="75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9" y="68"/>
                  </a:lnTo>
                  <a:lnTo>
                    <a:pt x="145" y="68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9" y="53"/>
                  </a:lnTo>
                  <a:lnTo>
                    <a:pt x="143" y="52"/>
                  </a:lnTo>
                  <a:lnTo>
                    <a:pt x="143" y="52"/>
                  </a:lnTo>
                  <a:lnTo>
                    <a:pt x="141" y="44"/>
                  </a:lnTo>
                  <a:lnTo>
                    <a:pt x="136" y="46"/>
                  </a:lnTo>
                  <a:lnTo>
                    <a:pt x="136" y="46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2" y="42"/>
                  </a:lnTo>
                  <a:lnTo>
                    <a:pt x="136" y="37"/>
                  </a:lnTo>
                  <a:lnTo>
                    <a:pt x="136" y="37"/>
                  </a:lnTo>
                  <a:lnTo>
                    <a:pt x="130" y="33"/>
                  </a:lnTo>
                  <a:lnTo>
                    <a:pt x="126" y="37"/>
                  </a:lnTo>
                  <a:lnTo>
                    <a:pt x="126" y="37"/>
                  </a:lnTo>
                  <a:lnTo>
                    <a:pt x="121" y="35"/>
                  </a:lnTo>
                  <a:lnTo>
                    <a:pt x="121" y="35"/>
                  </a:lnTo>
                  <a:close/>
                  <a:moveTo>
                    <a:pt x="115" y="50"/>
                  </a:moveTo>
                  <a:lnTo>
                    <a:pt x="115" y="50"/>
                  </a:lnTo>
                  <a:lnTo>
                    <a:pt x="119" y="50"/>
                  </a:lnTo>
                  <a:lnTo>
                    <a:pt x="123" y="53"/>
                  </a:lnTo>
                  <a:lnTo>
                    <a:pt x="123" y="53"/>
                  </a:lnTo>
                  <a:lnTo>
                    <a:pt x="125" y="57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5" y="66"/>
                  </a:lnTo>
                  <a:lnTo>
                    <a:pt x="121" y="70"/>
                  </a:lnTo>
                  <a:lnTo>
                    <a:pt x="121" y="70"/>
                  </a:lnTo>
                  <a:lnTo>
                    <a:pt x="117" y="72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08" y="70"/>
                  </a:lnTo>
                  <a:lnTo>
                    <a:pt x="104" y="68"/>
                  </a:lnTo>
                  <a:lnTo>
                    <a:pt x="104" y="68"/>
                  </a:lnTo>
                  <a:lnTo>
                    <a:pt x="103" y="64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4" y="55"/>
                  </a:lnTo>
                  <a:lnTo>
                    <a:pt x="106" y="52"/>
                  </a:lnTo>
                  <a:lnTo>
                    <a:pt x="106" y="52"/>
                  </a:lnTo>
                  <a:lnTo>
                    <a:pt x="110" y="50"/>
                  </a:lnTo>
                  <a:lnTo>
                    <a:pt x="115" y="50"/>
                  </a:lnTo>
                  <a:lnTo>
                    <a:pt x="115" y="50"/>
                  </a:lnTo>
                  <a:close/>
                  <a:moveTo>
                    <a:pt x="117" y="57"/>
                  </a:moveTo>
                  <a:lnTo>
                    <a:pt x="117" y="57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7" y="64"/>
                  </a:lnTo>
                  <a:lnTo>
                    <a:pt x="117" y="64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8" y="59"/>
                  </a:lnTo>
                  <a:lnTo>
                    <a:pt x="108" y="59"/>
                  </a:lnTo>
                  <a:lnTo>
                    <a:pt x="110" y="57"/>
                  </a:lnTo>
                  <a:lnTo>
                    <a:pt x="110" y="57"/>
                  </a:lnTo>
                  <a:lnTo>
                    <a:pt x="115" y="55"/>
                  </a:lnTo>
                  <a:lnTo>
                    <a:pt x="115" y="55"/>
                  </a:lnTo>
                  <a:lnTo>
                    <a:pt x="117" y="57"/>
                  </a:lnTo>
                  <a:lnTo>
                    <a:pt x="117" y="57"/>
                  </a:lnTo>
                  <a:close/>
                  <a:moveTo>
                    <a:pt x="128" y="50"/>
                  </a:moveTo>
                  <a:lnTo>
                    <a:pt x="128" y="50"/>
                  </a:lnTo>
                  <a:lnTo>
                    <a:pt x="130" y="55"/>
                  </a:lnTo>
                  <a:lnTo>
                    <a:pt x="132" y="63"/>
                  </a:lnTo>
                  <a:lnTo>
                    <a:pt x="132" y="63"/>
                  </a:lnTo>
                  <a:lnTo>
                    <a:pt x="128" y="68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19" y="77"/>
                  </a:lnTo>
                  <a:lnTo>
                    <a:pt x="112" y="77"/>
                  </a:lnTo>
                  <a:lnTo>
                    <a:pt x="112" y="77"/>
                  </a:lnTo>
                  <a:lnTo>
                    <a:pt x="106" y="75"/>
                  </a:lnTo>
                  <a:lnTo>
                    <a:pt x="101" y="72"/>
                  </a:lnTo>
                  <a:lnTo>
                    <a:pt x="101" y="72"/>
                  </a:lnTo>
                  <a:lnTo>
                    <a:pt x="97" y="64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9" y="52"/>
                  </a:lnTo>
                  <a:lnTo>
                    <a:pt x="103" y="46"/>
                  </a:lnTo>
                  <a:lnTo>
                    <a:pt x="103" y="46"/>
                  </a:lnTo>
                  <a:lnTo>
                    <a:pt x="110" y="44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123" y="46"/>
                  </a:lnTo>
                  <a:lnTo>
                    <a:pt x="128" y="50"/>
                  </a:lnTo>
                  <a:lnTo>
                    <a:pt x="128" y="50"/>
                  </a:lnTo>
                  <a:close/>
                  <a:moveTo>
                    <a:pt x="66" y="6"/>
                  </a:moveTo>
                  <a:lnTo>
                    <a:pt x="66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3" y="6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4" y="4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2" y="13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3" y="17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5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31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5" y="37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33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44" y="59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53" y="57"/>
                  </a:lnTo>
                  <a:lnTo>
                    <a:pt x="53" y="61"/>
                  </a:lnTo>
                  <a:lnTo>
                    <a:pt x="53" y="61"/>
                  </a:lnTo>
                  <a:lnTo>
                    <a:pt x="60" y="63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6" y="57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75" y="57"/>
                  </a:lnTo>
                  <a:lnTo>
                    <a:pt x="73" y="53"/>
                  </a:lnTo>
                  <a:lnTo>
                    <a:pt x="73" y="53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79" y="50"/>
                  </a:lnTo>
                  <a:lnTo>
                    <a:pt x="82" y="53"/>
                  </a:lnTo>
                  <a:lnTo>
                    <a:pt x="82" y="53"/>
                  </a:lnTo>
                  <a:lnTo>
                    <a:pt x="86" y="46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4" y="39"/>
                  </a:lnTo>
                  <a:lnTo>
                    <a:pt x="90" y="39"/>
                  </a:lnTo>
                  <a:lnTo>
                    <a:pt x="90" y="39"/>
                  </a:lnTo>
                  <a:lnTo>
                    <a:pt x="90" y="31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4" y="24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86" y="15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9" y="13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75" y="4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66" y="6"/>
                  </a:lnTo>
                  <a:lnTo>
                    <a:pt x="66" y="6"/>
                  </a:lnTo>
                  <a:close/>
                  <a:moveTo>
                    <a:pt x="60" y="20"/>
                  </a:moveTo>
                  <a:lnTo>
                    <a:pt x="60" y="20"/>
                  </a:lnTo>
                  <a:lnTo>
                    <a:pt x="66" y="2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70" y="28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0" y="37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2" y="42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5" y="41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49" y="35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26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7" y="20"/>
                  </a:lnTo>
                  <a:lnTo>
                    <a:pt x="60" y="20"/>
                  </a:lnTo>
                  <a:lnTo>
                    <a:pt x="60" y="20"/>
                  </a:lnTo>
                  <a:close/>
                  <a:moveTo>
                    <a:pt x="64" y="28"/>
                  </a:moveTo>
                  <a:lnTo>
                    <a:pt x="64" y="28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4" y="28"/>
                  </a:lnTo>
                  <a:lnTo>
                    <a:pt x="64" y="28"/>
                  </a:lnTo>
                  <a:close/>
                  <a:moveTo>
                    <a:pt x="73" y="20"/>
                  </a:moveTo>
                  <a:lnTo>
                    <a:pt x="73" y="20"/>
                  </a:lnTo>
                  <a:lnTo>
                    <a:pt x="77" y="26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5" y="39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4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1" y="46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4" y="37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5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8" y="17"/>
                  </a:lnTo>
                  <a:lnTo>
                    <a:pt x="73" y="20"/>
                  </a:lnTo>
                  <a:lnTo>
                    <a:pt x="73" y="20"/>
                  </a:lnTo>
                  <a:close/>
                  <a:moveTo>
                    <a:pt x="44" y="88"/>
                  </a:moveTo>
                  <a:lnTo>
                    <a:pt x="44" y="88"/>
                  </a:lnTo>
                  <a:lnTo>
                    <a:pt x="38" y="90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29" y="97"/>
                  </a:lnTo>
                  <a:lnTo>
                    <a:pt x="27" y="105"/>
                  </a:lnTo>
                  <a:lnTo>
                    <a:pt x="27" y="105"/>
                  </a:lnTo>
                  <a:lnTo>
                    <a:pt x="29" y="110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8" y="119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51" y="119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9" y="110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59" y="97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1" y="90"/>
                  </a:lnTo>
                  <a:lnTo>
                    <a:pt x="44" y="88"/>
                  </a:lnTo>
                  <a:lnTo>
                    <a:pt x="44" y="88"/>
                  </a:lnTo>
                  <a:close/>
                  <a:moveTo>
                    <a:pt x="49" y="99"/>
                  </a:moveTo>
                  <a:lnTo>
                    <a:pt x="49" y="99"/>
                  </a:lnTo>
                  <a:lnTo>
                    <a:pt x="48" y="97"/>
                  </a:lnTo>
                  <a:lnTo>
                    <a:pt x="44" y="97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101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38" y="107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42" y="110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8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51" y="107"/>
                  </a:lnTo>
                  <a:lnTo>
                    <a:pt x="51" y="105"/>
                  </a:lnTo>
                  <a:lnTo>
                    <a:pt x="51" y="105"/>
                  </a:lnTo>
                  <a:lnTo>
                    <a:pt x="51" y="101"/>
                  </a:lnTo>
                  <a:lnTo>
                    <a:pt x="49" y="99"/>
                  </a:lnTo>
                  <a:lnTo>
                    <a:pt x="49" y="99"/>
                  </a:lnTo>
                  <a:close/>
                  <a:moveTo>
                    <a:pt x="62" y="86"/>
                  </a:moveTo>
                  <a:lnTo>
                    <a:pt x="62" y="86"/>
                  </a:lnTo>
                  <a:lnTo>
                    <a:pt x="55" y="81"/>
                  </a:lnTo>
                  <a:lnTo>
                    <a:pt x="44" y="79"/>
                  </a:lnTo>
                  <a:lnTo>
                    <a:pt x="44" y="79"/>
                  </a:lnTo>
                  <a:lnTo>
                    <a:pt x="35" y="81"/>
                  </a:lnTo>
                  <a:lnTo>
                    <a:pt x="27" y="86"/>
                  </a:lnTo>
                  <a:lnTo>
                    <a:pt x="27" y="86"/>
                  </a:lnTo>
                  <a:lnTo>
                    <a:pt x="22" y="94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2" y="114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35" y="127"/>
                  </a:lnTo>
                  <a:lnTo>
                    <a:pt x="44" y="129"/>
                  </a:lnTo>
                  <a:lnTo>
                    <a:pt x="44" y="129"/>
                  </a:lnTo>
                  <a:lnTo>
                    <a:pt x="55" y="127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68" y="114"/>
                  </a:lnTo>
                  <a:lnTo>
                    <a:pt x="70" y="105"/>
                  </a:lnTo>
                  <a:lnTo>
                    <a:pt x="70" y="105"/>
                  </a:lnTo>
                  <a:lnTo>
                    <a:pt x="68" y="94"/>
                  </a:lnTo>
                  <a:lnTo>
                    <a:pt x="62" y="86"/>
                  </a:lnTo>
                  <a:lnTo>
                    <a:pt x="62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r" blurRad="495300" dir="8100000" dist="571500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459912" y="4368963"/>
            <a:ext cx="1402505" cy="1605507"/>
            <a:chOff x="7459912" y="4368963"/>
            <a:chExt cx="1402505" cy="1605507"/>
          </a:xfrm>
        </p:grpSpPr>
        <p:sp>
          <p:nvSpPr>
            <p:cNvPr id="34" name="任意多边形 33"/>
            <p:cNvSpPr/>
            <p:nvPr/>
          </p:nvSpPr>
          <p:spPr bwMode="auto">
            <a:xfrm>
              <a:off x="7465171" y="4368963"/>
              <a:ext cx="1397246" cy="1605507"/>
            </a:xfrm>
            <a:custGeom>
              <a:gdLst>
                <a:gd fmla="*/ 0 w 4017518" name="connsiteX0"/>
                <a:gd fmla="*/ 1747621 h 3495241" name="connsiteY0"/>
                <a:gd fmla="*/ 873810 w 4017518" name="connsiteX1"/>
                <a:gd fmla="*/ 1 h 3495241" name="connsiteY1"/>
                <a:gd fmla="*/ 3143708 w 4017518" name="connsiteX2"/>
                <a:gd fmla="*/ 1 h 3495241" name="connsiteY2"/>
                <a:gd fmla="*/ 4017518 w 4017518" name="connsiteX3"/>
                <a:gd fmla="*/ 1747621 h 3495241" name="connsiteY3"/>
                <a:gd fmla="*/ 3143708 w 4017518" name="connsiteX4"/>
                <a:gd fmla="*/ 3495240 h 3495241" name="connsiteY4"/>
                <a:gd fmla="*/ 873810 w 4017518" name="connsiteX5"/>
                <a:gd fmla="*/ 3495240 h 3495241" name="connsiteY5"/>
                <a:gd fmla="*/ 0 w 4017518" name="connsiteX6"/>
                <a:gd fmla="*/ 1747621 h 349524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3495241" w="4017517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noFill/>
            </a:ln>
            <a:effectLst>
              <a:outerShdw algn="tr" blurRad="495300" dir="8100000" dist="571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35" name="文本框 38"/>
            <p:cNvSpPr txBox="1"/>
            <p:nvPr/>
          </p:nvSpPr>
          <p:spPr>
            <a:xfrm>
              <a:off x="7459912" y="5276962"/>
              <a:ext cx="1402505" cy="276999"/>
            </a:xfrm>
            <a:prstGeom prst="rect">
              <a:avLst/>
            </a:prstGeom>
            <a:noFill/>
            <a:ln>
              <a:noFill/>
            </a:ln>
            <a:effectLst>
              <a:outerShdw algn="tr" blurRad="495300" dir="8100000" dist="571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altLang="en-US" lang="zh-CN" smtClean="0" sz="1400">
                  <a:latin charset="-122" pitchFamily="34" typeface="微软雅黑"/>
                  <a:ea charset="-122" pitchFamily="34" typeface="微软雅黑"/>
                </a:rPr>
                <a:t>高效快捷</a:t>
              </a:r>
            </a:p>
          </p:txBody>
        </p:sp>
        <p:sp>
          <p:nvSpPr>
            <p:cNvPr id="36" name="Freeform 327"/>
            <p:cNvSpPr>
              <a:spLocks noEditPoints="1"/>
            </p:cNvSpPr>
            <p:nvPr/>
          </p:nvSpPr>
          <p:spPr bwMode="auto">
            <a:xfrm>
              <a:off x="7926721" y="4761165"/>
              <a:ext cx="414248" cy="355470"/>
            </a:xfrm>
            <a:custGeom>
              <a:gdLst>
                <a:gd fmla="*/ 75 w 148" name="T0"/>
                <a:gd fmla="*/ 57 h 127" name="T1"/>
                <a:gd fmla="*/ 73 w 148" name="T2"/>
                <a:gd fmla="*/ 57 h 127" name="T3"/>
                <a:gd fmla="*/ 7 w 148" name="T4"/>
                <a:gd fmla="*/ 37 h 127" name="T5"/>
                <a:gd fmla="*/ 24 w 148" name="T6"/>
                <a:gd fmla="*/ 13 h 127" name="T7"/>
                <a:gd fmla="*/ 92 w 148" name="T8"/>
                <a:gd fmla="*/ 13 h 127" name="T9"/>
                <a:gd fmla="*/ 128 w 148" name="T10"/>
                <a:gd fmla="*/ 37 h 127" name="T11"/>
                <a:gd fmla="*/ 134 w 148" name="T12"/>
                <a:gd fmla="*/ 6 h 127" name="T13"/>
                <a:gd fmla="*/ 128 w 148" name="T14"/>
                <a:gd fmla="*/ 0 h 127" name="T15"/>
                <a:gd fmla="*/ 55 w 148" name="T16"/>
                <a:gd fmla="*/ 0 h 127" name="T17"/>
                <a:gd fmla="*/ 15 w 148" name="T18"/>
                <a:gd fmla="*/ 0 h 127" name="T19"/>
                <a:gd fmla="*/ 7 w 148" name="T20"/>
                <a:gd fmla="*/ 37 h 127" name="T21"/>
                <a:gd fmla="*/ 141 w 148" name="T22"/>
                <a:gd fmla="*/ 42 h 127" name="T23"/>
                <a:gd fmla="*/ 148 w 148" name="T24"/>
                <a:gd fmla="*/ 103 h 127" name="T25"/>
                <a:gd fmla="*/ 143 w 148" name="T26"/>
                <a:gd fmla="*/ 127 h 127" name="T27"/>
                <a:gd fmla="*/ 114 w 148" name="T28"/>
                <a:gd fmla="*/ 103 h 127" name="T29"/>
                <a:gd fmla="*/ 35 w 148" name="T30"/>
                <a:gd fmla="*/ 127 h 127" name="T31"/>
                <a:gd fmla="*/ 5 w 148" name="T32"/>
                <a:gd fmla="*/ 103 h 127" name="T33"/>
                <a:gd fmla="*/ 0 w 148" name="T34"/>
                <a:gd fmla="*/ 57 h 127" name="T35"/>
                <a:gd fmla="*/ 7 w 148" name="T36"/>
                <a:gd fmla="*/ 39 h 127" name="T37"/>
                <a:gd fmla="*/ 70 w 148" name="T38"/>
                <a:gd fmla="*/ 39 h 127" name="T39"/>
                <a:gd fmla="*/ 128 w 148" name="T40"/>
                <a:gd fmla="*/ 39 h 127" name="T41"/>
                <a:gd fmla="*/ 141 w 148" name="T42"/>
                <a:gd fmla="*/ 42 h 127" name="T43"/>
                <a:gd fmla="*/ 20 w 148" name="T44"/>
                <a:gd fmla="*/ 59 h 127" name="T45"/>
                <a:gd fmla="*/ 16 w 148" name="T46"/>
                <a:gd fmla="*/ 61 h 127" name="T47"/>
                <a:gd fmla="*/ 9 w 148" name="T48"/>
                <a:gd fmla="*/ 66 h 127" name="T49"/>
                <a:gd fmla="*/ 9 w 148" name="T50"/>
                <a:gd fmla="*/ 70 h 127" name="T51"/>
                <a:gd fmla="*/ 13 w 148" name="T52"/>
                <a:gd fmla="*/ 77 h 127" name="T53"/>
                <a:gd fmla="*/ 20 w 148" name="T54"/>
                <a:gd fmla="*/ 81 h 127" name="T55"/>
                <a:gd fmla="*/ 24 w 148" name="T56"/>
                <a:gd fmla="*/ 81 h 127" name="T57"/>
                <a:gd fmla="*/ 29 w 148" name="T58"/>
                <a:gd fmla="*/ 74 h 127" name="T59"/>
                <a:gd fmla="*/ 31 w 148" name="T60"/>
                <a:gd fmla="*/ 70 h 127" name="T61"/>
                <a:gd fmla="*/ 27 w 148" name="T62"/>
                <a:gd fmla="*/ 63 h 127" name="T63"/>
                <a:gd fmla="*/ 20 w 148" name="T64"/>
                <a:gd fmla="*/ 59 h 127" name="T65"/>
                <a:gd fmla="*/ 126 w 148" name="T66"/>
                <a:gd fmla="*/ 59 h 127" name="T67"/>
                <a:gd fmla="*/ 121 w 148" name="T68"/>
                <a:gd fmla="*/ 61 h 127" name="T69"/>
                <a:gd fmla="*/ 115 w 148" name="T70"/>
                <a:gd fmla="*/ 66 h 127" name="T71"/>
                <a:gd fmla="*/ 115 w 148" name="T72"/>
                <a:gd fmla="*/ 70 h 127" name="T73"/>
                <a:gd fmla="*/ 117 w 148" name="T74"/>
                <a:gd fmla="*/ 77 h 127" name="T75"/>
                <a:gd fmla="*/ 126 w 148" name="T76"/>
                <a:gd fmla="*/ 81 h 127" name="T77"/>
                <a:gd fmla="*/ 130 w 148" name="T78"/>
                <a:gd fmla="*/ 81 h 127" name="T79"/>
                <a:gd fmla="*/ 136 w 148" name="T80"/>
                <a:gd fmla="*/ 74 h 127" name="T81"/>
                <a:gd fmla="*/ 137 w 148" name="T82"/>
                <a:gd fmla="*/ 70 h 127" name="T83"/>
                <a:gd fmla="*/ 134 w 148" name="T84"/>
                <a:gd fmla="*/ 63 h 127" name="T85"/>
                <a:gd fmla="*/ 126 w 148" name="T86"/>
                <a:gd fmla="*/ 59 h 127" name="T87"/>
                <a:gd fmla="*/ 44 w 148" name="T88"/>
                <a:gd fmla="*/ 64 h 127" name="T89"/>
                <a:gd fmla="*/ 103 w 148" name="T90"/>
                <a:gd fmla="*/ 90 h 127" name="T91"/>
                <a:gd fmla="*/ 44 w 148" name="T92"/>
                <a:gd fmla="*/ 64 h 127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27" w="148">
                  <a:moveTo>
                    <a:pt x="73" y="57"/>
                  </a:moveTo>
                  <a:lnTo>
                    <a:pt x="75" y="57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3" y="57"/>
                  </a:lnTo>
                  <a:close/>
                  <a:moveTo>
                    <a:pt x="7" y="37"/>
                  </a:moveTo>
                  <a:lnTo>
                    <a:pt x="18" y="37"/>
                  </a:lnTo>
                  <a:lnTo>
                    <a:pt x="24" y="13"/>
                  </a:lnTo>
                  <a:lnTo>
                    <a:pt x="55" y="13"/>
                  </a:lnTo>
                  <a:lnTo>
                    <a:pt x="92" y="13"/>
                  </a:lnTo>
                  <a:lnTo>
                    <a:pt x="123" y="13"/>
                  </a:lnTo>
                  <a:lnTo>
                    <a:pt x="128" y="37"/>
                  </a:lnTo>
                  <a:lnTo>
                    <a:pt x="141" y="37"/>
                  </a:lnTo>
                  <a:lnTo>
                    <a:pt x="134" y="6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92" y="0"/>
                  </a:lnTo>
                  <a:lnTo>
                    <a:pt x="55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6"/>
                  </a:lnTo>
                  <a:lnTo>
                    <a:pt x="7" y="37"/>
                  </a:lnTo>
                  <a:lnTo>
                    <a:pt x="7" y="37"/>
                  </a:lnTo>
                  <a:close/>
                  <a:moveTo>
                    <a:pt x="141" y="42"/>
                  </a:moveTo>
                  <a:lnTo>
                    <a:pt x="148" y="57"/>
                  </a:lnTo>
                  <a:lnTo>
                    <a:pt x="148" y="103"/>
                  </a:lnTo>
                  <a:lnTo>
                    <a:pt x="143" y="103"/>
                  </a:lnTo>
                  <a:lnTo>
                    <a:pt x="143" y="127"/>
                  </a:lnTo>
                  <a:lnTo>
                    <a:pt x="114" y="127"/>
                  </a:lnTo>
                  <a:lnTo>
                    <a:pt x="114" y="103"/>
                  </a:lnTo>
                  <a:lnTo>
                    <a:pt x="35" y="103"/>
                  </a:lnTo>
                  <a:lnTo>
                    <a:pt x="35" y="127"/>
                  </a:lnTo>
                  <a:lnTo>
                    <a:pt x="5" y="127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0" y="57"/>
                  </a:lnTo>
                  <a:lnTo>
                    <a:pt x="5" y="42"/>
                  </a:lnTo>
                  <a:lnTo>
                    <a:pt x="7" y="39"/>
                  </a:lnTo>
                  <a:lnTo>
                    <a:pt x="18" y="39"/>
                  </a:lnTo>
                  <a:lnTo>
                    <a:pt x="70" y="39"/>
                  </a:lnTo>
                  <a:lnTo>
                    <a:pt x="79" y="39"/>
                  </a:lnTo>
                  <a:lnTo>
                    <a:pt x="128" y="39"/>
                  </a:lnTo>
                  <a:lnTo>
                    <a:pt x="141" y="39"/>
                  </a:lnTo>
                  <a:lnTo>
                    <a:pt x="141" y="42"/>
                  </a:lnTo>
                  <a:lnTo>
                    <a:pt x="141" y="42"/>
                  </a:lnTo>
                  <a:close/>
                  <a:moveTo>
                    <a:pt x="20" y="59"/>
                  </a:moveTo>
                  <a:lnTo>
                    <a:pt x="20" y="59"/>
                  </a:lnTo>
                  <a:lnTo>
                    <a:pt x="16" y="61"/>
                  </a:lnTo>
                  <a:lnTo>
                    <a:pt x="13" y="63"/>
                  </a:lnTo>
                  <a:lnTo>
                    <a:pt x="9" y="66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74"/>
                  </a:lnTo>
                  <a:lnTo>
                    <a:pt x="13" y="77"/>
                  </a:lnTo>
                  <a:lnTo>
                    <a:pt x="16" y="81"/>
                  </a:lnTo>
                  <a:lnTo>
                    <a:pt x="20" y="81"/>
                  </a:lnTo>
                  <a:lnTo>
                    <a:pt x="20" y="81"/>
                  </a:lnTo>
                  <a:lnTo>
                    <a:pt x="24" y="81"/>
                  </a:lnTo>
                  <a:lnTo>
                    <a:pt x="27" y="77"/>
                  </a:lnTo>
                  <a:lnTo>
                    <a:pt x="29" y="74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29" y="66"/>
                  </a:lnTo>
                  <a:lnTo>
                    <a:pt x="27" y="63"/>
                  </a:lnTo>
                  <a:lnTo>
                    <a:pt x="24" y="61"/>
                  </a:lnTo>
                  <a:lnTo>
                    <a:pt x="20" y="59"/>
                  </a:lnTo>
                  <a:lnTo>
                    <a:pt x="20" y="59"/>
                  </a:lnTo>
                  <a:close/>
                  <a:moveTo>
                    <a:pt x="126" y="59"/>
                  </a:moveTo>
                  <a:lnTo>
                    <a:pt x="126" y="59"/>
                  </a:lnTo>
                  <a:lnTo>
                    <a:pt x="121" y="61"/>
                  </a:lnTo>
                  <a:lnTo>
                    <a:pt x="117" y="63"/>
                  </a:lnTo>
                  <a:lnTo>
                    <a:pt x="115" y="66"/>
                  </a:lnTo>
                  <a:lnTo>
                    <a:pt x="115" y="70"/>
                  </a:lnTo>
                  <a:lnTo>
                    <a:pt x="115" y="70"/>
                  </a:lnTo>
                  <a:lnTo>
                    <a:pt x="115" y="74"/>
                  </a:lnTo>
                  <a:lnTo>
                    <a:pt x="117" y="77"/>
                  </a:lnTo>
                  <a:lnTo>
                    <a:pt x="121" y="81"/>
                  </a:lnTo>
                  <a:lnTo>
                    <a:pt x="126" y="81"/>
                  </a:lnTo>
                  <a:lnTo>
                    <a:pt x="126" y="81"/>
                  </a:lnTo>
                  <a:lnTo>
                    <a:pt x="130" y="81"/>
                  </a:lnTo>
                  <a:lnTo>
                    <a:pt x="134" y="77"/>
                  </a:lnTo>
                  <a:lnTo>
                    <a:pt x="136" y="74"/>
                  </a:lnTo>
                  <a:lnTo>
                    <a:pt x="137" y="70"/>
                  </a:lnTo>
                  <a:lnTo>
                    <a:pt x="137" y="70"/>
                  </a:lnTo>
                  <a:lnTo>
                    <a:pt x="136" y="66"/>
                  </a:lnTo>
                  <a:lnTo>
                    <a:pt x="134" y="63"/>
                  </a:lnTo>
                  <a:lnTo>
                    <a:pt x="130" y="61"/>
                  </a:lnTo>
                  <a:lnTo>
                    <a:pt x="126" y="59"/>
                  </a:lnTo>
                  <a:lnTo>
                    <a:pt x="126" y="59"/>
                  </a:lnTo>
                  <a:close/>
                  <a:moveTo>
                    <a:pt x="44" y="64"/>
                  </a:moveTo>
                  <a:lnTo>
                    <a:pt x="44" y="90"/>
                  </a:lnTo>
                  <a:lnTo>
                    <a:pt x="103" y="90"/>
                  </a:lnTo>
                  <a:lnTo>
                    <a:pt x="103" y="64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r" blurRad="495300" dir="8100000" dist="571500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>
                <a:solidFill>
                  <a:schemeClr val="lt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</p:grpSp>
    </p:spTree>
    <p:extLst>
      <p:ext uri="{BB962C8B-B14F-4D97-AF65-F5344CB8AC3E}">
        <p14:creationId val="148737703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1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6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1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6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1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6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27"/>
      <p:bldP grpId="0" spid="28"/>
      <p:bldP grpId="0" spid="29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032012" y="1489318"/>
            <a:ext cx="2268537" cy="2227263"/>
            <a:chOff x="3032012" y="1199038"/>
            <a:chExt cx="2268537" cy="2227263"/>
          </a:xfrm>
        </p:grpSpPr>
        <p:sp>
          <p:nvSpPr>
            <p:cNvPr id="3" name="椭圆 2"/>
            <p:cNvSpPr/>
            <p:nvPr/>
          </p:nvSpPr>
          <p:spPr bwMode="auto">
            <a:xfrm>
              <a:off x="3032012" y="1199038"/>
              <a:ext cx="2268537" cy="222726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7EBEA7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>
              <a:off x="3223594" y="1387313"/>
              <a:ext cx="1885371" cy="1850711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7EBEA7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54924" y="1489318"/>
            <a:ext cx="2268537" cy="2227263"/>
            <a:chOff x="6754924" y="1199038"/>
            <a:chExt cx="2268537" cy="2227263"/>
          </a:xfrm>
        </p:grpSpPr>
        <p:sp>
          <p:nvSpPr>
            <p:cNvPr id="6" name="椭圆 5"/>
            <p:cNvSpPr/>
            <p:nvPr/>
          </p:nvSpPr>
          <p:spPr bwMode="auto">
            <a:xfrm>
              <a:off x="6754924" y="1199038"/>
              <a:ext cx="2268537" cy="2227263"/>
            </a:xfrm>
            <a:prstGeom prst="ellipse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6902239" y="1345992"/>
              <a:ext cx="1973906" cy="1937619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7EBEA7"/>
                </a:solidFill>
              </a:endParaRPr>
            </a:p>
          </p:txBody>
        </p:sp>
      </p:grpSp>
      <p:cxnSp>
        <p:nvCxnSpPr>
          <p:cNvPr id="8" name="直接连接符 7"/>
          <p:cNvCxnSpPr>
            <a:endCxn id="11" idx="1"/>
          </p:cNvCxnSpPr>
          <p:nvPr/>
        </p:nvCxnSpPr>
        <p:spPr bwMode="auto">
          <a:xfrm flipV="1">
            <a:off x="2923387" y="4867800"/>
            <a:ext cx="5737224" cy="17462"/>
          </a:xfrm>
          <a:prstGeom prst="line">
            <a:avLst/>
          </a:prstGeom>
          <a:ln w="57150">
            <a:solidFill>
              <a:srgbClr val="29C1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 bwMode="auto">
          <a:xfrm>
            <a:off x="2386806" y="4518552"/>
            <a:ext cx="1397795" cy="64610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2000">
                <a:latin charset="-122" pitchFamily="34" typeface="微软雅黑"/>
                <a:ea charset="-122" pitchFamily="34" typeface="微软雅黑"/>
              </a:rPr>
              <a:t>售前</a:t>
            </a:r>
          </a:p>
        </p:txBody>
      </p:sp>
      <p:sp>
        <p:nvSpPr>
          <p:cNvPr id="10" name="圆角矩形 9"/>
          <p:cNvSpPr/>
          <p:nvPr/>
        </p:nvSpPr>
        <p:spPr bwMode="auto">
          <a:xfrm>
            <a:off x="5364733" y="4518552"/>
            <a:ext cx="1395159" cy="6461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29C1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latin charset="-122" pitchFamily="34" typeface="微软雅黑"/>
                <a:ea charset="-122" pitchFamily="34" typeface="微软雅黑"/>
              </a:rPr>
              <a:t> 售中</a:t>
            </a:r>
          </a:p>
        </p:txBody>
      </p:sp>
      <p:sp>
        <p:nvSpPr>
          <p:cNvPr id="11" name="圆角矩形 10"/>
          <p:cNvSpPr/>
          <p:nvPr/>
        </p:nvSpPr>
        <p:spPr bwMode="auto">
          <a:xfrm>
            <a:off x="8660611" y="4543952"/>
            <a:ext cx="1397795" cy="647695"/>
          </a:xfrm>
          <a:prstGeom prst="roundRect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latin charset="-122" pitchFamily="34" typeface="微软雅黑"/>
                <a:ea charset="-122" pitchFamily="34" typeface="微软雅黑"/>
              </a:rPr>
              <a:t> 售后</a:t>
            </a:r>
          </a:p>
        </p:txBody>
      </p:sp>
      <p:cxnSp>
        <p:nvCxnSpPr>
          <p:cNvPr id="12" name="直接连接符 11"/>
          <p:cNvCxnSpPr/>
          <p:nvPr/>
        </p:nvCxnSpPr>
        <p:spPr bwMode="auto">
          <a:xfrm flipV="1">
            <a:off x="6069805" y="4028018"/>
            <a:ext cx="1587" cy="490534"/>
          </a:xfrm>
          <a:prstGeom prst="line">
            <a:avLst/>
          </a:prstGeom>
          <a:ln w="57150">
            <a:solidFill>
              <a:srgbClr val="29C1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537868" y="1119749"/>
            <a:ext cx="2996729" cy="2941638"/>
            <a:chOff x="4537868" y="829469"/>
            <a:chExt cx="2996729" cy="2941638"/>
          </a:xfrm>
        </p:grpSpPr>
        <p:sp>
          <p:nvSpPr>
            <p:cNvPr id="14" name="椭圆 13"/>
            <p:cNvSpPr/>
            <p:nvPr/>
          </p:nvSpPr>
          <p:spPr bwMode="auto">
            <a:xfrm>
              <a:off x="4537868" y="829469"/>
              <a:ext cx="2996729" cy="294163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7EBEA7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4734827" y="1007346"/>
              <a:ext cx="2611900" cy="2563884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7EBEA7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996438" y="5333251"/>
            <a:ext cx="2219238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请填入你的内容，或通过复制内容后用右键选择只保留文本来粘贴内容。</a:t>
            </a:r>
          </a:p>
        </p:txBody>
      </p:sp>
      <p:sp>
        <p:nvSpPr>
          <p:cNvPr id="17" name="矩形 16"/>
          <p:cNvSpPr/>
          <p:nvPr/>
        </p:nvSpPr>
        <p:spPr>
          <a:xfrm>
            <a:off x="4961773" y="5333251"/>
            <a:ext cx="2219238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请填入你的内容，或通过复制内容后用右键选择只保留文本来粘贴内容。</a:t>
            </a:r>
          </a:p>
        </p:txBody>
      </p:sp>
      <p:sp>
        <p:nvSpPr>
          <p:cNvPr id="18" name="矩形 17"/>
          <p:cNvSpPr/>
          <p:nvPr/>
        </p:nvSpPr>
        <p:spPr>
          <a:xfrm>
            <a:off x="8249888" y="5339763"/>
            <a:ext cx="2219238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请填入你的内容，或通过复制内容后用右键选择只保留文本来粘贴内容。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4658" y="116632"/>
            <a:ext cx="266429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服务项目</a:t>
            </a:r>
          </a:p>
        </p:txBody>
      </p:sp>
    </p:spTree>
    <p:extLst>
      <p:ext uri="{BB962C8B-B14F-4D97-AF65-F5344CB8AC3E}">
        <p14:creationId val="4127975514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10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6"/>
      <p:bldP grpId="0" spid="17"/>
      <p:bldP grpId="0" spid="18"/>
      <p:bldP grpId="0" spid="19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725015" y="0"/>
            <a:ext cx="5230367" cy="441726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 l="-5577" r="-42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6959302" y="2870486"/>
            <a:ext cx="2315053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ern="800" lang="en-US" spc="200">
                <a:solidFill>
                  <a:schemeClr val="accent5">
                    <a:lumMod val="50000"/>
                  </a:schemeClr>
                </a:solidFill>
              </a:rPr>
              <a:t>Culture and honor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9306922" y="3016002"/>
            <a:ext cx="1252780" cy="113577"/>
            <a:chOff x="9306922" y="3016002"/>
            <a:chExt cx="1252780" cy="113577"/>
          </a:xfrm>
        </p:grpSpPr>
        <p:sp>
          <p:nvSpPr>
            <p:cNvPr id="25" name="矩形 24"/>
            <p:cNvSpPr/>
            <p:nvPr/>
          </p:nvSpPr>
          <p:spPr>
            <a:xfrm flipV="1">
              <a:off x="9306922" y="3016002"/>
              <a:ext cx="638991" cy="11357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矩形 25"/>
            <p:cNvSpPr/>
            <p:nvPr/>
          </p:nvSpPr>
          <p:spPr>
            <a:xfrm flipV="1">
              <a:off x="9920711" y="3016002"/>
              <a:ext cx="638991" cy="11357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25015" y="3649216"/>
            <a:ext cx="5230367" cy="1565126"/>
            <a:chOff x="725015" y="3649216"/>
            <a:chExt cx="5230367" cy="1565126"/>
          </a:xfrm>
        </p:grpSpPr>
        <p:sp>
          <p:nvSpPr>
            <p:cNvPr id="4" name="流程图: 决策 3"/>
            <p:cNvSpPr/>
            <p:nvPr/>
          </p:nvSpPr>
          <p:spPr>
            <a:xfrm flipV="1">
              <a:off x="725015" y="3649216"/>
              <a:ext cx="5230367" cy="1565126"/>
            </a:xfrm>
            <a:prstGeom prst="flowChartDecision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文本框 3"/>
            <p:cNvSpPr txBox="1"/>
            <p:nvPr/>
          </p:nvSpPr>
          <p:spPr>
            <a:xfrm>
              <a:off x="2691779" y="3717032"/>
              <a:ext cx="1296145" cy="76200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4400">
                  <a:solidFill>
                    <a:schemeClr val="bg1"/>
                  </a:solidFill>
                  <a:latin charset="-122" pitchFamily="2" typeface="锐字荣光黑简1.0"/>
                  <a:ea charset="-122" pitchFamily="2" typeface="锐字荣光黑简1.0"/>
                </a:rPr>
                <a:t>03</a:t>
              </a:r>
            </a:p>
          </p:txBody>
        </p:sp>
        <p:sp>
          <p:nvSpPr>
            <p:cNvPr id="22" name="等腰三角形 21"/>
            <p:cNvSpPr/>
            <p:nvPr/>
          </p:nvSpPr>
          <p:spPr>
            <a:xfrm flipV="1">
              <a:off x="3161496" y="4793905"/>
              <a:ext cx="306359" cy="1324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文本框 3"/>
            <p:cNvSpPr txBox="1"/>
            <p:nvPr/>
          </p:nvSpPr>
          <p:spPr>
            <a:xfrm>
              <a:off x="2278782" y="4387416"/>
              <a:ext cx="2021717" cy="30480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——CONTENTS——</a:t>
              </a:r>
            </a:p>
          </p:txBody>
        </p:sp>
      </p:grpSp>
      <p:sp>
        <p:nvSpPr>
          <p:cNvPr id="35" name="文本框 3"/>
          <p:cNvSpPr txBox="1"/>
          <p:nvPr/>
        </p:nvSpPr>
        <p:spPr>
          <a:xfrm>
            <a:off x="6691493" y="1872258"/>
            <a:ext cx="4186594" cy="96012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5700">
                <a:solidFill>
                  <a:srgbClr val="0070C0"/>
                </a:solidFill>
                <a:latin charset="-122" pitchFamily="34" typeface="微软雅黑"/>
                <a:ea charset="-122" pitchFamily="34" typeface="微软雅黑"/>
              </a:rPr>
              <a:t>文化及荣誉</a:t>
            </a:r>
          </a:p>
        </p:txBody>
      </p:sp>
      <p:sp>
        <p:nvSpPr>
          <p:cNvPr id="18" name="文本框 3"/>
          <p:cNvSpPr txBox="1"/>
          <p:nvPr/>
        </p:nvSpPr>
        <p:spPr>
          <a:xfrm>
            <a:off x="6916911" y="4704011"/>
            <a:ext cx="2160240" cy="4572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indent="-457200" marL="457200">
              <a:buFont charset="2" pitchFamily="2" typeface="Wingdings"/>
              <a:buChar char="l"/>
            </a:pPr>
            <a:r>
              <a:rPr altLang="en-US" lang="zh-CN" smtClean="0" sz="2400">
                <a:solidFill>
                  <a:schemeClr val="bg2">
                    <a:lumMod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团队风采</a:t>
            </a:r>
          </a:p>
        </p:txBody>
      </p:sp>
      <p:sp>
        <p:nvSpPr>
          <p:cNvPr id="29" name="矩形 28"/>
          <p:cNvSpPr/>
          <p:nvPr/>
        </p:nvSpPr>
        <p:spPr>
          <a:xfrm>
            <a:off x="6919664" y="3573016"/>
            <a:ext cx="1859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 lvl="0" marL="457200">
              <a:buFont charset="2" pitchFamily="2" typeface="Wingdings"/>
              <a:buChar char="l"/>
            </a:pPr>
            <a:r>
              <a:rPr altLang="en-US" lang="zh-CN" smtClean="0" sz="2400">
                <a:solidFill>
                  <a:srgbClr val="EEECE1">
                    <a:lumMod val="25000"/>
                  </a:srgbClr>
                </a:solidFill>
                <a:latin charset="-122" pitchFamily="34" typeface="微软雅黑"/>
                <a:ea charset="-122" pitchFamily="34" typeface="微软雅黑"/>
              </a:rPr>
              <a:t>品牌价值</a:t>
            </a:r>
          </a:p>
        </p:txBody>
      </p:sp>
      <p:sp>
        <p:nvSpPr>
          <p:cNvPr id="30" name="矩形 29"/>
          <p:cNvSpPr/>
          <p:nvPr/>
        </p:nvSpPr>
        <p:spPr>
          <a:xfrm>
            <a:off x="8831512" y="3573016"/>
            <a:ext cx="1859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 lvl="0" marL="457200">
              <a:buFont charset="2" pitchFamily="2" typeface="Wingdings"/>
              <a:buChar char="l"/>
            </a:pPr>
            <a:r>
              <a:rPr altLang="en-US" lang="zh-CN" smtClean="0" sz="2400">
                <a:solidFill>
                  <a:srgbClr val="EEECE1">
                    <a:lumMod val="25000"/>
                  </a:srgbClr>
                </a:solidFill>
                <a:latin charset="-122" pitchFamily="34" typeface="微软雅黑"/>
                <a:ea charset="-122" pitchFamily="34" typeface="微软雅黑"/>
              </a:rPr>
              <a:t>文化理念</a:t>
            </a:r>
          </a:p>
        </p:txBody>
      </p:sp>
      <p:sp>
        <p:nvSpPr>
          <p:cNvPr id="31" name="矩形 30"/>
          <p:cNvSpPr/>
          <p:nvPr/>
        </p:nvSpPr>
        <p:spPr>
          <a:xfrm>
            <a:off x="6919664" y="4149080"/>
            <a:ext cx="1859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 lvl="0" marL="457200">
              <a:buFont charset="2" pitchFamily="2" typeface="Wingdings"/>
              <a:buChar char="l"/>
            </a:pPr>
            <a:r>
              <a:rPr altLang="en-US" lang="zh-CN" smtClean="0" sz="2400">
                <a:solidFill>
                  <a:srgbClr val="EEECE1">
                    <a:lumMod val="25000"/>
                  </a:srgbClr>
                </a:solidFill>
                <a:latin charset="-122" pitchFamily="34" typeface="微软雅黑"/>
                <a:ea charset="-122" pitchFamily="34" typeface="微软雅黑"/>
              </a:rPr>
              <a:t>经营理念</a:t>
            </a:r>
          </a:p>
        </p:txBody>
      </p:sp>
      <p:sp>
        <p:nvSpPr>
          <p:cNvPr id="32" name="矩形 31"/>
          <p:cNvSpPr/>
          <p:nvPr/>
        </p:nvSpPr>
        <p:spPr>
          <a:xfrm>
            <a:off x="8831511" y="4149080"/>
            <a:ext cx="1859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 lvl="0" marL="457200">
              <a:buFont charset="2" pitchFamily="2" typeface="Wingdings"/>
              <a:buChar char="l"/>
            </a:pPr>
            <a:r>
              <a:rPr altLang="en-US" lang="zh-CN" smtClean="0" sz="2400">
                <a:solidFill>
                  <a:srgbClr val="EEECE1">
                    <a:lumMod val="25000"/>
                  </a:srgbClr>
                </a:solidFill>
                <a:latin charset="-122" pitchFamily="34" typeface="微软雅黑"/>
                <a:ea charset="-122" pitchFamily="34" typeface="微软雅黑"/>
              </a:rPr>
              <a:t>企业信条</a:t>
            </a:r>
          </a:p>
        </p:txBody>
      </p:sp>
      <p:sp>
        <p:nvSpPr>
          <p:cNvPr id="19" name="文本框 3"/>
          <p:cNvSpPr txBox="1"/>
          <p:nvPr/>
        </p:nvSpPr>
        <p:spPr>
          <a:xfrm>
            <a:off x="8815199" y="4692277"/>
            <a:ext cx="2160240" cy="4572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indent="-457200" marL="457200">
              <a:buFont charset="2" pitchFamily="2" typeface="Wingdings"/>
              <a:buChar char="l"/>
            </a:pPr>
            <a:r>
              <a:rPr altLang="en-US" lang="zh-CN" smtClean="0" sz="2400">
                <a:solidFill>
                  <a:schemeClr val="bg2">
                    <a:lumMod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企业资质</a:t>
            </a:r>
          </a:p>
        </p:txBody>
      </p:sp>
      <p:sp>
        <p:nvSpPr>
          <p:cNvPr id="20" name="文本框 3"/>
          <p:cNvSpPr txBox="1"/>
          <p:nvPr/>
        </p:nvSpPr>
        <p:spPr>
          <a:xfrm>
            <a:off x="6921202" y="5282158"/>
            <a:ext cx="2160240" cy="4572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indent="-457200" marL="457200">
              <a:buFont charset="2" pitchFamily="2" typeface="Wingdings"/>
              <a:buChar char="l"/>
            </a:pPr>
            <a:r>
              <a:rPr altLang="en-US" lang="zh-CN" smtClean="0" sz="2400">
                <a:solidFill>
                  <a:schemeClr val="bg2">
                    <a:lumMod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荣誉时刻</a:t>
            </a:r>
          </a:p>
        </p:txBody>
      </p:sp>
    </p:spTree>
    <p:extLst>
      <p:ext uri="{BB962C8B-B14F-4D97-AF65-F5344CB8AC3E}">
        <p14:creationId val="2770583766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 id="1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00" fill="hold" id="11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1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19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decel="100000" fill="hold" id="2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fill="hold" grpId="0" id="35" nodeType="after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3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3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4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4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5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5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5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5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6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6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6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6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23"/>
      <p:bldP grpId="0" spid="35"/>
      <p:bldP grpId="0" spid="18"/>
      <p:bldP grpId="0" spid="29"/>
      <p:bldP grpId="0" spid="30"/>
      <p:bldP grpId="0" spid="31"/>
      <p:bldP grpId="0" spid="32"/>
      <p:bldP grpId="0" spid="19"/>
      <p:bldP grpId="0" spid="20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022857" y="169476"/>
            <a:ext cx="266429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品牌价值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210165" y="1821887"/>
            <a:ext cx="2229617" cy="1098725"/>
            <a:chOff x="3210165" y="1821887"/>
            <a:chExt cx="2229617" cy="1098725"/>
          </a:xfrm>
        </p:grpSpPr>
        <p:grpSp>
          <p:nvGrpSpPr>
            <p:cNvPr id="4" name="组合 3"/>
            <p:cNvGrpSpPr/>
            <p:nvPr/>
          </p:nvGrpSpPr>
          <p:grpSpPr>
            <a:xfrm>
              <a:off x="3210165" y="1821887"/>
              <a:ext cx="2229617" cy="1098725"/>
              <a:chOff x="3210165" y="1821887"/>
              <a:chExt cx="2229617" cy="1098725"/>
            </a:xfrm>
          </p:grpSpPr>
          <p:sp>
            <p:nvSpPr>
              <p:cNvPr id="6" name="任意多边形 5"/>
              <p:cNvSpPr/>
              <p:nvPr/>
            </p:nvSpPr>
            <p:spPr>
              <a:xfrm>
                <a:off x="3210165" y="1821887"/>
                <a:ext cx="2229617" cy="1098725"/>
              </a:xfrm>
              <a:custGeom>
                <a:gdLst>
                  <a:gd fmla="*/ 1102282 w 2185862" name="connsiteX0"/>
                  <a:gd fmla="*/ 0 h 1075799" name="connsiteY0"/>
                  <a:gd fmla="*/ 1424014 w 2185862" name="connsiteX1"/>
                  <a:gd fmla="*/ 314408 h 1075799" name="connsiteY1"/>
                  <a:gd fmla="*/ 1080299 w 2185862" name="connsiteX2"/>
                  <a:gd fmla="*/ 632592 h 1075799" name="connsiteY2"/>
                  <a:gd fmla="*/ 1754062 w 2185862" name="connsiteX3"/>
                  <a:gd fmla="*/ 634226 h 1075799" name="connsiteY3"/>
                  <a:gd fmla="*/ 2185862 w 2185862" name="connsiteX4"/>
                  <a:gd fmla="*/ 1075799 h 1075799" name="connsiteY4"/>
                  <a:gd fmla="*/ 305667 w 2185862" name="connsiteX5"/>
                  <a:gd fmla="*/ 1066274 h 1075799" name="connsiteY5"/>
                  <a:gd fmla="*/ 305768 w 2185862" name="connsiteX6"/>
                  <a:gd fmla="*/ 1065959 h 1075799" name="connsiteY6"/>
                  <a:gd fmla="*/ 0 w 2185862" name="connsiteX7"/>
                  <a:gd fmla="*/ 1067499 h 1075799" name="connsiteY7"/>
                  <a:gd fmla="*/ 442976 w 2185862" name="connsiteX8"/>
                  <a:gd fmla="*/ 638502 h 1075799" name="connsiteY8"/>
                  <a:gd fmla="*/ 445367 w 2185862" name="connsiteX9"/>
                  <a:gd fmla="*/ 631051 h 1075799" name="connsiteY9"/>
                  <a:gd fmla="*/ 450656 w 2185862" name="connsiteX10"/>
                  <a:gd fmla="*/ 631064 h 1075799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075799" w="2185862">
                    <a:moveTo>
                      <a:pt x="1102282" y="0"/>
                    </a:moveTo>
                    <a:lnTo>
                      <a:pt x="1424014" y="314408"/>
                    </a:lnTo>
                    <a:lnTo>
                      <a:pt x="1080299" y="632592"/>
                    </a:lnTo>
                    <a:lnTo>
                      <a:pt x="1754062" y="634226"/>
                    </a:lnTo>
                    <a:lnTo>
                      <a:pt x="2185862" y="1075799"/>
                    </a:lnTo>
                    <a:lnTo>
                      <a:pt x="305667" y="1066274"/>
                    </a:lnTo>
                    <a:lnTo>
                      <a:pt x="305768" y="1065959"/>
                    </a:lnTo>
                    <a:lnTo>
                      <a:pt x="0" y="1067499"/>
                    </a:lnTo>
                    <a:lnTo>
                      <a:pt x="442976" y="638502"/>
                    </a:lnTo>
                    <a:lnTo>
                      <a:pt x="445367" y="631051"/>
                    </a:lnTo>
                    <a:lnTo>
                      <a:pt x="450656" y="631064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4290" lIns="68580" rIns="68580" tIns="34290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013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3687153" y="2536849"/>
                <a:ext cx="293487" cy="317202"/>
                <a:chOff x="6127750" y="1165225"/>
                <a:chExt cx="314325" cy="339725"/>
              </a:xfrm>
              <a:solidFill>
                <a:schemeClr val="bg1"/>
              </a:solidFill>
            </p:grpSpPr>
            <p:sp>
              <p:nvSpPr>
                <p:cNvPr id="8" name="Freeform 178"/>
                <p:cNvSpPr>
                  <a:spLocks noEditPoints="1"/>
                </p:cNvSpPr>
                <p:nvPr/>
              </p:nvSpPr>
              <p:spPr bwMode="auto">
                <a:xfrm>
                  <a:off x="6127750" y="1165225"/>
                  <a:ext cx="314325" cy="339725"/>
                </a:xfrm>
                <a:custGeom>
                  <a:gdLst>
                    <a:gd fmla="*/ 303 w 312" name="T0"/>
                    <a:gd fmla="*/ 78 h 337" name="T1"/>
                    <a:gd fmla="*/ 285 w 312" name="T2"/>
                    <a:gd fmla="*/ 16 h 337" name="T3"/>
                    <a:gd fmla="*/ 273 w 312" name="T4"/>
                    <a:gd fmla="*/ 7 h 337" name="T5"/>
                    <a:gd fmla="*/ 273 w 312" name="T6"/>
                    <a:gd fmla="*/ 7 h 337" name="T7"/>
                    <a:gd fmla="*/ 261 w 312" name="T8"/>
                    <a:gd fmla="*/ 16 h 337" name="T9"/>
                    <a:gd fmla="*/ 218 w 312" name="T10"/>
                    <a:gd fmla="*/ 39 h 337" name="T11"/>
                    <a:gd fmla="*/ 167 w 312" name="T12"/>
                    <a:gd fmla="*/ 8 h 337" name="T13"/>
                    <a:gd fmla="*/ 156 w 312" name="T14"/>
                    <a:gd fmla="*/ 0 h 337" name="T15"/>
                    <a:gd fmla="*/ 156 w 312" name="T16"/>
                    <a:gd fmla="*/ 0 h 337" name="T17"/>
                    <a:gd fmla="*/ 144 w 312" name="T18"/>
                    <a:gd fmla="*/ 8 h 337" name="T19"/>
                    <a:gd fmla="*/ 93 w 312" name="T20"/>
                    <a:gd fmla="*/ 39 h 337" name="T21"/>
                    <a:gd fmla="*/ 50 w 312" name="T22"/>
                    <a:gd fmla="*/ 16 h 337" name="T23"/>
                    <a:gd fmla="*/ 38 w 312" name="T24"/>
                    <a:gd fmla="*/ 7 h 337" name="T25"/>
                    <a:gd fmla="*/ 26 w 312" name="T26"/>
                    <a:gd fmla="*/ 16 h 337" name="T27"/>
                    <a:gd fmla="*/ 8 w 312" name="T28"/>
                    <a:gd fmla="*/ 78 h 337" name="T29"/>
                    <a:gd fmla="*/ 18 w 312" name="T30"/>
                    <a:gd fmla="*/ 212 h 337" name="T31"/>
                    <a:gd fmla="*/ 151 w 312" name="T32"/>
                    <a:gd fmla="*/ 336 h 337" name="T33"/>
                    <a:gd fmla="*/ 156 w 312" name="T34"/>
                    <a:gd fmla="*/ 337 h 337" name="T35"/>
                    <a:gd fmla="*/ 160 w 312" name="T36"/>
                    <a:gd fmla="*/ 336 h 337" name="T37"/>
                    <a:gd fmla="*/ 294 w 312" name="T38"/>
                    <a:gd fmla="*/ 212 h 337" name="T39"/>
                    <a:gd fmla="*/ 303 w 312" name="T40"/>
                    <a:gd fmla="*/ 78 h 337" name="T41"/>
                    <a:gd fmla="*/ 269 w 312" name="T42"/>
                    <a:gd fmla="*/ 201 h 337" name="T43"/>
                    <a:gd fmla="*/ 156 w 312" name="T44"/>
                    <a:gd fmla="*/ 307 h 337" name="T45"/>
                    <a:gd fmla="*/ 42 w 312" name="T46"/>
                    <a:gd fmla="*/ 201 h 337" name="T47"/>
                    <a:gd fmla="*/ 34 w 312" name="T48"/>
                    <a:gd fmla="*/ 85 h 337" name="T49"/>
                    <a:gd fmla="*/ 43 w 312" name="T50"/>
                    <a:gd fmla="*/ 50 h 337" name="T51"/>
                    <a:gd fmla="*/ 93 w 312" name="T52"/>
                    <a:gd fmla="*/ 69 h 337" name="T53"/>
                    <a:gd fmla="*/ 156 w 312" name="T54"/>
                    <a:gd fmla="*/ 39 h 337" name="T55"/>
                    <a:gd fmla="*/ 218 w 312" name="T56"/>
                    <a:gd fmla="*/ 69 h 337" name="T57"/>
                    <a:gd fmla="*/ 269 w 312" name="T58"/>
                    <a:gd fmla="*/ 50 h 337" name="T59"/>
                    <a:gd fmla="*/ 269 w 312" name="T60"/>
                    <a:gd fmla="*/ 201 h 337" name="T6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b="b" l="0" r="r" t="0"/>
                  <a:pathLst>
                    <a:path h="337" w="312">
                      <a:moveTo>
                        <a:pt x="303" y="78"/>
                      </a:moveTo>
                      <a:cubicBezTo>
                        <a:pt x="297" y="42"/>
                        <a:pt x="286" y="17"/>
                        <a:pt x="285" y="16"/>
                      </a:cubicBezTo>
                      <a:cubicBezTo>
                        <a:pt x="283" y="11"/>
                        <a:pt x="279" y="7"/>
                        <a:pt x="273" y="7"/>
                      </a:cubicBezTo>
                      <a:cubicBezTo>
                        <a:pt x="273" y="7"/>
                        <a:pt x="273" y="7"/>
                        <a:pt x="273" y="7"/>
                      </a:cubicBezTo>
                      <a:cubicBezTo>
                        <a:pt x="268" y="7"/>
                        <a:pt x="264" y="10"/>
                        <a:pt x="261" y="16"/>
                      </a:cubicBezTo>
                      <a:cubicBezTo>
                        <a:pt x="260" y="17"/>
                        <a:pt x="249" y="39"/>
                        <a:pt x="218" y="39"/>
                      </a:cubicBezTo>
                      <a:cubicBezTo>
                        <a:pt x="186" y="39"/>
                        <a:pt x="168" y="10"/>
                        <a:pt x="167" y="8"/>
                      </a:cubicBezTo>
                      <a:cubicBezTo>
                        <a:pt x="165" y="3"/>
                        <a:pt x="161" y="0"/>
                        <a:pt x="156" y="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1" y="0"/>
                        <a:pt x="147" y="3"/>
                        <a:pt x="144" y="8"/>
                      </a:cubicBezTo>
                      <a:cubicBezTo>
                        <a:pt x="143" y="9"/>
                        <a:pt x="126" y="39"/>
                        <a:pt x="93" y="39"/>
                      </a:cubicBezTo>
                      <a:cubicBezTo>
                        <a:pt x="62" y="39"/>
                        <a:pt x="51" y="17"/>
                        <a:pt x="50" y="16"/>
                      </a:cubicBezTo>
                      <a:cubicBezTo>
                        <a:pt x="48" y="10"/>
                        <a:pt x="43" y="7"/>
                        <a:pt x="38" y="7"/>
                      </a:cubicBezTo>
                      <a:cubicBezTo>
                        <a:pt x="33" y="7"/>
                        <a:pt x="28" y="10"/>
                        <a:pt x="26" y="16"/>
                      </a:cubicBezTo>
                      <a:cubicBezTo>
                        <a:pt x="26" y="17"/>
                        <a:pt x="15" y="42"/>
                        <a:pt x="8" y="78"/>
                      </a:cubicBezTo>
                      <a:cubicBezTo>
                        <a:pt x="0" y="127"/>
                        <a:pt x="3" y="173"/>
                        <a:pt x="18" y="212"/>
                      </a:cubicBezTo>
                      <a:cubicBezTo>
                        <a:pt x="39" y="269"/>
                        <a:pt x="84" y="311"/>
                        <a:pt x="151" y="336"/>
                      </a:cubicBezTo>
                      <a:cubicBezTo>
                        <a:pt x="153" y="337"/>
                        <a:pt x="154" y="337"/>
                        <a:pt x="156" y="337"/>
                      </a:cubicBezTo>
                      <a:cubicBezTo>
                        <a:pt x="157" y="337"/>
                        <a:pt x="159" y="337"/>
                        <a:pt x="160" y="336"/>
                      </a:cubicBezTo>
                      <a:cubicBezTo>
                        <a:pt x="228" y="311"/>
                        <a:pt x="273" y="269"/>
                        <a:pt x="294" y="212"/>
                      </a:cubicBezTo>
                      <a:cubicBezTo>
                        <a:pt x="309" y="173"/>
                        <a:pt x="312" y="127"/>
                        <a:pt x="303" y="78"/>
                      </a:cubicBezTo>
                      <a:close/>
                      <a:moveTo>
                        <a:pt x="269" y="201"/>
                      </a:moveTo>
                      <a:cubicBezTo>
                        <a:pt x="251" y="248"/>
                        <a:pt x="213" y="284"/>
                        <a:pt x="156" y="307"/>
                      </a:cubicBezTo>
                      <a:cubicBezTo>
                        <a:pt x="98" y="284"/>
                        <a:pt x="60" y="248"/>
                        <a:pt x="42" y="201"/>
                      </a:cubicBezTo>
                      <a:cubicBezTo>
                        <a:pt x="26" y="159"/>
                        <a:pt x="29" y="115"/>
                        <a:pt x="34" y="85"/>
                      </a:cubicBezTo>
                      <a:cubicBezTo>
                        <a:pt x="37" y="71"/>
                        <a:pt x="40" y="60"/>
                        <a:pt x="43" y="50"/>
                      </a:cubicBezTo>
                      <a:cubicBezTo>
                        <a:pt x="53" y="60"/>
                        <a:pt x="70" y="69"/>
                        <a:pt x="93" y="69"/>
                      </a:cubicBezTo>
                      <a:cubicBezTo>
                        <a:pt x="123" y="69"/>
                        <a:pt x="144" y="52"/>
                        <a:pt x="156" y="39"/>
                      </a:cubicBezTo>
                      <a:cubicBezTo>
                        <a:pt x="168" y="52"/>
                        <a:pt x="188" y="69"/>
                        <a:pt x="218" y="69"/>
                      </a:cubicBezTo>
                      <a:cubicBezTo>
                        <a:pt x="242" y="69"/>
                        <a:pt x="258" y="60"/>
                        <a:pt x="269" y="50"/>
                      </a:cubicBezTo>
                      <a:cubicBezTo>
                        <a:pt x="278" y="82"/>
                        <a:pt x="291" y="144"/>
                        <a:pt x="269" y="2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bIns="34290" lIns="68580" rIns="68580" tIns="34290"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013">
                    <a:latin typeface="+mn-lt"/>
                    <a:ea typeface="+mn-ea"/>
                  </a:endParaRPr>
                </a:p>
              </p:txBody>
            </p:sp>
            <p:sp>
              <p:nvSpPr>
                <p:cNvPr id="9" name="Freeform 179"/>
                <p:cNvSpPr/>
                <p:nvPr/>
              </p:nvSpPr>
              <p:spPr bwMode="auto">
                <a:xfrm>
                  <a:off x="6259513" y="1247775"/>
                  <a:ext cx="50800" cy="122238"/>
                </a:xfrm>
                <a:custGeom>
                  <a:gdLst>
                    <a:gd fmla="*/ 42 w 50" name="T0"/>
                    <a:gd fmla="*/ 122 h 122" name="T1"/>
                    <a:gd fmla="*/ 50 w 50" name="T2"/>
                    <a:gd fmla="*/ 0 h 122" name="T3"/>
                    <a:gd fmla="*/ 0 w 50" name="T4"/>
                    <a:gd fmla="*/ 0 h 122" name="T5"/>
                    <a:gd fmla="*/ 8 w 50" name="T6"/>
                    <a:gd fmla="*/ 122 h 122" name="T7"/>
                    <a:gd fmla="*/ 42 w 50" name="T8"/>
                    <a:gd fmla="*/ 122 h 12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22" w="50">
                      <a:moveTo>
                        <a:pt x="42" y="122"/>
                      </a:moveTo>
                      <a:cubicBezTo>
                        <a:pt x="45" y="82"/>
                        <a:pt x="47" y="41"/>
                        <a:pt x="50" y="0"/>
                      </a:cubicBezTo>
                      <a:cubicBezTo>
                        <a:pt x="33" y="0"/>
                        <a:pt x="17" y="0"/>
                        <a:pt x="0" y="0"/>
                      </a:cubicBezTo>
                      <a:cubicBezTo>
                        <a:pt x="3" y="41"/>
                        <a:pt x="5" y="82"/>
                        <a:pt x="8" y="122"/>
                      </a:cubicBezTo>
                      <a:cubicBezTo>
                        <a:pt x="19" y="122"/>
                        <a:pt x="31" y="122"/>
                        <a:pt x="42" y="1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bIns="34290" lIns="68580" rIns="68580" tIns="34290"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013">
                    <a:latin typeface="+mn-lt"/>
                    <a:ea typeface="+mn-ea"/>
                  </a:endParaRPr>
                </a:p>
              </p:txBody>
            </p:sp>
            <p:sp>
              <p:nvSpPr>
                <p:cNvPr id="10" name="Oval 180"/>
                <p:cNvSpPr>
                  <a:spLocks noChangeArrowheads="1"/>
                </p:cNvSpPr>
                <p:nvPr/>
              </p:nvSpPr>
              <p:spPr bwMode="auto">
                <a:xfrm>
                  <a:off x="6259513" y="1382713"/>
                  <a:ext cx="50800" cy="50800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 bIns="34290" lIns="68580" rIns="68580" tIns="34290"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013"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5" name="矩形 4"/>
            <p:cNvSpPr>
              <a:spLocks noChangeArrowheads="1"/>
            </p:cNvSpPr>
            <p:nvPr/>
          </p:nvSpPr>
          <p:spPr bwMode="auto">
            <a:xfrm>
              <a:off x="4243077" y="2554836"/>
              <a:ext cx="848346" cy="2819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87" lIns="68573" rIns="68573" tIns="34287" wrap="none">
              <a:spAutoFit/>
            </a:bodyPr>
            <a:lstStyle/>
            <a:p>
              <a:pPr algn="ctr"/>
              <a:r>
                <a:rPr altLang="en-US" b="1" lang="zh-CN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您的内容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623780" y="3545311"/>
            <a:ext cx="2541119" cy="1107190"/>
            <a:chOff x="4623780" y="3545311"/>
            <a:chExt cx="2541119" cy="1107190"/>
          </a:xfrm>
        </p:grpSpPr>
        <p:grpSp>
          <p:nvGrpSpPr>
            <p:cNvPr id="12" name="组合 11"/>
            <p:cNvGrpSpPr/>
            <p:nvPr/>
          </p:nvGrpSpPr>
          <p:grpSpPr>
            <a:xfrm>
              <a:off x="4623780" y="3545311"/>
              <a:ext cx="2541119" cy="1107190"/>
              <a:chOff x="4623780" y="3545311"/>
              <a:chExt cx="2541119" cy="1107190"/>
            </a:xfrm>
          </p:grpSpPr>
          <p:sp>
            <p:nvSpPr>
              <p:cNvPr id="14" name="任意多边形 13"/>
              <p:cNvSpPr/>
              <p:nvPr/>
            </p:nvSpPr>
            <p:spPr>
              <a:xfrm>
                <a:off x="4623780" y="3545311"/>
                <a:ext cx="2541119" cy="1107190"/>
              </a:xfrm>
              <a:custGeom>
                <a:gdLst>
                  <a:gd fmla="*/ 1426945 w 2490608" name="connsiteX0"/>
                  <a:gd fmla="*/ 0 h 1084709" name="connsiteY0"/>
                  <a:gd fmla="*/ 1728455 w 2490608" name="connsiteX1"/>
                  <a:gd fmla="*/ 302403 h 1084709" name="connsiteY1"/>
                  <a:gd fmla="*/ 1288915 w 2490608" name="connsiteX2"/>
                  <a:gd fmla="*/ 645236 h 1084709" name="connsiteY2"/>
                  <a:gd fmla="*/ 2063571 w 2490608" name="connsiteX3"/>
                  <a:gd fmla="*/ 642114 h 1084709" name="connsiteY3"/>
                  <a:gd fmla="*/ 2490608 w 2490608" name="connsiteX4"/>
                  <a:gd fmla="*/ 1078676 h 1084709" name="connsiteY4"/>
                  <a:gd fmla="*/ 486636 w 2490608" name="connsiteX5"/>
                  <a:gd fmla="*/ 1083634 h 1084709" name="connsiteY5"/>
                  <a:gd fmla="*/ 486757 w 2490608" name="connsiteX6"/>
                  <a:gd fmla="*/ 1083106 h 1084709" name="connsiteY6"/>
                  <a:gd fmla="*/ 0 w 2490608" name="connsiteX7"/>
                  <a:gd fmla="*/ 1084709 h 1084709" name="connsiteY7"/>
                  <a:gd fmla="*/ 1426945 w 2490608" name="connsiteX8"/>
                  <a:gd fmla="*/ 0 h 1084709" name="connsiteY8"/>
                  <a:gd fmla="*/ 1426945 w 3066871" name="connsiteX9"/>
                  <a:gd fmla="*/ 0 h 1084709" name="connsiteY9"/>
                  <a:gd fmla="*/ 1426945 w 4106013" name="connsiteX10"/>
                  <a:gd fmla="*/ 0 h 1084709" name="connsiteY10"/>
                  <a:gd fmla="*/ 1426945 w 4106013" name="connsiteX11"/>
                  <a:gd fmla="*/ 0 h 1084709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1084709" w="2490608">
                    <a:moveTo>
                      <a:pt x="1426945" y="0"/>
                    </a:moveTo>
                    <a:lnTo>
                      <a:pt x="1728455" y="302403"/>
                    </a:lnTo>
                    <a:lnTo>
                      <a:pt x="1288915" y="645236"/>
                    </a:lnTo>
                    <a:lnTo>
                      <a:pt x="2063571" y="642114"/>
                    </a:lnTo>
                    <a:lnTo>
                      <a:pt x="2490608" y="1078676"/>
                    </a:lnTo>
                    <a:lnTo>
                      <a:pt x="486636" y="1083634"/>
                    </a:lnTo>
                    <a:cubicBezTo>
                      <a:pt x="486676" y="1083458"/>
                      <a:pt x="486717" y="1083282"/>
                      <a:pt x="486757" y="1083106"/>
                    </a:cubicBezTo>
                    <a:lnTo>
                      <a:pt x="0" y="1084709"/>
                    </a:lnTo>
                    <a:lnTo>
                      <a:pt x="1426945" y="0"/>
                    </a:lnTo>
                    <a:close/>
                  </a:path>
                </a:pathLst>
              </a:custGeom>
              <a:solidFill>
                <a:srgbClr val="0070C0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4290" lIns="68580" rIns="68580" tIns="34290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013"/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5303118" y="4207675"/>
                <a:ext cx="303806" cy="432828"/>
                <a:chOff x="7896225" y="2422639"/>
                <a:chExt cx="360015" cy="512910"/>
              </a:xfrm>
              <a:solidFill>
                <a:schemeClr val="bg1"/>
              </a:solidFill>
            </p:grpSpPr>
            <p:sp>
              <p:nvSpPr>
                <p:cNvPr id="16" name="Freeform 775"/>
                <p:cNvSpPr>
                  <a:spLocks noEditPoints="1"/>
                </p:cNvSpPr>
                <p:nvPr/>
              </p:nvSpPr>
              <p:spPr bwMode="auto">
                <a:xfrm>
                  <a:off x="8075788" y="2935549"/>
                  <a:ext cx="14223" cy="0"/>
                </a:xfrm>
                <a:custGeom>
                  <a:gdLst>
                    <a:gd fmla="*/ 1 w 15" name="T0"/>
                    <a:gd fmla="*/ 0 w 15" name="T1"/>
                    <a:gd fmla="*/ 0 w 15" name="T2"/>
                    <a:gd fmla="*/ 1 w 15" name="T3"/>
                    <a:gd fmla="*/ 2 w 15" name="T4"/>
                    <a:gd fmla="*/ 2 w 15" name="T5"/>
                    <a:gd fmla="*/ 2 w 15" name="T6"/>
                    <a:gd fmla="*/ 3 w 15" name="T7"/>
                    <a:gd fmla="*/ 3 w 15" name="T8"/>
                    <a:gd fmla="*/ 3 w 15" name="T9"/>
                    <a:gd fmla="*/ 4 w 15" name="T10"/>
                    <a:gd fmla="*/ 4 w 15" name="T11"/>
                    <a:gd fmla="*/ 4 w 15" name="T12"/>
                    <a:gd fmla="*/ 5 w 15" name="T13"/>
                    <a:gd fmla="*/ 5 w 15" name="T14"/>
                    <a:gd fmla="*/ 5 w 15" name="T15"/>
                    <a:gd fmla="*/ 6 w 15" name="T16"/>
                    <a:gd fmla="*/ 6 w 15" name="T17"/>
                    <a:gd fmla="*/ 6 w 15" name="T18"/>
                    <a:gd fmla="*/ 7 w 15" name="T19"/>
                    <a:gd fmla="*/ 7 w 15" name="T20"/>
                    <a:gd fmla="*/ 7 w 15" name="T21"/>
                    <a:gd fmla="*/ 8 w 15" name="T22"/>
                    <a:gd fmla="*/ 8 w 15" name="T23"/>
                    <a:gd fmla="*/ 8 w 15" name="T24"/>
                    <a:gd fmla="*/ 9 w 15" name="T25"/>
                    <a:gd fmla="*/ 9 w 15" name="T26"/>
                    <a:gd fmla="*/ 9 w 15" name="T27"/>
                    <a:gd fmla="*/ 10 w 15" name="T28"/>
                    <a:gd fmla="*/ 10 w 15" name="T29"/>
                    <a:gd fmla="*/ 10 w 15" name="T30"/>
                    <a:gd fmla="*/ 12 w 15" name="T31"/>
                    <a:gd fmla="*/ 12 w 15" name="T32"/>
                    <a:gd fmla="*/ 13 w 15" name="T33"/>
                    <a:gd fmla="*/ 13 w 15" name="T34"/>
                    <a:gd fmla="*/ 13 w 15" name="T35"/>
                    <a:gd fmla="*/ 13 w 15" name="T36"/>
                    <a:gd fmla="*/ 14 w 15" name="T37"/>
                    <a:gd fmla="*/ 14 w 15" name="T38"/>
                    <a:gd fmla="*/ 14 w 15" name="T39"/>
                    <a:gd fmla="*/ 15 w 15" name="T40"/>
                    <a:gd fmla="*/ 15 w 15" name="T41"/>
                    <a:gd fmla="*/ 15 w 15" name="T42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  <a:cxn ang="0">
                      <a:pos x="T18" y="0"/>
                    </a:cxn>
                    <a:cxn ang="0">
                      <a:pos x="T19" y="0"/>
                    </a:cxn>
                    <a:cxn ang="0">
                      <a:pos x="T20" y="0"/>
                    </a:cxn>
                    <a:cxn ang="0">
                      <a:pos x="T21" y="0"/>
                    </a:cxn>
                    <a:cxn ang="0">
                      <a:pos x="T22" y="0"/>
                    </a:cxn>
                    <a:cxn ang="0">
                      <a:pos x="T23" y="0"/>
                    </a:cxn>
                    <a:cxn ang="0">
                      <a:pos x="T24" y="0"/>
                    </a:cxn>
                    <a:cxn ang="0">
                      <a:pos x="T25" y="0"/>
                    </a:cxn>
                    <a:cxn ang="0">
                      <a:pos x="T26" y="0"/>
                    </a:cxn>
                    <a:cxn ang="0">
                      <a:pos x="T27" y="0"/>
                    </a:cxn>
                    <a:cxn ang="0">
                      <a:pos x="T28" y="0"/>
                    </a:cxn>
                    <a:cxn ang="0">
                      <a:pos x="T29" y="0"/>
                    </a:cxn>
                    <a:cxn ang="0">
                      <a:pos x="T30" y="0"/>
                    </a:cxn>
                    <a:cxn ang="0">
                      <a:pos x="T31" y="0"/>
                    </a:cxn>
                    <a:cxn ang="0">
                      <a:pos x="T32" y="0"/>
                    </a:cxn>
                    <a:cxn ang="0">
                      <a:pos x="T33" y="0"/>
                    </a:cxn>
                    <a:cxn ang="0">
                      <a:pos x="T34" y="0"/>
                    </a:cxn>
                    <a:cxn ang="0">
                      <a:pos x="T35" y="0"/>
                    </a:cxn>
                    <a:cxn ang="0">
                      <a:pos x="T36" y="0"/>
                    </a:cxn>
                    <a:cxn ang="0">
                      <a:pos x="T37" y="0"/>
                    </a:cxn>
                    <a:cxn ang="0">
                      <a:pos x="T38" y="0"/>
                    </a:cxn>
                    <a:cxn ang="0">
                      <a:pos x="T39" y="0"/>
                    </a:cxn>
                    <a:cxn ang="0">
                      <a:pos x="T40" y="0"/>
                    </a:cxn>
                    <a:cxn ang="0">
                      <a:pos x="T41" y="0"/>
                    </a:cxn>
                    <a:cxn ang="0">
                      <a:pos x="T42" y="0"/>
                    </a:cxn>
                  </a:cxnLst>
                  <a:rect b="b" l="0" r="r" t="0"/>
                  <a:pathLst>
                    <a:path w="1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6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7" y="0"/>
                      </a:move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6" y="0"/>
                        <a:pt x="7" y="0"/>
                        <a:pt x="7" y="0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moveTo>
                        <a:pt x="8" y="0"/>
                      </a:move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8" y="0"/>
                        <a:pt x="8" y="0"/>
                      </a:cubicBezTo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moveTo>
                        <a:pt x="9" y="0"/>
                      </a:move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9" y="0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moveTo>
                        <a:pt x="10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10" y="0"/>
                      </a:cubicBezTo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moveTo>
                        <a:pt x="1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moveTo>
                        <a:pt x="14" y="0"/>
                      </a:move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moveTo>
                        <a:pt x="1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moveTo>
                        <a:pt x="15" y="0"/>
                      </a:moveTo>
                      <a:cubicBezTo>
                        <a:pt x="15" y="0"/>
                        <a:pt x="14" y="0"/>
                        <a:pt x="14" y="0"/>
                      </a:cubicBezTo>
                      <a:cubicBezTo>
                        <a:pt x="14" y="0"/>
                        <a:pt x="15" y="0"/>
                        <a:pt x="15" y="0"/>
                      </a:cubicBezTo>
                      <a:moveTo>
                        <a:pt x="1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moveTo>
                        <a:pt x="1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bIns="34290" lIns="68580" rIns="68580" tIns="34290"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013">
                    <a:latin typeface="+mn-lt"/>
                    <a:ea typeface="+mn-ea"/>
                  </a:endParaRPr>
                </a:p>
              </p:txBody>
            </p:sp>
            <p:sp>
              <p:nvSpPr>
                <p:cNvPr id="17" name="Freeform 777"/>
                <p:cNvSpPr>
                  <a:spLocks noEditPoints="1"/>
                </p:cNvSpPr>
                <p:nvPr/>
              </p:nvSpPr>
              <p:spPr bwMode="auto">
                <a:xfrm>
                  <a:off x="7924671" y="2574645"/>
                  <a:ext cx="93337" cy="180452"/>
                </a:xfrm>
                <a:custGeom>
                  <a:gdLst>
                    <a:gd fmla="*/ 0 w 97" name="T0"/>
                    <a:gd fmla="*/ 157 h 188" name="T1"/>
                    <a:gd fmla="*/ 0 w 97" name="T2"/>
                    <a:gd fmla="*/ 170 h 188" name="T3"/>
                    <a:gd fmla="*/ 19 w 97" name="T4"/>
                    <a:gd fmla="*/ 188 h 188" name="T5"/>
                    <a:gd fmla="*/ 78 w 97" name="T6"/>
                    <a:gd fmla="*/ 188 h 188" name="T7"/>
                    <a:gd fmla="*/ 97 w 97" name="T8"/>
                    <a:gd fmla="*/ 170 h 188" name="T9"/>
                    <a:gd fmla="*/ 97 w 97" name="T10"/>
                    <a:gd fmla="*/ 157 h 188" name="T11"/>
                    <a:gd fmla="*/ 87 w 97" name="T12"/>
                    <a:gd fmla="*/ 141 h 188" name="T13"/>
                    <a:gd fmla="*/ 87 w 97" name="T14"/>
                    <a:gd fmla="*/ 48 h 188" name="T15"/>
                    <a:gd fmla="*/ 97 w 97" name="T16"/>
                    <a:gd fmla="*/ 32 h 188" name="T17"/>
                    <a:gd fmla="*/ 97 w 97" name="T18"/>
                    <a:gd fmla="*/ 19 h 188" name="T19"/>
                    <a:gd fmla="*/ 78 w 97" name="T20"/>
                    <a:gd fmla="*/ 0 h 188" name="T21"/>
                    <a:gd fmla="*/ 19 w 97" name="T22"/>
                    <a:gd fmla="*/ 0 h 188" name="T23"/>
                    <a:gd fmla="*/ 0 w 97" name="T24"/>
                    <a:gd fmla="*/ 19 h 188" name="T25"/>
                    <a:gd fmla="*/ 0 w 97" name="T26"/>
                    <a:gd fmla="*/ 32 h 188" name="T27"/>
                    <a:gd fmla="*/ 10 w 97" name="T28"/>
                    <a:gd fmla="*/ 48 h 188" name="T29"/>
                    <a:gd fmla="*/ 10 w 97" name="T30"/>
                    <a:gd fmla="*/ 141 h 188" name="T31"/>
                    <a:gd fmla="*/ 0 w 97" name="T32"/>
                    <a:gd fmla="*/ 157 h 188" name="T33"/>
                    <a:gd fmla="*/ 23 w 97" name="T34"/>
                    <a:gd fmla="*/ 161 h 188" name="T35"/>
                    <a:gd fmla="*/ 33 w 97" name="T36"/>
                    <a:gd fmla="*/ 150 h 188" name="T37"/>
                    <a:gd fmla="*/ 33 w 97" name="T38"/>
                    <a:gd fmla="*/ 39 h 188" name="T39"/>
                    <a:gd fmla="*/ 23 w 97" name="T40"/>
                    <a:gd fmla="*/ 28 h 188" name="T41"/>
                    <a:gd fmla="*/ 23 w 97" name="T42"/>
                    <a:gd fmla="*/ 23 h 188" name="T43"/>
                    <a:gd fmla="*/ 74 w 97" name="T44"/>
                    <a:gd fmla="*/ 23 h 188" name="T45"/>
                    <a:gd fmla="*/ 74 w 97" name="T46"/>
                    <a:gd fmla="*/ 28 h 188" name="T47"/>
                    <a:gd fmla="*/ 64 w 97" name="T48"/>
                    <a:gd fmla="*/ 39 h 188" name="T49"/>
                    <a:gd fmla="*/ 64 w 97" name="T50"/>
                    <a:gd fmla="*/ 150 h 188" name="T51"/>
                    <a:gd fmla="*/ 74 w 97" name="T52"/>
                    <a:gd fmla="*/ 161 h 188" name="T53"/>
                    <a:gd fmla="*/ 74 w 97" name="T54"/>
                    <a:gd fmla="*/ 166 h 188" name="T55"/>
                    <a:gd fmla="*/ 23 w 97" name="T56"/>
                    <a:gd fmla="*/ 166 h 188" name="T57"/>
                    <a:gd fmla="*/ 23 w 97" name="T58"/>
                    <a:gd fmla="*/ 161 h 188" name="T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b="b" l="0" r="r" t="0"/>
                  <a:pathLst>
                    <a:path h="188" w="97">
                      <a:moveTo>
                        <a:pt x="0" y="157"/>
                      </a:move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0" y="180"/>
                        <a:pt x="9" y="188"/>
                        <a:pt x="19" y="188"/>
                      </a:cubicBezTo>
                      <a:cubicBezTo>
                        <a:pt x="78" y="188"/>
                        <a:pt x="78" y="188"/>
                        <a:pt x="78" y="188"/>
                      </a:cubicBezTo>
                      <a:cubicBezTo>
                        <a:pt x="89" y="188"/>
                        <a:pt x="97" y="180"/>
                        <a:pt x="97" y="170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97" y="150"/>
                        <a:pt x="93" y="144"/>
                        <a:pt x="87" y="141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93" y="45"/>
                        <a:pt x="97" y="39"/>
                        <a:pt x="97" y="32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97" y="9"/>
                        <a:pt x="89" y="0"/>
                        <a:pt x="7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9"/>
                        <a:pt x="4" y="45"/>
                        <a:pt x="10" y="48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4" y="144"/>
                        <a:pt x="0" y="150"/>
                        <a:pt x="0" y="157"/>
                      </a:cubicBezTo>
                      <a:close/>
                      <a:moveTo>
                        <a:pt x="23" y="161"/>
                      </a:moveTo>
                      <a:cubicBezTo>
                        <a:pt x="29" y="161"/>
                        <a:pt x="33" y="156"/>
                        <a:pt x="33" y="150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3"/>
                        <a:pt x="29" y="28"/>
                        <a:pt x="23" y="28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69" y="28"/>
                        <a:pt x="64" y="33"/>
                        <a:pt x="64" y="3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6"/>
                        <a:pt x="69" y="161"/>
                        <a:pt x="74" y="161"/>
                      </a:cubicBezTo>
                      <a:cubicBezTo>
                        <a:pt x="74" y="166"/>
                        <a:pt x="74" y="166"/>
                        <a:pt x="74" y="166"/>
                      </a:cubicBezTo>
                      <a:cubicBezTo>
                        <a:pt x="23" y="166"/>
                        <a:pt x="23" y="166"/>
                        <a:pt x="23" y="166"/>
                      </a:cubicBezTo>
                      <a:lnTo>
                        <a:pt x="23" y="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bIns="34290" lIns="68580" rIns="68580" tIns="34290"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013">
                    <a:latin typeface="+mn-lt"/>
                    <a:ea typeface="+mn-ea"/>
                  </a:endParaRPr>
                </a:p>
              </p:txBody>
            </p:sp>
            <p:sp>
              <p:nvSpPr>
                <p:cNvPr id="18" name="Freeform 778"/>
                <p:cNvSpPr>
                  <a:spLocks noEditPoints="1"/>
                </p:cNvSpPr>
                <p:nvPr/>
              </p:nvSpPr>
              <p:spPr bwMode="auto">
                <a:xfrm>
                  <a:off x="8029564" y="2574645"/>
                  <a:ext cx="92448" cy="180452"/>
                </a:xfrm>
                <a:custGeom>
                  <a:gdLst>
                    <a:gd fmla="*/ 0 w 97" name="T0"/>
                    <a:gd fmla="*/ 157 h 188" name="T1"/>
                    <a:gd fmla="*/ 0 w 97" name="T2"/>
                    <a:gd fmla="*/ 170 h 188" name="T3"/>
                    <a:gd fmla="*/ 19 w 97" name="T4"/>
                    <a:gd fmla="*/ 188 h 188" name="T5"/>
                    <a:gd fmla="*/ 78 w 97" name="T6"/>
                    <a:gd fmla="*/ 188 h 188" name="T7"/>
                    <a:gd fmla="*/ 97 w 97" name="T8"/>
                    <a:gd fmla="*/ 170 h 188" name="T9"/>
                    <a:gd fmla="*/ 97 w 97" name="T10"/>
                    <a:gd fmla="*/ 157 h 188" name="T11"/>
                    <a:gd fmla="*/ 87 w 97" name="T12"/>
                    <a:gd fmla="*/ 141 h 188" name="T13"/>
                    <a:gd fmla="*/ 87 w 97" name="T14"/>
                    <a:gd fmla="*/ 48 h 188" name="T15"/>
                    <a:gd fmla="*/ 97 w 97" name="T16"/>
                    <a:gd fmla="*/ 32 h 188" name="T17"/>
                    <a:gd fmla="*/ 97 w 97" name="T18"/>
                    <a:gd fmla="*/ 19 h 188" name="T19"/>
                    <a:gd fmla="*/ 78 w 97" name="T20"/>
                    <a:gd fmla="*/ 0 h 188" name="T21"/>
                    <a:gd fmla="*/ 19 w 97" name="T22"/>
                    <a:gd fmla="*/ 0 h 188" name="T23"/>
                    <a:gd fmla="*/ 0 w 97" name="T24"/>
                    <a:gd fmla="*/ 19 h 188" name="T25"/>
                    <a:gd fmla="*/ 0 w 97" name="T26"/>
                    <a:gd fmla="*/ 32 h 188" name="T27"/>
                    <a:gd fmla="*/ 10 w 97" name="T28"/>
                    <a:gd fmla="*/ 48 h 188" name="T29"/>
                    <a:gd fmla="*/ 10 w 97" name="T30"/>
                    <a:gd fmla="*/ 141 h 188" name="T31"/>
                    <a:gd fmla="*/ 0 w 97" name="T32"/>
                    <a:gd fmla="*/ 157 h 188" name="T33"/>
                    <a:gd fmla="*/ 23 w 97" name="T34"/>
                    <a:gd fmla="*/ 161 h 188" name="T35"/>
                    <a:gd fmla="*/ 33 w 97" name="T36"/>
                    <a:gd fmla="*/ 150 h 188" name="T37"/>
                    <a:gd fmla="*/ 33 w 97" name="T38"/>
                    <a:gd fmla="*/ 39 h 188" name="T39"/>
                    <a:gd fmla="*/ 23 w 97" name="T40"/>
                    <a:gd fmla="*/ 28 h 188" name="T41"/>
                    <a:gd fmla="*/ 23 w 97" name="T42"/>
                    <a:gd fmla="*/ 23 h 188" name="T43"/>
                    <a:gd fmla="*/ 74 w 97" name="T44"/>
                    <a:gd fmla="*/ 23 h 188" name="T45"/>
                    <a:gd fmla="*/ 74 w 97" name="T46"/>
                    <a:gd fmla="*/ 28 h 188" name="T47"/>
                    <a:gd fmla="*/ 64 w 97" name="T48"/>
                    <a:gd fmla="*/ 39 h 188" name="T49"/>
                    <a:gd fmla="*/ 64 w 97" name="T50"/>
                    <a:gd fmla="*/ 150 h 188" name="T51"/>
                    <a:gd fmla="*/ 74 w 97" name="T52"/>
                    <a:gd fmla="*/ 161 h 188" name="T53"/>
                    <a:gd fmla="*/ 74 w 97" name="T54"/>
                    <a:gd fmla="*/ 166 h 188" name="T55"/>
                    <a:gd fmla="*/ 23 w 97" name="T56"/>
                    <a:gd fmla="*/ 166 h 188" name="T57"/>
                    <a:gd fmla="*/ 23 w 97" name="T58"/>
                    <a:gd fmla="*/ 161 h 188" name="T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b="b" l="0" r="r" t="0"/>
                  <a:pathLst>
                    <a:path h="188" w="97">
                      <a:moveTo>
                        <a:pt x="0" y="157"/>
                      </a:move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0" y="180"/>
                        <a:pt x="9" y="188"/>
                        <a:pt x="19" y="188"/>
                      </a:cubicBezTo>
                      <a:cubicBezTo>
                        <a:pt x="78" y="188"/>
                        <a:pt x="78" y="188"/>
                        <a:pt x="78" y="188"/>
                      </a:cubicBezTo>
                      <a:cubicBezTo>
                        <a:pt x="89" y="188"/>
                        <a:pt x="97" y="180"/>
                        <a:pt x="97" y="170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97" y="150"/>
                        <a:pt x="93" y="144"/>
                        <a:pt x="87" y="141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93" y="45"/>
                        <a:pt x="97" y="39"/>
                        <a:pt x="97" y="32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97" y="9"/>
                        <a:pt x="89" y="0"/>
                        <a:pt x="7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9"/>
                        <a:pt x="4" y="45"/>
                        <a:pt x="10" y="48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4" y="144"/>
                        <a:pt x="0" y="150"/>
                        <a:pt x="0" y="157"/>
                      </a:cubicBezTo>
                      <a:close/>
                      <a:moveTo>
                        <a:pt x="23" y="161"/>
                      </a:moveTo>
                      <a:cubicBezTo>
                        <a:pt x="29" y="161"/>
                        <a:pt x="33" y="156"/>
                        <a:pt x="33" y="150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3"/>
                        <a:pt x="29" y="28"/>
                        <a:pt x="23" y="28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69" y="28"/>
                        <a:pt x="64" y="33"/>
                        <a:pt x="64" y="3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6"/>
                        <a:pt x="69" y="161"/>
                        <a:pt x="74" y="161"/>
                      </a:cubicBezTo>
                      <a:cubicBezTo>
                        <a:pt x="74" y="166"/>
                        <a:pt x="74" y="166"/>
                        <a:pt x="74" y="166"/>
                      </a:cubicBezTo>
                      <a:cubicBezTo>
                        <a:pt x="23" y="166"/>
                        <a:pt x="23" y="166"/>
                        <a:pt x="23" y="166"/>
                      </a:cubicBezTo>
                      <a:lnTo>
                        <a:pt x="23" y="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bIns="34290" lIns="68580" rIns="68580" tIns="34290"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013">
                    <a:latin typeface="+mn-lt"/>
                    <a:ea typeface="+mn-ea"/>
                  </a:endParaRPr>
                </a:p>
              </p:txBody>
            </p:sp>
            <p:sp>
              <p:nvSpPr>
                <p:cNvPr id="19" name="Freeform 779"/>
                <p:cNvSpPr>
                  <a:spLocks noEditPoints="1"/>
                </p:cNvSpPr>
                <p:nvPr/>
              </p:nvSpPr>
              <p:spPr bwMode="auto">
                <a:xfrm>
                  <a:off x="8133568" y="2574645"/>
                  <a:ext cx="93337" cy="180452"/>
                </a:xfrm>
                <a:custGeom>
                  <a:gdLst>
                    <a:gd fmla="*/ 0 w 97" name="T0"/>
                    <a:gd fmla="*/ 157 h 188" name="T1"/>
                    <a:gd fmla="*/ 0 w 97" name="T2"/>
                    <a:gd fmla="*/ 170 h 188" name="T3"/>
                    <a:gd fmla="*/ 19 w 97" name="T4"/>
                    <a:gd fmla="*/ 188 h 188" name="T5"/>
                    <a:gd fmla="*/ 78 w 97" name="T6"/>
                    <a:gd fmla="*/ 188 h 188" name="T7"/>
                    <a:gd fmla="*/ 97 w 97" name="T8"/>
                    <a:gd fmla="*/ 170 h 188" name="T9"/>
                    <a:gd fmla="*/ 97 w 97" name="T10"/>
                    <a:gd fmla="*/ 157 h 188" name="T11"/>
                    <a:gd fmla="*/ 87 w 97" name="T12"/>
                    <a:gd fmla="*/ 141 h 188" name="T13"/>
                    <a:gd fmla="*/ 87 w 97" name="T14"/>
                    <a:gd fmla="*/ 48 h 188" name="T15"/>
                    <a:gd fmla="*/ 97 w 97" name="T16"/>
                    <a:gd fmla="*/ 32 h 188" name="T17"/>
                    <a:gd fmla="*/ 97 w 97" name="T18"/>
                    <a:gd fmla="*/ 19 h 188" name="T19"/>
                    <a:gd fmla="*/ 78 w 97" name="T20"/>
                    <a:gd fmla="*/ 0 h 188" name="T21"/>
                    <a:gd fmla="*/ 19 w 97" name="T22"/>
                    <a:gd fmla="*/ 0 h 188" name="T23"/>
                    <a:gd fmla="*/ 0 w 97" name="T24"/>
                    <a:gd fmla="*/ 19 h 188" name="T25"/>
                    <a:gd fmla="*/ 0 w 97" name="T26"/>
                    <a:gd fmla="*/ 32 h 188" name="T27"/>
                    <a:gd fmla="*/ 10 w 97" name="T28"/>
                    <a:gd fmla="*/ 48 h 188" name="T29"/>
                    <a:gd fmla="*/ 10 w 97" name="T30"/>
                    <a:gd fmla="*/ 141 h 188" name="T31"/>
                    <a:gd fmla="*/ 0 w 97" name="T32"/>
                    <a:gd fmla="*/ 157 h 188" name="T33"/>
                    <a:gd fmla="*/ 23 w 97" name="T34"/>
                    <a:gd fmla="*/ 161 h 188" name="T35"/>
                    <a:gd fmla="*/ 33 w 97" name="T36"/>
                    <a:gd fmla="*/ 150 h 188" name="T37"/>
                    <a:gd fmla="*/ 33 w 97" name="T38"/>
                    <a:gd fmla="*/ 39 h 188" name="T39"/>
                    <a:gd fmla="*/ 23 w 97" name="T40"/>
                    <a:gd fmla="*/ 28 h 188" name="T41"/>
                    <a:gd fmla="*/ 23 w 97" name="T42"/>
                    <a:gd fmla="*/ 23 h 188" name="T43"/>
                    <a:gd fmla="*/ 74 w 97" name="T44"/>
                    <a:gd fmla="*/ 23 h 188" name="T45"/>
                    <a:gd fmla="*/ 74 w 97" name="T46"/>
                    <a:gd fmla="*/ 28 h 188" name="T47"/>
                    <a:gd fmla="*/ 64 w 97" name="T48"/>
                    <a:gd fmla="*/ 39 h 188" name="T49"/>
                    <a:gd fmla="*/ 64 w 97" name="T50"/>
                    <a:gd fmla="*/ 150 h 188" name="T51"/>
                    <a:gd fmla="*/ 74 w 97" name="T52"/>
                    <a:gd fmla="*/ 161 h 188" name="T53"/>
                    <a:gd fmla="*/ 74 w 97" name="T54"/>
                    <a:gd fmla="*/ 166 h 188" name="T55"/>
                    <a:gd fmla="*/ 23 w 97" name="T56"/>
                    <a:gd fmla="*/ 166 h 188" name="T57"/>
                    <a:gd fmla="*/ 23 w 97" name="T58"/>
                    <a:gd fmla="*/ 161 h 188" name="T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b="b" l="0" r="r" t="0"/>
                  <a:pathLst>
                    <a:path h="188" w="97">
                      <a:moveTo>
                        <a:pt x="0" y="157"/>
                      </a:move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0" y="180"/>
                        <a:pt x="9" y="188"/>
                        <a:pt x="19" y="188"/>
                      </a:cubicBezTo>
                      <a:cubicBezTo>
                        <a:pt x="78" y="188"/>
                        <a:pt x="78" y="188"/>
                        <a:pt x="78" y="188"/>
                      </a:cubicBezTo>
                      <a:cubicBezTo>
                        <a:pt x="89" y="188"/>
                        <a:pt x="97" y="180"/>
                        <a:pt x="97" y="170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97" y="150"/>
                        <a:pt x="93" y="144"/>
                        <a:pt x="87" y="141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93" y="45"/>
                        <a:pt x="97" y="39"/>
                        <a:pt x="97" y="32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97" y="9"/>
                        <a:pt x="89" y="0"/>
                        <a:pt x="7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9"/>
                        <a:pt x="4" y="45"/>
                        <a:pt x="10" y="48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4" y="144"/>
                        <a:pt x="0" y="150"/>
                        <a:pt x="0" y="157"/>
                      </a:cubicBezTo>
                      <a:close/>
                      <a:moveTo>
                        <a:pt x="23" y="161"/>
                      </a:moveTo>
                      <a:cubicBezTo>
                        <a:pt x="29" y="161"/>
                        <a:pt x="33" y="156"/>
                        <a:pt x="33" y="150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3"/>
                        <a:pt x="29" y="28"/>
                        <a:pt x="23" y="28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69" y="28"/>
                        <a:pt x="64" y="33"/>
                        <a:pt x="64" y="3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6"/>
                        <a:pt x="69" y="161"/>
                        <a:pt x="74" y="161"/>
                      </a:cubicBezTo>
                      <a:cubicBezTo>
                        <a:pt x="74" y="166"/>
                        <a:pt x="74" y="166"/>
                        <a:pt x="74" y="166"/>
                      </a:cubicBezTo>
                      <a:cubicBezTo>
                        <a:pt x="23" y="166"/>
                        <a:pt x="23" y="166"/>
                        <a:pt x="23" y="166"/>
                      </a:cubicBezTo>
                      <a:lnTo>
                        <a:pt x="23" y="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bIns="34290" lIns="68580" rIns="68580" tIns="34290"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013">
                    <a:latin typeface="+mn-lt"/>
                    <a:ea typeface="+mn-ea"/>
                  </a:endParaRPr>
                </a:p>
              </p:txBody>
            </p:sp>
            <p:sp>
              <p:nvSpPr>
                <p:cNvPr id="20" name="Freeform 780"/>
                <p:cNvSpPr/>
                <p:nvPr/>
              </p:nvSpPr>
              <p:spPr bwMode="auto">
                <a:xfrm>
                  <a:off x="7912226" y="2763986"/>
                  <a:ext cx="327125" cy="38224"/>
                </a:xfrm>
                <a:custGeom>
                  <a:gdLst>
                    <a:gd fmla="*/ 335 w 341" name="T0"/>
                    <a:gd fmla="*/ 0 h 40" name="T1"/>
                    <a:gd fmla="*/ 6 w 341" name="T2"/>
                    <a:gd fmla="*/ 0 h 40" name="T3"/>
                    <a:gd fmla="*/ 0 w 341" name="T4"/>
                    <a:gd fmla="*/ 7 h 40" name="T5"/>
                    <a:gd fmla="*/ 0 w 341" name="T6"/>
                    <a:gd fmla="*/ 34 h 40" name="T7"/>
                    <a:gd fmla="*/ 6 w 341" name="T8"/>
                    <a:gd fmla="*/ 40 h 40" name="T9"/>
                    <a:gd fmla="*/ 335 w 341" name="T10"/>
                    <a:gd fmla="*/ 40 h 40" name="T11"/>
                    <a:gd fmla="*/ 341 w 341" name="T12"/>
                    <a:gd fmla="*/ 34 h 40" name="T13"/>
                    <a:gd fmla="*/ 341 w 341" name="T14"/>
                    <a:gd fmla="*/ 7 h 40" name="T15"/>
                    <a:gd fmla="*/ 335 w 341" name="T16"/>
                    <a:gd fmla="*/ 0 h 40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0" w="341">
                      <a:moveTo>
                        <a:pt x="335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7"/>
                        <a:pt x="3" y="40"/>
                        <a:pt x="6" y="40"/>
                      </a:cubicBezTo>
                      <a:cubicBezTo>
                        <a:pt x="335" y="40"/>
                        <a:pt x="335" y="40"/>
                        <a:pt x="335" y="40"/>
                      </a:cubicBezTo>
                      <a:cubicBezTo>
                        <a:pt x="338" y="40"/>
                        <a:pt x="341" y="37"/>
                        <a:pt x="341" y="34"/>
                      </a:cubicBezTo>
                      <a:cubicBezTo>
                        <a:pt x="341" y="7"/>
                        <a:pt x="341" y="7"/>
                        <a:pt x="341" y="7"/>
                      </a:cubicBezTo>
                      <a:cubicBezTo>
                        <a:pt x="341" y="3"/>
                        <a:pt x="338" y="0"/>
                        <a:pt x="33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bIns="34290" lIns="68580" rIns="68580" tIns="34290"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013">
                    <a:latin typeface="+mn-lt"/>
                    <a:ea typeface="+mn-ea"/>
                  </a:endParaRPr>
                </a:p>
              </p:txBody>
            </p:sp>
            <p:sp>
              <p:nvSpPr>
                <p:cNvPr id="21" name="Freeform 781"/>
                <p:cNvSpPr/>
                <p:nvPr/>
              </p:nvSpPr>
              <p:spPr bwMode="auto">
                <a:xfrm>
                  <a:off x="7896225" y="2422639"/>
                  <a:ext cx="360015" cy="140450"/>
                </a:xfrm>
                <a:custGeom>
                  <a:gdLst>
                    <a:gd fmla="*/ 369 w 375" name="T0"/>
                    <a:gd fmla="*/ 133 h 146" name="T1"/>
                    <a:gd fmla="*/ 193 w 375" name="T2"/>
                    <a:gd fmla="*/ 2 h 146" name="T3"/>
                    <a:gd fmla="*/ 182 w 375" name="T4"/>
                    <a:gd fmla="*/ 2 h 146" name="T5"/>
                    <a:gd fmla="*/ 6 w 375" name="T6"/>
                    <a:gd fmla="*/ 133 h 146" name="T7"/>
                    <a:gd fmla="*/ 12 w 375" name="T8"/>
                    <a:gd fmla="*/ 146 h 146" name="T9"/>
                    <a:gd fmla="*/ 363 w 375" name="T10"/>
                    <a:gd fmla="*/ 146 h 146" name="T11"/>
                    <a:gd fmla="*/ 369 w 375" name="T12"/>
                    <a:gd fmla="*/ 133 h 146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46" w="375">
                      <a:moveTo>
                        <a:pt x="369" y="133"/>
                      </a:moveTo>
                      <a:cubicBezTo>
                        <a:pt x="193" y="2"/>
                        <a:pt x="193" y="2"/>
                        <a:pt x="193" y="2"/>
                      </a:cubicBezTo>
                      <a:cubicBezTo>
                        <a:pt x="190" y="0"/>
                        <a:pt x="185" y="0"/>
                        <a:pt x="182" y="2"/>
                      </a:cubicBezTo>
                      <a:cubicBezTo>
                        <a:pt x="6" y="133"/>
                        <a:pt x="6" y="133"/>
                        <a:pt x="6" y="133"/>
                      </a:cubicBezTo>
                      <a:cubicBezTo>
                        <a:pt x="0" y="137"/>
                        <a:pt x="4" y="146"/>
                        <a:pt x="12" y="146"/>
                      </a:cubicBezTo>
                      <a:cubicBezTo>
                        <a:pt x="363" y="146"/>
                        <a:pt x="363" y="146"/>
                        <a:pt x="363" y="146"/>
                      </a:cubicBezTo>
                      <a:cubicBezTo>
                        <a:pt x="371" y="146"/>
                        <a:pt x="375" y="137"/>
                        <a:pt x="369" y="1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bIns="34290" lIns="68580" rIns="68580" tIns="34290"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013"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5816289" y="4283028"/>
              <a:ext cx="848346" cy="2819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87" lIns="68573" rIns="68573" tIns="34287" wrap="none">
              <a:spAutoFit/>
            </a:bodyPr>
            <a:lstStyle/>
            <a:p>
              <a:pPr algn="ctr"/>
              <a:r>
                <a:rPr altLang="en-US" b="1" lang="zh-CN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您的内容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17960" y="4203868"/>
            <a:ext cx="2359595" cy="443553"/>
            <a:chOff x="6717960" y="4203868"/>
            <a:chExt cx="2359595" cy="443553"/>
          </a:xfrm>
        </p:grpSpPr>
        <p:grpSp>
          <p:nvGrpSpPr>
            <p:cNvPr id="23" name="组合 22"/>
            <p:cNvGrpSpPr/>
            <p:nvPr/>
          </p:nvGrpSpPr>
          <p:grpSpPr>
            <a:xfrm>
              <a:off x="6717960" y="4203868"/>
              <a:ext cx="2359595" cy="443553"/>
              <a:chOff x="6717960" y="4203868"/>
              <a:chExt cx="2359595" cy="443553"/>
            </a:xfrm>
          </p:grpSpPr>
          <p:sp>
            <p:nvSpPr>
              <p:cNvPr id="25" name="任意多边形 24"/>
              <p:cNvSpPr/>
              <p:nvPr/>
            </p:nvSpPr>
            <p:spPr>
              <a:xfrm>
                <a:off x="6717960" y="4203868"/>
                <a:ext cx="2359595" cy="443553"/>
              </a:xfrm>
              <a:custGeom>
                <a:gdLst>
                  <a:gd fmla="*/ 0 w 2063750" name="connsiteX0"/>
                  <a:gd fmla="*/ 0 h 434975" name="connsiteY0"/>
                  <a:gd fmla="*/ 2063750 w 2063750" name="connsiteX1"/>
                  <a:gd fmla="*/ 2382 h 434975" name="connsiteY1"/>
                  <a:gd fmla="*/ 1778794 w 2063750" name="connsiteX2"/>
                  <a:gd fmla="*/ 434975 h 434975" name="connsiteY2"/>
                  <a:gd fmla="*/ 442913 w 2063750" name="connsiteX3"/>
                  <a:gd fmla="*/ 434975 h 434975" name="connsiteY3"/>
                  <a:gd fmla="*/ 0 w 2060575" name="connsiteX4"/>
                  <a:gd fmla="*/ 0 h 4445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434975" w="2063750">
                    <a:moveTo>
                      <a:pt x="0" y="0"/>
                    </a:moveTo>
                    <a:lnTo>
                      <a:pt x="2063750" y="2382"/>
                    </a:lnTo>
                    <a:lnTo>
                      <a:pt x="1778794" y="434975"/>
                    </a:lnTo>
                    <a:lnTo>
                      <a:pt x="442913" y="434975"/>
                    </a:lnTo>
                  </a:path>
                </a:pathLst>
              </a:custGeom>
              <a:solidFill>
                <a:srgbClr val="00A1DA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4290" lIns="68580" rIns="68580" tIns="34290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013"/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7285871" y="4259974"/>
                <a:ext cx="310305" cy="300710"/>
                <a:chOff x="6025301" y="4979492"/>
                <a:chExt cx="333385" cy="323074"/>
              </a:xfrm>
              <a:solidFill>
                <a:schemeClr val="bg1"/>
              </a:solidFill>
            </p:grpSpPr>
            <p:sp>
              <p:nvSpPr>
                <p:cNvPr id="27" name="Freeform 482"/>
                <p:cNvSpPr>
                  <a:spLocks noEditPoints="1"/>
                </p:cNvSpPr>
                <p:nvPr/>
              </p:nvSpPr>
              <p:spPr bwMode="auto">
                <a:xfrm>
                  <a:off x="6267607" y="5146184"/>
                  <a:ext cx="91079" cy="156382"/>
                </a:xfrm>
                <a:custGeom>
                  <a:gdLst>
                    <a:gd fmla="*/ 0 w 53" name="T0"/>
                    <a:gd fmla="*/ 0 h 91" name="T1"/>
                    <a:gd fmla="*/ 0 w 53" name="T2"/>
                    <a:gd fmla="*/ 91 h 91" name="T3"/>
                    <a:gd fmla="*/ 53 w 53" name="T4"/>
                    <a:gd fmla="*/ 91 h 91" name="T5"/>
                    <a:gd fmla="*/ 53 w 53" name="T6"/>
                    <a:gd fmla="*/ 0 h 91" name="T7"/>
                    <a:gd fmla="*/ 0 w 53" name="T8"/>
                    <a:gd fmla="*/ 0 h 91" name="T9"/>
                    <a:gd fmla="*/ 9 w 53" name="T10"/>
                    <a:gd fmla="*/ 16 h 91" name="T11"/>
                    <a:gd fmla="*/ 17 w 53" name="T12"/>
                    <a:gd fmla="*/ 16 h 91" name="T13"/>
                    <a:gd fmla="*/ 17 w 53" name="T14"/>
                    <a:gd fmla="*/ 26 h 91" name="T15"/>
                    <a:gd fmla="*/ 9 w 53" name="T16"/>
                    <a:gd fmla="*/ 26 h 91" name="T17"/>
                    <a:gd fmla="*/ 9 w 53" name="T18"/>
                    <a:gd fmla="*/ 16 h 91" name="T19"/>
                    <a:gd fmla="*/ 17 w 53" name="T20"/>
                    <a:gd fmla="*/ 44 h 91" name="T21"/>
                    <a:gd fmla="*/ 9 w 53" name="T22"/>
                    <a:gd fmla="*/ 44 h 91" name="T23"/>
                    <a:gd fmla="*/ 9 w 53" name="T24"/>
                    <a:gd fmla="*/ 33 h 91" name="T25"/>
                    <a:gd fmla="*/ 17 w 53" name="T26"/>
                    <a:gd fmla="*/ 33 h 91" name="T27"/>
                    <a:gd fmla="*/ 17 w 53" name="T28"/>
                    <a:gd fmla="*/ 44 h 91" name="T29"/>
                    <a:gd fmla="*/ 22 w 53" name="T30"/>
                    <a:gd fmla="*/ 16 h 91" name="T31"/>
                    <a:gd fmla="*/ 30 w 53" name="T32"/>
                    <a:gd fmla="*/ 16 h 91" name="T33"/>
                    <a:gd fmla="*/ 30 w 53" name="T34"/>
                    <a:gd fmla="*/ 26 h 91" name="T35"/>
                    <a:gd fmla="*/ 22 w 53" name="T36"/>
                    <a:gd fmla="*/ 26 h 91" name="T37"/>
                    <a:gd fmla="*/ 22 w 53" name="T38"/>
                    <a:gd fmla="*/ 16 h 91" name="T39"/>
                    <a:gd fmla="*/ 31 w 53" name="T40"/>
                    <a:gd fmla="*/ 44 h 91" name="T41"/>
                    <a:gd fmla="*/ 22 w 53" name="T42"/>
                    <a:gd fmla="*/ 44 h 91" name="T43"/>
                    <a:gd fmla="*/ 22 w 53" name="T44"/>
                    <a:gd fmla="*/ 33 h 91" name="T45"/>
                    <a:gd fmla="*/ 31 w 53" name="T46"/>
                    <a:gd fmla="*/ 33 h 91" name="T47"/>
                    <a:gd fmla="*/ 31 w 53" name="T48"/>
                    <a:gd fmla="*/ 44 h 91" name="T49"/>
                    <a:gd fmla="*/ 35 w 53" name="T50"/>
                    <a:gd fmla="*/ 16 h 91" name="T51"/>
                    <a:gd fmla="*/ 44 w 53" name="T52"/>
                    <a:gd fmla="*/ 16 h 91" name="T53"/>
                    <a:gd fmla="*/ 44 w 53" name="T54"/>
                    <a:gd fmla="*/ 26 h 91" name="T55"/>
                    <a:gd fmla="*/ 35 w 53" name="T56"/>
                    <a:gd fmla="*/ 26 h 91" name="T57"/>
                    <a:gd fmla="*/ 35 w 53" name="T58"/>
                    <a:gd fmla="*/ 16 h 91" name="T59"/>
                    <a:gd fmla="*/ 44 w 53" name="T60"/>
                    <a:gd fmla="*/ 44 h 91" name="T61"/>
                    <a:gd fmla="*/ 36 w 53" name="T62"/>
                    <a:gd fmla="*/ 44 h 91" name="T63"/>
                    <a:gd fmla="*/ 36 w 53" name="T64"/>
                    <a:gd fmla="*/ 33 h 91" name="T65"/>
                    <a:gd fmla="*/ 44 w 53" name="T66"/>
                    <a:gd fmla="*/ 33 h 91" name="T67"/>
                    <a:gd fmla="*/ 44 w 53" name="T68"/>
                    <a:gd fmla="*/ 44 h 91" name="T6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b="b" l="0" r="r" t="0"/>
                  <a:pathLst>
                    <a:path h="91" w="52">
                      <a:moveTo>
                        <a:pt x="0" y="0"/>
                      </a:moveTo>
                      <a:lnTo>
                        <a:pt x="0" y="91"/>
                      </a:lnTo>
                      <a:lnTo>
                        <a:pt x="53" y="91"/>
                      </a:lnTo>
                      <a:lnTo>
                        <a:pt x="53" y="0"/>
                      </a:lnTo>
                      <a:lnTo>
                        <a:pt x="0" y="0"/>
                      </a:lnTo>
                      <a:close/>
                      <a:moveTo>
                        <a:pt x="9" y="16"/>
                      </a:moveTo>
                      <a:lnTo>
                        <a:pt x="17" y="16"/>
                      </a:lnTo>
                      <a:lnTo>
                        <a:pt x="17" y="26"/>
                      </a:lnTo>
                      <a:lnTo>
                        <a:pt x="9" y="26"/>
                      </a:lnTo>
                      <a:lnTo>
                        <a:pt x="9" y="16"/>
                      </a:lnTo>
                      <a:close/>
                      <a:moveTo>
                        <a:pt x="17" y="44"/>
                      </a:moveTo>
                      <a:lnTo>
                        <a:pt x="9" y="44"/>
                      </a:lnTo>
                      <a:lnTo>
                        <a:pt x="9" y="33"/>
                      </a:lnTo>
                      <a:lnTo>
                        <a:pt x="17" y="33"/>
                      </a:lnTo>
                      <a:lnTo>
                        <a:pt x="17" y="44"/>
                      </a:lnTo>
                      <a:close/>
                      <a:moveTo>
                        <a:pt x="22" y="16"/>
                      </a:moveTo>
                      <a:lnTo>
                        <a:pt x="30" y="16"/>
                      </a:lnTo>
                      <a:lnTo>
                        <a:pt x="30" y="26"/>
                      </a:lnTo>
                      <a:lnTo>
                        <a:pt x="22" y="26"/>
                      </a:lnTo>
                      <a:lnTo>
                        <a:pt x="22" y="16"/>
                      </a:lnTo>
                      <a:close/>
                      <a:moveTo>
                        <a:pt x="31" y="44"/>
                      </a:moveTo>
                      <a:lnTo>
                        <a:pt x="22" y="44"/>
                      </a:lnTo>
                      <a:lnTo>
                        <a:pt x="22" y="33"/>
                      </a:lnTo>
                      <a:lnTo>
                        <a:pt x="31" y="33"/>
                      </a:lnTo>
                      <a:lnTo>
                        <a:pt x="31" y="44"/>
                      </a:lnTo>
                      <a:close/>
                      <a:moveTo>
                        <a:pt x="35" y="16"/>
                      </a:moveTo>
                      <a:lnTo>
                        <a:pt x="44" y="16"/>
                      </a:lnTo>
                      <a:lnTo>
                        <a:pt x="44" y="26"/>
                      </a:lnTo>
                      <a:lnTo>
                        <a:pt x="35" y="26"/>
                      </a:lnTo>
                      <a:lnTo>
                        <a:pt x="35" y="16"/>
                      </a:lnTo>
                      <a:close/>
                      <a:moveTo>
                        <a:pt x="44" y="44"/>
                      </a:moveTo>
                      <a:lnTo>
                        <a:pt x="36" y="44"/>
                      </a:lnTo>
                      <a:lnTo>
                        <a:pt x="36" y="33"/>
                      </a:lnTo>
                      <a:lnTo>
                        <a:pt x="44" y="33"/>
                      </a:lnTo>
                      <a:lnTo>
                        <a:pt x="44" y="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bIns="34290" lIns="68580" rIns="68580" tIns="34290"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013">
                    <a:latin typeface="+mn-lt"/>
                    <a:ea typeface="+mn-ea"/>
                  </a:endParaRPr>
                </a:p>
              </p:txBody>
            </p:sp>
            <p:sp>
              <p:nvSpPr>
                <p:cNvPr id="28" name="Freeform 483"/>
                <p:cNvSpPr>
                  <a:spLocks noEditPoints="1"/>
                </p:cNvSpPr>
                <p:nvPr/>
              </p:nvSpPr>
              <p:spPr bwMode="auto">
                <a:xfrm>
                  <a:off x="6128410" y="4979492"/>
                  <a:ext cx="128886" cy="323074"/>
                </a:xfrm>
                <a:custGeom>
                  <a:gdLst>
                    <a:gd fmla="*/ 0 w 75" name="T0"/>
                    <a:gd fmla="*/ 31 h 188" name="T1"/>
                    <a:gd fmla="*/ 28 w 75" name="T2"/>
                    <a:gd fmla="*/ 31 h 188" name="T3"/>
                    <a:gd fmla="*/ 28 w 75" name="T4"/>
                    <a:gd fmla="*/ 188 h 188" name="T5"/>
                    <a:gd fmla="*/ 75 w 75" name="T6"/>
                    <a:gd fmla="*/ 188 h 188" name="T7"/>
                    <a:gd fmla="*/ 75 w 75" name="T8"/>
                    <a:gd fmla="*/ 0 h 188" name="T9"/>
                    <a:gd fmla="*/ 0 w 75" name="T10"/>
                    <a:gd fmla="*/ 0 h 188" name="T11"/>
                    <a:gd fmla="*/ 0 w 75" name="T12"/>
                    <a:gd fmla="*/ 31 h 188" name="T13"/>
                    <a:gd fmla="*/ 66 w 75" name="T14"/>
                    <a:gd fmla="*/ 164 h 188" name="T15"/>
                    <a:gd fmla="*/ 38 w 75" name="T16"/>
                    <a:gd fmla="*/ 164 h 188" name="T17"/>
                    <a:gd fmla="*/ 38 w 75" name="T18"/>
                    <a:gd fmla="*/ 155 h 188" name="T19"/>
                    <a:gd fmla="*/ 66 w 75" name="T20"/>
                    <a:gd fmla="*/ 155 h 188" name="T21"/>
                    <a:gd fmla="*/ 66 w 75" name="T22"/>
                    <a:gd fmla="*/ 164 h 188" name="T23"/>
                    <a:gd fmla="*/ 66 w 75" name="T24"/>
                    <a:gd fmla="*/ 96 h 188" name="T25"/>
                    <a:gd fmla="*/ 38 w 75" name="T26"/>
                    <a:gd fmla="*/ 96 h 188" name="T27"/>
                    <a:gd fmla="*/ 38 w 75" name="T28"/>
                    <a:gd fmla="*/ 88 h 188" name="T29"/>
                    <a:gd fmla="*/ 66 w 75" name="T30"/>
                    <a:gd fmla="*/ 88 h 188" name="T31"/>
                    <a:gd fmla="*/ 66 w 75" name="T32"/>
                    <a:gd fmla="*/ 96 h 188" name="T33"/>
                    <a:gd fmla="*/ 66 w 75" name="T34"/>
                    <a:gd fmla="*/ 72 h 188" name="T35"/>
                    <a:gd fmla="*/ 38 w 75" name="T36"/>
                    <a:gd fmla="*/ 72 h 188" name="T37"/>
                    <a:gd fmla="*/ 38 w 75" name="T38"/>
                    <a:gd fmla="*/ 64 h 188" name="T39"/>
                    <a:gd fmla="*/ 66 w 75" name="T40"/>
                    <a:gd fmla="*/ 64 h 188" name="T41"/>
                    <a:gd fmla="*/ 66 w 75" name="T42"/>
                    <a:gd fmla="*/ 72 h 188" name="T43"/>
                    <a:gd fmla="*/ 38 w 75" name="T44"/>
                    <a:gd fmla="*/ 19 h 188" name="T45"/>
                    <a:gd fmla="*/ 66 w 75" name="T46"/>
                    <a:gd fmla="*/ 19 h 188" name="T47"/>
                    <a:gd fmla="*/ 66 w 75" name="T48"/>
                    <a:gd fmla="*/ 27 h 188" name="T49"/>
                    <a:gd fmla="*/ 38 w 75" name="T50"/>
                    <a:gd fmla="*/ 27 h 188" name="T51"/>
                    <a:gd fmla="*/ 38 w 75" name="T52"/>
                    <a:gd fmla="*/ 19 h 188" name="T53"/>
                    <a:gd fmla="*/ 38 w 75" name="T54"/>
                    <a:gd fmla="*/ 42 h 188" name="T55"/>
                    <a:gd fmla="*/ 66 w 75" name="T56"/>
                    <a:gd fmla="*/ 42 h 188" name="T57"/>
                    <a:gd fmla="*/ 66 w 75" name="T58"/>
                    <a:gd fmla="*/ 50 h 188" name="T59"/>
                    <a:gd fmla="*/ 38 w 75" name="T60"/>
                    <a:gd fmla="*/ 50 h 188" name="T61"/>
                    <a:gd fmla="*/ 38 w 75" name="T62"/>
                    <a:gd fmla="*/ 42 h 188" name="T63"/>
                    <a:gd fmla="*/ 38 w 75" name="T64"/>
                    <a:gd fmla="*/ 110 h 188" name="T65"/>
                    <a:gd fmla="*/ 65 w 75" name="T66"/>
                    <a:gd fmla="*/ 110 h 188" name="T67"/>
                    <a:gd fmla="*/ 65 w 75" name="T68"/>
                    <a:gd fmla="*/ 118 h 188" name="T69"/>
                    <a:gd fmla="*/ 38 w 75" name="T70"/>
                    <a:gd fmla="*/ 118 h 188" name="T71"/>
                    <a:gd fmla="*/ 38 w 75" name="T72"/>
                    <a:gd fmla="*/ 110 h 188" name="T73"/>
                    <a:gd fmla="*/ 38 w 75" name="T74"/>
                    <a:gd fmla="*/ 133 h 188" name="T75"/>
                    <a:gd fmla="*/ 65 w 75" name="T76"/>
                    <a:gd fmla="*/ 133 h 188" name="T77"/>
                    <a:gd fmla="*/ 65 w 75" name="T78"/>
                    <a:gd fmla="*/ 142 h 188" name="T79"/>
                    <a:gd fmla="*/ 38 w 75" name="T80"/>
                    <a:gd fmla="*/ 142 h 188" name="T81"/>
                    <a:gd fmla="*/ 38 w 75" name="T82"/>
                    <a:gd fmla="*/ 133 h 188" name="T8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b="b" l="0" r="r" t="0"/>
                  <a:pathLst>
                    <a:path h="188" w="75">
                      <a:moveTo>
                        <a:pt x="0" y="31"/>
                      </a:moveTo>
                      <a:lnTo>
                        <a:pt x="28" y="31"/>
                      </a:lnTo>
                      <a:lnTo>
                        <a:pt x="28" y="188"/>
                      </a:lnTo>
                      <a:lnTo>
                        <a:pt x="75" y="188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  <a:moveTo>
                        <a:pt x="66" y="164"/>
                      </a:moveTo>
                      <a:lnTo>
                        <a:pt x="38" y="164"/>
                      </a:lnTo>
                      <a:lnTo>
                        <a:pt x="38" y="155"/>
                      </a:lnTo>
                      <a:lnTo>
                        <a:pt x="66" y="155"/>
                      </a:lnTo>
                      <a:lnTo>
                        <a:pt x="66" y="164"/>
                      </a:lnTo>
                      <a:close/>
                      <a:moveTo>
                        <a:pt x="66" y="96"/>
                      </a:moveTo>
                      <a:lnTo>
                        <a:pt x="38" y="96"/>
                      </a:lnTo>
                      <a:lnTo>
                        <a:pt x="38" y="88"/>
                      </a:lnTo>
                      <a:lnTo>
                        <a:pt x="66" y="88"/>
                      </a:lnTo>
                      <a:lnTo>
                        <a:pt x="66" y="96"/>
                      </a:lnTo>
                      <a:close/>
                      <a:moveTo>
                        <a:pt x="66" y="72"/>
                      </a:moveTo>
                      <a:lnTo>
                        <a:pt x="38" y="72"/>
                      </a:lnTo>
                      <a:lnTo>
                        <a:pt x="38" y="64"/>
                      </a:lnTo>
                      <a:lnTo>
                        <a:pt x="66" y="64"/>
                      </a:lnTo>
                      <a:lnTo>
                        <a:pt x="66" y="72"/>
                      </a:lnTo>
                      <a:close/>
                      <a:moveTo>
                        <a:pt x="38" y="19"/>
                      </a:moveTo>
                      <a:lnTo>
                        <a:pt x="66" y="19"/>
                      </a:lnTo>
                      <a:lnTo>
                        <a:pt x="66" y="27"/>
                      </a:lnTo>
                      <a:lnTo>
                        <a:pt x="38" y="27"/>
                      </a:lnTo>
                      <a:lnTo>
                        <a:pt x="38" y="19"/>
                      </a:lnTo>
                      <a:close/>
                      <a:moveTo>
                        <a:pt x="38" y="42"/>
                      </a:moveTo>
                      <a:lnTo>
                        <a:pt x="66" y="42"/>
                      </a:lnTo>
                      <a:lnTo>
                        <a:pt x="66" y="50"/>
                      </a:lnTo>
                      <a:lnTo>
                        <a:pt x="38" y="50"/>
                      </a:lnTo>
                      <a:lnTo>
                        <a:pt x="38" y="42"/>
                      </a:lnTo>
                      <a:close/>
                      <a:moveTo>
                        <a:pt x="38" y="110"/>
                      </a:moveTo>
                      <a:lnTo>
                        <a:pt x="65" y="110"/>
                      </a:lnTo>
                      <a:lnTo>
                        <a:pt x="65" y="118"/>
                      </a:lnTo>
                      <a:lnTo>
                        <a:pt x="38" y="118"/>
                      </a:lnTo>
                      <a:lnTo>
                        <a:pt x="38" y="110"/>
                      </a:lnTo>
                      <a:close/>
                      <a:moveTo>
                        <a:pt x="38" y="133"/>
                      </a:moveTo>
                      <a:lnTo>
                        <a:pt x="65" y="133"/>
                      </a:lnTo>
                      <a:lnTo>
                        <a:pt x="65" y="142"/>
                      </a:lnTo>
                      <a:lnTo>
                        <a:pt x="38" y="142"/>
                      </a:lnTo>
                      <a:lnTo>
                        <a:pt x="38" y="1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bIns="34290" lIns="68580" rIns="68580" tIns="34290"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013">
                    <a:latin typeface="+mn-lt"/>
                    <a:ea typeface="+mn-ea"/>
                  </a:endParaRPr>
                </a:p>
              </p:txBody>
            </p:sp>
            <p:sp>
              <p:nvSpPr>
                <p:cNvPr id="29" name="Freeform 484"/>
                <p:cNvSpPr>
                  <a:spLocks noEditPoints="1"/>
                </p:cNvSpPr>
                <p:nvPr/>
              </p:nvSpPr>
              <p:spPr bwMode="auto">
                <a:xfrm>
                  <a:off x="6025301" y="5048231"/>
                  <a:ext cx="135760" cy="254335"/>
                </a:xfrm>
                <a:custGeom>
                  <a:gdLst>
                    <a:gd fmla="*/ 79 w 79" name="T0"/>
                    <a:gd fmla="*/ 148 h 148" name="T1"/>
                    <a:gd fmla="*/ 0 w 79" name="T2"/>
                    <a:gd fmla="*/ 0 h 148" name="T3"/>
                    <a:gd fmla="*/ 70 w 79" name="T4"/>
                    <a:gd fmla="*/ 127 h 148" name="T5"/>
                    <a:gd fmla="*/ 55 w 79" name="T6"/>
                    <a:gd fmla="*/ 108 h 148" name="T7"/>
                    <a:gd fmla="*/ 70 w 79" name="T8"/>
                    <a:gd fmla="*/ 127 h 148" name="T9"/>
                    <a:gd fmla="*/ 55 w 79" name="T10"/>
                    <a:gd fmla="*/ 79 h 148" name="T11"/>
                    <a:gd fmla="*/ 70 w 79" name="T12"/>
                    <a:gd fmla="*/ 97 h 148" name="T13"/>
                    <a:gd fmla="*/ 70 w 79" name="T14"/>
                    <a:gd fmla="*/ 70 h 148" name="T15"/>
                    <a:gd fmla="*/ 55 w 79" name="T16"/>
                    <a:gd fmla="*/ 51 h 148" name="T17"/>
                    <a:gd fmla="*/ 70 w 79" name="T18"/>
                    <a:gd fmla="*/ 70 h 148" name="T19"/>
                    <a:gd fmla="*/ 70 w 79" name="T20"/>
                    <a:gd fmla="*/ 21 h 148" name="T21"/>
                    <a:gd fmla="*/ 55 w 79" name="T22"/>
                    <a:gd fmla="*/ 41 h 148" name="T23"/>
                    <a:gd fmla="*/ 47 w 79" name="T24"/>
                    <a:gd fmla="*/ 127 h 148" name="T25"/>
                    <a:gd fmla="*/ 32 w 79" name="T26"/>
                    <a:gd fmla="*/ 108 h 148" name="T27"/>
                    <a:gd fmla="*/ 47 w 79" name="T28"/>
                    <a:gd fmla="*/ 127 h 148" name="T29"/>
                    <a:gd fmla="*/ 32 w 79" name="T30"/>
                    <a:gd fmla="*/ 79 h 148" name="T31"/>
                    <a:gd fmla="*/ 47 w 79" name="T32"/>
                    <a:gd fmla="*/ 97 h 148" name="T33"/>
                    <a:gd fmla="*/ 47 w 79" name="T34"/>
                    <a:gd fmla="*/ 70 h 148" name="T35"/>
                    <a:gd fmla="*/ 32 w 79" name="T36"/>
                    <a:gd fmla="*/ 51 h 148" name="T37"/>
                    <a:gd fmla="*/ 47 w 79" name="T38"/>
                    <a:gd fmla="*/ 70 h 148" name="T39"/>
                    <a:gd fmla="*/ 47 w 79" name="T40"/>
                    <a:gd fmla="*/ 21 h 148" name="T41"/>
                    <a:gd fmla="*/ 32 w 79" name="T42"/>
                    <a:gd fmla="*/ 41 h 148" name="T43"/>
                    <a:gd fmla="*/ 25 w 79" name="T44"/>
                    <a:gd fmla="*/ 127 h 148" name="T45"/>
                    <a:gd fmla="*/ 10 w 79" name="T46"/>
                    <a:gd fmla="*/ 108 h 148" name="T47"/>
                    <a:gd fmla="*/ 25 w 79" name="T48"/>
                    <a:gd fmla="*/ 127 h 148" name="T49"/>
                    <a:gd fmla="*/ 10 w 79" name="T50"/>
                    <a:gd fmla="*/ 79 h 148" name="T51"/>
                    <a:gd fmla="*/ 25 w 79" name="T52"/>
                    <a:gd fmla="*/ 97 h 148" name="T53"/>
                    <a:gd fmla="*/ 25 w 79" name="T54"/>
                    <a:gd fmla="*/ 70 h 148" name="T55"/>
                    <a:gd fmla="*/ 10 w 79" name="T56"/>
                    <a:gd fmla="*/ 51 h 148" name="T57"/>
                    <a:gd fmla="*/ 25 w 79" name="T58"/>
                    <a:gd fmla="*/ 70 h 148" name="T59"/>
                    <a:gd fmla="*/ 25 w 79" name="T60"/>
                    <a:gd fmla="*/ 21 h 148" name="T61"/>
                    <a:gd fmla="*/ 10 w 79" name="T62"/>
                    <a:gd fmla="*/ 41 h 148" name="T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b="b" l="0" r="r" t="0"/>
                  <a:pathLst>
                    <a:path h="148" w="79">
                      <a:moveTo>
                        <a:pt x="0" y="148"/>
                      </a:moveTo>
                      <a:lnTo>
                        <a:pt x="79" y="148"/>
                      </a:lnTo>
                      <a:lnTo>
                        <a:pt x="79" y="0"/>
                      </a:lnTo>
                      <a:lnTo>
                        <a:pt x="0" y="0"/>
                      </a:lnTo>
                      <a:lnTo>
                        <a:pt x="0" y="148"/>
                      </a:lnTo>
                      <a:close/>
                      <a:moveTo>
                        <a:pt x="70" y="127"/>
                      </a:moveTo>
                      <a:lnTo>
                        <a:pt x="55" y="127"/>
                      </a:lnTo>
                      <a:lnTo>
                        <a:pt x="55" y="108"/>
                      </a:lnTo>
                      <a:lnTo>
                        <a:pt x="70" y="108"/>
                      </a:lnTo>
                      <a:lnTo>
                        <a:pt x="70" y="127"/>
                      </a:lnTo>
                      <a:close/>
                      <a:moveTo>
                        <a:pt x="55" y="97"/>
                      </a:moveTo>
                      <a:lnTo>
                        <a:pt x="55" y="79"/>
                      </a:lnTo>
                      <a:lnTo>
                        <a:pt x="70" y="79"/>
                      </a:lnTo>
                      <a:lnTo>
                        <a:pt x="70" y="97"/>
                      </a:lnTo>
                      <a:lnTo>
                        <a:pt x="55" y="97"/>
                      </a:lnTo>
                      <a:close/>
                      <a:moveTo>
                        <a:pt x="70" y="70"/>
                      </a:moveTo>
                      <a:lnTo>
                        <a:pt x="55" y="70"/>
                      </a:lnTo>
                      <a:lnTo>
                        <a:pt x="55" y="51"/>
                      </a:lnTo>
                      <a:lnTo>
                        <a:pt x="70" y="51"/>
                      </a:lnTo>
                      <a:lnTo>
                        <a:pt x="70" y="70"/>
                      </a:lnTo>
                      <a:close/>
                      <a:moveTo>
                        <a:pt x="55" y="21"/>
                      </a:moveTo>
                      <a:lnTo>
                        <a:pt x="70" y="21"/>
                      </a:lnTo>
                      <a:lnTo>
                        <a:pt x="70" y="41"/>
                      </a:lnTo>
                      <a:lnTo>
                        <a:pt x="55" y="41"/>
                      </a:lnTo>
                      <a:lnTo>
                        <a:pt x="55" y="21"/>
                      </a:lnTo>
                      <a:close/>
                      <a:moveTo>
                        <a:pt x="47" y="127"/>
                      </a:moveTo>
                      <a:lnTo>
                        <a:pt x="32" y="127"/>
                      </a:lnTo>
                      <a:lnTo>
                        <a:pt x="32" y="108"/>
                      </a:lnTo>
                      <a:lnTo>
                        <a:pt x="47" y="108"/>
                      </a:lnTo>
                      <a:lnTo>
                        <a:pt x="47" y="127"/>
                      </a:lnTo>
                      <a:close/>
                      <a:moveTo>
                        <a:pt x="32" y="97"/>
                      </a:moveTo>
                      <a:lnTo>
                        <a:pt x="32" y="79"/>
                      </a:lnTo>
                      <a:lnTo>
                        <a:pt x="47" y="79"/>
                      </a:lnTo>
                      <a:lnTo>
                        <a:pt x="47" y="97"/>
                      </a:lnTo>
                      <a:lnTo>
                        <a:pt x="32" y="97"/>
                      </a:lnTo>
                      <a:close/>
                      <a:moveTo>
                        <a:pt x="47" y="70"/>
                      </a:moveTo>
                      <a:lnTo>
                        <a:pt x="32" y="70"/>
                      </a:lnTo>
                      <a:lnTo>
                        <a:pt x="32" y="51"/>
                      </a:lnTo>
                      <a:lnTo>
                        <a:pt x="47" y="51"/>
                      </a:lnTo>
                      <a:lnTo>
                        <a:pt x="47" y="70"/>
                      </a:lnTo>
                      <a:close/>
                      <a:moveTo>
                        <a:pt x="32" y="21"/>
                      </a:moveTo>
                      <a:lnTo>
                        <a:pt x="47" y="21"/>
                      </a:lnTo>
                      <a:lnTo>
                        <a:pt x="47" y="41"/>
                      </a:lnTo>
                      <a:lnTo>
                        <a:pt x="32" y="41"/>
                      </a:lnTo>
                      <a:lnTo>
                        <a:pt x="32" y="21"/>
                      </a:lnTo>
                      <a:close/>
                      <a:moveTo>
                        <a:pt x="25" y="127"/>
                      </a:moveTo>
                      <a:lnTo>
                        <a:pt x="10" y="127"/>
                      </a:lnTo>
                      <a:lnTo>
                        <a:pt x="10" y="108"/>
                      </a:lnTo>
                      <a:lnTo>
                        <a:pt x="25" y="108"/>
                      </a:lnTo>
                      <a:lnTo>
                        <a:pt x="25" y="127"/>
                      </a:lnTo>
                      <a:close/>
                      <a:moveTo>
                        <a:pt x="10" y="97"/>
                      </a:moveTo>
                      <a:lnTo>
                        <a:pt x="10" y="79"/>
                      </a:lnTo>
                      <a:lnTo>
                        <a:pt x="25" y="79"/>
                      </a:lnTo>
                      <a:lnTo>
                        <a:pt x="25" y="97"/>
                      </a:lnTo>
                      <a:lnTo>
                        <a:pt x="10" y="97"/>
                      </a:lnTo>
                      <a:close/>
                      <a:moveTo>
                        <a:pt x="25" y="70"/>
                      </a:moveTo>
                      <a:lnTo>
                        <a:pt x="10" y="70"/>
                      </a:lnTo>
                      <a:lnTo>
                        <a:pt x="10" y="51"/>
                      </a:lnTo>
                      <a:lnTo>
                        <a:pt x="25" y="51"/>
                      </a:lnTo>
                      <a:lnTo>
                        <a:pt x="25" y="70"/>
                      </a:lnTo>
                      <a:close/>
                      <a:moveTo>
                        <a:pt x="10" y="21"/>
                      </a:moveTo>
                      <a:lnTo>
                        <a:pt x="25" y="21"/>
                      </a:lnTo>
                      <a:lnTo>
                        <a:pt x="25" y="41"/>
                      </a:lnTo>
                      <a:lnTo>
                        <a:pt x="10" y="41"/>
                      </a:lnTo>
                      <a:lnTo>
                        <a:pt x="10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bIns="34290" lIns="68580" rIns="68580" tIns="34290"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013"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24" name="矩形 23"/>
            <p:cNvSpPr/>
            <p:nvPr/>
          </p:nvSpPr>
          <p:spPr>
            <a:xfrm>
              <a:off x="7654616" y="4283028"/>
              <a:ext cx="848346" cy="281934"/>
            </a:xfrm>
            <a:prstGeom prst="rect">
              <a:avLst/>
            </a:prstGeom>
          </p:spPr>
          <p:txBody>
            <a:bodyPr bIns="34287" lIns="68573" rIns="68573" tIns="34287" wrap="non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您的内容</a:t>
              </a:r>
            </a:p>
          </p:txBody>
        </p:sp>
      </p:grp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778156" y="2560898"/>
            <a:ext cx="702296" cy="3428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87" lIns="68573" rIns="68573" tIns="34287" wrap="none">
            <a:spAutoFit/>
          </a:bodyPr>
          <a:lstStyle/>
          <a:p>
            <a:pPr algn="ctr"/>
            <a:r>
              <a:rPr altLang="zh-CN" b="1" lang="en-US" smtClean="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6000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738142" y="3209214"/>
            <a:ext cx="2771429" cy="7498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1200">
                <a:solidFill>
                  <a:prstClr val="black">
                    <a:lumMod val="65000"/>
                    <a:lumOff val="35000"/>
                  </a:prstClr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输入您的内容或者通过右键复制粘贴您的内容，并选择只保留文字。输入您的内容。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8542961" y="2444897"/>
            <a:ext cx="458790" cy="475720"/>
            <a:chOff x="9195547" y="2823009"/>
            <a:chExt cx="306551" cy="318336"/>
          </a:xfrm>
        </p:grpSpPr>
        <p:sp>
          <p:nvSpPr>
            <p:cNvPr id="33" name="圆角矩形 32"/>
            <p:cNvSpPr/>
            <p:nvPr/>
          </p:nvSpPr>
          <p:spPr>
            <a:xfrm>
              <a:off x="9195547" y="2834338"/>
              <a:ext cx="306551" cy="30700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tIns="34290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solidFill>
                  <a:schemeClr val="bg1"/>
                </a:solidFill>
              </a:endParaRPr>
            </a:p>
          </p:txBody>
        </p:sp>
        <p:sp>
          <p:nvSpPr>
            <p:cNvPr id="34" name="文本框 72"/>
            <p:cNvSpPr txBox="1"/>
            <p:nvPr/>
          </p:nvSpPr>
          <p:spPr>
            <a:xfrm>
              <a:off x="9217040" y="2823009"/>
              <a:ext cx="249482" cy="3059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B</a:t>
              </a: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4007341" y="1484784"/>
            <a:ext cx="3546448" cy="3546449"/>
          </a:xfrm>
          <a:prstGeom prst="line">
            <a:avLst/>
          </a:prstGeom>
          <a:ln w="19050"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9260062" y="4180163"/>
            <a:ext cx="458790" cy="475720"/>
            <a:chOff x="9195547" y="2823009"/>
            <a:chExt cx="306816" cy="318336"/>
          </a:xfrm>
        </p:grpSpPr>
        <p:sp>
          <p:nvSpPr>
            <p:cNvPr id="37" name="圆角矩形 36"/>
            <p:cNvSpPr/>
            <p:nvPr/>
          </p:nvSpPr>
          <p:spPr>
            <a:xfrm>
              <a:off x="9195547" y="2834338"/>
              <a:ext cx="306816" cy="307007"/>
            </a:xfrm>
            <a:prstGeom prst="roundRect">
              <a:avLst/>
            </a:prstGeom>
            <a:solidFill>
              <a:srgbClr val="33C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tIns="34290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solidFill>
                  <a:schemeClr val="bg1"/>
                </a:solidFill>
              </a:endParaRPr>
            </a:p>
          </p:txBody>
        </p:sp>
        <p:sp>
          <p:nvSpPr>
            <p:cNvPr id="38" name="文本框 87"/>
            <p:cNvSpPr txBox="1"/>
            <p:nvPr/>
          </p:nvSpPr>
          <p:spPr>
            <a:xfrm>
              <a:off x="9217058" y="2823009"/>
              <a:ext cx="277301" cy="305943"/>
            </a:xfrm>
            <a:prstGeom prst="rect">
              <a:avLst/>
            </a:prstGeom>
            <a:solidFill>
              <a:srgbClr val="00A1DA"/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D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582081" y="2443199"/>
            <a:ext cx="457097" cy="492649"/>
            <a:chOff x="9195547" y="2821807"/>
            <a:chExt cx="306551" cy="329664"/>
          </a:xfrm>
        </p:grpSpPr>
        <p:sp>
          <p:nvSpPr>
            <p:cNvPr id="40" name="圆角矩形 39"/>
            <p:cNvSpPr/>
            <p:nvPr/>
          </p:nvSpPr>
          <p:spPr>
            <a:xfrm>
              <a:off x="9195547" y="2834269"/>
              <a:ext cx="306551" cy="307006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tIns="34290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/>
            </a:p>
          </p:txBody>
        </p:sp>
        <p:sp>
          <p:nvSpPr>
            <p:cNvPr id="41" name="文本框 90"/>
            <p:cNvSpPr txBox="1">
              <a:spLocks noChangeArrowheads="1"/>
            </p:cNvSpPr>
            <p:nvPr/>
          </p:nvSpPr>
          <p:spPr bwMode="auto">
            <a:xfrm>
              <a:off x="9208393" y="2821807"/>
              <a:ext cx="266376" cy="3059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altLang="zh-CN" lang="en-US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A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061720" y="4171703"/>
            <a:ext cx="458789" cy="492648"/>
            <a:chOff x="9195547" y="2821807"/>
            <a:chExt cx="306551" cy="329664"/>
          </a:xfrm>
        </p:grpSpPr>
        <p:sp>
          <p:nvSpPr>
            <p:cNvPr id="43" name="圆角矩形 42"/>
            <p:cNvSpPr/>
            <p:nvPr/>
          </p:nvSpPr>
          <p:spPr>
            <a:xfrm>
              <a:off x="9195547" y="2834268"/>
              <a:ext cx="306551" cy="30700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tIns="34290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/>
            </a:p>
          </p:txBody>
        </p:sp>
        <p:sp>
          <p:nvSpPr>
            <p:cNvPr id="44" name="文本框 93"/>
            <p:cNvSpPr txBox="1">
              <a:spLocks noChangeArrowheads="1"/>
            </p:cNvSpPr>
            <p:nvPr/>
          </p:nvSpPr>
          <p:spPr bwMode="auto">
            <a:xfrm>
              <a:off x="9208393" y="2821807"/>
              <a:ext cx="257969" cy="3059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altLang="zh-CN" lang="en-US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C</a:t>
              </a:r>
            </a:p>
          </p:txBody>
        </p:sp>
      </p:grp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9080984" y="2505009"/>
            <a:ext cx="702296" cy="3428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87" lIns="68573" rIns="68573" tIns="34287" wrap="none">
            <a:spAutoFit/>
          </a:bodyPr>
          <a:lstStyle/>
          <a:p>
            <a:pPr algn="ctr"/>
            <a:r>
              <a:rPr altLang="zh-CN" b="1" lang="en-US" smtClean="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2356</a:t>
            </a: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9853976" y="4246998"/>
            <a:ext cx="702296" cy="3428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87" lIns="68573" rIns="68573" tIns="34287" wrap="none">
            <a:spAutoFit/>
          </a:bodyPr>
          <a:lstStyle/>
          <a:p>
            <a:pPr algn="ctr"/>
            <a:r>
              <a:rPr altLang="zh-CN" b="1" lang="en-US" smtClean="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5672</a:t>
            </a: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3218316" y="4246998"/>
            <a:ext cx="702296" cy="3428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87" lIns="68573" rIns="68573" tIns="34287" wrap="none">
            <a:spAutoFit/>
          </a:bodyPr>
          <a:lstStyle/>
          <a:p>
            <a:pPr algn="ctr"/>
            <a:r>
              <a:rPr altLang="zh-CN" b="1" lang="en-US" smtClean="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7890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5333126" y="1478086"/>
            <a:ext cx="2532655" cy="1948586"/>
            <a:chOff x="5333126" y="1478086"/>
            <a:chExt cx="2532655" cy="1948586"/>
          </a:xfrm>
        </p:grpSpPr>
        <p:grpSp>
          <p:nvGrpSpPr>
            <p:cNvPr id="49" name="组合 48"/>
            <p:cNvGrpSpPr/>
            <p:nvPr/>
          </p:nvGrpSpPr>
          <p:grpSpPr>
            <a:xfrm>
              <a:off x="5333126" y="1478086"/>
              <a:ext cx="2532655" cy="1948586"/>
              <a:chOff x="5333126" y="1478086"/>
              <a:chExt cx="2532655" cy="1948586"/>
            </a:xfrm>
          </p:grpSpPr>
          <p:sp>
            <p:nvSpPr>
              <p:cNvPr id="51" name="任意多边形 50"/>
              <p:cNvSpPr/>
              <p:nvPr/>
            </p:nvSpPr>
            <p:spPr>
              <a:xfrm rot="19351598">
                <a:off x="5333126" y="1478086"/>
                <a:ext cx="2532655" cy="1948586"/>
              </a:xfrm>
              <a:custGeom>
                <a:gdLst>
                  <a:gd fmla="*/ 0 w 2481710" name="connsiteX0"/>
                  <a:gd fmla="*/ 0 h 1911139" name="connsiteY0"/>
                  <a:gd fmla="*/ 1924292 w 2481710" name="connsiteX1"/>
                  <a:gd fmla="*/ 1480635 h 1911139" name="connsiteY1"/>
                  <a:gd fmla="*/ 2481710 w 2481710" name="connsiteX2"/>
                  <a:gd fmla="*/ 1907934 h 1911139" name="connsiteY2"/>
                  <a:gd fmla="*/ 1778711 w 2481710" name="connsiteX3"/>
                  <a:gd fmla="*/ 1904485 h 1911139" name="connsiteY3"/>
                  <a:gd fmla="*/ 1771155 w 2481710" name="connsiteX4"/>
                  <a:gd fmla="*/ 1911139 h 1911139" name="connsiteY4"/>
                  <a:gd fmla="*/ 1762371 w 2481710" name="connsiteX5"/>
                  <a:gd fmla="*/ 1904405 h 1911139" name="connsiteY5"/>
                  <a:gd fmla="*/ 249881 w 2481710" name="connsiteX6"/>
                  <a:gd fmla="*/ 1896984 h 1911139" name="connsiteY6"/>
                  <a:gd fmla="*/ 196860 w 2481710" name="connsiteX7"/>
                  <a:gd fmla="*/ 1479301 h 1911139" name="connsiteY7"/>
                  <a:gd fmla="*/ 1204183 w 2481710" name="connsiteX8"/>
                  <a:gd fmla="*/ 1476504 h 1911139" name="connsiteY8"/>
                  <a:gd fmla="*/ 76751 w 2481710" name="connsiteX9"/>
                  <a:gd fmla="*/ 612228 h 1911139" name="connsiteY9"/>
                  <a:gd fmla="*/ 0 w 2481710" name="connsiteX10"/>
                  <a:gd fmla="*/ 0 h 1911139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911139" w="2481710">
                    <a:moveTo>
                      <a:pt x="0" y="0"/>
                    </a:moveTo>
                    <a:lnTo>
                      <a:pt x="1924292" y="1480635"/>
                    </a:lnTo>
                    <a:lnTo>
                      <a:pt x="2481710" y="1907934"/>
                    </a:lnTo>
                    <a:lnTo>
                      <a:pt x="1778711" y="1904485"/>
                    </a:lnTo>
                    <a:lnTo>
                      <a:pt x="1771155" y="1911139"/>
                    </a:lnTo>
                    <a:lnTo>
                      <a:pt x="1762371" y="1904405"/>
                    </a:lnTo>
                    <a:lnTo>
                      <a:pt x="249881" y="1896984"/>
                    </a:lnTo>
                    <a:lnTo>
                      <a:pt x="196860" y="1479301"/>
                    </a:lnTo>
                    <a:lnTo>
                      <a:pt x="1204183" y="1476504"/>
                    </a:lnTo>
                    <a:lnTo>
                      <a:pt x="76751" y="612228"/>
                    </a:lnTo>
                    <a:cubicBezTo>
                      <a:pt x="44238" y="402840"/>
                      <a:pt x="32513" y="209388"/>
                      <a:pt x="0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4290" lIns="68580" rIns="68580" tIns="34290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013"/>
              </a:p>
            </p:txBody>
          </p:sp>
          <p:sp>
            <p:nvSpPr>
              <p:cNvPr id="52" name="Freeform 572"/>
              <p:cNvSpPr>
                <a:spLocks noEditPoints="1"/>
              </p:cNvSpPr>
              <p:nvPr/>
            </p:nvSpPr>
            <p:spPr bwMode="auto">
              <a:xfrm>
                <a:off x="5658172" y="2519383"/>
                <a:ext cx="319968" cy="311503"/>
              </a:xfrm>
              <a:custGeom>
                <a:gdLst>
                  <a:gd fmla="*/ 278 w 326" name="T0"/>
                  <a:gd fmla="*/ 48 h 326" name="T1"/>
                  <a:gd fmla="*/ 163 w 326" name="T2"/>
                  <a:gd fmla="*/ 0 h 326" name="T3"/>
                  <a:gd fmla="*/ 47 w 326" name="T4"/>
                  <a:gd fmla="*/ 48 h 326" name="T5"/>
                  <a:gd fmla="*/ 0 w 326" name="T6"/>
                  <a:gd fmla="*/ 163 h 326" name="T7"/>
                  <a:gd fmla="*/ 47 w 326" name="T8"/>
                  <a:gd fmla="*/ 278 h 326" name="T9"/>
                  <a:gd fmla="*/ 163 w 326" name="T10"/>
                  <a:gd fmla="*/ 326 h 326" name="T11"/>
                  <a:gd fmla="*/ 278 w 326" name="T12"/>
                  <a:gd fmla="*/ 278 h 326" name="T13"/>
                  <a:gd fmla="*/ 326 w 326" name="T14"/>
                  <a:gd fmla="*/ 163 h 326" name="T15"/>
                  <a:gd fmla="*/ 250 w 326" name="T16"/>
                  <a:gd fmla="*/ 175 h 326" name="T17"/>
                  <a:gd fmla="*/ 293 w 326" name="T18"/>
                  <a:gd fmla="*/ 219 h 326" name="T19"/>
                  <a:gd fmla="*/ 243 w 326" name="T20"/>
                  <a:gd fmla="*/ 230 h 326" name="T21"/>
                  <a:gd fmla="*/ 250 w 326" name="T22"/>
                  <a:gd fmla="*/ 153 h 326" name="T23"/>
                  <a:gd fmla="*/ 279 w 326" name="T24"/>
                  <a:gd fmla="*/ 82 h 326" name="T25"/>
                  <a:gd fmla="*/ 304 w 326" name="T26"/>
                  <a:gd fmla="*/ 153 h 326" name="T27"/>
                  <a:gd fmla="*/ 223 w 326" name="T28"/>
                  <a:gd fmla="*/ 221 h 326" name="T29"/>
                  <a:gd fmla="*/ 175 w 326" name="T30"/>
                  <a:gd fmla="*/ 219 h 326" name="T31"/>
                  <a:gd fmla="*/ 229 w 326" name="T32"/>
                  <a:gd fmla="*/ 175 h 326" name="T33"/>
                  <a:gd fmla="*/ 229 w 326" name="T34"/>
                  <a:gd fmla="*/ 153 h 326" name="T35"/>
                  <a:gd fmla="*/ 175 w 326" name="T36"/>
                  <a:gd fmla="*/ 108 h 326" name="T37"/>
                  <a:gd fmla="*/ 223 w 326" name="T38"/>
                  <a:gd fmla="*/ 106 h 326" name="T39"/>
                  <a:gd fmla="*/ 175 w 326" name="T40"/>
                  <a:gd fmla="*/ 86 h 326" name="T41"/>
                  <a:gd fmla="*/ 185 w 326" name="T42"/>
                  <a:gd fmla="*/ 31 h 326" name="T43"/>
                  <a:gd fmla="*/ 216 w 326" name="T44"/>
                  <a:gd fmla="*/ 81 h 326" name="T45"/>
                  <a:gd fmla="*/ 215 w 326" name="T46"/>
                  <a:gd fmla="*/ 32 h 326" name="T47"/>
                  <a:gd fmla="*/ 263 w 326" name="T48"/>
                  <a:gd fmla="*/ 63 h 326" name="T49"/>
                  <a:gd fmla="*/ 237 w 326" name="T50"/>
                  <a:gd fmla="*/ 76 h 326" name="T51"/>
                  <a:gd fmla="*/ 215 w 326" name="T52"/>
                  <a:gd fmla="*/ 32 h 326" name="T53"/>
                  <a:gd fmla="*/ 207 w 326" name="T54"/>
                  <a:gd fmla="*/ 266 h 326" name="T55"/>
                  <a:gd fmla="*/ 175 w 326" name="T56"/>
                  <a:gd fmla="*/ 302 h 326" name="T57"/>
                  <a:gd fmla="*/ 216 w 326" name="T58"/>
                  <a:gd fmla="*/ 245 h 326" name="T59"/>
                  <a:gd fmla="*/ 227 w 326" name="T60"/>
                  <a:gd fmla="*/ 276 h 326" name="T61"/>
                  <a:gd fmla="*/ 265 w 326" name="T62"/>
                  <a:gd fmla="*/ 261 h 326" name="T63"/>
                  <a:gd fmla="*/ 218 w 326" name="T64"/>
                  <a:gd fmla="*/ 294 h 326" name="T65"/>
                  <a:gd fmla="*/ 102 w 326" name="T66"/>
                  <a:gd fmla="*/ 106 h 326" name="T67"/>
                  <a:gd fmla="*/ 153 w 326" name="T68"/>
                  <a:gd fmla="*/ 108 h 326" name="T69"/>
                  <a:gd fmla="*/ 97 w 326" name="T70"/>
                  <a:gd fmla="*/ 153 h 326" name="T71"/>
                  <a:gd fmla="*/ 99 w 326" name="T72"/>
                  <a:gd fmla="*/ 51 h 326" name="T73"/>
                  <a:gd fmla="*/ 64 w 326" name="T74"/>
                  <a:gd fmla="*/ 62 h 326" name="T75"/>
                  <a:gd fmla="*/ 110 w 326" name="T76"/>
                  <a:gd fmla="*/ 32 h 326" name="T77"/>
                  <a:gd fmla="*/ 97 w 326" name="T78"/>
                  <a:gd fmla="*/ 175 h 326" name="T79"/>
                  <a:gd fmla="*/ 153 w 326" name="T80"/>
                  <a:gd fmla="*/ 219 h 326" name="T81"/>
                  <a:gd fmla="*/ 102 w 326" name="T82"/>
                  <a:gd fmla="*/ 221 h 326" name="T83"/>
                  <a:gd fmla="*/ 153 w 326" name="T84"/>
                  <a:gd fmla="*/ 240 h 326" name="T85"/>
                  <a:gd fmla="*/ 140 w 326" name="T86"/>
                  <a:gd fmla="*/ 295 h 326" name="T87"/>
                  <a:gd fmla="*/ 110 w 326" name="T88"/>
                  <a:gd fmla="*/ 246 h 326" name="T89"/>
                  <a:gd fmla="*/ 89 w 326" name="T90"/>
                  <a:gd fmla="*/ 253 h 326" name="T91"/>
                  <a:gd fmla="*/ 110 w 326" name="T92"/>
                  <a:gd fmla="*/ 295 h 326" name="T93"/>
                  <a:gd fmla="*/ 64 w 326" name="T94"/>
                  <a:gd fmla="*/ 264 h 326" name="T95"/>
                  <a:gd fmla="*/ 110 w 326" name="T96"/>
                  <a:gd fmla="*/ 80 h 326" name="T97"/>
                  <a:gd fmla="*/ 140 w 326" name="T98"/>
                  <a:gd fmla="*/ 31 h 326" name="T99"/>
                  <a:gd fmla="*/ 153 w 326" name="T100"/>
                  <a:gd fmla="*/ 86 h 326" name="T101"/>
                  <a:gd fmla="*/ 32 w 326" name="T102"/>
                  <a:gd fmla="*/ 108 h 326" name="T103"/>
                  <a:gd fmla="*/ 83 w 326" name="T104"/>
                  <a:gd fmla="*/ 95 h 326" name="T105"/>
                  <a:gd fmla="*/ 22 w 326" name="T106"/>
                  <a:gd fmla="*/ 153 h 326" name="T107"/>
                  <a:gd fmla="*/ 22 w 326" name="T108"/>
                  <a:gd fmla="*/ 175 h 326" name="T109"/>
                  <a:gd fmla="*/ 83 w 326" name="T110"/>
                  <a:gd fmla="*/ 232 h 326" name="T111"/>
                  <a:gd fmla="*/ 32 w 326" name="T112"/>
                  <a:gd fmla="*/ 219 h 326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326" w="326">
                    <a:moveTo>
                      <a:pt x="313" y="100"/>
                    </a:moveTo>
                    <a:cubicBezTo>
                      <a:pt x="305" y="80"/>
                      <a:pt x="293" y="63"/>
                      <a:pt x="278" y="48"/>
                    </a:cubicBezTo>
                    <a:cubicBezTo>
                      <a:pt x="263" y="33"/>
                      <a:pt x="246" y="21"/>
                      <a:pt x="226" y="13"/>
                    </a:cubicBezTo>
                    <a:cubicBezTo>
                      <a:pt x="206" y="4"/>
                      <a:pt x="185" y="0"/>
                      <a:pt x="163" y="0"/>
                    </a:cubicBezTo>
                    <a:cubicBezTo>
                      <a:pt x="141" y="0"/>
                      <a:pt x="119" y="4"/>
                      <a:pt x="99" y="13"/>
                    </a:cubicBezTo>
                    <a:cubicBezTo>
                      <a:pt x="80" y="21"/>
                      <a:pt x="62" y="33"/>
                      <a:pt x="47" y="48"/>
                    </a:cubicBezTo>
                    <a:cubicBezTo>
                      <a:pt x="32" y="63"/>
                      <a:pt x="21" y="80"/>
                      <a:pt x="13" y="100"/>
                    </a:cubicBezTo>
                    <a:cubicBezTo>
                      <a:pt x="4" y="120"/>
                      <a:pt x="0" y="141"/>
                      <a:pt x="0" y="163"/>
                    </a:cubicBezTo>
                    <a:cubicBezTo>
                      <a:pt x="0" y="185"/>
                      <a:pt x="4" y="206"/>
                      <a:pt x="13" y="227"/>
                    </a:cubicBezTo>
                    <a:cubicBezTo>
                      <a:pt x="21" y="246"/>
                      <a:pt x="32" y="263"/>
                      <a:pt x="47" y="278"/>
                    </a:cubicBezTo>
                    <a:cubicBezTo>
                      <a:pt x="62" y="293"/>
                      <a:pt x="80" y="305"/>
                      <a:pt x="99" y="313"/>
                    </a:cubicBezTo>
                    <a:cubicBezTo>
                      <a:pt x="119" y="322"/>
                      <a:pt x="141" y="326"/>
                      <a:pt x="163" y="326"/>
                    </a:cubicBezTo>
                    <a:cubicBezTo>
                      <a:pt x="185" y="326"/>
                      <a:pt x="206" y="322"/>
                      <a:pt x="226" y="313"/>
                    </a:cubicBezTo>
                    <a:cubicBezTo>
                      <a:pt x="246" y="305"/>
                      <a:pt x="263" y="293"/>
                      <a:pt x="278" y="278"/>
                    </a:cubicBezTo>
                    <a:cubicBezTo>
                      <a:pt x="293" y="263"/>
                      <a:pt x="305" y="246"/>
                      <a:pt x="313" y="227"/>
                    </a:cubicBezTo>
                    <a:cubicBezTo>
                      <a:pt x="322" y="206"/>
                      <a:pt x="326" y="185"/>
                      <a:pt x="326" y="163"/>
                    </a:cubicBezTo>
                    <a:cubicBezTo>
                      <a:pt x="326" y="141"/>
                      <a:pt x="322" y="120"/>
                      <a:pt x="313" y="100"/>
                    </a:cubicBezTo>
                    <a:close/>
                    <a:moveTo>
                      <a:pt x="250" y="175"/>
                    </a:moveTo>
                    <a:cubicBezTo>
                      <a:pt x="304" y="175"/>
                      <a:pt x="304" y="175"/>
                      <a:pt x="304" y="175"/>
                    </a:cubicBezTo>
                    <a:cubicBezTo>
                      <a:pt x="303" y="190"/>
                      <a:pt x="299" y="205"/>
                      <a:pt x="293" y="219"/>
                    </a:cubicBezTo>
                    <a:cubicBezTo>
                      <a:pt x="289" y="228"/>
                      <a:pt x="285" y="236"/>
                      <a:pt x="279" y="245"/>
                    </a:cubicBezTo>
                    <a:cubicBezTo>
                      <a:pt x="268" y="239"/>
                      <a:pt x="256" y="234"/>
                      <a:pt x="243" y="230"/>
                    </a:cubicBezTo>
                    <a:cubicBezTo>
                      <a:pt x="247" y="213"/>
                      <a:pt x="250" y="194"/>
                      <a:pt x="250" y="175"/>
                    </a:cubicBezTo>
                    <a:close/>
                    <a:moveTo>
                      <a:pt x="250" y="153"/>
                    </a:moveTo>
                    <a:cubicBezTo>
                      <a:pt x="250" y="134"/>
                      <a:pt x="247" y="115"/>
                      <a:pt x="243" y="97"/>
                    </a:cubicBezTo>
                    <a:cubicBezTo>
                      <a:pt x="256" y="93"/>
                      <a:pt x="268" y="88"/>
                      <a:pt x="279" y="82"/>
                    </a:cubicBezTo>
                    <a:cubicBezTo>
                      <a:pt x="284" y="90"/>
                      <a:pt x="289" y="99"/>
                      <a:pt x="293" y="108"/>
                    </a:cubicBezTo>
                    <a:cubicBezTo>
                      <a:pt x="299" y="122"/>
                      <a:pt x="303" y="137"/>
                      <a:pt x="304" y="153"/>
                    </a:cubicBezTo>
                    <a:lnTo>
                      <a:pt x="250" y="153"/>
                    </a:lnTo>
                    <a:close/>
                    <a:moveTo>
                      <a:pt x="223" y="221"/>
                    </a:moveTo>
                    <a:cubicBezTo>
                      <a:pt x="223" y="222"/>
                      <a:pt x="222" y="223"/>
                      <a:pt x="222" y="224"/>
                    </a:cubicBezTo>
                    <a:cubicBezTo>
                      <a:pt x="207" y="221"/>
                      <a:pt x="191" y="219"/>
                      <a:pt x="175" y="219"/>
                    </a:cubicBezTo>
                    <a:cubicBezTo>
                      <a:pt x="175" y="175"/>
                      <a:pt x="175" y="175"/>
                      <a:pt x="175" y="175"/>
                    </a:cubicBezTo>
                    <a:cubicBezTo>
                      <a:pt x="229" y="175"/>
                      <a:pt x="229" y="175"/>
                      <a:pt x="229" y="175"/>
                    </a:cubicBezTo>
                    <a:cubicBezTo>
                      <a:pt x="228" y="190"/>
                      <a:pt x="226" y="206"/>
                      <a:pt x="223" y="221"/>
                    </a:cubicBezTo>
                    <a:close/>
                    <a:moveTo>
                      <a:pt x="229" y="153"/>
                    </a:moveTo>
                    <a:cubicBezTo>
                      <a:pt x="175" y="153"/>
                      <a:pt x="175" y="153"/>
                      <a:pt x="175" y="153"/>
                    </a:cubicBezTo>
                    <a:cubicBezTo>
                      <a:pt x="175" y="108"/>
                      <a:pt x="175" y="108"/>
                      <a:pt x="175" y="108"/>
                    </a:cubicBezTo>
                    <a:cubicBezTo>
                      <a:pt x="191" y="107"/>
                      <a:pt x="207" y="105"/>
                      <a:pt x="222" y="102"/>
                    </a:cubicBezTo>
                    <a:cubicBezTo>
                      <a:pt x="222" y="103"/>
                      <a:pt x="223" y="105"/>
                      <a:pt x="223" y="106"/>
                    </a:cubicBezTo>
                    <a:cubicBezTo>
                      <a:pt x="226" y="121"/>
                      <a:pt x="228" y="137"/>
                      <a:pt x="229" y="153"/>
                    </a:cubicBezTo>
                    <a:close/>
                    <a:moveTo>
                      <a:pt x="175" y="86"/>
                    </a:moveTo>
                    <a:cubicBezTo>
                      <a:pt x="175" y="24"/>
                      <a:pt x="175" y="24"/>
                      <a:pt x="175" y="24"/>
                    </a:cubicBezTo>
                    <a:cubicBezTo>
                      <a:pt x="178" y="26"/>
                      <a:pt x="182" y="28"/>
                      <a:pt x="185" y="31"/>
                    </a:cubicBezTo>
                    <a:cubicBezTo>
                      <a:pt x="194" y="38"/>
                      <a:pt x="201" y="48"/>
                      <a:pt x="207" y="60"/>
                    </a:cubicBezTo>
                    <a:cubicBezTo>
                      <a:pt x="211" y="67"/>
                      <a:pt x="213" y="73"/>
                      <a:pt x="216" y="81"/>
                    </a:cubicBezTo>
                    <a:cubicBezTo>
                      <a:pt x="203" y="84"/>
                      <a:pt x="189" y="86"/>
                      <a:pt x="175" y="86"/>
                    </a:cubicBezTo>
                    <a:close/>
                    <a:moveTo>
                      <a:pt x="215" y="32"/>
                    </a:moveTo>
                    <a:cubicBezTo>
                      <a:pt x="216" y="32"/>
                      <a:pt x="217" y="32"/>
                      <a:pt x="218" y="33"/>
                    </a:cubicBezTo>
                    <a:cubicBezTo>
                      <a:pt x="235" y="40"/>
                      <a:pt x="250" y="50"/>
                      <a:pt x="263" y="63"/>
                    </a:cubicBezTo>
                    <a:cubicBezTo>
                      <a:pt x="264" y="64"/>
                      <a:pt x="264" y="64"/>
                      <a:pt x="265" y="65"/>
                    </a:cubicBezTo>
                    <a:cubicBezTo>
                      <a:pt x="256" y="69"/>
                      <a:pt x="247" y="73"/>
                      <a:pt x="237" y="76"/>
                    </a:cubicBezTo>
                    <a:cubicBezTo>
                      <a:pt x="234" y="67"/>
                      <a:pt x="231" y="58"/>
                      <a:pt x="227" y="51"/>
                    </a:cubicBezTo>
                    <a:cubicBezTo>
                      <a:pt x="223" y="44"/>
                      <a:pt x="220" y="37"/>
                      <a:pt x="215" y="32"/>
                    </a:cubicBezTo>
                    <a:close/>
                    <a:moveTo>
                      <a:pt x="216" y="245"/>
                    </a:moveTo>
                    <a:cubicBezTo>
                      <a:pt x="213" y="252"/>
                      <a:pt x="211" y="260"/>
                      <a:pt x="207" y="266"/>
                    </a:cubicBezTo>
                    <a:cubicBezTo>
                      <a:pt x="201" y="279"/>
                      <a:pt x="193" y="289"/>
                      <a:pt x="185" y="295"/>
                    </a:cubicBezTo>
                    <a:cubicBezTo>
                      <a:pt x="182" y="298"/>
                      <a:pt x="178" y="300"/>
                      <a:pt x="175" y="302"/>
                    </a:cubicBezTo>
                    <a:cubicBezTo>
                      <a:pt x="175" y="240"/>
                      <a:pt x="175" y="240"/>
                      <a:pt x="175" y="240"/>
                    </a:cubicBezTo>
                    <a:cubicBezTo>
                      <a:pt x="189" y="241"/>
                      <a:pt x="203" y="242"/>
                      <a:pt x="216" y="245"/>
                    </a:cubicBezTo>
                    <a:close/>
                    <a:moveTo>
                      <a:pt x="215" y="295"/>
                    </a:moveTo>
                    <a:cubicBezTo>
                      <a:pt x="220" y="289"/>
                      <a:pt x="223" y="283"/>
                      <a:pt x="227" y="276"/>
                    </a:cubicBezTo>
                    <a:cubicBezTo>
                      <a:pt x="231" y="268"/>
                      <a:pt x="234" y="259"/>
                      <a:pt x="237" y="250"/>
                    </a:cubicBezTo>
                    <a:cubicBezTo>
                      <a:pt x="247" y="253"/>
                      <a:pt x="256" y="257"/>
                      <a:pt x="265" y="261"/>
                    </a:cubicBezTo>
                    <a:cubicBezTo>
                      <a:pt x="264" y="262"/>
                      <a:pt x="264" y="263"/>
                      <a:pt x="263" y="263"/>
                    </a:cubicBezTo>
                    <a:cubicBezTo>
                      <a:pt x="250" y="276"/>
                      <a:pt x="235" y="286"/>
                      <a:pt x="218" y="294"/>
                    </a:cubicBezTo>
                    <a:cubicBezTo>
                      <a:pt x="217" y="294"/>
                      <a:pt x="216" y="294"/>
                      <a:pt x="215" y="295"/>
                    </a:cubicBezTo>
                    <a:close/>
                    <a:moveTo>
                      <a:pt x="102" y="106"/>
                    </a:moveTo>
                    <a:cubicBezTo>
                      <a:pt x="103" y="104"/>
                      <a:pt x="103" y="102"/>
                      <a:pt x="104" y="101"/>
                    </a:cubicBezTo>
                    <a:cubicBezTo>
                      <a:pt x="119" y="104"/>
                      <a:pt x="136" y="107"/>
                      <a:pt x="153" y="108"/>
                    </a:cubicBezTo>
                    <a:cubicBezTo>
                      <a:pt x="153" y="153"/>
                      <a:pt x="153" y="153"/>
                      <a:pt x="153" y="153"/>
                    </a:cubicBezTo>
                    <a:cubicBezTo>
                      <a:pt x="97" y="153"/>
                      <a:pt x="97" y="153"/>
                      <a:pt x="97" y="153"/>
                    </a:cubicBezTo>
                    <a:cubicBezTo>
                      <a:pt x="97" y="137"/>
                      <a:pt x="99" y="121"/>
                      <a:pt x="102" y="106"/>
                    </a:cubicBezTo>
                    <a:close/>
                    <a:moveTo>
                      <a:pt x="99" y="51"/>
                    </a:moveTo>
                    <a:cubicBezTo>
                      <a:pt x="95" y="58"/>
                      <a:pt x="92" y="65"/>
                      <a:pt x="89" y="74"/>
                    </a:cubicBezTo>
                    <a:cubicBezTo>
                      <a:pt x="80" y="70"/>
                      <a:pt x="71" y="66"/>
                      <a:pt x="64" y="62"/>
                    </a:cubicBezTo>
                    <a:cubicBezTo>
                      <a:pt x="76" y="49"/>
                      <a:pt x="91" y="40"/>
                      <a:pt x="108" y="33"/>
                    </a:cubicBezTo>
                    <a:cubicBezTo>
                      <a:pt x="109" y="32"/>
                      <a:pt x="109" y="32"/>
                      <a:pt x="110" y="32"/>
                    </a:cubicBezTo>
                    <a:cubicBezTo>
                      <a:pt x="106" y="37"/>
                      <a:pt x="102" y="44"/>
                      <a:pt x="99" y="51"/>
                    </a:cubicBezTo>
                    <a:close/>
                    <a:moveTo>
                      <a:pt x="97" y="175"/>
                    </a:moveTo>
                    <a:cubicBezTo>
                      <a:pt x="153" y="175"/>
                      <a:pt x="153" y="175"/>
                      <a:pt x="153" y="175"/>
                    </a:cubicBezTo>
                    <a:cubicBezTo>
                      <a:pt x="153" y="219"/>
                      <a:pt x="153" y="219"/>
                      <a:pt x="153" y="219"/>
                    </a:cubicBezTo>
                    <a:cubicBezTo>
                      <a:pt x="136" y="219"/>
                      <a:pt x="119" y="222"/>
                      <a:pt x="104" y="226"/>
                    </a:cubicBezTo>
                    <a:cubicBezTo>
                      <a:pt x="103" y="224"/>
                      <a:pt x="103" y="222"/>
                      <a:pt x="102" y="221"/>
                    </a:cubicBezTo>
                    <a:cubicBezTo>
                      <a:pt x="99" y="206"/>
                      <a:pt x="97" y="191"/>
                      <a:pt x="97" y="175"/>
                    </a:cubicBezTo>
                    <a:close/>
                    <a:moveTo>
                      <a:pt x="153" y="240"/>
                    </a:moveTo>
                    <a:cubicBezTo>
                      <a:pt x="153" y="303"/>
                      <a:pt x="153" y="303"/>
                      <a:pt x="153" y="303"/>
                    </a:cubicBezTo>
                    <a:cubicBezTo>
                      <a:pt x="149" y="302"/>
                      <a:pt x="144" y="299"/>
                      <a:pt x="140" y="295"/>
                    </a:cubicBezTo>
                    <a:cubicBezTo>
                      <a:pt x="131" y="288"/>
                      <a:pt x="124" y="279"/>
                      <a:pt x="118" y="266"/>
                    </a:cubicBezTo>
                    <a:cubicBezTo>
                      <a:pt x="115" y="260"/>
                      <a:pt x="112" y="254"/>
                      <a:pt x="110" y="246"/>
                    </a:cubicBezTo>
                    <a:cubicBezTo>
                      <a:pt x="124" y="243"/>
                      <a:pt x="138" y="241"/>
                      <a:pt x="153" y="240"/>
                    </a:cubicBezTo>
                    <a:close/>
                    <a:moveTo>
                      <a:pt x="89" y="253"/>
                    </a:moveTo>
                    <a:cubicBezTo>
                      <a:pt x="92" y="261"/>
                      <a:pt x="95" y="269"/>
                      <a:pt x="99" y="276"/>
                    </a:cubicBezTo>
                    <a:cubicBezTo>
                      <a:pt x="102" y="283"/>
                      <a:pt x="106" y="289"/>
                      <a:pt x="110" y="295"/>
                    </a:cubicBezTo>
                    <a:cubicBezTo>
                      <a:pt x="109" y="294"/>
                      <a:pt x="109" y="294"/>
                      <a:pt x="108" y="294"/>
                    </a:cubicBezTo>
                    <a:cubicBezTo>
                      <a:pt x="91" y="287"/>
                      <a:pt x="76" y="277"/>
                      <a:pt x="64" y="264"/>
                    </a:cubicBezTo>
                    <a:cubicBezTo>
                      <a:pt x="71" y="260"/>
                      <a:pt x="80" y="256"/>
                      <a:pt x="89" y="253"/>
                    </a:cubicBezTo>
                    <a:close/>
                    <a:moveTo>
                      <a:pt x="110" y="80"/>
                    </a:moveTo>
                    <a:cubicBezTo>
                      <a:pt x="112" y="73"/>
                      <a:pt x="115" y="66"/>
                      <a:pt x="118" y="60"/>
                    </a:cubicBezTo>
                    <a:cubicBezTo>
                      <a:pt x="124" y="48"/>
                      <a:pt x="132" y="38"/>
                      <a:pt x="140" y="31"/>
                    </a:cubicBezTo>
                    <a:cubicBezTo>
                      <a:pt x="144" y="27"/>
                      <a:pt x="149" y="24"/>
                      <a:pt x="153" y="23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38" y="85"/>
                      <a:pt x="124" y="83"/>
                      <a:pt x="110" y="80"/>
                    </a:cubicBezTo>
                    <a:close/>
                    <a:moveTo>
                      <a:pt x="32" y="108"/>
                    </a:moveTo>
                    <a:cubicBezTo>
                      <a:pt x="37" y="98"/>
                      <a:pt x="42" y="88"/>
                      <a:pt x="49" y="79"/>
                    </a:cubicBezTo>
                    <a:cubicBezTo>
                      <a:pt x="59" y="85"/>
                      <a:pt x="71" y="90"/>
                      <a:pt x="83" y="95"/>
                    </a:cubicBezTo>
                    <a:cubicBezTo>
                      <a:pt x="79" y="113"/>
                      <a:pt x="76" y="132"/>
                      <a:pt x="75" y="153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3" y="137"/>
                      <a:pt x="26" y="122"/>
                      <a:pt x="32" y="108"/>
                    </a:cubicBezTo>
                    <a:close/>
                    <a:moveTo>
                      <a:pt x="22" y="175"/>
                    </a:moveTo>
                    <a:cubicBezTo>
                      <a:pt x="75" y="175"/>
                      <a:pt x="75" y="175"/>
                      <a:pt x="75" y="175"/>
                    </a:cubicBezTo>
                    <a:cubicBezTo>
                      <a:pt x="76" y="195"/>
                      <a:pt x="79" y="214"/>
                      <a:pt x="83" y="232"/>
                    </a:cubicBezTo>
                    <a:cubicBezTo>
                      <a:pt x="71" y="237"/>
                      <a:pt x="59" y="242"/>
                      <a:pt x="49" y="248"/>
                    </a:cubicBezTo>
                    <a:cubicBezTo>
                      <a:pt x="42" y="239"/>
                      <a:pt x="37" y="229"/>
                      <a:pt x="32" y="219"/>
                    </a:cubicBezTo>
                    <a:cubicBezTo>
                      <a:pt x="26" y="205"/>
                      <a:pt x="23" y="190"/>
                      <a:pt x="22" y="1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bIns="34290" lIns="68580" rIns="68580" tIns="34290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013">
                  <a:latin typeface="+mn-lt"/>
                  <a:ea typeface="+mn-ea"/>
                </a:endParaRPr>
              </a:p>
            </p:txBody>
          </p:sp>
        </p:grpSp>
        <p:sp>
          <p:nvSpPr>
            <p:cNvPr id="50" name="矩形 49"/>
            <p:cNvSpPr/>
            <p:nvPr/>
          </p:nvSpPr>
          <p:spPr>
            <a:xfrm>
              <a:off x="6213165" y="2554836"/>
              <a:ext cx="848346" cy="281934"/>
            </a:xfrm>
            <a:prstGeom prst="rect">
              <a:avLst/>
            </a:prstGeom>
          </p:spPr>
          <p:txBody>
            <a:bodyPr bIns="34287" lIns="68573" rIns="68573" tIns="34287" wrap="non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您的内容</a:t>
              </a:r>
            </a:p>
          </p:txBody>
        </p:sp>
      </p:grp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896585" y="4879943"/>
            <a:ext cx="2771429" cy="7498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1200">
                <a:solidFill>
                  <a:prstClr val="black">
                    <a:lumMod val="65000"/>
                    <a:lumOff val="35000"/>
                  </a:prstClr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输入您的内容或者通过右键复制粘贴您的内容，并选择只保留文字。输入您的内容。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700904" y="3129812"/>
            <a:ext cx="2771429" cy="7498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prstClr val="black">
                    <a:lumMod val="65000"/>
                    <a:lumOff val="35000"/>
                  </a:prstClr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输入您的内容或者通过右键复制粘贴您的内容，并选择只保留文字。输入您的内容。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7760542" y="4879942"/>
            <a:ext cx="2771429" cy="7498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prstClr val="black">
                    <a:lumMod val="65000"/>
                    <a:lumOff val="35000"/>
                  </a:prstClr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输入您的内容或者通过右键复制粘贴您的内容，并选择只保留文字。输入您的内容。</a:t>
            </a:r>
          </a:p>
        </p:txBody>
      </p:sp>
    </p:spTree>
    <p:extLst>
      <p:ext uri="{BB962C8B-B14F-4D97-AF65-F5344CB8AC3E}">
        <p14:creationId val="4172078095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id="1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id="40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6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decel="100000" fill="hold" id="6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8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decel="100000" fill="hold" id="8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9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0"/>
      <p:bldP grpId="0" spid="31"/>
      <p:bldP grpId="0" spid="45"/>
      <p:bldP grpId="0" spid="46"/>
      <p:bldP grpId="0" spid="47"/>
      <p:bldP grpId="0" spid="53"/>
      <p:bldP grpId="0" spid="54"/>
      <p:bldP grpId="0" spid="55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组合 22"/>
          <p:cNvGrpSpPr/>
          <p:nvPr/>
        </p:nvGrpSpPr>
        <p:grpSpPr>
          <a:xfrm>
            <a:off x="6193208" y="3225220"/>
            <a:ext cx="1467124" cy="1468851"/>
            <a:chOff x="6193208" y="3341170"/>
            <a:chExt cx="1467124" cy="1468851"/>
          </a:xfrm>
        </p:grpSpPr>
        <p:sp>
          <p:nvSpPr>
            <p:cNvPr id="24" name="Freeform 8"/>
            <p:cNvSpPr/>
            <p:nvPr/>
          </p:nvSpPr>
          <p:spPr bwMode="auto">
            <a:xfrm>
              <a:off x="6193208" y="3341170"/>
              <a:ext cx="1460706" cy="1468851"/>
            </a:xfrm>
            <a:custGeom>
              <a:gdLst>
                <a:gd fmla="*/ 129 w 454" name="T0"/>
                <a:gd fmla="*/ 456 h 457" name="T1"/>
                <a:gd fmla="*/ 120 w 454" name="T2"/>
                <a:gd fmla="*/ 457 h 457" name="T3"/>
                <a:gd fmla="*/ 0 w 454" name="T4"/>
                <a:gd fmla="*/ 347 h 457" name="T5"/>
                <a:gd fmla="*/ 0 w 454" name="T6"/>
                <a:gd fmla="*/ 345 h 457" name="T7"/>
                <a:gd fmla="*/ 0 w 454" name="T8"/>
                <a:gd fmla="*/ 0 h 457" name="T9"/>
                <a:gd fmla="*/ 121 w 454" name="T10"/>
                <a:gd fmla="*/ 0 h 457" name="T11"/>
                <a:gd fmla="*/ 454 w 454" name="T12"/>
                <a:gd fmla="*/ 333 h 457" name="T13"/>
                <a:gd fmla="*/ 454 w 454" name="T14"/>
                <a:gd fmla="*/ 455 h 457" name="T15"/>
                <a:gd fmla="*/ 378 w 454" name="T16"/>
                <a:gd fmla="*/ 456 h 457" name="T17"/>
                <a:gd fmla="*/ 129 w 454" name="T18"/>
                <a:gd fmla="*/ 456 h 45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7" w="453">
                  <a:moveTo>
                    <a:pt x="129" y="456"/>
                  </a:moveTo>
                  <a:cubicBezTo>
                    <a:pt x="126" y="456"/>
                    <a:pt x="123" y="457"/>
                    <a:pt x="120" y="457"/>
                  </a:cubicBezTo>
                  <a:cubicBezTo>
                    <a:pt x="44" y="452"/>
                    <a:pt x="0" y="390"/>
                    <a:pt x="0" y="347"/>
                  </a:cubicBezTo>
                  <a:cubicBezTo>
                    <a:pt x="0" y="346"/>
                    <a:pt x="0" y="345"/>
                    <a:pt x="0" y="345"/>
                  </a:cubicBezTo>
                  <a:cubicBezTo>
                    <a:pt x="0" y="256"/>
                    <a:pt x="0" y="0"/>
                    <a:pt x="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305" y="0"/>
                    <a:pt x="454" y="149"/>
                    <a:pt x="454" y="333"/>
                  </a:cubicBezTo>
                  <a:cubicBezTo>
                    <a:pt x="454" y="455"/>
                    <a:pt x="454" y="455"/>
                    <a:pt x="454" y="455"/>
                  </a:cubicBezTo>
                  <a:cubicBezTo>
                    <a:pt x="454" y="455"/>
                    <a:pt x="423" y="455"/>
                    <a:pt x="378" y="456"/>
                  </a:cubicBezTo>
                  <a:cubicBezTo>
                    <a:pt x="303" y="456"/>
                    <a:pt x="191" y="456"/>
                    <a:pt x="129" y="45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algn="tr" blurRad="457200" dir="8100000" dist="482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grpSp>
          <p:nvGrpSpPr>
            <p:cNvPr id="25" name="组合 24"/>
            <p:cNvGrpSpPr>
              <a:grpSpLocks noChangeAspect="1"/>
            </p:cNvGrpSpPr>
            <p:nvPr/>
          </p:nvGrpSpPr>
          <p:grpSpPr>
            <a:xfrm>
              <a:off x="6278019" y="3405255"/>
              <a:ext cx="430990" cy="312657"/>
              <a:chOff x="4640263" y="2546350"/>
              <a:chExt cx="630238" cy="457200"/>
            </a:xfrm>
            <a:solidFill>
              <a:schemeClr val="bg1"/>
            </a:solidFill>
          </p:grpSpPr>
          <p:sp>
            <p:nvSpPr>
              <p:cNvPr id="28" name="Oval 8"/>
              <p:cNvSpPr>
                <a:spLocks noChangeArrowheads="1"/>
              </p:cNvSpPr>
              <p:nvPr/>
            </p:nvSpPr>
            <p:spPr bwMode="auto">
              <a:xfrm>
                <a:off x="4940300" y="2706688"/>
                <a:ext cx="187325" cy="1841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r" blurRad="457200" dir="8100000" dist="4826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29" name="Freeform 9"/>
              <p:cNvSpPr>
                <a:spLocks noEditPoints="1"/>
              </p:cNvSpPr>
              <p:nvPr/>
            </p:nvSpPr>
            <p:spPr bwMode="auto">
              <a:xfrm>
                <a:off x="4640263" y="2546350"/>
                <a:ext cx="630238" cy="457200"/>
              </a:xfrm>
              <a:custGeom>
                <a:gdLst>
                  <a:gd fmla="*/ 146 w 168" name="T0"/>
                  <a:gd fmla="*/ 12 h 122" name="T1"/>
                  <a:gd fmla="*/ 135 w 168" name="T2"/>
                  <a:gd fmla="*/ 12 h 122" name="T3"/>
                  <a:gd fmla="*/ 121 w 168" name="T4"/>
                  <a:gd fmla="*/ 0 h 122" name="T5"/>
                  <a:gd fmla="*/ 84 w 168" name="T6"/>
                  <a:gd fmla="*/ 0 h 122" name="T7"/>
                  <a:gd fmla="*/ 73 w 168" name="T8"/>
                  <a:gd fmla="*/ 12 h 122" name="T9"/>
                  <a:gd fmla="*/ 50 w 168" name="T10"/>
                  <a:gd fmla="*/ 12 h 122" name="T11"/>
                  <a:gd fmla="*/ 43 w 168" name="T12"/>
                  <a:gd fmla="*/ 5 h 122" name="T13"/>
                  <a:gd fmla="*/ 27 w 168" name="T14"/>
                  <a:gd fmla="*/ 5 h 122" name="T15"/>
                  <a:gd fmla="*/ 20 w 168" name="T16"/>
                  <a:gd fmla="*/ 12 h 122" name="T17"/>
                  <a:gd fmla="*/ 0 w 168" name="T18"/>
                  <a:gd fmla="*/ 34 h 122" name="T19"/>
                  <a:gd fmla="*/ 0 w 168" name="T20"/>
                  <a:gd fmla="*/ 99 h 122" name="T21"/>
                  <a:gd fmla="*/ 22 w 168" name="T22"/>
                  <a:gd fmla="*/ 122 h 122" name="T23"/>
                  <a:gd fmla="*/ 146 w 168" name="T24"/>
                  <a:gd fmla="*/ 122 h 122" name="T25"/>
                  <a:gd fmla="*/ 168 w 168" name="T26"/>
                  <a:gd fmla="*/ 99 h 122" name="T27"/>
                  <a:gd fmla="*/ 168 w 168" name="T28"/>
                  <a:gd fmla="*/ 34 h 122" name="T29"/>
                  <a:gd fmla="*/ 146 w 168" name="T30"/>
                  <a:gd fmla="*/ 12 h 122" name="T31"/>
                  <a:gd fmla="*/ 20 w 168" name="T32"/>
                  <a:gd fmla="*/ 94 h 122" name="T33"/>
                  <a:gd fmla="*/ 16 w 168" name="T34"/>
                  <a:gd fmla="*/ 98 h 122" name="T35"/>
                  <a:gd fmla="*/ 12 w 168" name="T36"/>
                  <a:gd fmla="*/ 94 h 122" name="T37"/>
                  <a:gd fmla="*/ 12 w 168" name="T38"/>
                  <a:gd fmla="*/ 49 h 122" name="T39"/>
                  <a:gd fmla="*/ 16 w 168" name="T40"/>
                  <a:gd fmla="*/ 45 h 122" name="T41"/>
                  <a:gd fmla="*/ 20 w 168" name="T42"/>
                  <a:gd fmla="*/ 49 h 122" name="T43"/>
                  <a:gd fmla="*/ 20 w 168" name="T44"/>
                  <a:gd fmla="*/ 94 h 122" name="T45"/>
                  <a:gd fmla="*/ 45 w 168" name="T46"/>
                  <a:gd fmla="*/ 29 h 122" name="T47"/>
                  <a:gd fmla="*/ 41 w 168" name="T48"/>
                  <a:gd fmla="*/ 33 h 122" name="T49"/>
                  <a:gd fmla="*/ 30 w 168" name="T50"/>
                  <a:gd fmla="*/ 33 h 122" name="T51"/>
                  <a:gd fmla="*/ 25 w 168" name="T52"/>
                  <a:gd fmla="*/ 29 h 122" name="T53"/>
                  <a:gd fmla="*/ 25 w 168" name="T54"/>
                  <a:gd fmla="*/ 26 h 122" name="T55"/>
                  <a:gd fmla="*/ 30 w 168" name="T56"/>
                  <a:gd fmla="*/ 22 h 122" name="T57"/>
                  <a:gd fmla="*/ 41 w 168" name="T58"/>
                  <a:gd fmla="*/ 22 h 122" name="T59"/>
                  <a:gd fmla="*/ 45 w 168" name="T60"/>
                  <a:gd fmla="*/ 26 h 122" name="T61"/>
                  <a:gd fmla="*/ 45 w 168" name="T62"/>
                  <a:gd fmla="*/ 29 h 122" name="T63"/>
                  <a:gd fmla="*/ 105 w 168" name="T64"/>
                  <a:gd fmla="*/ 103 h 122" name="T65"/>
                  <a:gd fmla="*/ 69 w 168" name="T66"/>
                  <a:gd fmla="*/ 67 h 122" name="T67"/>
                  <a:gd fmla="*/ 105 w 168" name="T68"/>
                  <a:gd fmla="*/ 32 h 122" name="T69"/>
                  <a:gd fmla="*/ 140 w 168" name="T70"/>
                  <a:gd fmla="*/ 67 h 122" name="T71"/>
                  <a:gd fmla="*/ 105 w 168" name="T72"/>
                  <a:gd fmla="*/ 103 h 122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22" w="168">
                    <a:moveTo>
                      <a:pt x="146" y="12"/>
                    </a:moveTo>
                    <a:cubicBezTo>
                      <a:pt x="135" y="12"/>
                      <a:pt x="135" y="12"/>
                      <a:pt x="135" y="12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49" y="8"/>
                      <a:pt x="47" y="5"/>
                      <a:pt x="43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4" y="5"/>
                      <a:pt x="21" y="8"/>
                      <a:pt x="20" y="12"/>
                    </a:cubicBezTo>
                    <a:cubicBezTo>
                      <a:pt x="9" y="13"/>
                      <a:pt x="0" y="23"/>
                      <a:pt x="0" y="34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12"/>
                      <a:pt x="10" y="122"/>
                      <a:pt x="22" y="122"/>
                    </a:cubicBezTo>
                    <a:cubicBezTo>
                      <a:pt x="146" y="122"/>
                      <a:pt x="146" y="122"/>
                      <a:pt x="146" y="122"/>
                    </a:cubicBezTo>
                    <a:cubicBezTo>
                      <a:pt x="158" y="122"/>
                      <a:pt x="168" y="112"/>
                      <a:pt x="168" y="99"/>
                    </a:cubicBezTo>
                    <a:cubicBezTo>
                      <a:pt x="168" y="34"/>
                      <a:pt x="168" y="34"/>
                      <a:pt x="168" y="34"/>
                    </a:cubicBezTo>
                    <a:cubicBezTo>
                      <a:pt x="168" y="22"/>
                      <a:pt x="158" y="12"/>
                      <a:pt x="146" y="12"/>
                    </a:cubicBezTo>
                    <a:moveTo>
                      <a:pt x="20" y="94"/>
                    </a:moveTo>
                    <a:cubicBezTo>
                      <a:pt x="20" y="96"/>
                      <a:pt x="18" y="98"/>
                      <a:pt x="16" y="98"/>
                    </a:cubicBezTo>
                    <a:cubicBezTo>
                      <a:pt x="14" y="98"/>
                      <a:pt x="12" y="96"/>
                      <a:pt x="12" y="94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7"/>
                      <a:pt x="14" y="45"/>
                      <a:pt x="16" y="45"/>
                    </a:cubicBezTo>
                    <a:cubicBezTo>
                      <a:pt x="18" y="45"/>
                      <a:pt x="20" y="47"/>
                      <a:pt x="20" y="49"/>
                    </a:cubicBezTo>
                    <a:lnTo>
                      <a:pt x="20" y="94"/>
                    </a:lnTo>
                    <a:close/>
                    <a:moveTo>
                      <a:pt x="45" y="29"/>
                    </a:moveTo>
                    <a:cubicBezTo>
                      <a:pt x="45" y="31"/>
                      <a:pt x="43" y="33"/>
                      <a:pt x="41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27" y="33"/>
                      <a:pt x="25" y="31"/>
                      <a:pt x="25" y="29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4"/>
                      <a:pt x="27" y="22"/>
                      <a:pt x="30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3" y="22"/>
                      <a:pt x="45" y="24"/>
                      <a:pt x="45" y="26"/>
                    </a:cubicBezTo>
                    <a:lnTo>
                      <a:pt x="45" y="29"/>
                    </a:lnTo>
                    <a:close/>
                    <a:moveTo>
                      <a:pt x="105" y="103"/>
                    </a:moveTo>
                    <a:cubicBezTo>
                      <a:pt x="85" y="103"/>
                      <a:pt x="69" y="87"/>
                      <a:pt x="69" y="67"/>
                    </a:cubicBezTo>
                    <a:cubicBezTo>
                      <a:pt x="69" y="48"/>
                      <a:pt x="85" y="32"/>
                      <a:pt x="105" y="32"/>
                    </a:cubicBezTo>
                    <a:cubicBezTo>
                      <a:pt x="124" y="32"/>
                      <a:pt x="140" y="48"/>
                      <a:pt x="140" y="67"/>
                    </a:cubicBezTo>
                    <a:cubicBezTo>
                      <a:pt x="140" y="87"/>
                      <a:pt x="124" y="103"/>
                      <a:pt x="105" y="10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algn="tr" blurRad="457200" dir="8100000" dist="4826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</p:grpSp>
        <p:sp>
          <p:nvSpPr>
            <p:cNvPr id="26" name="文本框 68"/>
            <p:cNvSpPr txBox="1"/>
            <p:nvPr/>
          </p:nvSpPr>
          <p:spPr>
            <a:xfrm>
              <a:off x="7082225" y="4330356"/>
              <a:ext cx="527709" cy="4616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altLang="zh-CN" lang="en-US">
                  <a:latin charset="-122" pitchFamily="34" typeface="微软雅黑"/>
                  <a:ea charset="-122" pitchFamily="34" typeface="微软雅黑"/>
                </a:rPr>
                <a:t>03</a:t>
              </a:r>
            </a:p>
          </p:txBody>
        </p:sp>
        <p:sp>
          <p:nvSpPr>
            <p:cNvPr id="27" name="文本框 97"/>
            <p:cNvSpPr txBox="1"/>
            <p:nvPr/>
          </p:nvSpPr>
          <p:spPr>
            <a:xfrm>
              <a:off x="6303518" y="4005064"/>
              <a:ext cx="1356814" cy="3385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altLang="en-US" b="1" lang="zh-CN" smtClean="0">
                  <a:latin charset="-122" pitchFamily="34" typeface="微软雅黑"/>
                  <a:ea charset="-122" pitchFamily="34" typeface="微软雅黑"/>
                </a:rPr>
                <a:t>企业精神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22583" y="188640"/>
            <a:ext cx="266429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文化理念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642963" y="1340768"/>
            <a:ext cx="1800200" cy="1468851"/>
            <a:chOff x="4642963" y="1456718"/>
            <a:chExt cx="1800200" cy="1468851"/>
          </a:xfrm>
        </p:grpSpPr>
        <p:sp>
          <p:nvSpPr>
            <p:cNvPr id="4" name="Freeform 5"/>
            <p:cNvSpPr/>
            <p:nvPr/>
          </p:nvSpPr>
          <p:spPr bwMode="auto">
            <a:xfrm>
              <a:off x="4642963" y="1456718"/>
              <a:ext cx="1463421" cy="1468851"/>
            </a:xfrm>
            <a:custGeom>
              <a:gdLst>
                <a:gd fmla="*/ 455 w 455" name="T0"/>
                <a:gd fmla="*/ 0 h 457" name="T1"/>
                <a:gd fmla="*/ 333 w 455" name="T2"/>
                <a:gd fmla="*/ 0 h 457" name="T3"/>
                <a:gd fmla="*/ 0 w 455" name="T4"/>
                <a:gd fmla="*/ 333 h 457" name="T5"/>
                <a:gd fmla="*/ 0 w 455" name="T6"/>
                <a:gd fmla="*/ 455 h 457" name="T7"/>
                <a:gd fmla="*/ 77 w 455" name="T8"/>
                <a:gd fmla="*/ 456 h 457" name="T9"/>
                <a:gd fmla="*/ 326 w 455" name="T10"/>
                <a:gd fmla="*/ 457 h 457" name="T11"/>
                <a:gd fmla="*/ 335 w 455" name="T12"/>
                <a:gd fmla="*/ 457 h 457" name="T13"/>
                <a:gd fmla="*/ 455 w 455" name="T14"/>
                <a:gd fmla="*/ 347 h 457" name="T15"/>
                <a:gd fmla="*/ 455 w 455" name="T16"/>
                <a:gd fmla="*/ 345 h 457" name="T17"/>
                <a:gd fmla="*/ 455 w 455" name="T18"/>
                <a:gd fmla="*/ 0 h 45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7" w="455">
                  <a:moveTo>
                    <a:pt x="455" y="0"/>
                  </a:moveTo>
                  <a:cubicBezTo>
                    <a:pt x="333" y="0"/>
                    <a:pt x="333" y="0"/>
                    <a:pt x="333" y="0"/>
                  </a:cubicBezTo>
                  <a:cubicBezTo>
                    <a:pt x="149" y="0"/>
                    <a:pt x="0" y="149"/>
                    <a:pt x="0" y="333"/>
                  </a:cubicBezTo>
                  <a:cubicBezTo>
                    <a:pt x="0" y="455"/>
                    <a:pt x="0" y="455"/>
                    <a:pt x="0" y="455"/>
                  </a:cubicBezTo>
                  <a:cubicBezTo>
                    <a:pt x="0" y="455"/>
                    <a:pt x="32" y="456"/>
                    <a:pt x="77" y="456"/>
                  </a:cubicBezTo>
                  <a:cubicBezTo>
                    <a:pt x="152" y="456"/>
                    <a:pt x="263" y="456"/>
                    <a:pt x="326" y="457"/>
                  </a:cubicBezTo>
                  <a:cubicBezTo>
                    <a:pt x="329" y="457"/>
                    <a:pt x="332" y="457"/>
                    <a:pt x="335" y="457"/>
                  </a:cubicBezTo>
                  <a:cubicBezTo>
                    <a:pt x="410" y="452"/>
                    <a:pt x="455" y="390"/>
                    <a:pt x="455" y="347"/>
                  </a:cubicBezTo>
                  <a:cubicBezTo>
                    <a:pt x="455" y="347"/>
                    <a:pt x="455" y="346"/>
                    <a:pt x="455" y="345"/>
                  </a:cubicBezTo>
                  <a:cubicBezTo>
                    <a:pt x="455" y="257"/>
                    <a:pt x="455" y="0"/>
                    <a:pt x="455" y="0"/>
                  </a:cubicBezTo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noFill/>
            </a:ln>
            <a:effectLst>
              <a:outerShdw algn="tr" blurRad="495300" dir="8100000" dist="571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5" name="Freeform 307"/>
            <p:cNvSpPr>
              <a:spLocks noChangeAspect="1" noEditPoints="1"/>
            </p:cNvSpPr>
            <p:nvPr/>
          </p:nvSpPr>
          <p:spPr bwMode="auto">
            <a:xfrm>
              <a:off x="5721508" y="1583477"/>
              <a:ext cx="307850" cy="449739"/>
            </a:xfrm>
            <a:custGeom>
              <a:gdLst>
                <a:gd fmla="*/ 151 w 243" name="T0"/>
                <a:gd fmla="*/ 4 h 354" name="T1"/>
                <a:gd fmla="*/ 236 w 243" name="T2"/>
                <a:gd fmla="*/ 91 h 354" name="T3"/>
                <a:gd fmla="*/ 212 w 243" name="T4"/>
                <a:gd fmla="*/ 202 h 354" name="T5"/>
                <a:gd fmla="*/ 201 w 243" name="T6"/>
                <a:gd fmla="*/ 243 h 354" name="T7"/>
                <a:gd fmla="*/ 199 w 243" name="T8"/>
                <a:gd fmla="*/ 276 h 354" name="T9"/>
                <a:gd fmla="*/ 183 w 243" name="T10"/>
                <a:gd fmla="*/ 322 h 354" name="T11"/>
                <a:gd fmla="*/ 143 w 243" name="T12"/>
                <a:gd fmla="*/ 354 h 354" name="T13"/>
                <a:gd fmla="*/ 63 w 243" name="T14"/>
                <a:gd fmla="*/ 328 h 354" name="T15"/>
                <a:gd fmla="*/ 43 w 243" name="T16"/>
                <a:gd fmla="*/ 281 h 354" name="T17"/>
                <a:gd fmla="*/ 43 w 243" name="T18"/>
                <a:gd fmla="*/ 253 h 354" name="T19"/>
                <a:gd fmla="*/ 39 w 243" name="T20"/>
                <a:gd fmla="*/ 231 h 354" name="T21"/>
                <a:gd fmla="*/ 10 w 243" name="T22"/>
                <a:gd fmla="*/ 163 h 354" name="T23"/>
                <a:gd fmla="*/ 74 w 243" name="T24"/>
                <a:gd fmla="*/ 10 h 354" name="T25"/>
                <a:gd fmla="*/ 114 w 243" name="T26"/>
                <a:gd fmla="*/ 0 h 354" name="T27"/>
                <a:gd fmla="*/ 121 w 243" name="T28"/>
                <a:gd fmla="*/ 245 h 354" name="T29"/>
                <a:gd fmla="*/ 180 w 243" name="T30"/>
                <a:gd fmla="*/ 233 h 354" name="T31"/>
                <a:gd fmla="*/ 205 w 243" name="T32"/>
                <a:gd fmla="*/ 168 h 354" name="T33"/>
                <a:gd fmla="*/ 182 w 243" name="T34"/>
                <a:gd fmla="*/ 44 h 354" name="T35"/>
                <a:gd fmla="*/ 26 w 243" name="T36"/>
                <a:gd fmla="*/ 138 h 354" name="T37"/>
                <a:gd fmla="*/ 62 w 243" name="T38"/>
                <a:gd fmla="*/ 235 h 354" name="T39"/>
                <a:gd fmla="*/ 121 w 243" name="T40"/>
                <a:gd fmla="*/ 245 h 354" name="T41"/>
                <a:gd fmla="*/ 74 w 243" name="T42"/>
                <a:gd fmla="*/ 254 h 354" name="T43"/>
                <a:gd fmla="*/ 74 w 243" name="T44"/>
                <a:gd fmla="*/ 274 h 354" name="T45"/>
                <a:gd fmla="*/ 169 w 243" name="T46"/>
                <a:gd fmla="*/ 274 h 354" name="T47"/>
                <a:gd fmla="*/ 169 w 243" name="T48"/>
                <a:gd fmla="*/ 254 h 354" name="T49"/>
                <a:gd fmla="*/ 121 w 243" name="T50"/>
                <a:gd fmla="*/ 283 h 354" name="T51"/>
                <a:gd fmla="*/ 64 w 243" name="T52"/>
                <a:gd fmla="*/ 289 h 354" name="T53"/>
                <a:gd fmla="*/ 140 w 243" name="T54"/>
                <a:gd fmla="*/ 303 h 354" name="T55"/>
                <a:gd fmla="*/ 178 w 243" name="T56"/>
                <a:gd fmla="*/ 297 h 354" name="T57"/>
                <a:gd fmla="*/ 121 w 243" name="T58"/>
                <a:gd fmla="*/ 283 h 354" name="T59"/>
                <a:gd fmla="*/ 100 w 243" name="T60"/>
                <a:gd fmla="*/ 332 h 354" name="T61"/>
                <a:gd fmla="*/ 159 w 243" name="T62"/>
                <a:gd fmla="*/ 313 h 354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354" w="243">
                  <a:moveTo>
                    <a:pt x="128" y="0"/>
                  </a:moveTo>
                  <a:cubicBezTo>
                    <a:pt x="136" y="1"/>
                    <a:pt x="144" y="2"/>
                    <a:pt x="151" y="4"/>
                  </a:cubicBezTo>
                  <a:cubicBezTo>
                    <a:pt x="172" y="9"/>
                    <a:pt x="190" y="20"/>
                    <a:pt x="205" y="35"/>
                  </a:cubicBezTo>
                  <a:cubicBezTo>
                    <a:pt x="221" y="51"/>
                    <a:pt x="231" y="69"/>
                    <a:pt x="236" y="91"/>
                  </a:cubicBezTo>
                  <a:cubicBezTo>
                    <a:pt x="243" y="121"/>
                    <a:pt x="240" y="149"/>
                    <a:pt x="225" y="177"/>
                  </a:cubicBezTo>
                  <a:cubicBezTo>
                    <a:pt x="221" y="185"/>
                    <a:pt x="216" y="194"/>
                    <a:pt x="212" y="202"/>
                  </a:cubicBezTo>
                  <a:cubicBezTo>
                    <a:pt x="206" y="214"/>
                    <a:pt x="203" y="226"/>
                    <a:pt x="202" y="238"/>
                  </a:cubicBezTo>
                  <a:cubicBezTo>
                    <a:pt x="202" y="240"/>
                    <a:pt x="201" y="241"/>
                    <a:pt x="201" y="243"/>
                  </a:cubicBezTo>
                  <a:cubicBezTo>
                    <a:pt x="200" y="246"/>
                    <a:pt x="200" y="255"/>
                    <a:pt x="200" y="258"/>
                  </a:cubicBezTo>
                  <a:cubicBezTo>
                    <a:pt x="202" y="264"/>
                    <a:pt x="201" y="270"/>
                    <a:pt x="199" y="276"/>
                  </a:cubicBezTo>
                  <a:cubicBezTo>
                    <a:pt x="198" y="278"/>
                    <a:pt x="198" y="279"/>
                    <a:pt x="199" y="281"/>
                  </a:cubicBezTo>
                  <a:cubicBezTo>
                    <a:pt x="205" y="297"/>
                    <a:pt x="198" y="314"/>
                    <a:pt x="183" y="322"/>
                  </a:cubicBezTo>
                  <a:cubicBezTo>
                    <a:pt x="181" y="322"/>
                    <a:pt x="180" y="324"/>
                    <a:pt x="180" y="325"/>
                  </a:cubicBezTo>
                  <a:cubicBezTo>
                    <a:pt x="173" y="342"/>
                    <a:pt x="161" y="353"/>
                    <a:pt x="143" y="354"/>
                  </a:cubicBezTo>
                  <a:cubicBezTo>
                    <a:pt x="127" y="354"/>
                    <a:pt x="111" y="354"/>
                    <a:pt x="96" y="353"/>
                  </a:cubicBezTo>
                  <a:cubicBezTo>
                    <a:pt x="80" y="352"/>
                    <a:pt x="69" y="342"/>
                    <a:pt x="63" y="328"/>
                  </a:cubicBezTo>
                  <a:cubicBezTo>
                    <a:pt x="62" y="324"/>
                    <a:pt x="60" y="322"/>
                    <a:pt x="57" y="321"/>
                  </a:cubicBezTo>
                  <a:cubicBezTo>
                    <a:pt x="43" y="313"/>
                    <a:pt x="37" y="296"/>
                    <a:pt x="43" y="281"/>
                  </a:cubicBezTo>
                  <a:cubicBezTo>
                    <a:pt x="44" y="279"/>
                    <a:pt x="44" y="278"/>
                    <a:pt x="43" y="276"/>
                  </a:cubicBezTo>
                  <a:cubicBezTo>
                    <a:pt x="40" y="268"/>
                    <a:pt x="40" y="261"/>
                    <a:pt x="43" y="253"/>
                  </a:cubicBezTo>
                  <a:cubicBezTo>
                    <a:pt x="43" y="252"/>
                    <a:pt x="43" y="250"/>
                    <a:pt x="43" y="248"/>
                  </a:cubicBezTo>
                  <a:cubicBezTo>
                    <a:pt x="41" y="242"/>
                    <a:pt x="40" y="237"/>
                    <a:pt x="39" y="231"/>
                  </a:cubicBezTo>
                  <a:cubicBezTo>
                    <a:pt x="37" y="218"/>
                    <a:pt x="32" y="206"/>
                    <a:pt x="26" y="195"/>
                  </a:cubicBezTo>
                  <a:cubicBezTo>
                    <a:pt x="21" y="184"/>
                    <a:pt x="15" y="174"/>
                    <a:pt x="10" y="163"/>
                  </a:cubicBezTo>
                  <a:cubicBezTo>
                    <a:pt x="2" y="143"/>
                    <a:pt x="0" y="121"/>
                    <a:pt x="4" y="100"/>
                  </a:cubicBezTo>
                  <a:cubicBezTo>
                    <a:pt x="11" y="57"/>
                    <a:pt x="35" y="27"/>
                    <a:pt x="74" y="10"/>
                  </a:cubicBezTo>
                  <a:cubicBezTo>
                    <a:pt x="86" y="4"/>
                    <a:pt x="98" y="1"/>
                    <a:pt x="111" y="1"/>
                  </a:cubicBezTo>
                  <a:cubicBezTo>
                    <a:pt x="112" y="0"/>
                    <a:pt x="113" y="0"/>
                    <a:pt x="114" y="0"/>
                  </a:cubicBezTo>
                  <a:lnTo>
                    <a:pt x="128" y="0"/>
                  </a:lnTo>
                  <a:close/>
                  <a:moveTo>
                    <a:pt x="121" y="245"/>
                  </a:moveTo>
                  <a:cubicBezTo>
                    <a:pt x="136" y="245"/>
                    <a:pt x="151" y="245"/>
                    <a:pt x="167" y="245"/>
                  </a:cubicBezTo>
                  <a:cubicBezTo>
                    <a:pt x="176" y="245"/>
                    <a:pt x="179" y="242"/>
                    <a:pt x="180" y="233"/>
                  </a:cubicBezTo>
                  <a:cubicBezTo>
                    <a:pt x="182" y="223"/>
                    <a:pt x="184" y="213"/>
                    <a:pt x="187" y="203"/>
                  </a:cubicBezTo>
                  <a:cubicBezTo>
                    <a:pt x="192" y="191"/>
                    <a:pt x="199" y="180"/>
                    <a:pt x="205" y="168"/>
                  </a:cubicBezTo>
                  <a:cubicBezTo>
                    <a:pt x="212" y="156"/>
                    <a:pt x="216" y="143"/>
                    <a:pt x="217" y="128"/>
                  </a:cubicBezTo>
                  <a:cubicBezTo>
                    <a:pt x="220" y="94"/>
                    <a:pt x="208" y="66"/>
                    <a:pt x="182" y="44"/>
                  </a:cubicBezTo>
                  <a:cubicBezTo>
                    <a:pt x="149" y="17"/>
                    <a:pt x="106" y="15"/>
                    <a:pt x="70" y="37"/>
                  </a:cubicBezTo>
                  <a:cubicBezTo>
                    <a:pt x="35" y="58"/>
                    <a:pt x="19" y="98"/>
                    <a:pt x="26" y="138"/>
                  </a:cubicBezTo>
                  <a:cubicBezTo>
                    <a:pt x="28" y="152"/>
                    <a:pt x="35" y="165"/>
                    <a:pt x="42" y="177"/>
                  </a:cubicBezTo>
                  <a:cubicBezTo>
                    <a:pt x="52" y="195"/>
                    <a:pt x="60" y="214"/>
                    <a:pt x="62" y="235"/>
                  </a:cubicBezTo>
                  <a:cubicBezTo>
                    <a:pt x="62" y="242"/>
                    <a:pt x="66" y="245"/>
                    <a:pt x="73" y="245"/>
                  </a:cubicBezTo>
                  <a:cubicBezTo>
                    <a:pt x="89" y="245"/>
                    <a:pt x="105" y="245"/>
                    <a:pt x="121" y="245"/>
                  </a:cubicBezTo>
                  <a:moveTo>
                    <a:pt x="121" y="254"/>
                  </a:moveTo>
                  <a:cubicBezTo>
                    <a:pt x="105" y="254"/>
                    <a:pt x="89" y="254"/>
                    <a:pt x="74" y="254"/>
                  </a:cubicBezTo>
                  <a:cubicBezTo>
                    <a:pt x="69" y="254"/>
                    <a:pt x="65" y="256"/>
                    <a:pt x="64" y="260"/>
                  </a:cubicBezTo>
                  <a:cubicBezTo>
                    <a:pt x="61" y="267"/>
                    <a:pt x="66" y="274"/>
                    <a:pt x="74" y="274"/>
                  </a:cubicBezTo>
                  <a:cubicBezTo>
                    <a:pt x="96" y="274"/>
                    <a:pt x="118" y="274"/>
                    <a:pt x="140" y="274"/>
                  </a:cubicBezTo>
                  <a:cubicBezTo>
                    <a:pt x="149" y="274"/>
                    <a:pt x="159" y="274"/>
                    <a:pt x="169" y="274"/>
                  </a:cubicBezTo>
                  <a:cubicBezTo>
                    <a:pt x="173" y="274"/>
                    <a:pt x="176" y="272"/>
                    <a:pt x="178" y="268"/>
                  </a:cubicBezTo>
                  <a:cubicBezTo>
                    <a:pt x="181" y="261"/>
                    <a:pt x="176" y="254"/>
                    <a:pt x="169" y="254"/>
                  </a:cubicBezTo>
                  <a:cubicBezTo>
                    <a:pt x="153" y="254"/>
                    <a:pt x="137" y="254"/>
                    <a:pt x="121" y="254"/>
                  </a:cubicBezTo>
                  <a:moveTo>
                    <a:pt x="121" y="283"/>
                  </a:moveTo>
                  <a:cubicBezTo>
                    <a:pt x="105" y="283"/>
                    <a:pt x="89" y="283"/>
                    <a:pt x="74" y="283"/>
                  </a:cubicBezTo>
                  <a:cubicBezTo>
                    <a:pt x="69" y="283"/>
                    <a:pt x="65" y="285"/>
                    <a:pt x="64" y="289"/>
                  </a:cubicBezTo>
                  <a:cubicBezTo>
                    <a:pt x="61" y="296"/>
                    <a:pt x="66" y="303"/>
                    <a:pt x="74" y="303"/>
                  </a:cubicBezTo>
                  <a:cubicBezTo>
                    <a:pt x="96" y="303"/>
                    <a:pt x="118" y="303"/>
                    <a:pt x="140" y="303"/>
                  </a:cubicBezTo>
                  <a:cubicBezTo>
                    <a:pt x="149" y="303"/>
                    <a:pt x="159" y="303"/>
                    <a:pt x="169" y="303"/>
                  </a:cubicBezTo>
                  <a:cubicBezTo>
                    <a:pt x="173" y="303"/>
                    <a:pt x="176" y="301"/>
                    <a:pt x="178" y="297"/>
                  </a:cubicBezTo>
                  <a:cubicBezTo>
                    <a:pt x="181" y="290"/>
                    <a:pt x="176" y="283"/>
                    <a:pt x="169" y="283"/>
                  </a:cubicBezTo>
                  <a:cubicBezTo>
                    <a:pt x="153" y="283"/>
                    <a:pt x="137" y="283"/>
                    <a:pt x="121" y="283"/>
                  </a:cubicBezTo>
                  <a:moveTo>
                    <a:pt x="82" y="313"/>
                  </a:moveTo>
                  <a:cubicBezTo>
                    <a:pt x="82" y="323"/>
                    <a:pt x="90" y="331"/>
                    <a:pt x="100" y="332"/>
                  </a:cubicBezTo>
                  <a:cubicBezTo>
                    <a:pt x="114" y="332"/>
                    <a:pt x="128" y="332"/>
                    <a:pt x="142" y="332"/>
                  </a:cubicBezTo>
                  <a:cubicBezTo>
                    <a:pt x="152" y="331"/>
                    <a:pt x="159" y="323"/>
                    <a:pt x="159" y="313"/>
                  </a:cubicBezTo>
                  <a:lnTo>
                    <a:pt x="82" y="3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r" blurRad="495300" dir="8100000" dist="571500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6" name="文本框 60"/>
            <p:cNvSpPr txBox="1"/>
            <p:nvPr/>
          </p:nvSpPr>
          <p:spPr>
            <a:xfrm>
              <a:off x="4681834" y="2420888"/>
              <a:ext cx="527709" cy="4616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altLang="zh-CN" lang="en-US">
                  <a:latin charset="-122" pitchFamily="34" typeface="微软雅黑"/>
                  <a:ea charset="-122" pitchFamily="34" typeface="微软雅黑"/>
                </a:rPr>
                <a:t>01</a:t>
              </a:r>
            </a:p>
          </p:txBody>
        </p:sp>
        <p:sp>
          <p:nvSpPr>
            <p:cNvPr id="7" name="文本框 89"/>
            <p:cNvSpPr txBox="1"/>
            <p:nvPr/>
          </p:nvSpPr>
          <p:spPr>
            <a:xfrm>
              <a:off x="4727494" y="2132856"/>
              <a:ext cx="1715669" cy="3385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altLang="en-US" b="1" lang="zh-CN" smtClean="0">
                  <a:latin charset="-122" pitchFamily="34" typeface="微软雅黑"/>
                  <a:ea charset="-122" pitchFamily="34" typeface="微软雅黑"/>
                </a:rPr>
                <a:t>核心理念</a:t>
              </a:r>
            </a:p>
          </p:txBody>
        </p:sp>
      </p:grpSp>
      <p:sp>
        <p:nvSpPr>
          <p:cNvPr id="30" name="文本框 41"/>
          <p:cNvSpPr txBox="1"/>
          <p:nvPr/>
        </p:nvSpPr>
        <p:spPr>
          <a:xfrm>
            <a:off x="6527254" y="1576514"/>
            <a:ext cx="3228277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31" name="文本框 42"/>
          <p:cNvSpPr txBox="1"/>
          <p:nvPr/>
        </p:nvSpPr>
        <p:spPr>
          <a:xfrm>
            <a:off x="982638" y="3058742"/>
            <a:ext cx="3228277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32" name="文本框 43"/>
          <p:cNvSpPr txBox="1"/>
          <p:nvPr/>
        </p:nvSpPr>
        <p:spPr>
          <a:xfrm>
            <a:off x="7955331" y="3411343"/>
            <a:ext cx="3228277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33" name="文本框 44"/>
          <p:cNvSpPr txBox="1"/>
          <p:nvPr/>
        </p:nvSpPr>
        <p:spPr>
          <a:xfrm>
            <a:off x="2554731" y="4944538"/>
            <a:ext cx="3228277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6191851" y="4783552"/>
            <a:ext cx="1476193" cy="1468851"/>
            <a:chOff x="6191851" y="4899502"/>
            <a:chExt cx="1476193" cy="1468851"/>
          </a:xfrm>
        </p:grpSpPr>
        <p:sp>
          <p:nvSpPr>
            <p:cNvPr id="35" name="Freeform 7"/>
            <p:cNvSpPr/>
            <p:nvPr/>
          </p:nvSpPr>
          <p:spPr bwMode="auto">
            <a:xfrm>
              <a:off x="6191851" y="4899502"/>
              <a:ext cx="1463421" cy="1468851"/>
            </a:xfrm>
            <a:custGeom>
              <a:gdLst>
                <a:gd fmla="*/ 120 w 455" name="T0"/>
                <a:gd fmla="*/ 0 h 457" name="T1"/>
                <a:gd fmla="*/ 0 w 455" name="T2"/>
                <a:gd fmla="*/ 110 h 457" name="T3"/>
                <a:gd fmla="*/ 0 w 455" name="T4"/>
                <a:gd fmla="*/ 112 h 457" name="T5"/>
                <a:gd fmla="*/ 0 w 455" name="T6"/>
                <a:gd fmla="*/ 457 h 457" name="T7"/>
                <a:gd fmla="*/ 122 w 455" name="T8"/>
                <a:gd fmla="*/ 457 h 457" name="T9"/>
                <a:gd fmla="*/ 122 w 455" name="T10"/>
                <a:gd fmla="*/ 457 h 457" name="T11"/>
                <a:gd fmla="*/ 455 w 455" name="T12"/>
                <a:gd fmla="*/ 124 h 457" name="T13"/>
                <a:gd fmla="*/ 455 w 455" name="T14"/>
                <a:gd fmla="*/ 3 h 457" name="T15"/>
                <a:gd fmla="*/ 378 w 455" name="T16"/>
                <a:gd fmla="*/ 2 h 457" name="T17"/>
                <a:gd fmla="*/ 129 w 455" name="T18"/>
                <a:gd fmla="*/ 1 h 457" name="T19"/>
                <a:gd fmla="*/ 120 w 455" name="T20"/>
                <a:gd fmla="*/ 0 h 45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57" w="455">
                  <a:moveTo>
                    <a:pt x="120" y="0"/>
                  </a:moveTo>
                  <a:cubicBezTo>
                    <a:pt x="45" y="5"/>
                    <a:pt x="0" y="67"/>
                    <a:pt x="0" y="110"/>
                  </a:cubicBezTo>
                  <a:cubicBezTo>
                    <a:pt x="0" y="111"/>
                    <a:pt x="0" y="112"/>
                    <a:pt x="0" y="112"/>
                  </a:cubicBezTo>
                  <a:cubicBezTo>
                    <a:pt x="0" y="201"/>
                    <a:pt x="0" y="457"/>
                    <a:pt x="0" y="457"/>
                  </a:cubicBezTo>
                  <a:cubicBezTo>
                    <a:pt x="122" y="457"/>
                    <a:pt x="122" y="457"/>
                    <a:pt x="122" y="457"/>
                  </a:cubicBezTo>
                  <a:cubicBezTo>
                    <a:pt x="122" y="457"/>
                    <a:pt x="122" y="457"/>
                    <a:pt x="122" y="457"/>
                  </a:cubicBezTo>
                  <a:cubicBezTo>
                    <a:pt x="306" y="457"/>
                    <a:pt x="455" y="308"/>
                    <a:pt x="455" y="124"/>
                  </a:cubicBezTo>
                  <a:cubicBezTo>
                    <a:pt x="455" y="3"/>
                    <a:pt x="455" y="3"/>
                    <a:pt x="455" y="3"/>
                  </a:cubicBezTo>
                  <a:cubicBezTo>
                    <a:pt x="455" y="3"/>
                    <a:pt x="423" y="2"/>
                    <a:pt x="378" y="2"/>
                  </a:cubicBezTo>
                  <a:cubicBezTo>
                    <a:pt x="303" y="1"/>
                    <a:pt x="192" y="1"/>
                    <a:pt x="129" y="1"/>
                  </a:cubicBezTo>
                  <a:cubicBezTo>
                    <a:pt x="126" y="1"/>
                    <a:pt x="123" y="1"/>
                    <a:pt x="120" y="0"/>
                  </a:cubicBez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algn="tr" blurRad="457200" dir="8100000" dist="482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36" name="Freeform 266"/>
            <p:cNvSpPr>
              <a:spLocks noChangeAspect="1" noEditPoints="1"/>
            </p:cNvSpPr>
            <p:nvPr/>
          </p:nvSpPr>
          <p:spPr bwMode="auto">
            <a:xfrm>
              <a:off x="6278019" y="5794289"/>
              <a:ext cx="400205" cy="438476"/>
            </a:xfrm>
            <a:custGeom>
              <a:gdLst>
                <a:gd fmla="*/ 62 w 183" name="T0"/>
                <a:gd fmla="*/ 22 h 200" name="T1"/>
                <a:gd fmla="*/ 36 w 183" name="T2"/>
                <a:gd fmla="*/ 11 h 200" name="T3"/>
                <a:gd fmla="*/ 0 w 183" name="T4"/>
                <a:gd fmla="*/ 48 h 200" name="T5"/>
                <a:gd fmla="*/ 9 w 183" name="T6"/>
                <a:gd fmla="*/ 73 h 200" name="T7"/>
                <a:gd fmla="*/ 62 w 183" name="T8"/>
                <a:gd fmla="*/ 22 h 200" name="T9"/>
                <a:gd fmla="*/ 147 w 183" name="T10"/>
                <a:gd fmla="*/ 11 h 200" name="T11"/>
                <a:gd fmla="*/ 119 w 183" name="T12"/>
                <a:gd fmla="*/ 23 h 200" name="T13"/>
                <a:gd fmla="*/ 170 w 183" name="T14"/>
                <a:gd fmla="*/ 76 h 200" name="T15"/>
                <a:gd fmla="*/ 183 w 183" name="T16"/>
                <a:gd fmla="*/ 48 h 200" name="T17"/>
                <a:gd fmla="*/ 147 w 183" name="T18"/>
                <a:gd fmla="*/ 11 h 200" name="T19"/>
                <a:gd fmla="*/ 169 w 183" name="T20"/>
                <a:gd fmla="*/ 103 h 200" name="T21"/>
                <a:gd fmla="*/ 96 w 183" name="T22"/>
                <a:gd fmla="*/ 23 h 200" name="T23"/>
                <a:gd fmla="*/ 96 w 183" name="T24"/>
                <a:gd fmla="*/ 6 h 200" name="T25"/>
                <a:gd fmla="*/ 98 w 183" name="T26"/>
                <a:gd fmla="*/ 6 h 200" name="T27"/>
                <a:gd fmla="*/ 102 w 183" name="T28"/>
                <a:gd fmla="*/ 3 h 200" name="T29"/>
                <a:gd fmla="*/ 98 w 183" name="T30"/>
                <a:gd fmla="*/ 0 h 200" name="T31"/>
                <a:gd fmla="*/ 81 w 183" name="T32"/>
                <a:gd fmla="*/ 0 h 200" name="T33"/>
                <a:gd fmla="*/ 78 w 183" name="T34"/>
                <a:gd fmla="*/ 3 h 200" name="T35"/>
                <a:gd fmla="*/ 81 w 183" name="T36"/>
                <a:gd fmla="*/ 6 h 200" name="T37"/>
                <a:gd fmla="*/ 84 w 183" name="T38"/>
                <a:gd fmla="*/ 6 h 200" name="T39"/>
                <a:gd fmla="*/ 84 w 183" name="T40"/>
                <a:gd fmla="*/ 23 h 200" name="T41"/>
                <a:gd fmla="*/ 9 w 183" name="T42"/>
                <a:gd fmla="*/ 103 h 200" name="T43"/>
                <a:gd fmla="*/ 38 w 183" name="T44"/>
                <a:gd fmla="*/ 164 h 200" name="T45"/>
                <a:gd fmla="*/ 29 w 183" name="T46"/>
                <a:gd fmla="*/ 190 h 200" name="T47"/>
                <a:gd fmla="*/ 33 w 183" name="T48"/>
                <a:gd fmla="*/ 198 h 200" name="T49"/>
                <a:gd fmla="*/ 35 w 183" name="T50"/>
                <a:gd fmla="*/ 199 h 200" name="T51"/>
                <a:gd fmla="*/ 43 w 183" name="T52"/>
                <a:gd fmla="*/ 196 h 200" name="T53"/>
                <a:gd fmla="*/ 53 w 183" name="T54"/>
                <a:gd fmla="*/ 174 h 200" name="T55"/>
                <a:gd fmla="*/ 89 w 183" name="T56"/>
                <a:gd fmla="*/ 183 h 200" name="T57"/>
                <a:gd fmla="*/ 125 w 183" name="T58"/>
                <a:gd fmla="*/ 174 h 200" name="T59"/>
                <a:gd fmla="*/ 136 w 183" name="T60"/>
                <a:gd fmla="*/ 196 h 200" name="T61"/>
                <a:gd fmla="*/ 144 w 183" name="T62"/>
                <a:gd fmla="*/ 199 h 200" name="T63"/>
                <a:gd fmla="*/ 146 w 183" name="T64"/>
                <a:gd fmla="*/ 198 h 200" name="T65"/>
                <a:gd fmla="*/ 149 w 183" name="T66"/>
                <a:gd fmla="*/ 190 h 200" name="T67"/>
                <a:gd fmla="*/ 141 w 183" name="T68"/>
                <a:gd fmla="*/ 164 h 200" name="T69"/>
                <a:gd fmla="*/ 169 w 183" name="T70"/>
                <a:gd fmla="*/ 103 h 200" name="T71"/>
                <a:gd fmla="*/ 89 w 183" name="T72"/>
                <a:gd fmla="*/ 167 h 200" name="T73"/>
                <a:gd fmla="*/ 25 w 183" name="T74"/>
                <a:gd fmla="*/ 103 h 200" name="T75"/>
                <a:gd fmla="*/ 89 w 183" name="T76"/>
                <a:gd fmla="*/ 39 h 200" name="T77"/>
                <a:gd fmla="*/ 153 w 183" name="T78"/>
                <a:gd fmla="*/ 103 h 200" name="T79"/>
                <a:gd fmla="*/ 89 w 183" name="T80"/>
                <a:gd fmla="*/ 167 h 200" name="T81"/>
                <a:gd fmla="*/ 97 w 183" name="T82"/>
                <a:gd fmla="*/ 111 h 200" name="T83"/>
                <a:gd fmla="*/ 100 w 183" name="T84"/>
                <a:gd fmla="*/ 103 h 200" name="T85"/>
                <a:gd fmla="*/ 91 w 183" name="T86"/>
                <a:gd fmla="*/ 92 h 200" name="T87"/>
                <a:gd fmla="*/ 91 w 183" name="T88"/>
                <a:gd fmla="*/ 55 h 200" name="T89"/>
                <a:gd fmla="*/ 89 w 183" name="T90"/>
                <a:gd fmla="*/ 53 h 200" name="T91"/>
                <a:gd fmla="*/ 87 w 183" name="T92"/>
                <a:gd fmla="*/ 55 h 200" name="T93"/>
                <a:gd fmla="*/ 87 w 183" name="T94"/>
                <a:gd fmla="*/ 92 h 200" name="T95"/>
                <a:gd fmla="*/ 78 w 183" name="T96"/>
                <a:gd fmla="*/ 103 h 200" name="T97"/>
                <a:gd fmla="*/ 89 w 183" name="T98"/>
                <a:gd fmla="*/ 114 h 200" name="T99"/>
                <a:gd fmla="*/ 93 w 183" name="T100"/>
                <a:gd fmla="*/ 113 h 200" name="T101"/>
                <a:gd fmla="*/ 104 w 183" name="T102"/>
                <a:gd fmla="*/ 131 h 200" name="T103"/>
                <a:gd fmla="*/ 107 w 183" name="T104"/>
                <a:gd fmla="*/ 132 h 200" name="T105"/>
                <a:gd fmla="*/ 108 w 183" name="T106"/>
                <a:gd fmla="*/ 129 h 200" name="T107"/>
                <a:gd fmla="*/ 97 w 183" name="T108"/>
                <a:gd fmla="*/ 111 h 200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200" w="183">
                  <a:moveTo>
                    <a:pt x="62" y="22"/>
                  </a:moveTo>
                  <a:cubicBezTo>
                    <a:pt x="56" y="15"/>
                    <a:pt x="46" y="11"/>
                    <a:pt x="36" y="11"/>
                  </a:cubicBezTo>
                  <a:cubicBezTo>
                    <a:pt x="16" y="11"/>
                    <a:pt x="0" y="28"/>
                    <a:pt x="0" y="48"/>
                  </a:cubicBezTo>
                  <a:cubicBezTo>
                    <a:pt x="0" y="57"/>
                    <a:pt x="3" y="66"/>
                    <a:pt x="9" y="73"/>
                  </a:cubicBezTo>
                  <a:cubicBezTo>
                    <a:pt x="18" y="49"/>
                    <a:pt x="38" y="30"/>
                    <a:pt x="62" y="22"/>
                  </a:cubicBezTo>
                  <a:close/>
                  <a:moveTo>
                    <a:pt x="147" y="11"/>
                  </a:moveTo>
                  <a:cubicBezTo>
                    <a:pt x="136" y="11"/>
                    <a:pt x="126" y="16"/>
                    <a:pt x="119" y="23"/>
                  </a:cubicBezTo>
                  <a:cubicBezTo>
                    <a:pt x="143" y="32"/>
                    <a:pt x="162" y="52"/>
                    <a:pt x="170" y="76"/>
                  </a:cubicBezTo>
                  <a:cubicBezTo>
                    <a:pt x="178" y="69"/>
                    <a:pt x="183" y="59"/>
                    <a:pt x="183" y="48"/>
                  </a:cubicBezTo>
                  <a:cubicBezTo>
                    <a:pt x="183" y="28"/>
                    <a:pt x="167" y="11"/>
                    <a:pt x="147" y="11"/>
                  </a:cubicBezTo>
                  <a:close/>
                  <a:moveTo>
                    <a:pt x="169" y="103"/>
                  </a:moveTo>
                  <a:cubicBezTo>
                    <a:pt x="169" y="61"/>
                    <a:pt x="137" y="26"/>
                    <a:pt x="96" y="23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100" y="6"/>
                    <a:pt x="102" y="5"/>
                    <a:pt x="102" y="3"/>
                  </a:cubicBezTo>
                  <a:cubicBezTo>
                    <a:pt x="102" y="1"/>
                    <a:pt x="100" y="0"/>
                    <a:pt x="98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0" y="0"/>
                    <a:pt x="78" y="1"/>
                    <a:pt x="78" y="3"/>
                  </a:cubicBezTo>
                  <a:cubicBezTo>
                    <a:pt x="78" y="5"/>
                    <a:pt x="80" y="6"/>
                    <a:pt x="81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42" y="25"/>
                    <a:pt x="9" y="60"/>
                    <a:pt x="9" y="103"/>
                  </a:cubicBezTo>
                  <a:cubicBezTo>
                    <a:pt x="9" y="127"/>
                    <a:pt x="20" y="150"/>
                    <a:pt x="38" y="164"/>
                  </a:cubicBezTo>
                  <a:cubicBezTo>
                    <a:pt x="29" y="190"/>
                    <a:pt x="29" y="190"/>
                    <a:pt x="29" y="190"/>
                  </a:cubicBezTo>
                  <a:cubicBezTo>
                    <a:pt x="28" y="194"/>
                    <a:pt x="30" y="197"/>
                    <a:pt x="33" y="198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8" y="200"/>
                    <a:pt x="41" y="199"/>
                    <a:pt x="43" y="196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64" y="180"/>
                    <a:pt x="76" y="183"/>
                    <a:pt x="89" y="183"/>
                  </a:cubicBezTo>
                  <a:cubicBezTo>
                    <a:pt x="102" y="183"/>
                    <a:pt x="114" y="180"/>
                    <a:pt x="125" y="174"/>
                  </a:cubicBezTo>
                  <a:cubicBezTo>
                    <a:pt x="136" y="196"/>
                    <a:pt x="136" y="196"/>
                    <a:pt x="136" y="196"/>
                  </a:cubicBezTo>
                  <a:cubicBezTo>
                    <a:pt x="137" y="199"/>
                    <a:pt x="141" y="200"/>
                    <a:pt x="144" y="199"/>
                  </a:cubicBezTo>
                  <a:cubicBezTo>
                    <a:pt x="146" y="198"/>
                    <a:pt x="146" y="198"/>
                    <a:pt x="146" y="198"/>
                  </a:cubicBezTo>
                  <a:cubicBezTo>
                    <a:pt x="149" y="197"/>
                    <a:pt x="150" y="194"/>
                    <a:pt x="149" y="190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58" y="149"/>
                    <a:pt x="169" y="127"/>
                    <a:pt x="169" y="103"/>
                  </a:cubicBezTo>
                  <a:close/>
                  <a:moveTo>
                    <a:pt x="89" y="167"/>
                  </a:moveTo>
                  <a:cubicBezTo>
                    <a:pt x="54" y="167"/>
                    <a:pt x="25" y="138"/>
                    <a:pt x="25" y="103"/>
                  </a:cubicBezTo>
                  <a:cubicBezTo>
                    <a:pt x="25" y="67"/>
                    <a:pt x="54" y="39"/>
                    <a:pt x="89" y="39"/>
                  </a:cubicBezTo>
                  <a:cubicBezTo>
                    <a:pt x="124" y="39"/>
                    <a:pt x="153" y="67"/>
                    <a:pt x="153" y="103"/>
                  </a:cubicBezTo>
                  <a:cubicBezTo>
                    <a:pt x="153" y="138"/>
                    <a:pt x="124" y="167"/>
                    <a:pt x="89" y="167"/>
                  </a:cubicBezTo>
                  <a:close/>
                  <a:moveTo>
                    <a:pt x="97" y="111"/>
                  </a:moveTo>
                  <a:cubicBezTo>
                    <a:pt x="99" y="109"/>
                    <a:pt x="100" y="106"/>
                    <a:pt x="100" y="103"/>
                  </a:cubicBezTo>
                  <a:cubicBezTo>
                    <a:pt x="100" y="97"/>
                    <a:pt x="96" y="93"/>
                    <a:pt x="91" y="92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1" y="54"/>
                    <a:pt x="90" y="53"/>
                    <a:pt x="89" y="53"/>
                  </a:cubicBezTo>
                  <a:cubicBezTo>
                    <a:pt x="88" y="53"/>
                    <a:pt x="87" y="54"/>
                    <a:pt x="87" y="55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2" y="93"/>
                    <a:pt x="78" y="97"/>
                    <a:pt x="78" y="103"/>
                  </a:cubicBezTo>
                  <a:cubicBezTo>
                    <a:pt x="78" y="109"/>
                    <a:pt x="83" y="114"/>
                    <a:pt x="89" y="114"/>
                  </a:cubicBezTo>
                  <a:cubicBezTo>
                    <a:pt x="90" y="114"/>
                    <a:pt x="92" y="114"/>
                    <a:pt x="93" y="113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05" y="132"/>
                    <a:pt x="106" y="133"/>
                    <a:pt x="107" y="132"/>
                  </a:cubicBezTo>
                  <a:cubicBezTo>
                    <a:pt x="108" y="131"/>
                    <a:pt x="109" y="130"/>
                    <a:pt x="108" y="129"/>
                  </a:cubicBezTo>
                  <a:lnTo>
                    <a:pt x="97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r" blurRad="457200" dir="8100000" dist="482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37" name="文本框 69"/>
            <p:cNvSpPr txBox="1"/>
            <p:nvPr/>
          </p:nvSpPr>
          <p:spPr>
            <a:xfrm>
              <a:off x="7082225" y="4899502"/>
              <a:ext cx="527709" cy="4616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altLang="zh-CN" lang="en-US">
                  <a:latin charset="-122" pitchFamily="34" typeface="微软雅黑"/>
                  <a:ea charset="-122" pitchFamily="34" typeface="微软雅黑"/>
                </a:rPr>
                <a:t>04</a:t>
              </a:r>
            </a:p>
          </p:txBody>
        </p:sp>
        <p:sp>
          <p:nvSpPr>
            <p:cNvPr id="38" name="文本框 96"/>
            <p:cNvSpPr txBox="1"/>
            <p:nvPr/>
          </p:nvSpPr>
          <p:spPr>
            <a:xfrm>
              <a:off x="6311230" y="5225855"/>
              <a:ext cx="1356814" cy="3385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altLang="en-US" b="1" lang="zh-CN" smtClean="0">
                  <a:latin charset="-122" pitchFamily="34" typeface="微软雅黑"/>
                  <a:ea charset="-122" pitchFamily="34" typeface="微软雅黑"/>
                </a:rPr>
                <a:t>发展使命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42963" y="2906199"/>
            <a:ext cx="1800200" cy="1466136"/>
            <a:chOff x="4642963" y="3022149"/>
            <a:chExt cx="1800200" cy="1466136"/>
          </a:xfrm>
        </p:grpSpPr>
        <p:grpSp>
          <p:nvGrpSpPr>
            <p:cNvPr id="9" name="组合 8"/>
            <p:cNvGrpSpPr/>
            <p:nvPr/>
          </p:nvGrpSpPr>
          <p:grpSpPr>
            <a:xfrm>
              <a:off x="4642963" y="3022149"/>
              <a:ext cx="1463421" cy="1466136"/>
              <a:chOff x="4642963" y="3022149"/>
              <a:chExt cx="1463421" cy="1466136"/>
            </a:xfrm>
          </p:grpSpPr>
          <p:sp>
            <p:nvSpPr>
              <p:cNvPr id="11" name="Freeform 6"/>
              <p:cNvSpPr/>
              <p:nvPr/>
            </p:nvSpPr>
            <p:spPr bwMode="auto">
              <a:xfrm>
                <a:off x="4642963" y="3022149"/>
                <a:ext cx="1463421" cy="1466136"/>
              </a:xfrm>
              <a:custGeom>
                <a:gdLst>
                  <a:gd fmla="*/ 326 w 455" name="T0"/>
                  <a:gd fmla="*/ 0 h 456" name="T1"/>
                  <a:gd fmla="*/ 335 w 455" name="T2"/>
                  <a:gd fmla="*/ 0 h 456" name="T3"/>
                  <a:gd fmla="*/ 455 w 455" name="T4"/>
                  <a:gd fmla="*/ 110 h 456" name="T5"/>
                  <a:gd fmla="*/ 455 w 455" name="T6"/>
                  <a:gd fmla="*/ 112 h 456" name="T7"/>
                  <a:gd fmla="*/ 455 w 455" name="T8"/>
                  <a:gd fmla="*/ 456 h 456" name="T9"/>
                  <a:gd fmla="*/ 333 w 455" name="T10"/>
                  <a:gd fmla="*/ 456 h 456" name="T11"/>
                  <a:gd fmla="*/ 0 w 455" name="T12"/>
                  <a:gd fmla="*/ 123 h 456" name="T13"/>
                  <a:gd fmla="*/ 0 w 455" name="T14"/>
                  <a:gd fmla="*/ 1 h 456" name="T15"/>
                  <a:gd fmla="*/ 77 w 455" name="T16"/>
                  <a:gd fmla="*/ 1 h 456" name="T17"/>
                  <a:gd fmla="*/ 326 w 455" name="T18"/>
                  <a:gd fmla="*/ 0 h 45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56" w="455">
                    <a:moveTo>
                      <a:pt x="326" y="0"/>
                    </a:moveTo>
                    <a:cubicBezTo>
                      <a:pt x="329" y="0"/>
                      <a:pt x="332" y="0"/>
                      <a:pt x="335" y="0"/>
                    </a:cubicBezTo>
                    <a:cubicBezTo>
                      <a:pt x="410" y="5"/>
                      <a:pt x="455" y="67"/>
                      <a:pt x="455" y="110"/>
                    </a:cubicBezTo>
                    <a:cubicBezTo>
                      <a:pt x="455" y="110"/>
                      <a:pt x="455" y="111"/>
                      <a:pt x="455" y="112"/>
                    </a:cubicBezTo>
                    <a:cubicBezTo>
                      <a:pt x="455" y="200"/>
                      <a:pt x="455" y="456"/>
                      <a:pt x="455" y="456"/>
                    </a:cubicBezTo>
                    <a:cubicBezTo>
                      <a:pt x="333" y="456"/>
                      <a:pt x="333" y="456"/>
                      <a:pt x="333" y="456"/>
                    </a:cubicBezTo>
                    <a:cubicBezTo>
                      <a:pt x="149" y="456"/>
                      <a:pt x="0" y="307"/>
                      <a:pt x="0" y="1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32" y="1"/>
                      <a:pt x="77" y="1"/>
                    </a:cubicBezTo>
                    <a:cubicBezTo>
                      <a:pt x="152" y="0"/>
                      <a:pt x="263" y="0"/>
                      <a:pt x="32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2700000" scaled="1"/>
              </a:gradFill>
              <a:ln>
                <a:noFill/>
              </a:ln>
              <a:effectLst>
                <a:outerShdw algn="tr" blurRad="495300" dir="8100000" dist="5715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itchFamily="34" typeface="微软雅黑"/>
                  <a:ea charset="-122" pitchFamily="34" typeface="微软雅黑"/>
                </a:endParaRPr>
              </a:p>
            </p:txBody>
          </p:sp>
          <p:grpSp>
            <p:nvGrpSpPr>
              <p:cNvPr id="12" name="组合 11"/>
              <p:cNvGrpSpPr>
                <a:grpSpLocks noChangeAspect="1"/>
              </p:cNvGrpSpPr>
              <p:nvPr/>
            </p:nvGrpSpPr>
            <p:grpSpPr>
              <a:xfrm>
                <a:off x="5721508" y="3906435"/>
                <a:ext cx="338635" cy="493949"/>
                <a:chOff x="1797050" y="5657850"/>
                <a:chExt cx="422275" cy="615950"/>
              </a:xfrm>
              <a:solidFill>
                <a:schemeClr val="bg1"/>
              </a:solidFill>
            </p:grpSpPr>
            <p:sp>
              <p:nvSpPr>
                <p:cNvPr id="14" name="Oval 114"/>
                <p:cNvSpPr>
                  <a:spLocks noChangeArrowheads="1"/>
                </p:cNvSpPr>
                <p:nvPr/>
              </p:nvSpPr>
              <p:spPr bwMode="auto">
                <a:xfrm>
                  <a:off x="1970088" y="5832475"/>
                  <a:ext cx="38100" cy="381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algn="tr" blurRad="495300" dir="8100000" dist="5715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lt1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15" name="Oval 115"/>
                <p:cNvSpPr>
                  <a:spLocks noChangeArrowheads="1"/>
                </p:cNvSpPr>
                <p:nvPr/>
              </p:nvSpPr>
              <p:spPr bwMode="auto">
                <a:xfrm>
                  <a:off x="1970088" y="6062663"/>
                  <a:ext cx="38100" cy="381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algn="tr" blurRad="495300" dir="8100000" dist="5715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lt1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16" name="Oval 116"/>
                <p:cNvSpPr>
                  <a:spLocks noChangeArrowheads="1"/>
                </p:cNvSpPr>
                <p:nvPr/>
              </p:nvSpPr>
              <p:spPr bwMode="auto">
                <a:xfrm>
                  <a:off x="1854200" y="5946775"/>
                  <a:ext cx="38100" cy="381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algn="tr" blurRad="495300" dir="8100000" dist="5715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lt1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17" name="Oval 117"/>
                <p:cNvSpPr>
                  <a:spLocks noChangeArrowheads="1"/>
                </p:cNvSpPr>
                <p:nvPr/>
              </p:nvSpPr>
              <p:spPr bwMode="auto">
                <a:xfrm>
                  <a:off x="2084388" y="5946775"/>
                  <a:ext cx="38100" cy="381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algn="tr" blurRad="495300" dir="8100000" dist="5715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lt1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18" name="Freeform 118"/>
                <p:cNvSpPr/>
                <p:nvPr/>
              </p:nvSpPr>
              <p:spPr bwMode="auto">
                <a:xfrm>
                  <a:off x="1887538" y="6024563"/>
                  <a:ext cx="38100" cy="42862"/>
                </a:xfrm>
                <a:custGeom>
                  <a:gdLst>
                    <a:gd fmla="*/ 1 w 8" name="T0"/>
                    <a:gd fmla="*/ 2 h 9" name="T1"/>
                    <a:gd fmla="*/ 1 w 8" name="T2"/>
                    <a:gd fmla="*/ 7 h 9" name="T3"/>
                    <a:gd fmla="*/ 7 w 8" name="T4"/>
                    <a:gd fmla="*/ 7 h 9" name="T5"/>
                    <a:gd fmla="*/ 7 w 8" name="T6"/>
                    <a:gd fmla="*/ 2 h 9" name="T7"/>
                    <a:gd fmla="*/ 1 w 8" name="T8"/>
                    <a:gd fmla="*/ 2 h 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" w="8">
                      <a:moveTo>
                        <a:pt x="1" y="2"/>
                      </a:moveTo>
                      <a:cubicBezTo>
                        <a:pt x="0" y="3"/>
                        <a:pt x="0" y="6"/>
                        <a:pt x="1" y="7"/>
                      </a:cubicBezTo>
                      <a:cubicBezTo>
                        <a:pt x="3" y="9"/>
                        <a:pt x="5" y="9"/>
                        <a:pt x="7" y="7"/>
                      </a:cubicBezTo>
                      <a:cubicBezTo>
                        <a:pt x="8" y="6"/>
                        <a:pt x="8" y="3"/>
                        <a:pt x="7" y="2"/>
                      </a:cubicBezTo>
                      <a:cubicBezTo>
                        <a:pt x="5" y="0"/>
                        <a:pt x="3" y="0"/>
                        <a:pt x="1" y="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algn="tr" blurRad="495300" dir="8100000" dist="5715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lt1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19" name="Freeform 119"/>
                <p:cNvSpPr/>
                <p:nvPr/>
              </p:nvSpPr>
              <p:spPr bwMode="auto">
                <a:xfrm>
                  <a:off x="1887538" y="5861050"/>
                  <a:ext cx="38100" cy="42862"/>
                </a:xfrm>
                <a:custGeom>
                  <a:gdLst>
                    <a:gd fmla="*/ 1 w 8" name="T0"/>
                    <a:gd fmla="*/ 2 h 9" name="T1"/>
                    <a:gd fmla="*/ 1 w 8" name="T2"/>
                    <a:gd fmla="*/ 7 h 9" name="T3"/>
                    <a:gd fmla="*/ 7 w 8" name="T4"/>
                    <a:gd fmla="*/ 7 h 9" name="T5"/>
                    <a:gd fmla="*/ 7 w 8" name="T6"/>
                    <a:gd fmla="*/ 2 h 9" name="T7"/>
                    <a:gd fmla="*/ 1 w 8" name="T8"/>
                    <a:gd fmla="*/ 2 h 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" w="8">
                      <a:moveTo>
                        <a:pt x="1" y="2"/>
                      </a:moveTo>
                      <a:cubicBezTo>
                        <a:pt x="0" y="3"/>
                        <a:pt x="0" y="6"/>
                        <a:pt x="1" y="7"/>
                      </a:cubicBezTo>
                      <a:cubicBezTo>
                        <a:pt x="3" y="9"/>
                        <a:pt x="5" y="9"/>
                        <a:pt x="7" y="7"/>
                      </a:cubicBezTo>
                      <a:cubicBezTo>
                        <a:pt x="8" y="6"/>
                        <a:pt x="8" y="3"/>
                        <a:pt x="7" y="2"/>
                      </a:cubicBezTo>
                      <a:cubicBezTo>
                        <a:pt x="5" y="0"/>
                        <a:pt x="3" y="0"/>
                        <a:pt x="1" y="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algn="tr" blurRad="495300" dir="8100000" dist="5715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lt1"/>
                    </a:solidFill>
                    <a:latin charset="-122" pitchFamily="34" typeface="微软雅黑"/>
                    <a:ea typeface="+mn-ea"/>
                  </a:endParaRPr>
                </a:p>
              </p:txBody>
            </p:sp>
            <p:sp>
              <p:nvSpPr>
                <p:cNvPr id="20" name="Freeform 120"/>
                <p:cNvSpPr/>
                <p:nvPr/>
              </p:nvSpPr>
              <p:spPr bwMode="auto">
                <a:xfrm>
                  <a:off x="2051050" y="6024563"/>
                  <a:ext cx="38100" cy="42862"/>
                </a:xfrm>
                <a:custGeom>
                  <a:gdLst>
                    <a:gd fmla="*/ 1 w 8" name="T0"/>
                    <a:gd fmla="*/ 2 h 9" name="T1"/>
                    <a:gd fmla="*/ 1 w 8" name="T2"/>
                    <a:gd fmla="*/ 7 h 9" name="T3"/>
                    <a:gd fmla="*/ 7 w 8" name="T4"/>
                    <a:gd fmla="*/ 7 h 9" name="T5"/>
                    <a:gd fmla="*/ 7 w 8" name="T6"/>
                    <a:gd fmla="*/ 2 h 9" name="T7"/>
                    <a:gd fmla="*/ 1 w 8" name="T8"/>
                    <a:gd fmla="*/ 2 h 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" w="8">
                      <a:moveTo>
                        <a:pt x="1" y="2"/>
                      </a:moveTo>
                      <a:cubicBezTo>
                        <a:pt x="0" y="3"/>
                        <a:pt x="0" y="6"/>
                        <a:pt x="1" y="7"/>
                      </a:cubicBezTo>
                      <a:cubicBezTo>
                        <a:pt x="3" y="9"/>
                        <a:pt x="5" y="9"/>
                        <a:pt x="7" y="7"/>
                      </a:cubicBezTo>
                      <a:cubicBezTo>
                        <a:pt x="8" y="6"/>
                        <a:pt x="8" y="3"/>
                        <a:pt x="7" y="2"/>
                      </a:cubicBezTo>
                      <a:cubicBezTo>
                        <a:pt x="5" y="0"/>
                        <a:pt x="3" y="0"/>
                        <a:pt x="1" y="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algn="tr" blurRad="495300" dir="8100000" dist="5715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lt1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21" name="Freeform 121"/>
                <p:cNvSpPr>
                  <a:spLocks noEditPoints="1"/>
                </p:cNvSpPr>
                <p:nvPr/>
              </p:nvSpPr>
              <p:spPr bwMode="auto">
                <a:xfrm>
                  <a:off x="1797050" y="5657850"/>
                  <a:ext cx="422275" cy="615950"/>
                </a:xfrm>
                <a:custGeom>
                  <a:gdLst>
                    <a:gd fmla="*/ 80 w 88" name="T0"/>
                    <a:gd fmla="*/ 56 h 128" name="T1"/>
                    <a:gd fmla="*/ 79 w 88" name="T2"/>
                    <a:gd fmla="*/ 56 h 128" name="T3"/>
                    <a:gd fmla="*/ 70 w 88" name="T4"/>
                    <a:gd fmla="*/ 37 h 128" name="T5"/>
                    <a:gd fmla="*/ 64 w 88" name="T6"/>
                    <a:gd fmla="*/ 6 h 128" name="T7"/>
                    <a:gd fmla="*/ 56 w 88" name="T8"/>
                    <a:gd fmla="*/ 0 h 128" name="T9"/>
                    <a:gd fmla="*/ 24 w 88" name="T10"/>
                    <a:gd fmla="*/ 0 h 128" name="T11"/>
                    <a:gd fmla="*/ 17 w 88" name="T12"/>
                    <a:gd fmla="*/ 6 h 128" name="T13"/>
                    <a:gd fmla="*/ 11 w 88" name="T14"/>
                    <a:gd fmla="*/ 36 h 128" name="T15"/>
                    <a:gd fmla="*/ 0 w 88" name="T16"/>
                    <a:gd fmla="*/ 64 h 128" name="T17"/>
                    <a:gd fmla="*/ 10 w 88" name="T18"/>
                    <a:gd fmla="*/ 90 h 128" name="T19"/>
                    <a:gd fmla="*/ 16 w 88" name="T20"/>
                    <a:gd fmla="*/ 121 h 128" name="T21"/>
                    <a:gd fmla="*/ 24 w 88" name="T22"/>
                    <a:gd fmla="*/ 128 h 128" name="T23"/>
                    <a:gd fmla="*/ 56 w 88" name="T24"/>
                    <a:gd fmla="*/ 128 h 128" name="T25"/>
                    <a:gd fmla="*/ 64 w 88" name="T26"/>
                    <a:gd fmla="*/ 121 h 128" name="T27"/>
                    <a:gd fmla="*/ 70 w 88" name="T28"/>
                    <a:gd fmla="*/ 90 h 128" name="T29"/>
                    <a:gd fmla="*/ 79 w 88" name="T30"/>
                    <a:gd fmla="*/ 71 h 128" name="T31"/>
                    <a:gd fmla="*/ 80 w 88" name="T32"/>
                    <a:gd fmla="*/ 72 h 128" name="T33"/>
                    <a:gd fmla="*/ 88 w 88" name="T34"/>
                    <a:gd fmla="*/ 64 h 128" name="T35"/>
                    <a:gd fmla="*/ 80 w 88" name="T36"/>
                    <a:gd fmla="*/ 56 h 128" name="T37"/>
                    <a:gd fmla="*/ 24 w 88" name="T38"/>
                    <a:gd fmla="*/ 8 h 128" name="T39"/>
                    <a:gd fmla="*/ 56 w 88" name="T40"/>
                    <a:gd fmla="*/ 8 h 128" name="T41"/>
                    <a:gd fmla="*/ 60 w 88" name="T42"/>
                    <a:gd fmla="*/ 29 h 128" name="T43"/>
                    <a:gd fmla="*/ 40 w 88" name="T44"/>
                    <a:gd fmla="*/ 24 h 128" name="T45"/>
                    <a:gd fmla="*/ 20 w 88" name="T46"/>
                    <a:gd fmla="*/ 29 h 128" name="T47"/>
                    <a:gd fmla="*/ 24 w 88" name="T48"/>
                    <a:gd fmla="*/ 8 h 128" name="T49"/>
                    <a:gd fmla="*/ 56 w 88" name="T50"/>
                    <a:gd fmla="*/ 120 h 128" name="T51"/>
                    <a:gd fmla="*/ 24 w 88" name="T52"/>
                    <a:gd fmla="*/ 120 h 128" name="T53"/>
                    <a:gd fmla="*/ 20 w 88" name="T54"/>
                    <a:gd fmla="*/ 98 h 128" name="T55"/>
                    <a:gd fmla="*/ 40 w 88" name="T56"/>
                    <a:gd fmla="*/ 104 h 128" name="T57"/>
                    <a:gd fmla="*/ 60 w 88" name="T58"/>
                    <a:gd fmla="*/ 98 h 128" name="T59"/>
                    <a:gd fmla="*/ 56 w 88" name="T60"/>
                    <a:gd fmla="*/ 120 h 128" name="T61"/>
                    <a:gd fmla="*/ 40 w 88" name="T62"/>
                    <a:gd fmla="*/ 96 h 128" name="T63"/>
                    <a:gd fmla="*/ 8 w 88" name="T64"/>
                    <a:gd fmla="*/ 64 h 128" name="T65"/>
                    <a:gd fmla="*/ 40 w 88" name="T66"/>
                    <a:gd fmla="*/ 32 h 128" name="T67"/>
                    <a:gd fmla="*/ 72 w 88" name="T68"/>
                    <a:gd fmla="*/ 64 h 128" name="T69"/>
                    <a:gd fmla="*/ 40 w 88" name="T70"/>
                    <a:gd fmla="*/ 96 h 128" name="T7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b="b" l="0" r="r" t="0"/>
                  <a:pathLst>
                    <a:path h="128" w="88">
                      <a:moveTo>
                        <a:pt x="80" y="56"/>
                      </a:moveTo>
                      <a:cubicBezTo>
                        <a:pt x="80" y="56"/>
                        <a:pt x="79" y="56"/>
                        <a:pt x="79" y="56"/>
                      </a:cubicBezTo>
                      <a:cubicBezTo>
                        <a:pt x="78" y="49"/>
                        <a:pt x="75" y="43"/>
                        <a:pt x="70" y="37"/>
                      </a:cubicBezTo>
                      <a:cubicBezTo>
                        <a:pt x="64" y="6"/>
                        <a:pt x="64" y="6"/>
                        <a:pt x="64" y="6"/>
                      </a:cubicBezTo>
                      <a:cubicBezTo>
                        <a:pt x="64" y="2"/>
                        <a:pt x="60" y="0"/>
                        <a:pt x="5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1" y="0"/>
                        <a:pt x="17" y="2"/>
                        <a:pt x="17" y="6"/>
                      </a:cubicBezTo>
                      <a:cubicBezTo>
                        <a:pt x="11" y="36"/>
                        <a:pt x="11" y="36"/>
                        <a:pt x="11" y="36"/>
                      </a:cubicBezTo>
                      <a:cubicBezTo>
                        <a:pt x="4" y="43"/>
                        <a:pt x="0" y="53"/>
                        <a:pt x="0" y="64"/>
                      </a:cubicBezTo>
                      <a:cubicBezTo>
                        <a:pt x="0" y="74"/>
                        <a:pt x="4" y="83"/>
                        <a:pt x="10" y="90"/>
                      </a:cubicBezTo>
                      <a:cubicBezTo>
                        <a:pt x="16" y="121"/>
                        <a:pt x="16" y="121"/>
                        <a:pt x="16" y="121"/>
                      </a:cubicBezTo>
                      <a:cubicBezTo>
                        <a:pt x="17" y="125"/>
                        <a:pt x="20" y="128"/>
                        <a:pt x="24" y="128"/>
                      </a:cubicBez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60" y="128"/>
                        <a:pt x="63" y="125"/>
                        <a:pt x="64" y="121"/>
                      </a:cubicBezTo>
                      <a:cubicBezTo>
                        <a:pt x="70" y="90"/>
                        <a:pt x="70" y="90"/>
                        <a:pt x="70" y="90"/>
                      </a:cubicBezTo>
                      <a:cubicBezTo>
                        <a:pt x="74" y="85"/>
                        <a:pt x="78" y="79"/>
                        <a:pt x="79" y="71"/>
                      </a:cubicBezTo>
                      <a:cubicBezTo>
                        <a:pt x="79" y="71"/>
                        <a:pt x="80" y="72"/>
                        <a:pt x="80" y="72"/>
                      </a:cubicBezTo>
                      <a:cubicBezTo>
                        <a:pt x="84" y="72"/>
                        <a:pt x="88" y="68"/>
                        <a:pt x="88" y="64"/>
                      </a:cubicBezTo>
                      <a:cubicBezTo>
                        <a:pt x="88" y="59"/>
                        <a:pt x="84" y="56"/>
                        <a:pt x="80" y="56"/>
                      </a:cubicBezTo>
                      <a:moveTo>
                        <a:pt x="24" y="8"/>
                      </a:move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60" y="29"/>
                        <a:pt x="60" y="29"/>
                        <a:pt x="60" y="29"/>
                      </a:cubicBezTo>
                      <a:cubicBezTo>
                        <a:pt x="55" y="26"/>
                        <a:pt x="48" y="24"/>
                        <a:pt x="40" y="24"/>
                      </a:cubicBezTo>
                      <a:cubicBezTo>
                        <a:pt x="33" y="24"/>
                        <a:pt x="26" y="26"/>
                        <a:pt x="20" y="29"/>
                      </a:cubicBezTo>
                      <a:lnTo>
                        <a:pt x="24" y="8"/>
                      </a:lnTo>
                      <a:close/>
                      <a:moveTo>
                        <a:pt x="56" y="120"/>
                      </a:moveTo>
                      <a:cubicBezTo>
                        <a:pt x="24" y="120"/>
                        <a:pt x="24" y="120"/>
                        <a:pt x="24" y="120"/>
                      </a:cubicBezTo>
                      <a:cubicBezTo>
                        <a:pt x="20" y="98"/>
                        <a:pt x="20" y="98"/>
                        <a:pt x="20" y="98"/>
                      </a:cubicBezTo>
                      <a:cubicBezTo>
                        <a:pt x="26" y="101"/>
                        <a:pt x="33" y="104"/>
                        <a:pt x="40" y="104"/>
                      </a:cubicBezTo>
                      <a:cubicBezTo>
                        <a:pt x="47" y="104"/>
                        <a:pt x="54" y="101"/>
                        <a:pt x="60" y="98"/>
                      </a:cubicBezTo>
                      <a:lnTo>
                        <a:pt x="56" y="120"/>
                      </a:lnTo>
                      <a:close/>
                      <a:moveTo>
                        <a:pt x="40" y="96"/>
                      </a:moveTo>
                      <a:cubicBezTo>
                        <a:pt x="22" y="96"/>
                        <a:pt x="8" y="81"/>
                        <a:pt x="8" y="64"/>
                      </a:cubicBezTo>
                      <a:cubicBezTo>
                        <a:pt x="8" y="46"/>
                        <a:pt x="22" y="32"/>
                        <a:pt x="40" y="32"/>
                      </a:cubicBezTo>
                      <a:cubicBezTo>
                        <a:pt x="58" y="32"/>
                        <a:pt x="72" y="46"/>
                        <a:pt x="72" y="64"/>
                      </a:cubicBezTo>
                      <a:cubicBezTo>
                        <a:pt x="72" y="81"/>
                        <a:pt x="58" y="96"/>
                        <a:pt x="40" y="96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algn="tr" blurRad="495300" dir="8100000" dist="5715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lt1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22" name="Freeform 122"/>
                <p:cNvSpPr/>
                <p:nvPr/>
              </p:nvSpPr>
              <p:spPr bwMode="auto">
                <a:xfrm>
                  <a:off x="1970088" y="5865813"/>
                  <a:ext cx="114300" cy="119062"/>
                </a:xfrm>
                <a:custGeom>
                  <a:gdLst>
                    <a:gd fmla="*/ 24 w 24" name="T0"/>
                    <a:gd fmla="*/ 1 h 25" name="T1"/>
                    <a:gd fmla="*/ 22 w 24" name="T2"/>
                    <a:gd fmla="*/ 1 h 25" name="T3"/>
                    <a:gd fmla="*/ 1 w 24" name="T4"/>
                    <a:gd fmla="*/ 18 h 25" name="T5"/>
                    <a:gd fmla="*/ 0 w 24" name="T6"/>
                    <a:gd fmla="*/ 21 h 25" name="T7"/>
                    <a:gd fmla="*/ 1 w 24" name="T8"/>
                    <a:gd fmla="*/ 23 h 25" name="T9"/>
                    <a:gd fmla="*/ 4 w 24" name="T10"/>
                    <a:gd fmla="*/ 25 h 25" name="T11"/>
                    <a:gd fmla="*/ 7 w 24" name="T12"/>
                    <a:gd fmla="*/ 23 h 25" name="T13"/>
                    <a:gd fmla="*/ 14 w 24" name="T14"/>
                    <a:gd fmla="*/ 15 h 25" name="T15"/>
                    <a:gd fmla="*/ 24 w 24" name="T16"/>
                    <a:gd fmla="*/ 3 h 25" name="T17"/>
                    <a:gd fmla="*/ 24 w 24" name="T18"/>
                    <a:gd fmla="*/ 1 h 25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5" w="24">
                      <a:moveTo>
                        <a:pt x="24" y="1"/>
                      </a:moveTo>
                      <a:cubicBezTo>
                        <a:pt x="23" y="0"/>
                        <a:pt x="23" y="0"/>
                        <a:pt x="22" y="1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2"/>
                        <a:pt x="0" y="23"/>
                        <a:pt x="1" y="23"/>
                      </a:cubicBezTo>
                      <a:cubicBezTo>
                        <a:pt x="2" y="24"/>
                        <a:pt x="3" y="25"/>
                        <a:pt x="4" y="25"/>
                      </a:cubicBezTo>
                      <a:cubicBezTo>
                        <a:pt x="5" y="25"/>
                        <a:pt x="6" y="24"/>
                        <a:pt x="7" y="23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2"/>
                        <a:pt x="24" y="1"/>
                        <a:pt x="24" y="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algn="tr" blurRad="495300" dir="8100000" dist="5715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lt1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</p:grpSp>
          <p:sp>
            <p:nvSpPr>
              <p:cNvPr id="13" name="文本框 67"/>
              <p:cNvSpPr txBox="1"/>
              <p:nvPr/>
            </p:nvSpPr>
            <p:spPr>
              <a:xfrm>
                <a:off x="4695754" y="3024241"/>
                <a:ext cx="527709" cy="4616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altLang="zh-CN" lang="en-US">
                    <a:latin charset="-122" pitchFamily="34" typeface="微软雅黑"/>
                    <a:ea charset="-122" pitchFamily="34" typeface="微软雅黑"/>
                  </a:rPr>
                  <a:t>02</a:t>
                </a:r>
              </a:p>
            </p:txBody>
          </p:sp>
        </p:grpSp>
        <p:sp>
          <p:nvSpPr>
            <p:cNvPr id="10" name="文本框 95"/>
            <p:cNvSpPr txBox="1"/>
            <p:nvPr/>
          </p:nvSpPr>
          <p:spPr>
            <a:xfrm>
              <a:off x="4727494" y="3378478"/>
              <a:ext cx="1715669" cy="3385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altLang="en-US" b="1" lang="zh-CN" smtClean="0">
                  <a:latin charset="-122" pitchFamily="34" typeface="微软雅黑"/>
                  <a:ea charset="-122" pitchFamily="34" typeface="微软雅黑"/>
                </a:rPr>
                <a:t>团队作风</a:t>
              </a:r>
            </a:p>
          </p:txBody>
        </p:sp>
      </p:grpSp>
    </p:spTree>
    <p:extLst>
      <p:ext uri="{BB962C8B-B14F-4D97-AF65-F5344CB8AC3E}">
        <p14:creationId val="1004187127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0"/>
      <p:bldP grpId="0" spid="31"/>
      <p:bldP grpId="0" spid="32"/>
      <p:bldP grpId="0" spid="33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198662" y="169476"/>
            <a:ext cx="266429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经营理念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569385" y="2023121"/>
            <a:ext cx="1132384" cy="1188158"/>
            <a:chOff x="6569385" y="2023121"/>
            <a:chExt cx="1132384" cy="1188158"/>
          </a:xfrm>
        </p:grpSpPr>
        <p:sp>
          <p:nvSpPr>
            <p:cNvPr id="4" name="Oval 6"/>
            <p:cNvSpPr>
              <a:spLocks noChangeArrowheads="1"/>
            </p:cNvSpPr>
            <p:nvPr/>
          </p:nvSpPr>
          <p:spPr bwMode="auto">
            <a:xfrm>
              <a:off x="6569385" y="2023121"/>
              <a:ext cx="1132384" cy="1188158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6904552" y="2742030"/>
              <a:ext cx="351493" cy="252223"/>
              <a:chOff x="3392759" y="950192"/>
              <a:chExt cx="351493" cy="252223"/>
            </a:xfrm>
            <a:effectLst/>
          </p:grpSpPr>
          <p:sp>
            <p:nvSpPr>
              <p:cNvPr id="6" name="Freeform 246"/>
              <p:cNvSpPr>
                <a:spLocks noEditPoints="1"/>
              </p:cNvSpPr>
              <p:nvPr/>
            </p:nvSpPr>
            <p:spPr bwMode="auto">
              <a:xfrm>
                <a:off x="3392759" y="962702"/>
                <a:ext cx="239713" cy="239713"/>
              </a:xfrm>
              <a:custGeom>
                <a:gdLst>
                  <a:gd fmla="*/ 57 w 64" name="T0"/>
                  <a:gd fmla="*/ 27 h 64" name="T1"/>
                  <a:gd fmla="*/ 56 w 64" name="T2"/>
                  <a:gd fmla="*/ 25 h 64" name="T3"/>
                  <a:gd fmla="*/ 54 w 64" name="T4"/>
                  <a:gd fmla="*/ 19 h 64" name="T5"/>
                  <a:gd fmla="*/ 56 w 64" name="T6"/>
                  <a:gd fmla="*/ 15 h 64" name="T7"/>
                  <a:gd fmla="*/ 53 w 64" name="T8"/>
                  <a:gd fmla="*/ 9 h 64" name="T9"/>
                  <a:gd fmla="*/ 50 w 64" name="T10"/>
                  <a:gd fmla="*/ 8 h 64" name="T11"/>
                  <a:gd fmla="*/ 45 w 64" name="T12"/>
                  <a:gd fmla="*/ 11 h 64" name="T13"/>
                  <a:gd fmla="*/ 39 w 64" name="T14"/>
                  <a:gd fmla="*/ 8 h 64" name="T15"/>
                  <a:gd fmla="*/ 38 w 64" name="T16"/>
                  <a:gd fmla="*/ 7 h 64" name="T17"/>
                  <a:gd fmla="*/ 35 w 64" name="T18"/>
                  <a:gd fmla="*/ 0 h 64" name="T19"/>
                  <a:gd fmla="*/ 28 w 64" name="T20"/>
                  <a:gd fmla="*/ 2 h 64" name="T21"/>
                  <a:gd fmla="*/ 26 w 64" name="T22"/>
                  <a:gd fmla="*/ 8 h 64" name="T23"/>
                  <a:gd fmla="*/ 20 w 64" name="T24"/>
                  <a:gd fmla="*/ 11 h 64" name="T25"/>
                  <a:gd fmla="*/ 18 w 64" name="T26"/>
                  <a:gd fmla="*/ 11 h 64" name="T27"/>
                  <a:gd fmla="*/ 12 w 64" name="T28"/>
                  <a:gd fmla="*/ 7 h 64" name="T29"/>
                  <a:gd fmla="*/ 7 w 64" name="T30"/>
                  <a:gd fmla="*/ 11 h 64" name="T31"/>
                  <a:gd fmla="*/ 10 w 64" name="T32"/>
                  <a:gd fmla="*/ 19 h 64" name="T33"/>
                  <a:gd fmla="*/ 10 w 64" name="T34"/>
                  <a:gd fmla="*/ 21 h 64" name="T35"/>
                  <a:gd fmla="*/ 8 w 64" name="T36"/>
                  <a:gd fmla="*/ 26 h 64" name="T37"/>
                  <a:gd fmla="*/ 2 w 64" name="T38"/>
                  <a:gd fmla="*/ 28 h 64" name="T39"/>
                  <a:gd fmla="*/ 0 w 64" name="T40"/>
                  <a:gd fmla="*/ 35 h 64" name="T41"/>
                  <a:gd fmla="*/ 7 w 64" name="T42"/>
                  <a:gd fmla="*/ 38 h 64" name="T43"/>
                  <a:gd fmla="*/ 9 w 64" name="T44"/>
                  <a:gd fmla="*/ 39 h 64" name="T45"/>
                  <a:gd fmla="*/ 11 w 64" name="T46"/>
                  <a:gd fmla="*/ 45 h 64" name="T47"/>
                  <a:gd fmla="*/ 8 w 64" name="T48"/>
                  <a:gd fmla="*/ 51 h 64" name="T49"/>
                  <a:gd fmla="*/ 11 w 64" name="T50"/>
                  <a:gd fmla="*/ 57 h 64" name="T51"/>
                  <a:gd fmla="*/ 14 w 64" name="T52"/>
                  <a:gd fmla="*/ 57 h 64" name="T53"/>
                  <a:gd fmla="*/ 20 w 64" name="T54"/>
                  <a:gd fmla="*/ 53 h 64" name="T55"/>
                  <a:gd fmla="*/ 25 w 64" name="T56"/>
                  <a:gd fmla="*/ 56 h 64" name="T57"/>
                  <a:gd fmla="*/ 26 w 64" name="T58"/>
                  <a:gd fmla="*/ 57 h 64" name="T59"/>
                  <a:gd fmla="*/ 30 w 64" name="T60"/>
                  <a:gd fmla="*/ 64 h 64" name="T61"/>
                  <a:gd fmla="*/ 37 w 64" name="T62"/>
                  <a:gd fmla="*/ 62 h 64" name="T63"/>
                  <a:gd fmla="*/ 38 w 64" name="T64"/>
                  <a:gd fmla="*/ 56 h 64" name="T65"/>
                  <a:gd fmla="*/ 44 w 64" name="T66"/>
                  <a:gd fmla="*/ 54 h 64" name="T67"/>
                  <a:gd fmla="*/ 46 w 64" name="T68"/>
                  <a:gd fmla="*/ 54 h 64" name="T69"/>
                  <a:gd fmla="*/ 51 w 64" name="T70"/>
                  <a:gd fmla="*/ 57 h 64" name="T71"/>
                  <a:gd fmla="*/ 55 w 64" name="T72"/>
                  <a:gd fmla="*/ 53 h 64" name="T73"/>
                  <a:gd fmla="*/ 54 w 64" name="T74"/>
                  <a:gd fmla="*/ 46 h 64" name="T75"/>
                  <a:gd fmla="*/ 54 w 64" name="T76"/>
                  <a:gd fmla="*/ 45 h 64" name="T77"/>
                  <a:gd fmla="*/ 56 w 64" name="T78"/>
                  <a:gd fmla="*/ 38 h 64" name="T79"/>
                  <a:gd fmla="*/ 62 w 64" name="T80"/>
                  <a:gd fmla="*/ 37 h 64" name="T81"/>
                  <a:gd fmla="*/ 64 w 64" name="T82"/>
                  <a:gd fmla="*/ 30 h 64" name="T83"/>
                  <a:gd fmla="*/ 32 w 64" name="T84"/>
                  <a:gd fmla="*/ 47 h 64" name="T85"/>
                  <a:gd fmla="*/ 32 w 64" name="T86"/>
                  <a:gd fmla="*/ 17 h 64" name="T87"/>
                  <a:gd fmla="*/ 32 w 64" name="T88"/>
                  <a:gd fmla="*/ 47 h 64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64" w="64">
                    <a:moveTo>
                      <a:pt x="62" y="28"/>
                    </a:moveTo>
                    <a:cubicBezTo>
                      <a:pt x="57" y="27"/>
                      <a:pt x="57" y="27"/>
                      <a:pt x="57" y="27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6" y="23"/>
                      <a:pt x="55" y="22"/>
                      <a:pt x="54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7" y="14"/>
                      <a:pt x="57" y="13"/>
                      <a:pt x="56" y="12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8"/>
                      <a:pt x="52" y="8"/>
                      <a:pt x="51" y="8"/>
                    </a:cubicBezTo>
                    <a:cubicBezTo>
                      <a:pt x="51" y="8"/>
                      <a:pt x="50" y="8"/>
                      <a:pt x="50" y="8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3" y="10"/>
                      <a:pt x="41" y="9"/>
                      <a:pt x="39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6" y="0"/>
                      <a:pt x="35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9"/>
                      <a:pt x="22" y="10"/>
                      <a:pt x="20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1" y="7"/>
                      <a:pt x="11" y="7"/>
                      <a:pt x="10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2"/>
                      <a:pt x="6" y="13"/>
                      <a:pt x="7" y="14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2"/>
                      <a:pt x="9" y="24"/>
                      <a:pt x="9" y="25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1" y="37"/>
                      <a:pt x="2" y="37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41"/>
                      <a:pt x="10" y="42"/>
                      <a:pt x="11" y="44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2"/>
                      <a:pt x="7" y="53"/>
                      <a:pt x="8" y="54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1" y="57"/>
                      <a:pt x="12" y="58"/>
                      <a:pt x="13" y="58"/>
                    </a:cubicBezTo>
                    <a:cubicBezTo>
                      <a:pt x="13" y="58"/>
                      <a:pt x="14" y="58"/>
                      <a:pt x="14" y="57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2" y="55"/>
                      <a:pt x="24" y="55"/>
                      <a:pt x="25" y="56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8" y="63"/>
                      <a:pt x="29" y="64"/>
                      <a:pt x="30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6" y="64"/>
                      <a:pt x="37" y="63"/>
                      <a:pt x="37" y="62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41" y="55"/>
                      <a:pt x="42" y="55"/>
                      <a:pt x="44" y="54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7"/>
                      <a:pt x="50" y="57"/>
                      <a:pt x="51" y="57"/>
                    </a:cubicBezTo>
                    <a:cubicBezTo>
                      <a:pt x="51" y="57"/>
                      <a:pt x="52" y="57"/>
                      <a:pt x="52" y="56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6" y="52"/>
                      <a:pt x="56" y="51"/>
                      <a:pt x="56" y="50"/>
                    </a:cubicBezTo>
                    <a:cubicBezTo>
                      <a:pt x="54" y="46"/>
                      <a:pt x="54" y="46"/>
                      <a:pt x="54" y="46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5" y="43"/>
                      <a:pt x="56" y="41"/>
                      <a:pt x="56" y="39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7"/>
                      <a:pt x="64" y="36"/>
                      <a:pt x="64" y="35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4" y="29"/>
                      <a:pt x="63" y="28"/>
                      <a:pt x="62" y="28"/>
                    </a:cubicBezTo>
                    <a:close/>
                    <a:moveTo>
                      <a:pt x="32" y="47"/>
                    </a:moveTo>
                    <a:cubicBezTo>
                      <a:pt x="24" y="47"/>
                      <a:pt x="17" y="40"/>
                      <a:pt x="17" y="32"/>
                    </a:cubicBezTo>
                    <a:cubicBezTo>
                      <a:pt x="17" y="24"/>
                      <a:pt x="24" y="17"/>
                      <a:pt x="32" y="17"/>
                    </a:cubicBezTo>
                    <a:cubicBezTo>
                      <a:pt x="41" y="17"/>
                      <a:pt x="47" y="24"/>
                      <a:pt x="47" y="32"/>
                    </a:cubicBezTo>
                    <a:cubicBezTo>
                      <a:pt x="47" y="40"/>
                      <a:pt x="41" y="47"/>
                      <a:pt x="32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algn="tr" blurRad="495300" dir="8100000" dist="5715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7" name="Freeform 247"/>
              <p:cNvSpPr>
                <a:spLocks noEditPoints="1"/>
              </p:cNvSpPr>
              <p:nvPr/>
            </p:nvSpPr>
            <p:spPr bwMode="auto">
              <a:xfrm>
                <a:off x="3609314" y="950192"/>
                <a:ext cx="134938" cy="134938"/>
              </a:xfrm>
              <a:custGeom>
                <a:gdLst>
                  <a:gd fmla="*/ 32 w 36" name="T0"/>
                  <a:gd fmla="*/ 15 h 36" name="T1"/>
                  <a:gd fmla="*/ 32 w 36" name="T2"/>
                  <a:gd fmla="*/ 14 h 36" name="T3"/>
                  <a:gd fmla="*/ 30 w 36" name="T4"/>
                  <a:gd fmla="*/ 10 h 36" name="T5"/>
                  <a:gd fmla="*/ 32 w 36" name="T6"/>
                  <a:gd fmla="*/ 8 h 36" name="T7"/>
                  <a:gd fmla="*/ 30 w 36" name="T8"/>
                  <a:gd fmla="*/ 5 h 36" name="T9"/>
                  <a:gd fmla="*/ 28 w 36" name="T10"/>
                  <a:gd fmla="*/ 4 h 36" name="T11"/>
                  <a:gd fmla="*/ 26 w 36" name="T12"/>
                  <a:gd fmla="*/ 6 h 36" name="T13"/>
                  <a:gd fmla="*/ 22 w 36" name="T14"/>
                  <a:gd fmla="*/ 4 h 36" name="T15"/>
                  <a:gd fmla="*/ 21 w 36" name="T16"/>
                  <a:gd fmla="*/ 3 h 36" name="T17"/>
                  <a:gd fmla="*/ 19 w 36" name="T18"/>
                  <a:gd fmla="*/ 0 h 36" name="T19"/>
                  <a:gd fmla="*/ 16 w 36" name="T20"/>
                  <a:gd fmla="*/ 1 h 36" name="T21"/>
                  <a:gd fmla="*/ 15 w 36" name="T22"/>
                  <a:gd fmla="*/ 4 h 36" name="T23"/>
                  <a:gd fmla="*/ 11 w 36" name="T24"/>
                  <a:gd fmla="*/ 5 h 36" name="T25"/>
                  <a:gd fmla="*/ 10 w 36" name="T26"/>
                  <a:gd fmla="*/ 5 h 36" name="T27"/>
                  <a:gd fmla="*/ 7 w 36" name="T28"/>
                  <a:gd fmla="*/ 3 h 36" name="T29"/>
                  <a:gd fmla="*/ 4 w 36" name="T30"/>
                  <a:gd fmla="*/ 6 h 36" name="T31"/>
                  <a:gd fmla="*/ 6 w 36" name="T32"/>
                  <a:gd fmla="*/ 10 h 36" name="T33"/>
                  <a:gd fmla="*/ 6 w 36" name="T34"/>
                  <a:gd fmla="*/ 11 h 36" name="T35"/>
                  <a:gd fmla="*/ 4 w 36" name="T36"/>
                  <a:gd fmla="*/ 14 h 36" name="T37"/>
                  <a:gd fmla="*/ 1 w 36" name="T38"/>
                  <a:gd fmla="*/ 15 h 36" name="T39"/>
                  <a:gd fmla="*/ 0 w 36" name="T40"/>
                  <a:gd fmla="*/ 19 h 36" name="T41"/>
                  <a:gd fmla="*/ 4 w 36" name="T42"/>
                  <a:gd fmla="*/ 21 h 36" name="T43"/>
                  <a:gd fmla="*/ 5 w 36" name="T44"/>
                  <a:gd fmla="*/ 22 h 36" name="T45"/>
                  <a:gd fmla="*/ 6 w 36" name="T46"/>
                  <a:gd fmla="*/ 25 h 36" name="T47"/>
                  <a:gd fmla="*/ 4 w 36" name="T48"/>
                  <a:gd fmla="*/ 28 h 36" name="T49"/>
                  <a:gd fmla="*/ 6 w 36" name="T50"/>
                  <a:gd fmla="*/ 32 h 36" name="T51"/>
                  <a:gd fmla="*/ 8 w 36" name="T52"/>
                  <a:gd fmla="*/ 32 h 36" name="T53"/>
                  <a:gd fmla="*/ 11 w 36" name="T54"/>
                  <a:gd fmla="*/ 30 h 36" name="T55"/>
                  <a:gd fmla="*/ 14 w 36" name="T56"/>
                  <a:gd fmla="*/ 31 h 36" name="T57"/>
                  <a:gd fmla="*/ 14 w 36" name="T58"/>
                  <a:gd fmla="*/ 32 h 36" name="T59"/>
                  <a:gd fmla="*/ 17 w 36" name="T60"/>
                  <a:gd fmla="*/ 36 h 36" name="T61"/>
                  <a:gd fmla="*/ 21 w 36" name="T62"/>
                  <a:gd fmla="*/ 35 h 36" name="T63"/>
                  <a:gd fmla="*/ 21 w 36" name="T64"/>
                  <a:gd fmla="*/ 31 h 36" name="T65"/>
                  <a:gd fmla="*/ 24 w 36" name="T66"/>
                  <a:gd fmla="*/ 30 h 36" name="T67"/>
                  <a:gd fmla="*/ 26 w 36" name="T68"/>
                  <a:gd fmla="*/ 30 h 36" name="T69"/>
                  <a:gd fmla="*/ 28 w 36" name="T70"/>
                  <a:gd fmla="*/ 32 h 36" name="T71"/>
                  <a:gd fmla="*/ 31 w 36" name="T72"/>
                  <a:gd fmla="*/ 30 h 36" name="T73"/>
                  <a:gd fmla="*/ 30 w 36" name="T74"/>
                  <a:gd fmla="*/ 26 h 36" name="T75"/>
                  <a:gd fmla="*/ 30 w 36" name="T76"/>
                  <a:gd fmla="*/ 25 h 36" name="T77"/>
                  <a:gd fmla="*/ 32 w 36" name="T78"/>
                  <a:gd fmla="*/ 21 h 36" name="T79"/>
                  <a:gd fmla="*/ 35 w 36" name="T80"/>
                  <a:gd fmla="*/ 21 h 36" name="T81"/>
                  <a:gd fmla="*/ 36 w 36" name="T82"/>
                  <a:gd fmla="*/ 17 h 36" name="T83"/>
                  <a:gd fmla="*/ 18 w 36" name="T84"/>
                  <a:gd fmla="*/ 25 h 36" name="T85"/>
                  <a:gd fmla="*/ 18 w 36" name="T86"/>
                  <a:gd fmla="*/ 10 h 36" name="T87"/>
                  <a:gd fmla="*/ 18 w 36" name="T88"/>
                  <a:gd fmla="*/ 25 h 36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36" w="36">
                    <a:moveTo>
                      <a:pt x="35" y="15"/>
                    </a:move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1" y="13"/>
                      <a:pt x="31" y="12"/>
                      <a:pt x="31" y="11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7"/>
                      <a:pt x="32" y="6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4"/>
                      <a:pt x="29" y="4"/>
                      <a:pt x="29" y="4"/>
                    </a:cubicBezTo>
                    <a:cubicBezTo>
                      <a:pt x="29" y="4"/>
                      <a:pt x="28" y="4"/>
                      <a:pt x="28" y="4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3" y="4"/>
                      <a:pt x="22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0"/>
                      <a:pt x="20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5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7"/>
                      <a:pt x="4" y="7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1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6" y="24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29"/>
                      <a:pt x="4" y="29"/>
                      <a:pt x="4" y="30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7" y="32"/>
                    </a:cubicBezTo>
                    <a:cubicBezTo>
                      <a:pt x="7" y="32"/>
                      <a:pt x="7" y="32"/>
                      <a:pt x="8" y="32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3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6" y="36"/>
                      <a:pt x="17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0" y="36"/>
                      <a:pt x="20" y="35"/>
                      <a:pt x="21" y="35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3" y="31"/>
                      <a:pt x="24" y="31"/>
                      <a:pt x="24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2" y="29"/>
                      <a:pt x="32" y="29"/>
                      <a:pt x="31" y="28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1" y="24"/>
                      <a:pt x="31" y="23"/>
                      <a:pt x="32" y="22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1"/>
                      <a:pt x="36" y="20"/>
                      <a:pt x="36" y="19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6" y="16"/>
                      <a:pt x="36" y="16"/>
                      <a:pt x="35" y="15"/>
                    </a:cubicBezTo>
                    <a:close/>
                    <a:moveTo>
                      <a:pt x="18" y="25"/>
                    </a:moveTo>
                    <a:cubicBezTo>
                      <a:pt x="14" y="25"/>
                      <a:pt x="10" y="22"/>
                      <a:pt x="10" y="18"/>
                    </a:cubicBezTo>
                    <a:cubicBezTo>
                      <a:pt x="10" y="13"/>
                      <a:pt x="14" y="10"/>
                      <a:pt x="18" y="10"/>
                    </a:cubicBezTo>
                    <a:cubicBezTo>
                      <a:pt x="22" y="10"/>
                      <a:pt x="25" y="13"/>
                      <a:pt x="25" y="18"/>
                    </a:cubicBezTo>
                    <a:cubicBezTo>
                      <a:pt x="25" y="22"/>
                      <a:pt x="22" y="25"/>
                      <a:pt x="18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algn="tr" blurRad="495300" dir="8100000" dist="5715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9361577" y="2318421"/>
            <a:ext cx="982101" cy="1030474"/>
            <a:chOff x="9361577" y="2318421"/>
            <a:chExt cx="982101" cy="1030474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9361577" y="2318421"/>
              <a:ext cx="982101" cy="1030474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18900000" scaled="1"/>
            </a:gra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Freeform 248"/>
            <p:cNvSpPr/>
            <p:nvPr/>
          </p:nvSpPr>
          <p:spPr bwMode="auto">
            <a:xfrm>
              <a:off x="9720288" y="2909955"/>
              <a:ext cx="265782" cy="246868"/>
            </a:xfrm>
            <a:custGeom>
              <a:gdLst>
                <a:gd fmla="*/ 74 w 113" name="T0"/>
                <a:gd fmla="*/ 55 h 105" name="T1"/>
                <a:gd fmla="*/ 67 w 113" name="T2"/>
                <a:gd fmla="*/ 54 h 105" name="T3"/>
                <a:gd fmla="*/ 85 w 113" name="T4"/>
                <a:gd fmla="*/ 28 h 105" name="T5"/>
                <a:gd fmla="*/ 57 w 113" name="T6"/>
                <a:gd fmla="*/ 0 h 105" name="T7"/>
                <a:gd fmla="*/ 29 w 113" name="T8"/>
                <a:gd fmla="*/ 28 h 105" name="T9"/>
                <a:gd fmla="*/ 47 w 113" name="T10"/>
                <a:gd fmla="*/ 54 h 105" name="T11"/>
                <a:gd fmla="*/ 40 w 113" name="T12"/>
                <a:gd fmla="*/ 55 h 105" name="T13"/>
                <a:gd fmla="*/ 0 w 113" name="T14"/>
                <a:gd fmla="*/ 105 h 105" name="T15"/>
                <a:gd fmla="*/ 113 w 113" name="T16"/>
                <a:gd fmla="*/ 105 h 105" name="T17"/>
                <a:gd fmla="*/ 74 w 113" name="T18"/>
                <a:gd fmla="*/ 55 h 10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5" w="113">
                  <a:moveTo>
                    <a:pt x="74" y="55"/>
                  </a:moveTo>
                  <a:cubicBezTo>
                    <a:pt x="74" y="55"/>
                    <a:pt x="71" y="54"/>
                    <a:pt x="67" y="54"/>
                  </a:cubicBezTo>
                  <a:cubicBezTo>
                    <a:pt x="77" y="50"/>
                    <a:pt x="85" y="40"/>
                    <a:pt x="85" y="28"/>
                  </a:cubicBezTo>
                  <a:cubicBezTo>
                    <a:pt x="85" y="13"/>
                    <a:pt x="72" y="0"/>
                    <a:pt x="57" y="0"/>
                  </a:cubicBezTo>
                  <a:cubicBezTo>
                    <a:pt x="42" y="0"/>
                    <a:pt x="29" y="13"/>
                    <a:pt x="29" y="28"/>
                  </a:cubicBezTo>
                  <a:cubicBezTo>
                    <a:pt x="29" y="40"/>
                    <a:pt x="37" y="50"/>
                    <a:pt x="47" y="54"/>
                  </a:cubicBezTo>
                  <a:cubicBezTo>
                    <a:pt x="43" y="54"/>
                    <a:pt x="40" y="55"/>
                    <a:pt x="40" y="55"/>
                  </a:cubicBezTo>
                  <a:cubicBezTo>
                    <a:pt x="20" y="62"/>
                    <a:pt x="4" y="81"/>
                    <a:pt x="0" y="105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0" y="81"/>
                    <a:pt x="94" y="62"/>
                    <a:pt x="74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658767" y="3341973"/>
            <a:ext cx="1596335" cy="1675082"/>
            <a:chOff x="7658767" y="3341973"/>
            <a:chExt cx="1596335" cy="1675082"/>
          </a:xfrm>
        </p:grpSpPr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7658767" y="3341973"/>
              <a:ext cx="1596335" cy="1675082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7930537" y="3684837"/>
              <a:ext cx="553007" cy="448057"/>
              <a:chOff x="4016836" y="2869878"/>
              <a:chExt cx="652463" cy="528638"/>
            </a:xfrm>
            <a:effectLst/>
          </p:grpSpPr>
          <p:sp>
            <p:nvSpPr>
              <p:cNvPr id="14" name="Freeform 249"/>
              <p:cNvSpPr/>
              <p:nvPr/>
            </p:nvSpPr>
            <p:spPr bwMode="auto">
              <a:xfrm>
                <a:off x="4016836" y="2869878"/>
                <a:ext cx="344488" cy="476250"/>
              </a:xfrm>
              <a:custGeom>
                <a:gdLst>
                  <a:gd fmla="*/ 81 w 92" name="T0"/>
                  <a:gd fmla="*/ 77 h 127" name="T1"/>
                  <a:gd fmla="*/ 48 w 92" name="T2"/>
                  <a:gd fmla="*/ 122 h 127" name="T3"/>
                  <a:gd fmla="*/ 36 w 92" name="T4"/>
                  <a:gd fmla="*/ 122 h 127" name="T5"/>
                  <a:gd fmla="*/ 4 w 92" name="T6"/>
                  <a:gd fmla="*/ 77 h 127" name="T7"/>
                  <a:gd fmla="*/ 8 w 92" name="T8"/>
                  <a:gd fmla="*/ 68 h 127" name="T9"/>
                  <a:gd fmla="*/ 26 w 92" name="T10"/>
                  <a:gd fmla="*/ 68 h 127" name="T11"/>
                  <a:gd fmla="*/ 92 w 92" name="T12"/>
                  <a:gd fmla="*/ 3 h 127" name="T13"/>
                  <a:gd fmla="*/ 59 w 92" name="T14"/>
                  <a:gd fmla="*/ 68 h 127" name="T15"/>
                  <a:gd fmla="*/ 77 w 92" name="T16"/>
                  <a:gd fmla="*/ 68 h 127" name="T17"/>
                  <a:gd fmla="*/ 81 w 92" name="T18"/>
                  <a:gd fmla="*/ 77 h 12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27" w="92">
                    <a:moveTo>
                      <a:pt x="81" y="77"/>
                    </a:moveTo>
                    <a:cubicBezTo>
                      <a:pt x="48" y="122"/>
                      <a:pt x="48" y="122"/>
                      <a:pt x="48" y="122"/>
                    </a:cubicBezTo>
                    <a:cubicBezTo>
                      <a:pt x="45" y="127"/>
                      <a:pt x="40" y="127"/>
                      <a:pt x="36" y="122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0" y="72"/>
                      <a:pt x="2" y="68"/>
                      <a:pt x="8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32" y="26"/>
                      <a:pt x="60" y="0"/>
                      <a:pt x="92" y="3"/>
                    </a:cubicBezTo>
                    <a:cubicBezTo>
                      <a:pt x="68" y="13"/>
                      <a:pt x="57" y="36"/>
                      <a:pt x="59" y="68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82" y="68"/>
                      <a:pt x="84" y="72"/>
                      <a:pt x="81" y="7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algn="tr" blurRad="457200" dir="8100000" dist="4826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15" name="Freeform 250"/>
              <p:cNvSpPr/>
              <p:nvPr/>
            </p:nvSpPr>
            <p:spPr bwMode="auto">
              <a:xfrm>
                <a:off x="4324811" y="2923853"/>
                <a:ext cx="344488" cy="474663"/>
              </a:xfrm>
              <a:custGeom>
                <a:gdLst>
                  <a:gd fmla="*/ 89 w 92" name="T0"/>
                  <a:gd fmla="*/ 49 h 127" name="T1"/>
                  <a:gd fmla="*/ 56 w 92" name="T2"/>
                  <a:gd fmla="*/ 5 h 127" name="T3"/>
                  <a:gd fmla="*/ 44 w 92" name="T4"/>
                  <a:gd fmla="*/ 5 h 127" name="T5"/>
                  <a:gd fmla="*/ 12 w 92" name="T6"/>
                  <a:gd fmla="*/ 49 h 127" name="T7"/>
                  <a:gd fmla="*/ 16 w 92" name="T8"/>
                  <a:gd fmla="*/ 58 h 127" name="T9"/>
                  <a:gd fmla="*/ 34 w 92" name="T10"/>
                  <a:gd fmla="*/ 58 h 127" name="T11"/>
                  <a:gd fmla="*/ 0 w 92" name="T12"/>
                  <a:gd fmla="*/ 124 h 127" name="T13"/>
                  <a:gd fmla="*/ 66 w 92" name="T14"/>
                  <a:gd fmla="*/ 58 h 127" name="T15"/>
                  <a:gd fmla="*/ 85 w 92" name="T16"/>
                  <a:gd fmla="*/ 58 h 127" name="T17"/>
                  <a:gd fmla="*/ 89 w 92" name="T18"/>
                  <a:gd fmla="*/ 49 h 12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27" w="92">
                    <a:moveTo>
                      <a:pt x="89" y="49"/>
                    </a:moveTo>
                    <a:cubicBezTo>
                      <a:pt x="56" y="5"/>
                      <a:pt x="56" y="5"/>
                      <a:pt x="56" y="5"/>
                    </a:cubicBezTo>
                    <a:cubicBezTo>
                      <a:pt x="53" y="0"/>
                      <a:pt x="47" y="0"/>
                      <a:pt x="44" y="5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8" y="54"/>
                      <a:pt x="10" y="58"/>
                      <a:pt x="16" y="58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5" y="91"/>
                      <a:pt x="24" y="114"/>
                      <a:pt x="0" y="124"/>
                    </a:cubicBezTo>
                    <a:cubicBezTo>
                      <a:pt x="32" y="127"/>
                      <a:pt x="61" y="101"/>
                      <a:pt x="66" y="58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90" y="58"/>
                      <a:pt x="92" y="54"/>
                      <a:pt x="89" y="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algn="tr" blurRad="457200" dir="8100000" dist="4826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3457998" y="2297047"/>
            <a:ext cx="1596335" cy="1675082"/>
            <a:chOff x="3457998" y="2297047"/>
            <a:chExt cx="1596335" cy="1675082"/>
          </a:xfrm>
        </p:grpSpPr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3457998" y="2297047"/>
              <a:ext cx="1596335" cy="1675082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18900000" scaled="1"/>
            </a:gra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Freeform 251"/>
            <p:cNvSpPr>
              <a:spLocks noEditPoints="1"/>
            </p:cNvSpPr>
            <p:nvPr/>
          </p:nvSpPr>
          <p:spPr bwMode="auto">
            <a:xfrm>
              <a:off x="3884779" y="2975281"/>
              <a:ext cx="379356" cy="493163"/>
            </a:xfrm>
            <a:custGeom>
              <a:gdLst>
                <a:gd fmla="*/ 44 w 144" name="T0"/>
                <a:gd fmla="*/ 51 h 187" name="T1"/>
                <a:gd fmla="*/ 72 w 144" name="T2"/>
                <a:gd fmla="*/ 23 h 187" name="T3"/>
                <a:gd fmla="*/ 100 w 144" name="T4"/>
                <a:gd fmla="*/ 51 h 187" name="T5"/>
                <a:gd fmla="*/ 100 w 144" name="T6"/>
                <a:gd fmla="*/ 74 h 187" name="T7"/>
                <a:gd fmla="*/ 123 w 144" name="T8"/>
                <a:gd fmla="*/ 74 h 187" name="T9"/>
                <a:gd fmla="*/ 123 w 144" name="T10"/>
                <a:gd fmla="*/ 51 h 187" name="T11"/>
                <a:gd fmla="*/ 72 w 144" name="T12"/>
                <a:gd fmla="*/ 0 h 187" name="T13"/>
                <a:gd fmla="*/ 21 w 144" name="T14"/>
                <a:gd fmla="*/ 51 h 187" name="T15"/>
                <a:gd fmla="*/ 21 w 144" name="T16"/>
                <a:gd fmla="*/ 74 h 187" name="T17"/>
                <a:gd fmla="*/ 44 w 144" name="T18"/>
                <a:gd fmla="*/ 74 h 187" name="T19"/>
                <a:gd fmla="*/ 44 w 144" name="T20"/>
                <a:gd fmla="*/ 51 h 187" name="T21"/>
                <a:gd fmla="*/ 34 w 144" name="T22"/>
                <a:gd fmla="*/ 44 h 187" name="T23"/>
                <a:gd fmla="*/ 32 w 144" name="T24"/>
                <a:gd fmla="*/ 43 h 187" name="T25"/>
                <a:gd fmla="*/ 30 w 144" name="T26"/>
                <a:gd fmla="*/ 42 h 187" name="T27"/>
                <a:gd fmla="*/ 30 w 144" name="T28"/>
                <a:gd fmla="*/ 39 h 187" name="T29"/>
                <a:gd fmla="*/ 70 w 144" name="T30"/>
                <a:gd fmla="*/ 8 h 187" name="T31"/>
                <a:gd fmla="*/ 74 w 144" name="T32"/>
                <a:gd fmla="*/ 11 h 187" name="T33"/>
                <a:gd fmla="*/ 73 w 144" name="T34"/>
                <a:gd fmla="*/ 14 h 187" name="T35"/>
                <a:gd fmla="*/ 71 w 144" name="T36"/>
                <a:gd fmla="*/ 15 h 187" name="T37"/>
                <a:gd fmla="*/ 37 w 144" name="T38"/>
                <a:gd fmla="*/ 41 h 187" name="T39"/>
                <a:gd fmla="*/ 34 w 144" name="T40"/>
                <a:gd fmla="*/ 44 h 187" name="T41"/>
                <a:gd fmla="*/ 124 w 144" name="T42"/>
                <a:gd fmla="*/ 83 h 187" name="T43"/>
                <a:gd fmla="*/ 21 w 144" name="T44"/>
                <a:gd fmla="*/ 83 h 187" name="T45"/>
                <a:gd fmla="*/ 0 w 144" name="T46"/>
                <a:gd fmla="*/ 104 h 187" name="T47"/>
                <a:gd fmla="*/ 0 w 144" name="T48"/>
                <a:gd fmla="*/ 167 h 187" name="T49"/>
                <a:gd fmla="*/ 21 w 144" name="T50"/>
                <a:gd fmla="*/ 187 h 187" name="T51"/>
                <a:gd fmla="*/ 124 w 144" name="T52"/>
                <a:gd fmla="*/ 187 h 187" name="T53"/>
                <a:gd fmla="*/ 144 w 144" name="T54"/>
                <a:gd fmla="*/ 167 h 187" name="T55"/>
                <a:gd fmla="*/ 144 w 144" name="T56"/>
                <a:gd fmla="*/ 104 h 187" name="T57"/>
                <a:gd fmla="*/ 124 w 144" name="T58"/>
                <a:gd fmla="*/ 83 h 187" name="T59"/>
                <a:gd fmla="*/ 115 w 144" name="T60"/>
                <a:gd fmla="*/ 156 h 187" name="T61"/>
                <a:gd fmla="*/ 28 w 144" name="T62"/>
                <a:gd fmla="*/ 156 h 187" name="T63"/>
                <a:gd fmla="*/ 23 w 144" name="T64"/>
                <a:gd fmla="*/ 151 h 187" name="T65"/>
                <a:gd fmla="*/ 28 w 144" name="T66"/>
                <a:gd fmla="*/ 146 h 187" name="T67"/>
                <a:gd fmla="*/ 115 w 144" name="T68"/>
                <a:gd fmla="*/ 146 h 187" name="T69"/>
                <a:gd fmla="*/ 120 w 144" name="T70"/>
                <a:gd fmla="*/ 151 h 187" name="T71"/>
                <a:gd fmla="*/ 115 w 144" name="T72"/>
                <a:gd fmla="*/ 156 h 187" name="T73"/>
                <a:gd fmla="*/ 115 w 144" name="T74"/>
                <a:gd fmla="*/ 123 h 187" name="T75"/>
                <a:gd fmla="*/ 28 w 144" name="T76"/>
                <a:gd fmla="*/ 123 h 187" name="T77"/>
                <a:gd fmla="*/ 23 w 144" name="T78"/>
                <a:gd fmla="*/ 118 h 187" name="T79"/>
                <a:gd fmla="*/ 28 w 144" name="T80"/>
                <a:gd fmla="*/ 113 h 187" name="T81"/>
                <a:gd fmla="*/ 115 w 144" name="T82"/>
                <a:gd fmla="*/ 113 h 187" name="T83"/>
                <a:gd fmla="*/ 120 w 144" name="T84"/>
                <a:gd fmla="*/ 118 h 187" name="T85"/>
                <a:gd fmla="*/ 115 w 144" name="T86"/>
                <a:gd fmla="*/ 123 h 187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87" w="144">
                  <a:moveTo>
                    <a:pt x="44" y="51"/>
                  </a:moveTo>
                  <a:cubicBezTo>
                    <a:pt x="44" y="36"/>
                    <a:pt x="57" y="23"/>
                    <a:pt x="72" y="23"/>
                  </a:cubicBezTo>
                  <a:cubicBezTo>
                    <a:pt x="88" y="23"/>
                    <a:pt x="100" y="36"/>
                    <a:pt x="100" y="51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51"/>
                    <a:pt x="123" y="51"/>
                    <a:pt x="123" y="51"/>
                  </a:cubicBezTo>
                  <a:cubicBezTo>
                    <a:pt x="123" y="23"/>
                    <a:pt x="100" y="0"/>
                    <a:pt x="72" y="0"/>
                  </a:cubicBezTo>
                  <a:cubicBezTo>
                    <a:pt x="44" y="0"/>
                    <a:pt x="21" y="23"/>
                    <a:pt x="21" y="51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44" y="74"/>
                    <a:pt x="44" y="74"/>
                    <a:pt x="44" y="74"/>
                  </a:cubicBezTo>
                  <a:lnTo>
                    <a:pt x="44" y="51"/>
                  </a:lnTo>
                  <a:close/>
                  <a:moveTo>
                    <a:pt x="34" y="44"/>
                  </a:moveTo>
                  <a:cubicBezTo>
                    <a:pt x="33" y="44"/>
                    <a:pt x="33" y="44"/>
                    <a:pt x="32" y="43"/>
                  </a:cubicBezTo>
                  <a:cubicBezTo>
                    <a:pt x="31" y="43"/>
                    <a:pt x="31" y="42"/>
                    <a:pt x="30" y="42"/>
                  </a:cubicBezTo>
                  <a:cubicBezTo>
                    <a:pt x="30" y="41"/>
                    <a:pt x="30" y="40"/>
                    <a:pt x="30" y="39"/>
                  </a:cubicBezTo>
                  <a:cubicBezTo>
                    <a:pt x="36" y="21"/>
                    <a:pt x="52" y="9"/>
                    <a:pt x="70" y="8"/>
                  </a:cubicBezTo>
                  <a:cubicBezTo>
                    <a:pt x="73" y="8"/>
                    <a:pt x="74" y="9"/>
                    <a:pt x="74" y="11"/>
                  </a:cubicBezTo>
                  <a:cubicBezTo>
                    <a:pt x="74" y="12"/>
                    <a:pt x="74" y="13"/>
                    <a:pt x="73" y="14"/>
                  </a:cubicBezTo>
                  <a:cubicBezTo>
                    <a:pt x="73" y="15"/>
                    <a:pt x="72" y="15"/>
                    <a:pt x="71" y="15"/>
                  </a:cubicBezTo>
                  <a:cubicBezTo>
                    <a:pt x="55" y="16"/>
                    <a:pt x="42" y="26"/>
                    <a:pt x="37" y="41"/>
                  </a:cubicBezTo>
                  <a:cubicBezTo>
                    <a:pt x="37" y="43"/>
                    <a:pt x="35" y="44"/>
                    <a:pt x="34" y="44"/>
                  </a:cubicBezTo>
                  <a:close/>
                  <a:moveTo>
                    <a:pt x="124" y="83"/>
                  </a:moveTo>
                  <a:cubicBezTo>
                    <a:pt x="21" y="83"/>
                    <a:pt x="21" y="83"/>
                    <a:pt x="21" y="83"/>
                  </a:cubicBezTo>
                  <a:cubicBezTo>
                    <a:pt x="9" y="83"/>
                    <a:pt x="0" y="92"/>
                    <a:pt x="0" y="104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78"/>
                    <a:pt x="9" y="187"/>
                    <a:pt x="21" y="187"/>
                  </a:cubicBezTo>
                  <a:cubicBezTo>
                    <a:pt x="124" y="187"/>
                    <a:pt x="124" y="187"/>
                    <a:pt x="124" y="187"/>
                  </a:cubicBezTo>
                  <a:cubicBezTo>
                    <a:pt x="135" y="187"/>
                    <a:pt x="144" y="178"/>
                    <a:pt x="144" y="167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4" y="92"/>
                    <a:pt x="135" y="83"/>
                    <a:pt x="124" y="83"/>
                  </a:cubicBezTo>
                  <a:close/>
                  <a:moveTo>
                    <a:pt x="115" y="156"/>
                  </a:moveTo>
                  <a:cubicBezTo>
                    <a:pt x="28" y="156"/>
                    <a:pt x="28" y="156"/>
                    <a:pt x="28" y="156"/>
                  </a:cubicBezTo>
                  <a:cubicBezTo>
                    <a:pt x="25" y="156"/>
                    <a:pt x="23" y="154"/>
                    <a:pt x="23" y="151"/>
                  </a:cubicBezTo>
                  <a:cubicBezTo>
                    <a:pt x="23" y="148"/>
                    <a:pt x="25" y="146"/>
                    <a:pt x="28" y="146"/>
                  </a:cubicBezTo>
                  <a:cubicBezTo>
                    <a:pt x="115" y="146"/>
                    <a:pt x="115" y="146"/>
                    <a:pt x="115" y="146"/>
                  </a:cubicBezTo>
                  <a:cubicBezTo>
                    <a:pt x="118" y="146"/>
                    <a:pt x="120" y="148"/>
                    <a:pt x="120" y="151"/>
                  </a:cubicBezTo>
                  <a:cubicBezTo>
                    <a:pt x="120" y="154"/>
                    <a:pt x="118" y="156"/>
                    <a:pt x="115" y="156"/>
                  </a:cubicBezTo>
                  <a:close/>
                  <a:moveTo>
                    <a:pt x="115" y="1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25" y="123"/>
                    <a:pt x="23" y="121"/>
                    <a:pt x="23" y="118"/>
                  </a:cubicBezTo>
                  <a:cubicBezTo>
                    <a:pt x="23" y="115"/>
                    <a:pt x="25" y="113"/>
                    <a:pt x="28" y="113"/>
                  </a:cubicBezTo>
                  <a:cubicBezTo>
                    <a:pt x="115" y="113"/>
                    <a:pt x="115" y="113"/>
                    <a:pt x="115" y="113"/>
                  </a:cubicBezTo>
                  <a:cubicBezTo>
                    <a:pt x="118" y="113"/>
                    <a:pt x="120" y="115"/>
                    <a:pt x="120" y="118"/>
                  </a:cubicBezTo>
                  <a:cubicBezTo>
                    <a:pt x="120" y="121"/>
                    <a:pt x="118" y="123"/>
                    <a:pt x="115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240467" y="3637224"/>
            <a:ext cx="1239712" cy="1303613"/>
            <a:chOff x="5240467" y="3637224"/>
            <a:chExt cx="1239712" cy="1303613"/>
          </a:xfrm>
        </p:grpSpPr>
        <p:sp>
          <p:nvSpPr>
            <p:cNvPr id="20" name="Oval 7"/>
            <p:cNvSpPr>
              <a:spLocks noChangeArrowheads="1"/>
            </p:cNvSpPr>
            <p:nvPr/>
          </p:nvSpPr>
          <p:spPr bwMode="auto">
            <a:xfrm>
              <a:off x="5240467" y="3637224"/>
              <a:ext cx="1239712" cy="1303613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Freeform 253"/>
            <p:cNvSpPr>
              <a:spLocks noEditPoints="1"/>
            </p:cNvSpPr>
            <p:nvPr/>
          </p:nvSpPr>
          <p:spPr bwMode="auto">
            <a:xfrm>
              <a:off x="5517739" y="3838479"/>
              <a:ext cx="385594" cy="442393"/>
            </a:xfrm>
            <a:custGeom>
              <a:gdLst>
                <a:gd fmla="*/ 100 w 201" name="T0"/>
                <a:gd fmla="*/ 176 h 231" name="T1"/>
                <a:gd fmla="*/ 201 w 201" name="T2"/>
                <a:gd fmla="*/ 109 h 231" name="T3"/>
                <a:gd fmla="*/ 201 w 201" name="T4"/>
                <a:gd fmla="*/ 229 h 231" name="T5"/>
                <a:gd fmla="*/ 142 w 201" name="T6"/>
                <a:gd fmla="*/ 185 h 231" name="T7"/>
                <a:gd fmla="*/ 135 w 201" name="T8"/>
                <a:gd fmla="*/ 194 h 231" name="T9"/>
                <a:gd fmla="*/ 185 w 201" name="T10"/>
                <a:gd fmla="*/ 231 h 231" name="T11"/>
                <a:gd fmla="*/ 16 w 201" name="T12"/>
                <a:gd fmla="*/ 231 h 231" name="T13"/>
                <a:gd fmla="*/ 66 w 201" name="T14"/>
                <a:gd fmla="*/ 195 h 231" name="T15"/>
                <a:gd fmla="*/ 59 w 201" name="T16"/>
                <a:gd fmla="*/ 185 h 231" name="T17"/>
                <a:gd fmla="*/ 0 w 201" name="T18"/>
                <a:gd fmla="*/ 229 h 231" name="T19"/>
                <a:gd fmla="*/ 0 w 201" name="T20"/>
                <a:gd fmla="*/ 110 h 231" name="T21"/>
                <a:gd fmla="*/ 100 w 201" name="T22"/>
                <a:gd fmla="*/ 176 h 231" name="T23"/>
                <a:gd fmla="*/ 187 w 201" name="T24"/>
                <a:gd fmla="*/ 73 h 231" name="T25"/>
                <a:gd fmla="*/ 161 w 201" name="T26"/>
                <a:gd fmla="*/ 50 h 231" name="T27"/>
                <a:gd fmla="*/ 154 w 201" name="T28"/>
                <a:gd fmla="*/ 16 h 231" name="T29"/>
                <a:gd fmla="*/ 130 w 201" name="T30"/>
                <a:gd fmla="*/ 22 h 231" name="T31"/>
                <a:gd fmla="*/ 115 w 201" name="T32"/>
                <a:gd fmla="*/ 7 h 231" name="T33"/>
                <a:gd fmla="*/ 86 w 201" name="T34"/>
                <a:gd fmla="*/ 7 h 231" name="T35"/>
                <a:gd fmla="*/ 51 w 201" name="T36"/>
                <a:gd fmla="*/ 39 h 231" name="T37"/>
                <a:gd fmla="*/ 13 w 201" name="T38"/>
                <a:gd fmla="*/ 48 h 231" name="T39"/>
                <a:gd fmla="*/ 18 w 201" name="T40"/>
                <a:gd fmla="*/ 69 h 231" name="T41"/>
                <a:gd fmla="*/ 14 w 201" name="T42"/>
                <a:gd fmla="*/ 73 h 231" name="T43"/>
                <a:gd fmla="*/ 0 w 201" name="T44"/>
                <a:gd fmla="*/ 95 h 231" name="T45"/>
                <a:gd fmla="*/ 0 w 201" name="T46"/>
                <a:gd fmla="*/ 96 h 231" name="T47"/>
                <a:gd fmla="*/ 42 w 201" name="T48"/>
                <a:gd fmla="*/ 124 h 231" name="T49"/>
                <a:gd fmla="*/ 27 w 201" name="T50"/>
                <a:gd fmla="*/ 56 h 231" name="T51"/>
                <a:gd fmla="*/ 145 w 201" name="T52"/>
                <a:gd fmla="*/ 30 h 231" name="T53"/>
                <a:gd fmla="*/ 165 w 201" name="T54"/>
                <a:gd fmla="*/ 119 h 231" name="T55"/>
                <a:gd fmla="*/ 201 w 201" name="T56"/>
                <a:gd fmla="*/ 95 h 231" name="T57"/>
                <a:gd fmla="*/ 201 w 201" name="T58"/>
                <a:gd fmla="*/ 95 h 231" name="T59"/>
                <a:gd fmla="*/ 187 w 201" name="T60"/>
                <a:gd fmla="*/ 73 h 231" name="T61"/>
                <a:gd fmla="*/ 51 w 201" name="T62"/>
                <a:gd fmla="*/ 113 h 231" name="T63"/>
                <a:gd fmla="*/ 54 w 201" name="T64"/>
                <a:gd fmla="*/ 124 h 231" name="T65"/>
                <a:gd fmla="*/ 150 w 201" name="T66"/>
                <a:gd fmla="*/ 103 h 231" name="T67"/>
                <a:gd fmla="*/ 147 w 201" name="T68"/>
                <a:gd fmla="*/ 92 h 231" name="T69"/>
                <a:gd fmla="*/ 51 w 201" name="T70"/>
                <a:gd fmla="*/ 113 h 231" name="T71"/>
                <a:gd fmla="*/ 142 w 201" name="T72"/>
                <a:gd fmla="*/ 70 h 231" name="T73"/>
                <a:gd fmla="*/ 46 w 201" name="T74"/>
                <a:gd fmla="*/ 91 h 231" name="T75"/>
                <a:gd fmla="*/ 49 w 201" name="T76"/>
                <a:gd fmla="*/ 102 h 231" name="T77"/>
                <a:gd fmla="*/ 145 w 201" name="T78"/>
                <a:gd fmla="*/ 81 h 231" name="T79"/>
                <a:gd fmla="*/ 142 w 201" name="T80"/>
                <a:gd fmla="*/ 70 h 231" name="T81"/>
                <a:gd fmla="*/ 137 w 201" name="T82"/>
                <a:gd fmla="*/ 47 h 231" name="T83"/>
                <a:gd fmla="*/ 41 w 201" name="T84"/>
                <a:gd fmla="*/ 68 h 231" name="T85"/>
                <a:gd fmla="*/ 43 w 201" name="T86"/>
                <a:gd fmla="*/ 79 h 231" name="T87"/>
                <a:gd fmla="*/ 140 w 201" name="T88"/>
                <a:gd fmla="*/ 58 h 231" name="T89"/>
                <a:gd fmla="*/ 137 w 201" name="T90"/>
                <a:gd fmla="*/ 47 h 231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31" w="201">
                  <a:moveTo>
                    <a:pt x="100" y="176"/>
                  </a:moveTo>
                  <a:cubicBezTo>
                    <a:pt x="201" y="109"/>
                    <a:pt x="201" y="109"/>
                    <a:pt x="201" y="109"/>
                  </a:cubicBezTo>
                  <a:cubicBezTo>
                    <a:pt x="201" y="141"/>
                    <a:pt x="201" y="216"/>
                    <a:pt x="201" y="229"/>
                  </a:cubicBezTo>
                  <a:cubicBezTo>
                    <a:pt x="142" y="185"/>
                    <a:pt x="142" y="185"/>
                    <a:pt x="142" y="185"/>
                  </a:cubicBezTo>
                  <a:cubicBezTo>
                    <a:pt x="135" y="194"/>
                    <a:pt x="135" y="194"/>
                    <a:pt x="135" y="194"/>
                  </a:cubicBezTo>
                  <a:cubicBezTo>
                    <a:pt x="185" y="231"/>
                    <a:pt x="185" y="231"/>
                    <a:pt x="185" y="231"/>
                  </a:cubicBezTo>
                  <a:cubicBezTo>
                    <a:pt x="16" y="231"/>
                    <a:pt x="16" y="231"/>
                    <a:pt x="16" y="231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59" y="185"/>
                    <a:pt x="59" y="185"/>
                    <a:pt x="59" y="18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16"/>
                    <a:pt x="0" y="141"/>
                    <a:pt x="0" y="110"/>
                  </a:cubicBezTo>
                  <a:lnTo>
                    <a:pt x="100" y="176"/>
                  </a:lnTo>
                  <a:close/>
                  <a:moveTo>
                    <a:pt x="187" y="73"/>
                  </a:moveTo>
                  <a:cubicBezTo>
                    <a:pt x="161" y="50"/>
                    <a:pt x="161" y="50"/>
                    <a:pt x="161" y="50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07" y="0"/>
                    <a:pt x="94" y="0"/>
                    <a:pt x="86" y="7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6" y="80"/>
                    <a:pt x="0" y="86"/>
                    <a:pt x="0" y="95"/>
                  </a:cubicBezTo>
                  <a:cubicBezTo>
                    <a:pt x="0" y="95"/>
                    <a:pt x="0" y="95"/>
                    <a:pt x="0" y="96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201" y="85"/>
                    <a:pt x="195" y="80"/>
                    <a:pt x="187" y="73"/>
                  </a:cubicBezTo>
                  <a:close/>
                  <a:moveTo>
                    <a:pt x="51" y="113"/>
                  </a:moveTo>
                  <a:cubicBezTo>
                    <a:pt x="54" y="124"/>
                    <a:pt x="54" y="124"/>
                    <a:pt x="54" y="124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47" y="92"/>
                    <a:pt x="147" y="92"/>
                    <a:pt x="147" y="92"/>
                  </a:cubicBezTo>
                  <a:lnTo>
                    <a:pt x="51" y="113"/>
                  </a:lnTo>
                  <a:close/>
                  <a:moveTo>
                    <a:pt x="142" y="70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145" y="81"/>
                    <a:pt x="145" y="81"/>
                    <a:pt x="145" y="81"/>
                  </a:cubicBezTo>
                  <a:lnTo>
                    <a:pt x="142" y="70"/>
                  </a:lnTo>
                  <a:close/>
                  <a:moveTo>
                    <a:pt x="137" y="47"/>
                  </a:moveTo>
                  <a:cubicBezTo>
                    <a:pt x="41" y="68"/>
                    <a:pt x="41" y="68"/>
                    <a:pt x="41" y="68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140" y="58"/>
                    <a:pt x="140" y="58"/>
                    <a:pt x="140" y="58"/>
                  </a:cubicBezTo>
                  <a:lnTo>
                    <a:pt x="137" y="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r" blurRad="495300" dir="8100000" dist="571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212692" y="1755179"/>
            <a:ext cx="1596335" cy="1675082"/>
            <a:chOff x="4212692" y="1755179"/>
            <a:chExt cx="1596335" cy="1675082"/>
          </a:xfrm>
        </p:grpSpPr>
        <p:sp>
          <p:nvSpPr>
            <p:cNvPr id="23" name="Oval 10"/>
            <p:cNvSpPr>
              <a:spLocks noChangeArrowheads="1"/>
            </p:cNvSpPr>
            <p:nvPr/>
          </p:nvSpPr>
          <p:spPr bwMode="auto">
            <a:xfrm>
              <a:off x="4212692" y="1755179"/>
              <a:ext cx="1596335" cy="1675082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algn="tl" blurRad="177800" dir="2700000" dist="114300" rotWithShape="0" sx="101000" sy="10100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b="1" lang="zh-CN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84233" y="1862763"/>
              <a:ext cx="501843" cy="701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40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>
                    <a:innerShdw blurRad="63500" dir="18900000" dist="508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charset="0" pitchFamily="82" typeface="Broadway"/>
                </a:rPr>
                <a:t>01</a:t>
              </a:r>
            </a:p>
          </p:txBody>
        </p:sp>
        <p:sp>
          <p:nvSpPr>
            <p:cNvPr id="25" name="文本框 45"/>
            <p:cNvSpPr txBox="1"/>
            <p:nvPr/>
          </p:nvSpPr>
          <p:spPr>
            <a:xfrm>
              <a:off x="4496483" y="2535842"/>
              <a:ext cx="1018971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2000">
                  <a:solidFill>
                    <a:schemeClr val="accent5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诚信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068739" y="1630488"/>
            <a:ext cx="1132384" cy="1188158"/>
            <a:chOff x="6926556" y="1536576"/>
            <a:chExt cx="1132384" cy="1188158"/>
          </a:xfrm>
        </p:grpSpPr>
        <p:sp>
          <p:nvSpPr>
            <p:cNvPr id="27" name="Oval 6"/>
            <p:cNvSpPr>
              <a:spLocks noChangeArrowheads="1"/>
            </p:cNvSpPr>
            <p:nvPr/>
          </p:nvSpPr>
          <p:spPr bwMode="auto">
            <a:xfrm>
              <a:off x="6926556" y="1536576"/>
              <a:ext cx="1132384" cy="1188158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algn="tl" blurRad="177800" dir="2700000" dist="114300" rotWithShape="0" sx="101000" sy="10100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b="1" lang="zh-CN">
                <a:ln w="3175">
                  <a:noFill/>
                </a:ln>
                <a:solidFill>
                  <a:srgbClr val="325682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30518" y="1631932"/>
              <a:ext cx="842142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32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>
                    <a:innerShdw blurRad="63500" dir="18900000" dist="508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charset="0" pitchFamily="82" typeface="Broadway"/>
                </a:rPr>
                <a:t>02</a:t>
              </a:r>
            </a:p>
          </p:txBody>
        </p:sp>
        <p:sp>
          <p:nvSpPr>
            <p:cNvPr id="29" name="文本框 46"/>
            <p:cNvSpPr txBox="1"/>
            <p:nvPr/>
          </p:nvSpPr>
          <p:spPr>
            <a:xfrm>
              <a:off x="6973073" y="2143186"/>
              <a:ext cx="1018971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600">
                  <a:solidFill>
                    <a:schemeClr val="accent5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高效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10744" y="1789847"/>
            <a:ext cx="1203935" cy="1185434"/>
            <a:chOff x="9110744" y="1789847"/>
            <a:chExt cx="1203935" cy="1185434"/>
          </a:xfrm>
        </p:grpSpPr>
        <p:sp>
          <p:nvSpPr>
            <p:cNvPr id="31" name="Oval 8"/>
            <p:cNvSpPr>
              <a:spLocks noChangeArrowheads="1"/>
            </p:cNvSpPr>
            <p:nvPr/>
          </p:nvSpPr>
          <p:spPr bwMode="auto">
            <a:xfrm>
              <a:off x="9110744" y="1797975"/>
              <a:ext cx="1122040" cy="1177306"/>
            </a:xfrm>
            <a:prstGeom prst="ellipse">
              <a:avLst/>
            </a:prstGeom>
            <a:gradFill flip="none" rotWithShape="1">
              <a:gsLst>
                <a:gs pos="29000">
                  <a:sysClr lastClr="000000" val="windowText"/>
                </a:gs>
                <a:gs pos="100000">
                  <a:sysClr lastClr="FFFFFF" val="window">
                    <a:lumMod val="50000"/>
                    <a:alpha val="0"/>
                  </a:sysClr>
                </a:gs>
              </a:gsLst>
              <a:path path="shape">
                <a:fillToRect b="50000" l="50000" r="50000" t="50000"/>
              </a:path>
            </a:gradFill>
            <a:ln w="38100"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val 8"/>
            <p:cNvSpPr>
              <a:spLocks noChangeArrowheads="1"/>
            </p:cNvSpPr>
            <p:nvPr/>
          </p:nvSpPr>
          <p:spPr bwMode="auto">
            <a:xfrm>
              <a:off x="9279682" y="1789847"/>
              <a:ext cx="982101" cy="1030474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algn="tl" blurRad="177800" dir="2700000" dist="114300" rotWithShape="0" sx="101000" sy="10100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b="1" lang="zh-CN">
                <a:ln w="3175">
                  <a:noFill/>
                </a:ln>
                <a:solidFill>
                  <a:srgbClr val="325682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473244" y="1886521"/>
              <a:ext cx="403468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24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>
                    <a:innerShdw blurRad="63500" dir="18900000" dist="508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charset="0" pitchFamily="82" typeface="Broadway"/>
                </a:rPr>
                <a:t>03</a:t>
              </a:r>
            </a:p>
          </p:txBody>
        </p:sp>
        <p:sp>
          <p:nvSpPr>
            <p:cNvPr id="34" name="文本框 47"/>
            <p:cNvSpPr txBox="1"/>
            <p:nvPr/>
          </p:nvSpPr>
          <p:spPr>
            <a:xfrm>
              <a:off x="9295706" y="2278507"/>
              <a:ext cx="1018971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600">
                  <a:solidFill>
                    <a:schemeClr val="accent5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品质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311001" y="3742432"/>
            <a:ext cx="1596335" cy="1675082"/>
            <a:chOff x="8311001" y="3742432"/>
            <a:chExt cx="1596335" cy="1675082"/>
          </a:xfrm>
        </p:grpSpPr>
        <p:sp>
          <p:nvSpPr>
            <p:cNvPr id="36" name="Oval 9"/>
            <p:cNvSpPr>
              <a:spLocks noChangeArrowheads="1"/>
            </p:cNvSpPr>
            <p:nvPr/>
          </p:nvSpPr>
          <p:spPr bwMode="auto">
            <a:xfrm>
              <a:off x="8311001" y="3742432"/>
              <a:ext cx="1596335" cy="1675082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algn="tl" blurRad="177800" dir="2700000" dist="114300" rotWithShape="0" sx="101000" sy="10100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b="1" lang="zh-CN">
                <a:ln w="3175">
                  <a:noFill/>
                </a:ln>
                <a:solidFill>
                  <a:srgbClr val="325682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667824" y="3762103"/>
              <a:ext cx="575290" cy="701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40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>
                    <a:innerShdw blurRad="63500" dir="18900000" dist="508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charset="0" pitchFamily="82" typeface="Broadway"/>
                </a:rPr>
                <a:t>04</a:t>
              </a:r>
            </a:p>
          </p:txBody>
        </p:sp>
        <p:sp>
          <p:nvSpPr>
            <p:cNvPr id="38" name="文本框 48"/>
            <p:cNvSpPr txBox="1"/>
            <p:nvPr/>
          </p:nvSpPr>
          <p:spPr>
            <a:xfrm>
              <a:off x="8676634" y="4478910"/>
              <a:ext cx="1018971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2800">
                  <a:solidFill>
                    <a:schemeClr val="accent5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创新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751024" y="4113900"/>
            <a:ext cx="1286253" cy="1303613"/>
            <a:chOff x="5751024" y="4113900"/>
            <a:chExt cx="1286253" cy="1303613"/>
          </a:xfrm>
        </p:grpSpPr>
        <p:sp>
          <p:nvSpPr>
            <p:cNvPr id="40" name="Oval 7"/>
            <p:cNvSpPr>
              <a:spLocks noChangeArrowheads="1"/>
            </p:cNvSpPr>
            <p:nvPr/>
          </p:nvSpPr>
          <p:spPr bwMode="auto">
            <a:xfrm>
              <a:off x="5785917" y="4113900"/>
              <a:ext cx="1239712" cy="1303613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algn="tl" blurRad="177800" dir="2700000" dist="114300" rotWithShape="0" sx="101000" sy="10100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b="1" lang="zh-CN">
                <a:ln w="3175">
                  <a:noFill/>
                </a:ln>
                <a:solidFill>
                  <a:srgbClr val="325682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050520" y="4234623"/>
              <a:ext cx="408305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24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>
                    <a:innerShdw blurRad="63500" dir="18900000" dist="508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charset="0" pitchFamily="82" typeface="Broadway"/>
                </a:rPr>
                <a:t>05</a:t>
              </a:r>
            </a:p>
          </p:txBody>
        </p:sp>
        <p:sp>
          <p:nvSpPr>
            <p:cNvPr id="42" name="文本框 49"/>
            <p:cNvSpPr txBox="1"/>
            <p:nvPr/>
          </p:nvSpPr>
          <p:spPr>
            <a:xfrm>
              <a:off x="5751025" y="4695273"/>
              <a:ext cx="1286253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accent5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人性化</a:t>
              </a:r>
            </a:p>
          </p:txBody>
        </p:sp>
      </p:grpSp>
      <p:sp>
        <p:nvSpPr>
          <p:cNvPr id="43" name="文本框 51"/>
          <p:cNvSpPr txBox="1"/>
          <p:nvPr/>
        </p:nvSpPr>
        <p:spPr>
          <a:xfrm>
            <a:off x="1475295" y="4756588"/>
            <a:ext cx="3179751" cy="1408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44" name="文本框 53"/>
          <p:cNvSpPr txBox="1"/>
          <p:nvPr/>
        </p:nvSpPr>
        <p:spPr>
          <a:xfrm>
            <a:off x="1266173" y="4325941"/>
            <a:ext cx="202204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填入您的标题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1174760" y="3430261"/>
            <a:ext cx="3193582" cy="2879060"/>
            <a:chOff x="1174760" y="3430261"/>
            <a:chExt cx="3193582" cy="2879060"/>
          </a:xfrm>
        </p:grpSpPr>
        <p:sp>
          <p:nvSpPr>
            <p:cNvPr id="46" name="矩形 45"/>
            <p:cNvSpPr/>
            <p:nvPr/>
          </p:nvSpPr>
          <p:spPr>
            <a:xfrm>
              <a:off x="1174760" y="4325941"/>
              <a:ext cx="179588" cy="198338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 flipH="1">
              <a:off x="1174760" y="3430261"/>
              <a:ext cx="0" cy="1104448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1174762" y="6300484"/>
              <a:ext cx="3193580" cy="8837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>
            <a:off x="1696824" y="3550644"/>
            <a:ext cx="795338" cy="646113"/>
            <a:chOff x="5691188" y="3092451"/>
            <a:chExt cx="795338" cy="646113"/>
          </a:xfrm>
          <a:solidFill>
            <a:schemeClr val="accent5">
              <a:lumMod val="50000"/>
            </a:schemeClr>
          </a:solidFill>
        </p:grpSpPr>
        <p:sp>
          <p:nvSpPr>
            <p:cNvPr id="50" name="Freeform 197"/>
            <p:cNvSpPr>
              <a:spLocks noEditPoints="1"/>
            </p:cNvSpPr>
            <p:nvPr/>
          </p:nvSpPr>
          <p:spPr bwMode="auto">
            <a:xfrm>
              <a:off x="5691188" y="3092451"/>
              <a:ext cx="795338" cy="646113"/>
            </a:xfrm>
            <a:custGeom>
              <a:gdLst>
                <a:gd fmla="*/ 200 w 209" name="T0"/>
                <a:gd fmla="*/ 140 h 169" name="T1"/>
                <a:gd fmla="*/ 159 w 209" name="T2"/>
                <a:gd fmla="*/ 114 h 169" name="T3"/>
                <a:gd fmla="*/ 148 w 209" name="T4"/>
                <a:gd fmla="*/ 112 h 169" name="T5"/>
                <a:gd fmla="*/ 144 w 209" name="T6"/>
                <a:gd fmla="*/ 114 h 169" name="T7"/>
                <a:gd fmla="*/ 137 w 209" name="T8"/>
                <a:gd fmla="*/ 109 h 169" name="T9"/>
                <a:gd fmla="*/ 144 w 209" name="T10"/>
                <a:gd fmla="*/ 60 h 169" name="T11"/>
                <a:gd fmla="*/ 60 w 209" name="T12"/>
                <a:gd fmla="*/ 9 h 169" name="T13"/>
                <a:gd fmla="*/ 9 w 209" name="T14"/>
                <a:gd fmla="*/ 93 h 169" name="T15"/>
                <a:gd fmla="*/ 93 w 209" name="T16"/>
                <a:gd fmla="*/ 144 h 169" name="T17"/>
                <a:gd fmla="*/ 129 w 209" name="T18"/>
                <a:gd fmla="*/ 121 h 169" name="T19"/>
                <a:gd fmla="*/ 136 w 209" name="T20"/>
                <a:gd fmla="*/ 126 h 169" name="T21"/>
                <a:gd fmla="*/ 143 w 209" name="T22"/>
                <a:gd fmla="*/ 139 h 169" name="T23"/>
                <a:gd fmla="*/ 183 w 209" name="T24"/>
                <a:gd fmla="*/ 166 h 169" name="T25"/>
                <a:gd fmla="*/ 195 w 209" name="T26"/>
                <a:gd fmla="*/ 168 h 169" name="T27"/>
                <a:gd fmla="*/ 204 w 209" name="T28"/>
                <a:gd fmla="*/ 161 h 169" name="T29"/>
                <a:gd fmla="*/ 200 w 209" name="T30"/>
                <a:gd fmla="*/ 140 h 169" name="T31"/>
                <a:gd fmla="*/ 90 w 209" name="T32"/>
                <a:gd fmla="*/ 131 h 169" name="T33"/>
                <a:gd fmla="*/ 22 w 209" name="T34"/>
                <a:gd fmla="*/ 90 h 169" name="T35"/>
                <a:gd fmla="*/ 63 w 209" name="T36"/>
                <a:gd fmla="*/ 22 h 169" name="T37"/>
                <a:gd fmla="*/ 131 w 209" name="T38"/>
                <a:gd fmla="*/ 63 h 169" name="T39"/>
                <a:gd fmla="*/ 90 w 209" name="T40"/>
                <a:gd fmla="*/ 131 h 16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69" w="209">
                  <a:moveTo>
                    <a:pt x="200" y="140"/>
                  </a:moveTo>
                  <a:cubicBezTo>
                    <a:pt x="159" y="114"/>
                    <a:pt x="159" y="114"/>
                    <a:pt x="159" y="114"/>
                  </a:cubicBezTo>
                  <a:cubicBezTo>
                    <a:pt x="156" y="112"/>
                    <a:pt x="152" y="111"/>
                    <a:pt x="148" y="112"/>
                  </a:cubicBezTo>
                  <a:cubicBezTo>
                    <a:pt x="146" y="113"/>
                    <a:pt x="145" y="113"/>
                    <a:pt x="144" y="114"/>
                  </a:cubicBezTo>
                  <a:cubicBezTo>
                    <a:pt x="137" y="109"/>
                    <a:pt x="137" y="109"/>
                    <a:pt x="137" y="109"/>
                  </a:cubicBezTo>
                  <a:cubicBezTo>
                    <a:pt x="145" y="95"/>
                    <a:pt x="148" y="77"/>
                    <a:pt x="144" y="60"/>
                  </a:cubicBezTo>
                  <a:cubicBezTo>
                    <a:pt x="135" y="23"/>
                    <a:pt x="97" y="0"/>
                    <a:pt x="60" y="9"/>
                  </a:cubicBezTo>
                  <a:cubicBezTo>
                    <a:pt x="23" y="18"/>
                    <a:pt x="0" y="56"/>
                    <a:pt x="9" y="93"/>
                  </a:cubicBezTo>
                  <a:cubicBezTo>
                    <a:pt x="18" y="130"/>
                    <a:pt x="56" y="153"/>
                    <a:pt x="93" y="144"/>
                  </a:cubicBezTo>
                  <a:cubicBezTo>
                    <a:pt x="108" y="140"/>
                    <a:pt x="120" y="132"/>
                    <a:pt x="129" y="121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6" y="131"/>
                    <a:pt x="138" y="136"/>
                    <a:pt x="143" y="139"/>
                  </a:cubicBezTo>
                  <a:cubicBezTo>
                    <a:pt x="183" y="166"/>
                    <a:pt x="183" y="166"/>
                    <a:pt x="183" y="166"/>
                  </a:cubicBezTo>
                  <a:cubicBezTo>
                    <a:pt x="187" y="168"/>
                    <a:pt x="191" y="169"/>
                    <a:pt x="195" y="168"/>
                  </a:cubicBezTo>
                  <a:cubicBezTo>
                    <a:pt x="199" y="167"/>
                    <a:pt x="202" y="165"/>
                    <a:pt x="204" y="161"/>
                  </a:cubicBezTo>
                  <a:cubicBezTo>
                    <a:pt x="209" y="154"/>
                    <a:pt x="207" y="145"/>
                    <a:pt x="200" y="140"/>
                  </a:cubicBezTo>
                  <a:close/>
                  <a:moveTo>
                    <a:pt x="90" y="131"/>
                  </a:moveTo>
                  <a:cubicBezTo>
                    <a:pt x="60" y="139"/>
                    <a:pt x="29" y="120"/>
                    <a:pt x="22" y="90"/>
                  </a:cubicBezTo>
                  <a:cubicBezTo>
                    <a:pt x="14" y="59"/>
                    <a:pt x="33" y="29"/>
                    <a:pt x="63" y="22"/>
                  </a:cubicBezTo>
                  <a:cubicBezTo>
                    <a:pt x="94" y="14"/>
                    <a:pt x="124" y="33"/>
                    <a:pt x="131" y="63"/>
                  </a:cubicBezTo>
                  <a:cubicBezTo>
                    <a:pt x="139" y="93"/>
                    <a:pt x="120" y="124"/>
                    <a:pt x="90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51" name="Freeform 198"/>
            <p:cNvSpPr>
              <a:spLocks noEditPoints="1"/>
            </p:cNvSpPr>
            <p:nvPr/>
          </p:nvSpPr>
          <p:spPr bwMode="auto">
            <a:xfrm>
              <a:off x="5838826" y="3257551"/>
              <a:ext cx="285750" cy="233363"/>
            </a:xfrm>
            <a:custGeom>
              <a:gdLst>
                <a:gd fmla="*/ 125 w 180" name="T0"/>
                <a:gd fmla="*/ 118 h 147" name="T1"/>
                <a:gd fmla="*/ 55 w 180" name="T2"/>
                <a:gd fmla="*/ 118 h 147" name="T3"/>
                <a:gd fmla="*/ 43 w 180" name="T4"/>
                <a:gd fmla="*/ 147 h 147" name="T5"/>
                <a:gd fmla="*/ 0 w 180" name="T6"/>
                <a:gd fmla="*/ 147 h 147" name="T7"/>
                <a:gd fmla="*/ 65 w 180" name="T8"/>
                <a:gd fmla="*/ 0 h 147" name="T9"/>
                <a:gd fmla="*/ 115 w 180" name="T10"/>
                <a:gd fmla="*/ 0 h 147" name="T11"/>
                <a:gd fmla="*/ 180 w 180" name="T12"/>
                <a:gd fmla="*/ 147 h 147" name="T13"/>
                <a:gd fmla="*/ 137 w 180" name="T14"/>
                <a:gd fmla="*/ 147 h 147" name="T15"/>
                <a:gd fmla="*/ 125 w 180" name="T16"/>
                <a:gd fmla="*/ 118 h 147" name="T17"/>
                <a:gd fmla="*/ 89 w 180" name="T18"/>
                <a:gd fmla="*/ 31 h 147" name="T19"/>
                <a:gd fmla="*/ 67 w 180" name="T20"/>
                <a:gd fmla="*/ 89 h 147" name="T21"/>
                <a:gd fmla="*/ 113 w 180" name="T22"/>
                <a:gd fmla="*/ 89 h 147" name="T23"/>
                <a:gd fmla="*/ 89 w 180" name="T24"/>
                <a:gd fmla="*/ 31 h 14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7" w="180">
                  <a:moveTo>
                    <a:pt x="125" y="118"/>
                  </a:moveTo>
                  <a:lnTo>
                    <a:pt x="55" y="118"/>
                  </a:lnTo>
                  <a:lnTo>
                    <a:pt x="43" y="147"/>
                  </a:lnTo>
                  <a:lnTo>
                    <a:pt x="0" y="147"/>
                  </a:lnTo>
                  <a:lnTo>
                    <a:pt x="65" y="0"/>
                  </a:lnTo>
                  <a:lnTo>
                    <a:pt x="115" y="0"/>
                  </a:lnTo>
                  <a:lnTo>
                    <a:pt x="180" y="147"/>
                  </a:lnTo>
                  <a:lnTo>
                    <a:pt x="137" y="147"/>
                  </a:lnTo>
                  <a:lnTo>
                    <a:pt x="125" y="118"/>
                  </a:lnTo>
                  <a:close/>
                  <a:moveTo>
                    <a:pt x="89" y="31"/>
                  </a:moveTo>
                  <a:lnTo>
                    <a:pt x="67" y="89"/>
                  </a:lnTo>
                  <a:lnTo>
                    <a:pt x="113" y="89"/>
                  </a:lnTo>
                  <a:lnTo>
                    <a:pt x="89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</p:spTree>
    <p:extLst>
      <p:ext uri="{BB962C8B-B14F-4D97-AF65-F5344CB8AC3E}">
        <p14:creationId val="33323043"/>
      </p:ext>
    </p:extLst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1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5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6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7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8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3"/>
      <p:bldP grpId="0" spid="44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132162" y="169476"/>
            <a:ext cx="266429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企业信条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2066862" y="1556792"/>
            <a:ext cx="8229600" cy="1066800"/>
          </a:xfrm>
          <a:custGeom>
            <a:gdLst>
              <a:gd fmla="*/ 0 w 8229600" name="connsiteX0"/>
              <a:gd fmla="*/ 1047750 h 1066800" name="connsiteY0"/>
              <a:gd fmla="*/ 0 w 8229600" name="connsiteX1"/>
              <a:gd fmla="*/ 0 h 1066800" name="connsiteY1"/>
              <a:gd fmla="*/ 8229600 w 8229600" name="connsiteX2"/>
              <a:gd fmla="*/ 0 h 1066800" name="connsiteY2"/>
              <a:gd fmla="*/ 8229600 w 8229600" name="connsiteX3"/>
              <a:gd fmla="*/ 1066800 h 10668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066800" w="8229600">
                <a:moveTo>
                  <a:pt x="0" y="104775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1066800"/>
                </a:lnTo>
              </a:path>
            </a:pathLst>
          </a:custGeom>
          <a:ln w="28575">
            <a:solidFill>
              <a:schemeClr val="accent5">
                <a:lumMod val="75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任意多边形 3"/>
          <p:cNvSpPr/>
          <p:nvPr/>
        </p:nvSpPr>
        <p:spPr>
          <a:xfrm rot="10800000">
            <a:off x="2022146" y="4450431"/>
            <a:ext cx="8229600" cy="1066800"/>
          </a:xfrm>
          <a:custGeom>
            <a:gdLst>
              <a:gd fmla="*/ 0 w 8229600" name="connsiteX0"/>
              <a:gd fmla="*/ 1047750 h 1066800" name="connsiteY0"/>
              <a:gd fmla="*/ 0 w 8229600" name="connsiteX1"/>
              <a:gd fmla="*/ 0 h 1066800" name="connsiteY1"/>
              <a:gd fmla="*/ 8229600 w 8229600" name="connsiteX2"/>
              <a:gd fmla="*/ 0 h 1066800" name="connsiteY2"/>
              <a:gd fmla="*/ 8229600 w 8229600" name="connsiteX3"/>
              <a:gd fmla="*/ 1066800 h 10668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066800" w="8229600">
                <a:moveTo>
                  <a:pt x="0" y="104775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1066800"/>
                </a:lnTo>
              </a:path>
            </a:pathLst>
          </a:custGeom>
          <a:ln w="28575">
            <a:solidFill>
              <a:schemeClr val="accent5">
                <a:lumMod val="75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32980" y="4616086"/>
            <a:ext cx="7234634" cy="7498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prstClr val="black">
                    <a:lumMod val="65000"/>
                    <a:lumOff val="35000"/>
                  </a:prstClr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输入您的内容或者通过右键复制粘贴您的内容，并选择只保留文字。输入您的内容或者通过右键复制粘贴您的内容，并选择只保留文字。输入您的内容或者通过右键复制粘贴您的内容，并选择只保留文字。输入您的内容或者通过右键复制粘贴您的内容，并选择只保留文字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04988" y="1879782"/>
            <a:ext cx="7234634" cy="7498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prstClr val="black">
                    <a:lumMod val="65000"/>
                    <a:lumOff val="35000"/>
                  </a:prstClr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输入您的内容或者通过右键复制粘贴您的内容，并选择只保留文字。输入您的内容或者通过右键复制粘贴您的内容，并选择只保留文字。输入您的内容或者通过右键复制粘贴您的内容，并选择只保留文字。输入您的内容或者通过右键复制粘贴您的内容，并选择只保留文字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342678" y="3004538"/>
            <a:ext cx="2349356" cy="1011192"/>
            <a:chOff x="1342678" y="3004538"/>
            <a:chExt cx="2349356" cy="1011192"/>
          </a:xfrm>
        </p:grpSpPr>
        <p:sp>
          <p:nvSpPr>
            <p:cNvPr id="8" name="Freeform 7"/>
            <p:cNvSpPr/>
            <p:nvPr/>
          </p:nvSpPr>
          <p:spPr bwMode="auto">
            <a:xfrm>
              <a:off x="1342678" y="3004538"/>
              <a:ext cx="2349356" cy="1011192"/>
            </a:xfrm>
            <a:custGeom>
              <a:gdLst>
                <a:gd fmla="*/ 483734 w 829" name="T0"/>
                <a:gd fmla="*/ 0 h 357" name="T1"/>
                <a:gd fmla="*/ 2240309 w 829" name="T2"/>
                <a:gd fmla="*/ 0 h 357" name="T3"/>
                <a:gd fmla="*/ 2240309 w 829" name="T4"/>
                <a:gd fmla="*/ 964766 h 357" name="T5"/>
                <a:gd fmla="*/ 483734 w 829" name="T6"/>
                <a:gd fmla="*/ 964766 h 357" name="T7"/>
                <a:gd fmla="*/ 0 w 829" name="T8"/>
                <a:gd fmla="*/ 486437 h 357" name="T9"/>
                <a:gd fmla="*/ 483734 w 829" name="T10"/>
                <a:gd fmla="*/ 0 h 357" name="T11"/>
                <a:gd fmla="*/ 483734 w 829" name="T12"/>
                <a:gd fmla="*/ 0 h 357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829" name="T21"/>
                <a:gd fmla="*/ 0 h 357" name="T22"/>
                <a:gd fmla="*/ 829 w 829" name="T23"/>
                <a:gd fmla="*/ 357 h 357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57" w="829">
                  <a:moveTo>
                    <a:pt x="179" y="0"/>
                  </a:moveTo>
                  <a:lnTo>
                    <a:pt x="829" y="0"/>
                  </a:lnTo>
                  <a:lnTo>
                    <a:pt x="829" y="357"/>
                  </a:lnTo>
                  <a:lnTo>
                    <a:pt x="179" y="357"/>
                  </a:lnTo>
                  <a:lnTo>
                    <a:pt x="0" y="18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>
              <a:noFill/>
              <a:miter lim="800000"/>
            </a:ln>
          </p:spPr>
          <p:txBody>
            <a:bodyPr/>
            <a:lstStyle/>
            <a:p>
              <a:endParaRPr altLang="en-US" lang="zh-CN">
                <a:solidFill>
                  <a:schemeClr val="accent5">
                    <a:lumMod val="50000"/>
                  </a:schemeClr>
                </a:solidFill>
                <a:ea charset="-122" pitchFamily="34" typeface="微软雅黑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883964" y="3092345"/>
              <a:ext cx="1592688" cy="841244"/>
            </a:xfrm>
            <a:custGeom>
              <a:gdLst>
                <a:gd fmla="*/ 0 w 562" name="T0"/>
                <a:gd fmla="*/ 0 h 297" name="T1"/>
                <a:gd fmla="*/ 1518762 w 562" name="T2"/>
                <a:gd fmla="*/ 0 h 297" name="T3"/>
                <a:gd fmla="*/ 1518762 w 562" name="T4"/>
                <a:gd fmla="*/ 802621 h 297" name="T5"/>
                <a:gd fmla="*/ 0 w 562" name="T6"/>
                <a:gd fmla="*/ 802621 h 297" name="T7"/>
                <a:gd fmla="*/ 0 w 562" name="T8"/>
                <a:gd fmla="*/ 0 h 297" name="T9"/>
                <a:gd fmla="*/ 0 w 562" name="T10"/>
                <a:gd fmla="*/ 0 h 29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562" name="T18"/>
                <a:gd fmla="*/ 0 h 297" name="T19"/>
                <a:gd fmla="*/ 562 w 562" name="T20"/>
                <a:gd fmla="*/ 297 h 29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97" w="562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altLang="en-US" lang="zh-CN">
                <a:solidFill>
                  <a:schemeClr val="accent5">
                    <a:lumMod val="50000"/>
                  </a:schemeClr>
                </a:solidFill>
                <a:ea charset="-122" pitchFamily="34" typeface="微软雅黑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461705" y="3318943"/>
              <a:ext cx="342908" cy="382384"/>
            </a:xfrm>
            <a:custGeom>
              <a:gdLst>
                <a:gd fmla="*/ 181062 w 121" name="T0"/>
                <a:gd fmla="*/ 0 h 135" name="T1"/>
                <a:gd fmla="*/ 181062 w 121" name="T2"/>
                <a:gd fmla="*/ 83775 h 135" name="T3"/>
                <a:gd fmla="*/ 326992 w 121" name="T4"/>
                <a:gd fmla="*/ 83775 h 135" name="T5"/>
                <a:gd fmla="*/ 326992 w 121" name="T6"/>
                <a:gd fmla="*/ 281053 h 135" name="T7"/>
                <a:gd fmla="*/ 181062 w 121" name="T8"/>
                <a:gd fmla="*/ 281053 h 135" name="T9"/>
                <a:gd fmla="*/ 181062 w 121" name="T10"/>
                <a:gd fmla="*/ 364828 h 135" name="T11"/>
                <a:gd fmla="*/ 0 w 121" name="T12"/>
                <a:gd fmla="*/ 186468 h 135" name="T13"/>
                <a:gd fmla="*/ 181062 w 121" name="T14"/>
                <a:gd fmla="*/ 0 h 135" name="T15"/>
                <a:gd fmla="*/ 181062 w 121" name="T16"/>
                <a:gd fmla="*/ 0 h 13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21" name="T27"/>
                <a:gd fmla="*/ 0 h 135" name="T28"/>
                <a:gd fmla="*/ 121 w 121" name="T29"/>
                <a:gd fmla="*/ 135 h 135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35" w="120">
                  <a:moveTo>
                    <a:pt x="67" y="0"/>
                  </a:moveTo>
                  <a:lnTo>
                    <a:pt x="67" y="31"/>
                  </a:lnTo>
                  <a:lnTo>
                    <a:pt x="121" y="31"/>
                  </a:lnTo>
                  <a:lnTo>
                    <a:pt x="121" y="104"/>
                  </a:lnTo>
                  <a:lnTo>
                    <a:pt x="67" y="104"/>
                  </a:lnTo>
                  <a:lnTo>
                    <a:pt x="67" y="135"/>
                  </a:lnTo>
                  <a:lnTo>
                    <a:pt x="0" y="6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altLang="en-US" lang="zh-CN">
                <a:solidFill>
                  <a:schemeClr val="accent5">
                    <a:lumMod val="50000"/>
                  </a:schemeClr>
                </a:solidFill>
                <a:ea charset="-122" pitchFamily="34" typeface="微软雅黑"/>
              </a:endParaRPr>
            </a:p>
          </p:txBody>
        </p:sp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>
              <a:off x="1883964" y="3284104"/>
              <a:ext cx="1592688" cy="3428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87" lIns="68573" rIns="68573" tIns="34287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accent5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团结一致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674597" y="3004538"/>
            <a:ext cx="2357858" cy="1011192"/>
            <a:chOff x="3674597" y="3004538"/>
            <a:chExt cx="2357858" cy="1011192"/>
          </a:xfrm>
        </p:grpSpPr>
        <p:sp>
          <p:nvSpPr>
            <p:cNvPr id="13" name="Freeform 10"/>
            <p:cNvSpPr/>
            <p:nvPr/>
          </p:nvSpPr>
          <p:spPr bwMode="auto">
            <a:xfrm>
              <a:off x="3674597" y="3004538"/>
              <a:ext cx="2357858" cy="1011192"/>
            </a:xfrm>
            <a:custGeom>
              <a:gdLst>
                <a:gd fmla="*/ 491841 w 832" name="T0"/>
                <a:gd fmla="*/ 0 h 357" name="T1"/>
                <a:gd fmla="*/ 2248417 w 832" name="T2"/>
                <a:gd fmla="*/ 0 h 357" name="T3"/>
                <a:gd fmla="*/ 2248417 w 832" name="T4"/>
                <a:gd fmla="*/ 964766 h 357" name="T5"/>
                <a:gd fmla="*/ 491841 w 832" name="T6"/>
                <a:gd fmla="*/ 964766 h 357" name="T7"/>
                <a:gd fmla="*/ 0 w 832" name="T8"/>
                <a:gd fmla="*/ 486437 h 357" name="T9"/>
                <a:gd fmla="*/ 491841 w 832" name="T10"/>
                <a:gd fmla="*/ 0 h 357" name="T11"/>
                <a:gd fmla="*/ 491841 w 832" name="T12"/>
                <a:gd fmla="*/ 0 h 357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832" name="T21"/>
                <a:gd fmla="*/ 0 h 357" name="T22"/>
                <a:gd fmla="*/ 832 w 832" name="T23"/>
                <a:gd fmla="*/ 357 h 357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57" w="832">
                  <a:moveTo>
                    <a:pt x="182" y="0"/>
                  </a:moveTo>
                  <a:lnTo>
                    <a:pt x="832" y="0"/>
                  </a:lnTo>
                  <a:lnTo>
                    <a:pt x="832" y="357"/>
                  </a:lnTo>
                  <a:lnTo>
                    <a:pt x="182" y="357"/>
                  </a:lnTo>
                  <a:lnTo>
                    <a:pt x="0" y="18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miter lim="800000"/>
            </a:ln>
          </p:spPr>
          <p:txBody>
            <a:bodyPr/>
            <a:lstStyle/>
            <a:p>
              <a:endParaRPr altLang="en-US" lang="zh-CN">
                <a:solidFill>
                  <a:schemeClr val="accent5">
                    <a:lumMod val="50000"/>
                  </a:schemeClr>
                </a:solidFill>
                <a:ea charset="-122" pitchFamily="34" typeface="微软雅黑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4224387" y="3092345"/>
              <a:ext cx="1592687" cy="841244"/>
            </a:xfrm>
            <a:custGeom>
              <a:gdLst>
                <a:gd fmla="*/ 0 w 562" name="T0"/>
                <a:gd fmla="*/ 0 h 297" name="T1"/>
                <a:gd fmla="*/ 1518762 w 562" name="T2"/>
                <a:gd fmla="*/ 0 h 297" name="T3"/>
                <a:gd fmla="*/ 1518762 w 562" name="T4"/>
                <a:gd fmla="*/ 802621 h 297" name="T5"/>
                <a:gd fmla="*/ 0 w 562" name="T6"/>
                <a:gd fmla="*/ 802621 h 297" name="T7"/>
                <a:gd fmla="*/ 0 w 562" name="T8"/>
                <a:gd fmla="*/ 0 h 297" name="T9"/>
                <a:gd fmla="*/ 0 w 562" name="T10"/>
                <a:gd fmla="*/ 0 h 29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562" name="T18"/>
                <a:gd fmla="*/ 0 h 297" name="T19"/>
                <a:gd fmla="*/ 562 w 562" name="T20"/>
                <a:gd fmla="*/ 297 h 29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97" w="562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altLang="en-US" lang="zh-CN">
                <a:solidFill>
                  <a:schemeClr val="accent5">
                    <a:lumMod val="50000"/>
                  </a:schemeClr>
                </a:solidFill>
                <a:ea charset="-122" pitchFamily="34" typeface="微软雅黑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3796458" y="3318943"/>
              <a:ext cx="348576" cy="382384"/>
            </a:xfrm>
            <a:custGeom>
              <a:gdLst>
                <a:gd fmla="*/ 183764 w 123" name="T0"/>
                <a:gd fmla="*/ 0 h 135" name="T1"/>
                <a:gd fmla="*/ 183764 w 123" name="T2"/>
                <a:gd fmla="*/ 83775 h 135" name="T3"/>
                <a:gd fmla="*/ 332397 w 123" name="T4"/>
                <a:gd fmla="*/ 83775 h 135" name="T5"/>
                <a:gd fmla="*/ 332397 w 123" name="T6"/>
                <a:gd fmla="*/ 281053 h 135" name="T7"/>
                <a:gd fmla="*/ 183764 w 123" name="T8"/>
                <a:gd fmla="*/ 281053 h 135" name="T9"/>
                <a:gd fmla="*/ 183764 w 123" name="T10"/>
                <a:gd fmla="*/ 364828 h 135" name="T11"/>
                <a:gd fmla="*/ 0 w 123" name="T12"/>
                <a:gd fmla="*/ 186468 h 135" name="T13"/>
                <a:gd fmla="*/ 183764 w 123" name="T14"/>
                <a:gd fmla="*/ 0 h 135" name="T15"/>
                <a:gd fmla="*/ 183764 w 123" name="T16"/>
                <a:gd fmla="*/ 0 h 13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23" name="T27"/>
                <a:gd fmla="*/ 0 h 135" name="T28"/>
                <a:gd fmla="*/ 123 w 123" name="T29"/>
                <a:gd fmla="*/ 135 h 135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35" w="123">
                  <a:moveTo>
                    <a:pt x="68" y="0"/>
                  </a:moveTo>
                  <a:lnTo>
                    <a:pt x="68" y="31"/>
                  </a:lnTo>
                  <a:lnTo>
                    <a:pt x="123" y="31"/>
                  </a:lnTo>
                  <a:lnTo>
                    <a:pt x="123" y="104"/>
                  </a:lnTo>
                  <a:lnTo>
                    <a:pt x="68" y="104"/>
                  </a:lnTo>
                  <a:lnTo>
                    <a:pt x="68" y="135"/>
                  </a:lnTo>
                  <a:lnTo>
                    <a:pt x="0" y="6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altLang="en-US" lang="zh-CN">
                <a:solidFill>
                  <a:schemeClr val="accent5">
                    <a:lumMod val="50000"/>
                  </a:schemeClr>
                </a:solidFill>
                <a:ea charset="-122" pitchFamily="34" typeface="微软雅黑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4224387" y="3284104"/>
              <a:ext cx="1592687" cy="3428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87" lIns="68573" rIns="68573" tIns="34287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accent5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稳步发展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15019" y="3004538"/>
            <a:ext cx="2349356" cy="1011192"/>
            <a:chOff x="6015019" y="3004538"/>
            <a:chExt cx="2349356" cy="1011192"/>
          </a:xfrm>
        </p:grpSpPr>
        <p:sp>
          <p:nvSpPr>
            <p:cNvPr id="18" name="Freeform 7"/>
            <p:cNvSpPr/>
            <p:nvPr/>
          </p:nvSpPr>
          <p:spPr bwMode="auto">
            <a:xfrm>
              <a:off x="6015019" y="3004538"/>
              <a:ext cx="2349356" cy="1011192"/>
            </a:xfrm>
            <a:custGeom>
              <a:gdLst>
                <a:gd fmla="*/ 483734 w 829" name="T0"/>
                <a:gd fmla="*/ 0 h 357" name="T1"/>
                <a:gd fmla="*/ 2240309 w 829" name="T2"/>
                <a:gd fmla="*/ 0 h 357" name="T3"/>
                <a:gd fmla="*/ 2240309 w 829" name="T4"/>
                <a:gd fmla="*/ 964766 h 357" name="T5"/>
                <a:gd fmla="*/ 483734 w 829" name="T6"/>
                <a:gd fmla="*/ 964766 h 357" name="T7"/>
                <a:gd fmla="*/ 0 w 829" name="T8"/>
                <a:gd fmla="*/ 486437 h 357" name="T9"/>
                <a:gd fmla="*/ 483734 w 829" name="T10"/>
                <a:gd fmla="*/ 0 h 357" name="T11"/>
                <a:gd fmla="*/ 483734 w 829" name="T12"/>
                <a:gd fmla="*/ 0 h 357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829" name="T21"/>
                <a:gd fmla="*/ 0 h 357" name="T22"/>
                <a:gd fmla="*/ 829 w 829" name="T23"/>
                <a:gd fmla="*/ 357 h 357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57" w="829">
                  <a:moveTo>
                    <a:pt x="179" y="0"/>
                  </a:moveTo>
                  <a:lnTo>
                    <a:pt x="829" y="0"/>
                  </a:lnTo>
                  <a:lnTo>
                    <a:pt x="829" y="357"/>
                  </a:lnTo>
                  <a:lnTo>
                    <a:pt x="179" y="357"/>
                  </a:lnTo>
                  <a:lnTo>
                    <a:pt x="0" y="18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altLang="en-US" lang="zh-CN">
                <a:solidFill>
                  <a:schemeClr val="accent5">
                    <a:lumMod val="50000"/>
                  </a:schemeClr>
                </a:solidFill>
                <a:ea charset="-122" pitchFamily="34" typeface="微软雅黑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6556305" y="3092345"/>
              <a:ext cx="1592688" cy="841244"/>
            </a:xfrm>
            <a:custGeom>
              <a:gdLst>
                <a:gd fmla="*/ 0 w 562" name="T0"/>
                <a:gd fmla="*/ 0 h 297" name="T1"/>
                <a:gd fmla="*/ 1518762 w 562" name="T2"/>
                <a:gd fmla="*/ 0 h 297" name="T3"/>
                <a:gd fmla="*/ 1518762 w 562" name="T4"/>
                <a:gd fmla="*/ 802621 h 297" name="T5"/>
                <a:gd fmla="*/ 0 w 562" name="T6"/>
                <a:gd fmla="*/ 802621 h 297" name="T7"/>
                <a:gd fmla="*/ 0 w 562" name="T8"/>
                <a:gd fmla="*/ 0 h 297" name="T9"/>
                <a:gd fmla="*/ 0 w 562" name="T10"/>
                <a:gd fmla="*/ 0 h 29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562" name="T18"/>
                <a:gd fmla="*/ 0 h 297" name="T19"/>
                <a:gd fmla="*/ 562 w 562" name="T20"/>
                <a:gd fmla="*/ 297 h 29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97" w="562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altLang="en-US" lang="zh-CN">
                <a:solidFill>
                  <a:schemeClr val="accent5">
                    <a:lumMod val="50000"/>
                  </a:schemeClr>
                </a:solidFill>
                <a:ea charset="-122" pitchFamily="34" typeface="微软雅黑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6134046" y="3318943"/>
              <a:ext cx="342908" cy="382384"/>
            </a:xfrm>
            <a:custGeom>
              <a:gdLst>
                <a:gd fmla="*/ 181062 w 121" name="T0"/>
                <a:gd fmla="*/ 0 h 135" name="T1"/>
                <a:gd fmla="*/ 181062 w 121" name="T2"/>
                <a:gd fmla="*/ 83775 h 135" name="T3"/>
                <a:gd fmla="*/ 326992 w 121" name="T4"/>
                <a:gd fmla="*/ 83775 h 135" name="T5"/>
                <a:gd fmla="*/ 326992 w 121" name="T6"/>
                <a:gd fmla="*/ 281053 h 135" name="T7"/>
                <a:gd fmla="*/ 181062 w 121" name="T8"/>
                <a:gd fmla="*/ 281053 h 135" name="T9"/>
                <a:gd fmla="*/ 181062 w 121" name="T10"/>
                <a:gd fmla="*/ 364828 h 135" name="T11"/>
                <a:gd fmla="*/ 0 w 121" name="T12"/>
                <a:gd fmla="*/ 186468 h 135" name="T13"/>
                <a:gd fmla="*/ 181062 w 121" name="T14"/>
                <a:gd fmla="*/ 0 h 135" name="T15"/>
                <a:gd fmla="*/ 181062 w 121" name="T16"/>
                <a:gd fmla="*/ 0 h 13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21" name="T27"/>
                <a:gd fmla="*/ 0 h 135" name="T28"/>
                <a:gd fmla="*/ 121 w 121" name="T29"/>
                <a:gd fmla="*/ 135 h 135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35" w="120">
                  <a:moveTo>
                    <a:pt x="67" y="0"/>
                  </a:moveTo>
                  <a:lnTo>
                    <a:pt x="67" y="31"/>
                  </a:lnTo>
                  <a:lnTo>
                    <a:pt x="121" y="31"/>
                  </a:lnTo>
                  <a:lnTo>
                    <a:pt x="121" y="104"/>
                  </a:lnTo>
                  <a:lnTo>
                    <a:pt x="67" y="104"/>
                  </a:lnTo>
                  <a:lnTo>
                    <a:pt x="67" y="135"/>
                  </a:lnTo>
                  <a:lnTo>
                    <a:pt x="0" y="6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altLang="en-US" lang="zh-CN">
                <a:solidFill>
                  <a:schemeClr val="accent5">
                    <a:lumMod val="50000"/>
                  </a:schemeClr>
                </a:solidFill>
                <a:ea charset="-122" pitchFamily="34" typeface="微软雅黑"/>
              </a:endParaRPr>
            </a:p>
          </p:txBody>
        </p: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6556304" y="3284104"/>
              <a:ext cx="1592688" cy="3428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87" lIns="68573" rIns="68573" tIns="34287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accent5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脚踏实地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346938" y="3004538"/>
            <a:ext cx="2357858" cy="1011192"/>
            <a:chOff x="8346938" y="3004538"/>
            <a:chExt cx="2357858" cy="1011192"/>
          </a:xfrm>
        </p:grpSpPr>
        <p:sp>
          <p:nvSpPr>
            <p:cNvPr id="23" name="Freeform 10"/>
            <p:cNvSpPr/>
            <p:nvPr/>
          </p:nvSpPr>
          <p:spPr bwMode="auto">
            <a:xfrm>
              <a:off x="8346938" y="3004538"/>
              <a:ext cx="2357858" cy="1011192"/>
            </a:xfrm>
            <a:custGeom>
              <a:gdLst>
                <a:gd fmla="*/ 491841 w 832" name="T0"/>
                <a:gd fmla="*/ 0 h 357" name="T1"/>
                <a:gd fmla="*/ 2248417 w 832" name="T2"/>
                <a:gd fmla="*/ 0 h 357" name="T3"/>
                <a:gd fmla="*/ 2248417 w 832" name="T4"/>
                <a:gd fmla="*/ 964766 h 357" name="T5"/>
                <a:gd fmla="*/ 491841 w 832" name="T6"/>
                <a:gd fmla="*/ 964766 h 357" name="T7"/>
                <a:gd fmla="*/ 0 w 832" name="T8"/>
                <a:gd fmla="*/ 486437 h 357" name="T9"/>
                <a:gd fmla="*/ 491841 w 832" name="T10"/>
                <a:gd fmla="*/ 0 h 357" name="T11"/>
                <a:gd fmla="*/ 491841 w 832" name="T12"/>
                <a:gd fmla="*/ 0 h 357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832" name="T21"/>
                <a:gd fmla="*/ 0 h 357" name="T22"/>
                <a:gd fmla="*/ 832 w 832" name="T23"/>
                <a:gd fmla="*/ 357 h 357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57" w="832">
                  <a:moveTo>
                    <a:pt x="182" y="0"/>
                  </a:moveTo>
                  <a:lnTo>
                    <a:pt x="832" y="0"/>
                  </a:lnTo>
                  <a:lnTo>
                    <a:pt x="832" y="357"/>
                  </a:lnTo>
                  <a:lnTo>
                    <a:pt x="182" y="357"/>
                  </a:lnTo>
                  <a:lnTo>
                    <a:pt x="0" y="18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A1DA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altLang="en-US" lang="zh-CN">
                <a:solidFill>
                  <a:schemeClr val="accent5">
                    <a:lumMod val="50000"/>
                  </a:schemeClr>
                </a:solidFill>
                <a:ea charset="-122" pitchFamily="34" typeface="微软雅黑"/>
              </a:endParaRPr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8896728" y="3092345"/>
              <a:ext cx="1592687" cy="841244"/>
            </a:xfrm>
            <a:custGeom>
              <a:gdLst>
                <a:gd fmla="*/ 0 w 562" name="T0"/>
                <a:gd fmla="*/ 0 h 297" name="T1"/>
                <a:gd fmla="*/ 1518762 w 562" name="T2"/>
                <a:gd fmla="*/ 0 h 297" name="T3"/>
                <a:gd fmla="*/ 1518762 w 562" name="T4"/>
                <a:gd fmla="*/ 802621 h 297" name="T5"/>
                <a:gd fmla="*/ 0 w 562" name="T6"/>
                <a:gd fmla="*/ 802621 h 297" name="T7"/>
                <a:gd fmla="*/ 0 w 562" name="T8"/>
                <a:gd fmla="*/ 0 h 297" name="T9"/>
                <a:gd fmla="*/ 0 w 562" name="T10"/>
                <a:gd fmla="*/ 0 h 29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562" name="T18"/>
                <a:gd fmla="*/ 0 h 297" name="T19"/>
                <a:gd fmla="*/ 562 w 562" name="T20"/>
                <a:gd fmla="*/ 297 h 29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97" w="562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altLang="en-US" lang="zh-CN">
                <a:solidFill>
                  <a:schemeClr val="accent5">
                    <a:lumMod val="50000"/>
                  </a:schemeClr>
                </a:solidFill>
                <a:ea charset="-122" pitchFamily="34" typeface="微软雅黑"/>
              </a:endParaRPr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8468799" y="3318943"/>
              <a:ext cx="348576" cy="382384"/>
            </a:xfrm>
            <a:custGeom>
              <a:gdLst>
                <a:gd fmla="*/ 183764 w 123" name="T0"/>
                <a:gd fmla="*/ 0 h 135" name="T1"/>
                <a:gd fmla="*/ 183764 w 123" name="T2"/>
                <a:gd fmla="*/ 83775 h 135" name="T3"/>
                <a:gd fmla="*/ 332397 w 123" name="T4"/>
                <a:gd fmla="*/ 83775 h 135" name="T5"/>
                <a:gd fmla="*/ 332397 w 123" name="T6"/>
                <a:gd fmla="*/ 281053 h 135" name="T7"/>
                <a:gd fmla="*/ 183764 w 123" name="T8"/>
                <a:gd fmla="*/ 281053 h 135" name="T9"/>
                <a:gd fmla="*/ 183764 w 123" name="T10"/>
                <a:gd fmla="*/ 364828 h 135" name="T11"/>
                <a:gd fmla="*/ 0 w 123" name="T12"/>
                <a:gd fmla="*/ 186468 h 135" name="T13"/>
                <a:gd fmla="*/ 183764 w 123" name="T14"/>
                <a:gd fmla="*/ 0 h 135" name="T15"/>
                <a:gd fmla="*/ 183764 w 123" name="T16"/>
                <a:gd fmla="*/ 0 h 13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23" name="T27"/>
                <a:gd fmla="*/ 0 h 135" name="T28"/>
                <a:gd fmla="*/ 123 w 123" name="T29"/>
                <a:gd fmla="*/ 135 h 135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35" w="123">
                  <a:moveTo>
                    <a:pt x="68" y="0"/>
                  </a:moveTo>
                  <a:lnTo>
                    <a:pt x="68" y="31"/>
                  </a:lnTo>
                  <a:lnTo>
                    <a:pt x="123" y="31"/>
                  </a:lnTo>
                  <a:lnTo>
                    <a:pt x="123" y="104"/>
                  </a:lnTo>
                  <a:lnTo>
                    <a:pt x="68" y="104"/>
                  </a:lnTo>
                  <a:lnTo>
                    <a:pt x="68" y="135"/>
                  </a:lnTo>
                  <a:lnTo>
                    <a:pt x="0" y="6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altLang="en-US" lang="zh-CN">
                <a:solidFill>
                  <a:schemeClr val="accent5">
                    <a:lumMod val="50000"/>
                  </a:schemeClr>
                </a:solidFill>
                <a:ea charset="-122" pitchFamily="34" typeface="微软雅黑"/>
              </a:endParaRPr>
            </a:p>
          </p:txBody>
        </p: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8896729" y="3284104"/>
              <a:ext cx="1592687" cy="3428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87" lIns="68573" rIns="68573" tIns="34287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accent5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勇于创新</a:t>
              </a:r>
            </a:p>
          </p:txBody>
        </p:sp>
      </p:grpSp>
    </p:spTree>
    <p:extLst>
      <p:ext uri="{BB962C8B-B14F-4D97-AF65-F5344CB8AC3E}">
        <p14:creationId val="318407731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126654" y="169476"/>
            <a:ext cx="266429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团队风采</a:t>
            </a:r>
          </a:p>
        </p:txBody>
      </p:sp>
      <p:sp>
        <p:nvSpPr>
          <p:cNvPr id="3" name="任意形状 85"/>
          <p:cNvSpPr/>
          <p:nvPr/>
        </p:nvSpPr>
        <p:spPr>
          <a:xfrm>
            <a:off x="5966680" y="5403839"/>
            <a:ext cx="1311488" cy="259835"/>
          </a:xfrm>
          <a:custGeom>
            <a:gdLst>
              <a:gd fmla="*/ 0 w 1481629" name="connsiteX0"/>
              <a:gd fmla="*/ 27609 h 404928" name="connsiteY0"/>
              <a:gd fmla="*/ 9203 w 1481629" name="connsiteX1"/>
              <a:gd fmla="*/ 101232 h 404928" name="connsiteY1"/>
              <a:gd fmla="*/ 46013 w 1481629" name="connsiteX2"/>
              <a:gd fmla="*/ 174855 h 404928" name="connsiteY2"/>
              <a:gd fmla="*/ 73621 w 1481629" name="connsiteX3"/>
              <a:gd fmla="*/ 202464 h 404928" name="connsiteY3"/>
              <a:gd fmla="*/ 119635 w 1481629" name="connsiteX4"/>
              <a:gd fmla="*/ 239276 h 404928" name="connsiteY4"/>
              <a:gd fmla="*/ 202459 w 1481629" name="connsiteX5"/>
              <a:gd fmla="*/ 257682 h 404928" name="connsiteY5"/>
              <a:gd fmla="*/ 561363 w 1481629" name="connsiteX6"/>
              <a:gd fmla="*/ 211667 h 404928" name="connsiteY6"/>
              <a:gd fmla="*/ 598173 w 1481629" name="connsiteX7"/>
              <a:gd fmla="*/ 147247 h 404928" name="connsiteY7"/>
              <a:gd fmla="*/ 588971 w 1481629" name="connsiteX8"/>
              <a:gd fmla="*/ 27609 h 404928" name="connsiteY8"/>
              <a:gd fmla="*/ 552160 w 1481629" name="connsiteX9"/>
              <a:gd fmla="*/ 0 h 404928" name="connsiteY9"/>
              <a:gd fmla="*/ 450931 w 1481629" name="connsiteX10"/>
              <a:gd fmla="*/ 36812 h 404928" name="connsiteY10"/>
              <a:gd fmla="*/ 432525 w 1481629" name="connsiteX11"/>
              <a:gd fmla="*/ 64421 h 404928" name="connsiteY11"/>
              <a:gd fmla="*/ 404917 w 1481629" name="connsiteX12"/>
              <a:gd fmla="*/ 110435 h 404928" name="connsiteY12"/>
              <a:gd fmla="*/ 386512 w 1481629" name="connsiteX13"/>
              <a:gd fmla="*/ 211667 h 404928" name="connsiteY13"/>
              <a:gd fmla="*/ 404917 w 1481629" name="connsiteX14"/>
              <a:gd fmla="*/ 285290 h 404928" name="connsiteY14"/>
              <a:gd fmla="*/ 423323 w 1481629" name="connsiteX15"/>
              <a:gd fmla="*/ 303696 h 404928" name="connsiteY15"/>
              <a:gd fmla="*/ 662592 w 1481629" name="connsiteX16"/>
              <a:gd fmla="*/ 386522 h 404928" name="connsiteY16"/>
              <a:gd fmla="*/ 828240 w 1481629" name="connsiteX17"/>
              <a:gd fmla="*/ 404928 h 404928" name="connsiteY17"/>
              <a:gd fmla="*/ 1085915 w 1481629" name="connsiteX18"/>
              <a:gd fmla="*/ 395725 h 404928" name="connsiteY18"/>
              <a:gd fmla="*/ 1223955 w 1481629" name="connsiteX19"/>
              <a:gd fmla="*/ 358913 h 404928" name="connsiteY19"/>
              <a:gd fmla="*/ 1325184 w 1481629" name="connsiteX20"/>
              <a:gd fmla="*/ 349711 h 404928" name="connsiteY20"/>
              <a:gd fmla="*/ 1463224 w 1481629" name="connsiteX21"/>
              <a:gd fmla="*/ 285290 h 404928" name="connsiteY21"/>
              <a:gd fmla="*/ 1472427 w 1481629" name="connsiteX22"/>
              <a:gd fmla="*/ 257682 h 404928" name="connsiteY22"/>
              <a:gd fmla="*/ 1481629 w 1481629" name="connsiteX23"/>
              <a:gd fmla="*/ 239276 h 404928" name="connsiteY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b="b" l="l" r="r" t="t"/>
            <a:pathLst>
              <a:path h="404928" w="1481629">
                <a:moveTo>
                  <a:pt x="0" y="27609"/>
                </a:moveTo>
                <a:cubicBezTo>
                  <a:pt x="3068" y="52150"/>
                  <a:pt x="3642" y="77133"/>
                  <a:pt x="9203" y="101232"/>
                </a:cubicBezTo>
                <a:cubicBezTo>
                  <a:pt x="14601" y="124626"/>
                  <a:pt x="29903" y="155522"/>
                  <a:pt x="46013" y="174855"/>
                </a:cubicBezTo>
                <a:cubicBezTo>
                  <a:pt x="54345" y="184853"/>
                  <a:pt x="63827" y="193894"/>
                  <a:pt x="73621" y="202464"/>
                </a:cubicBezTo>
                <a:cubicBezTo>
                  <a:pt x="88403" y="215399"/>
                  <a:pt x="102465" y="229737"/>
                  <a:pt x="119635" y="239276"/>
                </a:cubicBezTo>
                <a:cubicBezTo>
                  <a:pt x="126946" y="243338"/>
                  <a:pt x="199292" y="257049"/>
                  <a:pt x="202459" y="257682"/>
                </a:cubicBezTo>
                <a:cubicBezTo>
                  <a:pt x="350312" y="252912"/>
                  <a:pt x="450183" y="289496"/>
                  <a:pt x="561363" y="211667"/>
                </a:cubicBezTo>
                <a:cubicBezTo>
                  <a:pt x="571368" y="204663"/>
                  <a:pt x="594679" y="154235"/>
                  <a:pt x="598173" y="147247"/>
                </a:cubicBezTo>
                <a:cubicBezTo>
                  <a:pt x="606346" y="98211"/>
                  <a:pt x="618129" y="76207"/>
                  <a:pt x="588971" y="27609"/>
                </a:cubicBezTo>
                <a:cubicBezTo>
                  <a:pt x="581080" y="14457"/>
                  <a:pt x="564430" y="9203"/>
                  <a:pt x="552160" y="0"/>
                </a:cubicBezTo>
                <a:cubicBezTo>
                  <a:pt x="518417" y="12271"/>
                  <a:pt x="482544" y="19789"/>
                  <a:pt x="450931" y="36812"/>
                </a:cubicBezTo>
                <a:cubicBezTo>
                  <a:pt x="441193" y="42056"/>
                  <a:pt x="438387" y="55042"/>
                  <a:pt x="432525" y="64421"/>
                </a:cubicBezTo>
                <a:cubicBezTo>
                  <a:pt x="423045" y="79589"/>
                  <a:pt x="414120" y="95097"/>
                  <a:pt x="404917" y="110435"/>
                </a:cubicBezTo>
                <a:cubicBezTo>
                  <a:pt x="402446" y="122794"/>
                  <a:pt x="385893" y="202997"/>
                  <a:pt x="386512" y="211667"/>
                </a:cubicBezTo>
                <a:cubicBezTo>
                  <a:pt x="388314" y="236899"/>
                  <a:pt x="395522" y="261803"/>
                  <a:pt x="404917" y="285290"/>
                </a:cubicBezTo>
                <a:cubicBezTo>
                  <a:pt x="408139" y="293346"/>
                  <a:pt x="415482" y="299982"/>
                  <a:pt x="423323" y="303696"/>
                </a:cubicBezTo>
                <a:cubicBezTo>
                  <a:pt x="508625" y="344103"/>
                  <a:pt x="573506" y="373324"/>
                  <a:pt x="662592" y="386522"/>
                </a:cubicBezTo>
                <a:cubicBezTo>
                  <a:pt x="717548" y="394664"/>
                  <a:pt x="773024" y="398793"/>
                  <a:pt x="828240" y="404928"/>
                </a:cubicBezTo>
                <a:cubicBezTo>
                  <a:pt x="914132" y="401860"/>
                  <a:pt x="1000544" y="405652"/>
                  <a:pt x="1085915" y="395725"/>
                </a:cubicBezTo>
                <a:cubicBezTo>
                  <a:pt x="1133218" y="390224"/>
                  <a:pt x="1177191" y="367906"/>
                  <a:pt x="1223955" y="358913"/>
                </a:cubicBezTo>
                <a:cubicBezTo>
                  <a:pt x="1257227" y="352514"/>
                  <a:pt x="1291441" y="352778"/>
                  <a:pt x="1325184" y="349711"/>
                </a:cubicBezTo>
                <a:cubicBezTo>
                  <a:pt x="1342275" y="342875"/>
                  <a:pt x="1438442" y="310073"/>
                  <a:pt x="1463224" y="285290"/>
                </a:cubicBezTo>
                <a:cubicBezTo>
                  <a:pt x="1470083" y="278431"/>
                  <a:pt x="1468824" y="266689"/>
                  <a:pt x="1472427" y="257682"/>
                </a:cubicBezTo>
                <a:cubicBezTo>
                  <a:pt x="1474974" y="251313"/>
                  <a:pt x="1478562" y="245411"/>
                  <a:pt x="1481629" y="239276"/>
                </a:cubicBezTo>
              </a:path>
            </a:pathLst>
          </a:custGeom>
          <a:ln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 bIns="45719" lIns="91438" rIns="91438" rtlCol="0" tIns="45719"/>
          <a:lstStyle/>
          <a:p>
            <a:pPr algn="ctr"/>
            <a:endParaRPr altLang="en-US" kumimoji="1" lang="zh-CN"/>
          </a:p>
        </p:txBody>
      </p:sp>
      <p:sp>
        <p:nvSpPr>
          <p:cNvPr id="4" name="任意形状 86"/>
          <p:cNvSpPr/>
          <p:nvPr/>
        </p:nvSpPr>
        <p:spPr>
          <a:xfrm>
            <a:off x="6976327" y="4155682"/>
            <a:ext cx="1277562" cy="1023726"/>
          </a:xfrm>
          <a:custGeom>
            <a:gdLst>
              <a:gd fmla="*/ 0 w 1205550" name="connsiteX0"/>
              <a:gd fmla="*/ 0 h 1085942" name="connsiteY0"/>
              <a:gd fmla="*/ 165648 w 1205550" name="connsiteX1"/>
              <a:gd fmla="*/ 27609 h 1085942" name="connsiteY1"/>
              <a:gd fmla="*/ 211661 w 1205550" name="connsiteX2"/>
              <a:gd fmla="*/ 55218 h 1085942" name="connsiteY2"/>
              <a:gd fmla="*/ 294485 w 1205550" name="connsiteX3"/>
              <a:gd fmla="*/ 119638 h 1085942" name="connsiteY3"/>
              <a:gd fmla="*/ 368107 w 1205550" name="connsiteX4"/>
              <a:gd fmla="*/ 230073 h 1085942" name="connsiteY4"/>
              <a:gd fmla="*/ 395715 w 1205550" name="connsiteX5"/>
              <a:gd fmla="*/ 349710 h 1085942" name="connsiteY5"/>
              <a:gd fmla="*/ 368107 w 1205550" name="connsiteX6"/>
              <a:gd fmla="*/ 487754 h 1085942" name="connsiteY6"/>
              <a:gd fmla="*/ 349701 w 1205550" name="connsiteX7"/>
              <a:gd fmla="*/ 506160 h 1085942" name="connsiteY7"/>
              <a:gd fmla="*/ 322093 w 1205550" name="connsiteX8"/>
              <a:gd fmla="*/ 515363 h 1085942" name="connsiteY8"/>
              <a:gd fmla="*/ 294485 w 1205550" name="connsiteX9"/>
              <a:gd fmla="*/ 506160 h 1085942" name="connsiteY9"/>
              <a:gd fmla="*/ 257675 w 1205550" name="connsiteX10"/>
              <a:gd fmla="*/ 404928 h 1085942" name="connsiteY10"/>
              <a:gd fmla="*/ 266877 w 1205550" name="connsiteX11"/>
              <a:gd fmla="*/ 358913 h 1085942" name="connsiteY11"/>
              <a:gd fmla="*/ 377309 w 1205550" name="connsiteX12"/>
              <a:gd fmla="*/ 312899 h 1085942" name="connsiteY12"/>
              <a:gd fmla="*/ 450931 w 1205550" name="connsiteX13"/>
              <a:gd fmla="*/ 322102 h 1085942" name="connsiteY13"/>
              <a:gd fmla="*/ 736214 w 1205550" name="connsiteX14"/>
              <a:gd fmla="*/ 441739 h 1085942" name="connsiteY14"/>
              <a:gd fmla="*/ 1058307 w 1205550" name="connsiteX15"/>
              <a:gd fmla="*/ 662609 h 1085942" name="connsiteY15"/>
              <a:gd fmla="*/ 1122726 w 1205550" name="connsiteX16"/>
              <a:gd fmla="*/ 745435 h 1085942" name="connsiteY16"/>
              <a:gd fmla="*/ 1141131 w 1205550" name="connsiteX17"/>
              <a:gd fmla="*/ 791450 h 1085942" name="connsiteY17"/>
              <a:gd fmla="*/ 1187144 w 1205550" name="connsiteX18"/>
              <a:gd fmla="*/ 938696 h 1085942" name="connsiteY18"/>
              <a:gd fmla="*/ 1196347 w 1205550" name="connsiteX19"/>
              <a:gd fmla="*/ 984710 h 1085942" name="connsiteY19"/>
              <a:gd fmla="*/ 1205550 w 1205550" name="connsiteX20"/>
              <a:gd fmla="*/ 1021522 h 1085942" name="connsiteY20"/>
              <a:gd fmla="*/ 1196347 w 1205550" name="connsiteX21"/>
              <a:gd fmla="*/ 1085942 h 1085942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1085942" w="1205550">
                <a:moveTo>
                  <a:pt x="0" y="0"/>
                </a:moveTo>
                <a:cubicBezTo>
                  <a:pt x="55216" y="9203"/>
                  <a:pt x="111483" y="13479"/>
                  <a:pt x="165648" y="27609"/>
                </a:cubicBezTo>
                <a:cubicBezTo>
                  <a:pt x="182956" y="32124"/>
                  <a:pt x="197106" y="44821"/>
                  <a:pt x="211661" y="55218"/>
                </a:cubicBezTo>
                <a:cubicBezTo>
                  <a:pt x="240122" y="75548"/>
                  <a:pt x="269754" y="94906"/>
                  <a:pt x="294485" y="119638"/>
                </a:cubicBezTo>
                <a:cubicBezTo>
                  <a:pt x="315061" y="140214"/>
                  <a:pt x="355156" y="194456"/>
                  <a:pt x="368107" y="230073"/>
                </a:cubicBezTo>
                <a:cubicBezTo>
                  <a:pt x="386207" y="279848"/>
                  <a:pt x="387378" y="299691"/>
                  <a:pt x="395715" y="349710"/>
                </a:cubicBezTo>
                <a:cubicBezTo>
                  <a:pt x="388615" y="434910"/>
                  <a:pt x="406097" y="440266"/>
                  <a:pt x="368107" y="487754"/>
                </a:cubicBezTo>
                <a:cubicBezTo>
                  <a:pt x="362687" y="494529"/>
                  <a:pt x="357141" y="501696"/>
                  <a:pt x="349701" y="506160"/>
                </a:cubicBezTo>
                <a:cubicBezTo>
                  <a:pt x="341383" y="511151"/>
                  <a:pt x="331296" y="512295"/>
                  <a:pt x="322093" y="515363"/>
                </a:cubicBezTo>
                <a:cubicBezTo>
                  <a:pt x="312890" y="512295"/>
                  <a:pt x="300305" y="513920"/>
                  <a:pt x="294485" y="506160"/>
                </a:cubicBezTo>
                <a:cubicBezTo>
                  <a:pt x="274115" y="478999"/>
                  <a:pt x="265927" y="437938"/>
                  <a:pt x="257675" y="404928"/>
                </a:cubicBezTo>
                <a:cubicBezTo>
                  <a:pt x="260742" y="389590"/>
                  <a:pt x="256485" y="370604"/>
                  <a:pt x="266877" y="358913"/>
                </a:cubicBezTo>
                <a:cubicBezTo>
                  <a:pt x="298196" y="323678"/>
                  <a:pt x="336568" y="321048"/>
                  <a:pt x="377309" y="312899"/>
                </a:cubicBezTo>
                <a:cubicBezTo>
                  <a:pt x="401850" y="315967"/>
                  <a:pt x="426788" y="316737"/>
                  <a:pt x="450931" y="322102"/>
                </a:cubicBezTo>
                <a:cubicBezTo>
                  <a:pt x="551343" y="344416"/>
                  <a:pt x="647615" y="393411"/>
                  <a:pt x="736214" y="441739"/>
                </a:cubicBezTo>
                <a:cubicBezTo>
                  <a:pt x="843760" y="500402"/>
                  <a:pt x="968568" y="572868"/>
                  <a:pt x="1058307" y="662609"/>
                </a:cubicBezTo>
                <a:cubicBezTo>
                  <a:pt x="1083039" y="687341"/>
                  <a:pt x="1103813" y="716014"/>
                  <a:pt x="1122726" y="745435"/>
                </a:cubicBezTo>
                <a:cubicBezTo>
                  <a:pt x="1131659" y="759331"/>
                  <a:pt x="1135575" y="775893"/>
                  <a:pt x="1141131" y="791450"/>
                </a:cubicBezTo>
                <a:cubicBezTo>
                  <a:pt x="1155691" y="832219"/>
                  <a:pt x="1176177" y="894826"/>
                  <a:pt x="1187144" y="938696"/>
                </a:cubicBezTo>
                <a:cubicBezTo>
                  <a:pt x="1190938" y="953871"/>
                  <a:pt x="1192954" y="969441"/>
                  <a:pt x="1196347" y="984710"/>
                </a:cubicBezTo>
                <a:cubicBezTo>
                  <a:pt x="1199091" y="997057"/>
                  <a:pt x="1202482" y="1009251"/>
                  <a:pt x="1205550" y="1021522"/>
                </a:cubicBezTo>
                <a:lnTo>
                  <a:pt x="1196347" y="1085942"/>
                </a:lnTo>
              </a:path>
            </a:pathLst>
          </a:custGeom>
          <a:ln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 bIns="45719" lIns="91438" rIns="91438" rtlCol="0" tIns="45719"/>
          <a:lstStyle/>
          <a:p>
            <a:pPr algn="ctr"/>
            <a:endParaRPr altLang="en-US" kumimoji="1" lang="zh-CN"/>
          </a:p>
        </p:txBody>
      </p:sp>
      <p:sp>
        <p:nvSpPr>
          <p:cNvPr id="5" name="任意形状 87"/>
          <p:cNvSpPr/>
          <p:nvPr/>
        </p:nvSpPr>
        <p:spPr>
          <a:xfrm>
            <a:off x="9671546" y="4099641"/>
            <a:ext cx="635379" cy="956664"/>
          </a:xfrm>
          <a:custGeom>
            <a:gdLst>
              <a:gd fmla="*/ 607376 w 717808" name="connsiteX0"/>
              <a:gd fmla="*/ 0 h 1490869" name="connsiteY0"/>
              <a:gd fmla="*/ 634984 w 717808" name="connsiteX1"/>
              <a:gd fmla="*/ 64420 h 1490869" name="connsiteY1"/>
              <a:gd fmla="*/ 680997 w 717808" name="connsiteX2"/>
              <a:gd fmla="*/ 174855 h 1490869" name="connsiteY2"/>
              <a:gd fmla="*/ 717808 w 717808" name="connsiteX3"/>
              <a:gd fmla="*/ 395725 h 1490869" name="connsiteY3"/>
              <a:gd fmla="*/ 671794 w 717808" name="connsiteX4"/>
              <a:gd fmla="*/ 552174 h 1490869" name="connsiteY4"/>
              <a:gd fmla="*/ 616578 w 717808" name="connsiteX5"/>
              <a:gd fmla="*/ 588985 h 1490869" name="connsiteY5"/>
              <a:gd fmla="*/ 450930 w 717808" name="connsiteX6"/>
              <a:gd fmla="*/ 662609 h 1490869" name="connsiteY6"/>
              <a:gd fmla="*/ 276080 w 717808" name="connsiteX7"/>
              <a:gd fmla="*/ 690217 h 1490869" name="connsiteY7"/>
              <a:gd fmla="*/ 230066 w 717808" name="connsiteX8"/>
              <a:gd fmla="*/ 681014 h 1490869" name="connsiteY8"/>
              <a:gd fmla="*/ 239269 w 717808" name="connsiteX9"/>
              <a:gd fmla="*/ 533768 h 1490869" name="connsiteY9"/>
              <a:gd fmla="*/ 312890 w 717808" name="connsiteX10"/>
              <a:gd fmla="*/ 441739 h 1490869" name="connsiteY10"/>
              <a:gd fmla="*/ 368106 w 717808" name="connsiteX11"/>
              <a:gd fmla="*/ 395725 h 1490869" name="connsiteY11"/>
              <a:gd fmla="*/ 404917 w 717808" name="connsiteX12"/>
              <a:gd fmla="*/ 386522 h 1490869" name="connsiteY12"/>
              <a:gd fmla="*/ 515349 w 717808" name="connsiteX13"/>
              <a:gd fmla="*/ 478551 h 1490869" name="connsiteY13"/>
              <a:gd fmla="*/ 607376 w 717808" name="connsiteX14"/>
              <a:gd fmla="*/ 644203 h 1490869" name="connsiteY14"/>
              <a:gd fmla="*/ 644186 w 717808" name="connsiteX15"/>
              <a:gd fmla="*/ 782246 h 1490869" name="connsiteY15"/>
              <a:gd fmla="*/ 616578 w 717808" name="connsiteX16"/>
              <a:gd fmla="*/ 947898 h 1490869" name="connsiteY16"/>
              <a:gd fmla="*/ 450930 w 717808" name="connsiteX17"/>
              <a:gd fmla="*/ 1168768 h 1490869" name="connsiteY17"/>
              <a:gd fmla="*/ 285282 w 717808" name="connsiteX18"/>
              <a:gd fmla="*/ 1334420 h 1490869" name="connsiteY18"/>
              <a:gd fmla="*/ 27608 w 717808" name="connsiteX19"/>
              <a:gd fmla="*/ 1490869 h 1490869" name="connsiteY19"/>
              <a:gd fmla="*/ 0 w 717808" name="connsiteX20"/>
              <a:gd fmla="*/ 1490869 h 1490869" name="connsiteY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b="b" l="l" r="r" t="t"/>
            <a:pathLst>
              <a:path h="1490869" w="717808">
                <a:moveTo>
                  <a:pt x="607376" y="0"/>
                </a:moveTo>
                <a:cubicBezTo>
                  <a:pt x="616579" y="21473"/>
                  <a:pt x="625317" y="43152"/>
                  <a:pt x="634984" y="64420"/>
                </a:cubicBezTo>
                <a:cubicBezTo>
                  <a:pt x="655884" y="110403"/>
                  <a:pt x="666197" y="115654"/>
                  <a:pt x="680997" y="174855"/>
                </a:cubicBezTo>
                <a:cubicBezTo>
                  <a:pt x="702440" y="260630"/>
                  <a:pt x="707722" y="315033"/>
                  <a:pt x="717808" y="395725"/>
                </a:cubicBezTo>
                <a:cubicBezTo>
                  <a:pt x="702470" y="447875"/>
                  <a:pt x="697016" y="504021"/>
                  <a:pt x="671794" y="552174"/>
                </a:cubicBezTo>
                <a:cubicBezTo>
                  <a:pt x="661530" y="571769"/>
                  <a:pt x="635417" y="577391"/>
                  <a:pt x="616578" y="588985"/>
                </a:cubicBezTo>
                <a:cubicBezTo>
                  <a:pt x="555993" y="626269"/>
                  <a:pt x="524580" y="642522"/>
                  <a:pt x="450930" y="662609"/>
                </a:cubicBezTo>
                <a:cubicBezTo>
                  <a:pt x="402644" y="675778"/>
                  <a:pt x="328009" y="683726"/>
                  <a:pt x="276080" y="690217"/>
                </a:cubicBezTo>
                <a:cubicBezTo>
                  <a:pt x="260742" y="687149"/>
                  <a:pt x="243647" y="688775"/>
                  <a:pt x="230066" y="681014"/>
                </a:cubicBezTo>
                <a:cubicBezTo>
                  <a:pt x="181307" y="653152"/>
                  <a:pt x="237488" y="539110"/>
                  <a:pt x="239269" y="533768"/>
                </a:cubicBezTo>
                <a:cubicBezTo>
                  <a:pt x="251211" y="497940"/>
                  <a:pt x="286760" y="465494"/>
                  <a:pt x="312890" y="441739"/>
                </a:cubicBezTo>
                <a:cubicBezTo>
                  <a:pt x="330618" y="425623"/>
                  <a:pt x="347562" y="408052"/>
                  <a:pt x="368106" y="395725"/>
                </a:cubicBezTo>
                <a:cubicBezTo>
                  <a:pt x="378952" y="389218"/>
                  <a:pt x="392647" y="389590"/>
                  <a:pt x="404917" y="386522"/>
                </a:cubicBezTo>
                <a:cubicBezTo>
                  <a:pt x="479688" y="411445"/>
                  <a:pt x="463588" y="394438"/>
                  <a:pt x="515349" y="478551"/>
                </a:cubicBezTo>
                <a:cubicBezTo>
                  <a:pt x="548454" y="532347"/>
                  <a:pt x="607376" y="644203"/>
                  <a:pt x="607376" y="644203"/>
                </a:cubicBezTo>
                <a:cubicBezTo>
                  <a:pt x="619646" y="690217"/>
                  <a:pt x="642744" y="734646"/>
                  <a:pt x="644186" y="782246"/>
                </a:cubicBezTo>
                <a:cubicBezTo>
                  <a:pt x="645881" y="838199"/>
                  <a:pt x="635849" y="895341"/>
                  <a:pt x="616578" y="947898"/>
                </a:cubicBezTo>
                <a:cubicBezTo>
                  <a:pt x="599271" y="995100"/>
                  <a:pt x="481499" y="1136015"/>
                  <a:pt x="450930" y="1168768"/>
                </a:cubicBezTo>
                <a:cubicBezTo>
                  <a:pt x="397650" y="1225855"/>
                  <a:pt x="343835" y="1282754"/>
                  <a:pt x="285282" y="1334420"/>
                </a:cubicBezTo>
                <a:cubicBezTo>
                  <a:pt x="254379" y="1361688"/>
                  <a:pt x="98316" y="1490869"/>
                  <a:pt x="27608" y="1490869"/>
                </a:cubicBezTo>
                <a:lnTo>
                  <a:pt x="0" y="1490869"/>
                </a:lnTo>
              </a:path>
            </a:pathLst>
          </a:custGeom>
          <a:ln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 bIns="45719" lIns="91438" rIns="91438" rtlCol="0" tIns="45719"/>
          <a:lstStyle/>
          <a:p>
            <a:pPr algn="ctr"/>
            <a:endParaRPr altLang="en-US" kumimoji="1" lang="zh-CN"/>
          </a:p>
        </p:txBody>
      </p:sp>
      <p:sp>
        <p:nvSpPr>
          <p:cNvPr id="6" name="任意形状 88"/>
          <p:cNvSpPr/>
          <p:nvPr/>
        </p:nvSpPr>
        <p:spPr>
          <a:xfrm>
            <a:off x="8470797" y="4036353"/>
            <a:ext cx="285124" cy="1033434"/>
          </a:xfrm>
          <a:custGeom>
            <a:gdLst>
              <a:gd fmla="*/ 46013 w 322113" name="connsiteX0"/>
              <a:gd fmla="*/ 0 h 1610508" name="connsiteY0"/>
              <a:gd fmla="*/ 18405 w 322113" name="connsiteX1"/>
              <a:gd fmla="*/ 174856 h 1610508" name="connsiteY1"/>
              <a:gd fmla="*/ 0 w 322113" name="connsiteX2"/>
              <a:gd fmla="*/ 349711 h 1610508" name="connsiteY2"/>
              <a:gd fmla="*/ 18405 w 322113" name="connsiteX3"/>
              <a:gd fmla="*/ 754638 h 1610508" name="connsiteY3"/>
              <a:gd fmla="*/ 36810 w 322113" name="connsiteX4"/>
              <a:gd fmla="*/ 782247 h 1610508" name="connsiteY4"/>
              <a:gd fmla="*/ 82824 w 322113" name="connsiteX5"/>
              <a:gd fmla="*/ 809856 h 1610508" name="connsiteY5"/>
              <a:gd fmla="*/ 147242 w 322113" name="connsiteX6"/>
              <a:gd fmla="*/ 800653 h 1610508" name="connsiteY6"/>
              <a:gd fmla="*/ 174850 w 322113" name="connsiteX7"/>
              <a:gd fmla="*/ 727029 h 1610508" name="connsiteY7"/>
              <a:gd fmla="*/ 165648 w 322113" name="connsiteX8"/>
              <a:gd fmla="*/ 598189 h 1610508" name="connsiteY8"/>
              <a:gd fmla="*/ 128837 w 322113" name="connsiteX9"/>
              <a:gd fmla="*/ 625798 h 1610508" name="connsiteY9"/>
              <a:gd fmla="*/ 110432 w 322113" name="connsiteX10"/>
              <a:gd fmla="*/ 662609 h 1610508" name="connsiteY10"/>
              <a:gd fmla="*/ 73621 w 322113" name="connsiteX11"/>
              <a:gd fmla="*/ 745435 h 1610508" name="connsiteY11"/>
              <a:gd fmla="*/ 55216 w 322113" name="connsiteX12"/>
              <a:gd fmla="*/ 947899 h 1610508" name="connsiteY12"/>
              <a:gd fmla="*/ 73621 w 322113" name="connsiteX13"/>
              <a:gd fmla="*/ 1049131 h 1610508" name="connsiteY13"/>
              <a:gd fmla="*/ 119634 w 322113" name="connsiteX14"/>
              <a:gd fmla="*/ 1196377 h 1610508" name="connsiteY14"/>
              <a:gd fmla="*/ 138040 w 322113" name="connsiteX15"/>
              <a:gd fmla="*/ 1233189 h 1610508" name="connsiteY15"/>
              <a:gd fmla="*/ 174850 w 322113" name="connsiteX16"/>
              <a:gd fmla="*/ 1334421 h 1610508" name="connsiteY16"/>
              <a:gd fmla="*/ 211661 w 322113" name="connsiteX17"/>
              <a:gd fmla="*/ 1408044 h 1610508" name="connsiteY17"/>
              <a:gd fmla="*/ 220864 w 322113" name="connsiteX18"/>
              <a:gd fmla="*/ 1435653 h 1610508" name="connsiteY18"/>
              <a:gd fmla="*/ 248472 w 322113" name="connsiteX19"/>
              <a:gd fmla="*/ 1472464 h 1610508" name="connsiteY19"/>
              <a:gd fmla="*/ 294485 w 322113" name="connsiteX20"/>
              <a:gd fmla="*/ 1536885 h 1610508" name="connsiteY20"/>
              <a:gd fmla="*/ 303688 w 322113" name="connsiteX21"/>
              <a:gd fmla="*/ 1564493 h 1610508" name="connsiteY21"/>
              <a:gd fmla="*/ 322093 w 322113" name="connsiteX22"/>
              <a:gd fmla="*/ 1610508 h 1610508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610508" w="322113">
                <a:moveTo>
                  <a:pt x="46013" y="0"/>
                </a:moveTo>
                <a:cubicBezTo>
                  <a:pt x="23376" y="249005"/>
                  <a:pt x="53347" y="-23155"/>
                  <a:pt x="18405" y="174856"/>
                </a:cubicBezTo>
                <a:cubicBezTo>
                  <a:pt x="15493" y="191358"/>
                  <a:pt x="1206" y="337655"/>
                  <a:pt x="0" y="349711"/>
                </a:cubicBezTo>
                <a:cubicBezTo>
                  <a:pt x="6135" y="484687"/>
                  <a:pt x="6948" y="620010"/>
                  <a:pt x="18405" y="754638"/>
                </a:cubicBezTo>
                <a:cubicBezTo>
                  <a:pt x="19343" y="765659"/>
                  <a:pt x="28412" y="775049"/>
                  <a:pt x="36810" y="782247"/>
                </a:cubicBezTo>
                <a:cubicBezTo>
                  <a:pt x="50391" y="793888"/>
                  <a:pt x="67486" y="800653"/>
                  <a:pt x="82824" y="809856"/>
                </a:cubicBezTo>
                <a:cubicBezTo>
                  <a:pt x="104297" y="806788"/>
                  <a:pt x="129194" y="812685"/>
                  <a:pt x="147242" y="800653"/>
                </a:cubicBezTo>
                <a:cubicBezTo>
                  <a:pt x="151961" y="797507"/>
                  <a:pt x="170577" y="739848"/>
                  <a:pt x="174850" y="727029"/>
                </a:cubicBezTo>
                <a:cubicBezTo>
                  <a:pt x="171783" y="684082"/>
                  <a:pt x="183464" y="637386"/>
                  <a:pt x="165648" y="598189"/>
                </a:cubicBezTo>
                <a:cubicBezTo>
                  <a:pt x="159301" y="584226"/>
                  <a:pt x="138819" y="614152"/>
                  <a:pt x="128837" y="625798"/>
                </a:cubicBezTo>
                <a:cubicBezTo>
                  <a:pt x="119909" y="636214"/>
                  <a:pt x="116181" y="650153"/>
                  <a:pt x="110432" y="662609"/>
                </a:cubicBezTo>
                <a:cubicBezTo>
                  <a:pt x="97771" y="690041"/>
                  <a:pt x="85891" y="717826"/>
                  <a:pt x="73621" y="745435"/>
                </a:cubicBezTo>
                <a:cubicBezTo>
                  <a:pt x="64117" y="811962"/>
                  <a:pt x="52635" y="880793"/>
                  <a:pt x="55216" y="947899"/>
                </a:cubicBezTo>
                <a:cubicBezTo>
                  <a:pt x="56534" y="982171"/>
                  <a:pt x="66895" y="1015500"/>
                  <a:pt x="73621" y="1049131"/>
                </a:cubicBezTo>
                <a:cubicBezTo>
                  <a:pt x="81595" y="1089001"/>
                  <a:pt x="111468" y="1180045"/>
                  <a:pt x="119634" y="1196377"/>
                </a:cubicBezTo>
                <a:cubicBezTo>
                  <a:pt x="125769" y="1208648"/>
                  <a:pt x="132945" y="1220451"/>
                  <a:pt x="138040" y="1233189"/>
                </a:cubicBezTo>
                <a:cubicBezTo>
                  <a:pt x="167033" y="1305673"/>
                  <a:pt x="144672" y="1269034"/>
                  <a:pt x="174850" y="1334421"/>
                </a:cubicBezTo>
                <a:cubicBezTo>
                  <a:pt x="186348" y="1359333"/>
                  <a:pt x="202984" y="1382014"/>
                  <a:pt x="211661" y="1408044"/>
                </a:cubicBezTo>
                <a:cubicBezTo>
                  <a:pt x="214729" y="1417247"/>
                  <a:pt x="216051" y="1427230"/>
                  <a:pt x="220864" y="1435653"/>
                </a:cubicBezTo>
                <a:cubicBezTo>
                  <a:pt x="228474" y="1448970"/>
                  <a:pt x="240343" y="1459457"/>
                  <a:pt x="248472" y="1472464"/>
                </a:cubicBezTo>
                <a:cubicBezTo>
                  <a:pt x="288849" y="1537070"/>
                  <a:pt x="241853" y="1484251"/>
                  <a:pt x="294485" y="1536885"/>
                </a:cubicBezTo>
                <a:cubicBezTo>
                  <a:pt x="297553" y="1546088"/>
                  <a:pt x="299867" y="1555577"/>
                  <a:pt x="303688" y="1564493"/>
                </a:cubicBezTo>
                <a:cubicBezTo>
                  <a:pt x="323465" y="1610640"/>
                  <a:pt x="322093" y="1586112"/>
                  <a:pt x="322093" y="1610508"/>
                </a:cubicBezTo>
              </a:path>
            </a:pathLst>
          </a:custGeom>
          <a:ln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 bIns="45719" lIns="91438" rIns="91438" rtlCol="0" tIns="45719"/>
          <a:lstStyle/>
          <a:p>
            <a:pPr algn="ctr"/>
            <a:endParaRPr altLang="en-US" kumimoji="1" lang="zh-CN"/>
          </a:p>
        </p:txBody>
      </p:sp>
      <p:sp>
        <p:nvSpPr>
          <p:cNvPr id="7" name="矩形 6"/>
          <p:cNvSpPr/>
          <p:nvPr/>
        </p:nvSpPr>
        <p:spPr>
          <a:xfrm rot="20738916">
            <a:off x="4313822" y="1330685"/>
            <a:ext cx="2039494" cy="143719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mpd="sng" w="762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8" name="矩形 7"/>
          <p:cNvSpPr/>
          <p:nvPr/>
        </p:nvSpPr>
        <p:spPr>
          <a:xfrm rot="21331180">
            <a:off x="5057111" y="2421053"/>
            <a:ext cx="2107254" cy="135428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mpd="sng" w="762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9" name="矩形 8"/>
          <p:cNvSpPr/>
          <p:nvPr/>
        </p:nvSpPr>
        <p:spPr>
          <a:xfrm rot="915053">
            <a:off x="7506555" y="1096505"/>
            <a:ext cx="2309409" cy="162660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mpd="sng" w="762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0" name="矩形 9"/>
          <p:cNvSpPr/>
          <p:nvPr/>
        </p:nvSpPr>
        <p:spPr>
          <a:xfrm rot="21331180">
            <a:off x="8940414" y="2429067"/>
            <a:ext cx="2309409" cy="141650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mpd="sng" w="762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1" name="矩形 10"/>
          <p:cNvSpPr/>
          <p:nvPr/>
        </p:nvSpPr>
        <p:spPr>
          <a:xfrm rot="20398142">
            <a:off x="4282503" y="3859910"/>
            <a:ext cx="2211951" cy="1634001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mpd="sng" w="762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12" name="组合 11"/>
          <p:cNvGrpSpPr/>
          <p:nvPr/>
        </p:nvGrpSpPr>
        <p:grpSpPr>
          <a:xfrm>
            <a:off x="7413735" y="5276118"/>
            <a:ext cx="2156037" cy="472747"/>
            <a:chOff x="7413735" y="5276118"/>
            <a:chExt cx="2156037" cy="472747"/>
          </a:xfrm>
        </p:grpSpPr>
        <p:sp>
          <p:nvSpPr>
            <p:cNvPr id="13" name="矩形 12"/>
            <p:cNvSpPr/>
            <p:nvPr/>
          </p:nvSpPr>
          <p:spPr>
            <a:xfrm rot="21288072">
              <a:off x="7413735" y="5276118"/>
              <a:ext cx="2156037" cy="47274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algn="tr" blurRad="533400" dir="8100000" dist="546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14" name="文本框 35"/>
            <p:cNvSpPr txBox="1"/>
            <p:nvPr/>
          </p:nvSpPr>
          <p:spPr>
            <a:xfrm rot="21284246">
              <a:off x="7691500" y="5350912"/>
              <a:ext cx="1545970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团队文化点滴</a:t>
              </a:r>
            </a:p>
          </p:txBody>
        </p:sp>
      </p:grpSp>
      <p:sp>
        <p:nvSpPr>
          <p:cNvPr id="15" name="文本框 36"/>
          <p:cNvSpPr txBox="1"/>
          <p:nvPr/>
        </p:nvSpPr>
        <p:spPr>
          <a:xfrm>
            <a:off x="802688" y="3869107"/>
            <a:ext cx="3009706" cy="1408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请请填入你的内容，或通过复制内容后用右键选择只保留文本来粘贴内容。请填入你的内容，或通过复制内容后用右键选择只保留文本来粘贴内容。请填入你的内容，或通过复制内容后用右键选择只保留文本来粘贴内容。</a:t>
            </a:r>
          </a:p>
        </p:txBody>
      </p:sp>
      <p:sp>
        <p:nvSpPr>
          <p:cNvPr id="16" name="文本框 48"/>
          <p:cNvSpPr txBox="1"/>
          <p:nvPr/>
        </p:nvSpPr>
        <p:spPr>
          <a:xfrm>
            <a:off x="2051267" y="2872300"/>
            <a:ext cx="1830618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 smtClean="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我们是一支</a:t>
            </a:r>
          </a:p>
          <a:p>
            <a:pPr>
              <a:lnSpc>
                <a:spcPct val="120000"/>
              </a:lnSpc>
            </a:pPr>
            <a:r>
              <a:rPr altLang="en-US" b="1" lang="zh-CN" smtClean="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团结的队伍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076465" y="2564904"/>
            <a:ext cx="2570469" cy="1076293"/>
            <a:chOff x="1076465" y="2732150"/>
            <a:chExt cx="2570469" cy="1076293"/>
          </a:xfrm>
          <a:solidFill>
            <a:schemeClr val="accent5">
              <a:lumMod val="50000"/>
            </a:schemeClr>
          </a:solidFill>
        </p:grpSpPr>
        <p:grpSp>
          <p:nvGrpSpPr>
            <p:cNvPr id="18" name="组合 17"/>
            <p:cNvGrpSpPr/>
            <p:nvPr/>
          </p:nvGrpSpPr>
          <p:grpSpPr>
            <a:xfrm>
              <a:off x="1076465" y="2732150"/>
              <a:ext cx="777672" cy="1076293"/>
              <a:chOff x="4135438" y="709613"/>
              <a:chExt cx="3927475" cy="5435600"/>
            </a:xfrm>
            <a:grpFill/>
          </p:grpSpPr>
          <p:sp>
            <p:nvSpPr>
              <p:cNvPr id="20" name="Freeform 188"/>
              <p:cNvSpPr/>
              <p:nvPr/>
            </p:nvSpPr>
            <p:spPr bwMode="auto">
              <a:xfrm>
                <a:off x="6167438" y="4014788"/>
                <a:ext cx="1895475" cy="2130425"/>
              </a:xfrm>
              <a:custGeom>
                <a:gdLst>
                  <a:gd fmla="*/ 504 w 504" name="T0"/>
                  <a:gd fmla="*/ 227 h 567" name="T1"/>
                  <a:gd fmla="*/ 504 w 504" name="T2"/>
                  <a:gd fmla="*/ 567 h 567" name="T3"/>
                  <a:gd fmla="*/ 37 w 504" name="T4"/>
                  <a:gd fmla="*/ 567 h 567" name="T5"/>
                  <a:gd fmla="*/ 92 w 504" name="T6"/>
                  <a:gd fmla="*/ 482 h 567" name="T7"/>
                  <a:gd fmla="*/ 0 w 504" name="T8"/>
                  <a:gd fmla="*/ 150 h 567" name="T9"/>
                  <a:gd fmla="*/ 220 w 504" name="T10"/>
                  <a:gd fmla="*/ 0 h 567" name="T11"/>
                  <a:gd fmla="*/ 504 w 504" name="T12"/>
                  <a:gd fmla="*/ 227 h 56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67" w="503">
                    <a:moveTo>
                      <a:pt x="504" y="227"/>
                    </a:moveTo>
                    <a:cubicBezTo>
                      <a:pt x="504" y="457"/>
                      <a:pt x="504" y="567"/>
                      <a:pt x="504" y="567"/>
                    </a:cubicBezTo>
                    <a:cubicBezTo>
                      <a:pt x="37" y="567"/>
                      <a:pt x="37" y="567"/>
                      <a:pt x="37" y="567"/>
                    </a:cubicBezTo>
                    <a:cubicBezTo>
                      <a:pt x="92" y="482"/>
                      <a:pt x="92" y="482"/>
                      <a:pt x="92" y="482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98" y="144"/>
                      <a:pt x="180" y="84"/>
                      <a:pt x="220" y="0"/>
                    </a:cubicBezTo>
                    <a:cubicBezTo>
                      <a:pt x="358" y="38"/>
                      <a:pt x="504" y="106"/>
                      <a:pt x="504" y="2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1" name="Freeform 189"/>
              <p:cNvSpPr/>
              <p:nvPr/>
            </p:nvSpPr>
            <p:spPr bwMode="auto">
              <a:xfrm>
                <a:off x="7559676" y="2328863"/>
                <a:ext cx="450850" cy="209550"/>
              </a:xfrm>
              <a:custGeom>
                <a:gdLst>
                  <a:gd fmla="*/ 92 w 120" name="T0"/>
                  <a:gd fmla="*/ 0 h 56" name="T1"/>
                  <a:gd fmla="*/ 120 w 120" name="T2"/>
                  <a:gd fmla="*/ 28 h 56" name="T3"/>
                  <a:gd fmla="*/ 92 w 120" name="T4"/>
                  <a:gd fmla="*/ 56 h 56" name="T5"/>
                  <a:gd fmla="*/ 28 w 120" name="T6"/>
                  <a:gd fmla="*/ 56 h 56" name="T7"/>
                  <a:gd fmla="*/ 0 w 120" name="T8"/>
                  <a:gd fmla="*/ 28 h 56" name="T9"/>
                  <a:gd fmla="*/ 8 w 120" name="T10"/>
                  <a:gd fmla="*/ 8 h 56" name="T11"/>
                  <a:gd fmla="*/ 28 w 120" name="T12"/>
                  <a:gd fmla="*/ 0 h 56" name="T13"/>
                  <a:gd fmla="*/ 92 w 120" name="T14"/>
                  <a:gd fmla="*/ 0 h 5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6" w="120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2" name="Freeform 190"/>
              <p:cNvSpPr/>
              <p:nvPr/>
            </p:nvSpPr>
            <p:spPr bwMode="auto">
              <a:xfrm>
                <a:off x="7153276" y="1246188"/>
                <a:ext cx="390525" cy="398463"/>
              </a:xfrm>
              <a:custGeom>
                <a:gdLst>
                  <a:gd fmla="*/ 93 w 104" name="T0"/>
                  <a:gd fmla="*/ 11 h 106" name="T1"/>
                  <a:gd fmla="*/ 93 w 104" name="T2"/>
                  <a:gd fmla="*/ 50 h 106" name="T3"/>
                  <a:gd fmla="*/ 48 w 104" name="T4"/>
                  <a:gd fmla="*/ 95 h 106" name="T5"/>
                  <a:gd fmla="*/ 9 w 104" name="T6"/>
                  <a:gd fmla="*/ 95 h 106" name="T7"/>
                  <a:gd fmla="*/ 0 w 104" name="T8"/>
                  <a:gd fmla="*/ 76 h 106" name="T9"/>
                  <a:gd fmla="*/ 9 w 104" name="T10"/>
                  <a:gd fmla="*/ 56 h 106" name="T11"/>
                  <a:gd fmla="*/ 54 w 104" name="T12"/>
                  <a:gd fmla="*/ 11 h 106" name="T13"/>
                  <a:gd fmla="*/ 93 w 104" name="T14"/>
                  <a:gd fmla="*/ 11 h 10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5" w="104">
                    <a:moveTo>
                      <a:pt x="93" y="11"/>
                    </a:moveTo>
                    <a:cubicBezTo>
                      <a:pt x="104" y="22"/>
                      <a:pt x="104" y="39"/>
                      <a:pt x="93" y="50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37" y="106"/>
                      <a:pt x="19" y="106"/>
                      <a:pt x="9" y="95"/>
                    </a:cubicBezTo>
                    <a:cubicBezTo>
                      <a:pt x="3" y="90"/>
                      <a:pt x="0" y="83"/>
                      <a:pt x="0" y="76"/>
                    </a:cubicBezTo>
                    <a:cubicBezTo>
                      <a:pt x="0" y="69"/>
                      <a:pt x="3" y="61"/>
                      <a:pt x="9" y="56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65" y="0"/>
                      <a:pt x="82" y="0"/>
                      <a:pt x="9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3" name="Freeform 191"/>
              <p:cNvSpPr>
                <a:spLocks noEditPoints="1"/>
              </p:cNvSpPr>
              <p:nvPr/>
            </p:nvSpPr>
            <p:spPr bwMode="auto">
              <a:xfrm>
                <a:off x="4779963" y="1235076"/>
                <a:ext cx="2640013" cy="2438400"/>
              </a:xfrm>
              <a:custGeom>
                <a:gdLst>
                  <a:gd fmla="*/ 702 w 702" name="T0"/>
                  <a:gd fmla="*/ 351 h 649" name="T1"/>
                  <a:gd fmla="*/ 537 w 702" name="T2"/>
                  <a:gd fmla="*/ 649 h 649" name="T3"/>
                  <a:gd fmla="*/ 164 w 702" name="T4"/>
                  <a:gd fmla="*/ 649 h 649" name="T5"/>
                  <a:gd fmla="*/ 0 w 702" name="T6"/>
                  <a:gd fmla="*/ 351 h 649" name="T7"/>
                  <a:gd fmla="*/ 351 w 702" name="T8"/>
                  <a:gd fmla="*/ 0 h 649" name="T9"/>
                  <a:gd fmla="*/ 702 w 702" name="T10"/>
                  <a:gd fmla="*/ 351 h 649" name="T11"/>
                  <a:gd fmla="*/ 492 w 702" name="T12"/>
                  <a:gd fmla="*/ 577 h 649" name="T13"/>
                  <a:gd fmla="*/ 492 w 702" name="T14"/>
                  <a:gd fmla="*/ 261 h 649" name="T15"/>
                  <a:gd fmla="*/ 369 w 702" name="T16"/>
                  <a:gd fmla="*/ 261 h 649" name="T17"/>
                  <a:gd fmla="*/ 369 w 702" name="T18"/>
                  <a:gd fmla="*/ 404 h 649" name="T19"/>
                  <a:gd fmla="*/ 330 w 702" name="T20"/>
                  <a:gd fmla="*/ 404 h 649" name="T21"/>
                  <a:gd fmla="*/ 330 w 702" name="T22"/>
                  <a:gd fmla="*/ 261 h 649" name="T23"/>
                  <a:gd fmla="*/ 209 w 702" name="T24"/>
                  <a:gd fmla="*/ 261 h 649" name="T25"/>
                  <a:gd fmla="*/ 209 w 702" name="T26"/>
                  <a:gd fmla="*/ 577 h 649" name="T27"/>
                  <a:gd fmla="*/ 231 w 702" name="T28"/>
                  <a:gd fmla="*/ 587 h 649" name="T29"/>
                  <a:gd fmla="*/ 253 w 702" name="T30"/>
                  <a:gd fmla="*/ 577 h 649" name="T31"/>
                  <a:gd fmla="*/ 253 w 702" name="T32"/>
                  <a:gd fmla="*/ 304 h 649" name="T33"/>
                  <a:gd fmla="*/ 287 w 702" name="T34"/>
                  <a:gd fmla="*/ 304 h 649" name="T35"/>
                  <a:gd fmla="*/ 287 w 702" name="T36"/>
                  <a:gd fmla="*/ 448 h 649" name="T37"/>
                  <a:gd fmla="*/ 413 w 702" name="T38"/>
                  <a:gd fmla="*/ 448 h 649" name="T39"/>
                  <a:gd fmla="*/ 413 w 702" name="T40"/>
                  <a:gd fmla="*/ 304 h 649" name="T41"/>
                  <a:gd fmla="*/ 449 w 702" name="T42"/>
                  <a:gd fmla="*/ 304 h 649" name="T43"/>
                  <a:gd fmla="*/ 449 w 702" name="T44"/>
                  <a:gd fmla="*/ 577 h 649" name="T45"/>
                  <a:gd fmla="*/ 471 w 702" name="T46"/>
                  <a:gd fmla="*/ 587 h 649" name="T47"/>
                  <a:gd fmla="*/ 492 w 702" name="T48"/>
                  <a:gd fmla="*/ 577 h 649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649" w="702">
                    <a:moveTo>
                      <a:pt x="702" y="351"/>
                    </a:moveTo>
                    <a:cubicBezTo>
                      <a:pt x="702" y="476"/>
                      <a:pt x="636" y="586"/>
                      <a:pt x="537" y="649"/>
                    </a:cubicBezTo>
                    <a:cubicBezTo>
                      <a:pt x="164" y="649"/>
                      <a:pt x="164" y="649"/>
                      <a:pt x="164" y="649"/>
                    </a:cubicBezTo>
                    <a:cubicBezTo>
                      <a:pt x="66" y="586"/>
                      <a:pt x="0" y="476"/>
                      <a:pt x="0" y="351"/>
                    </a:cubicBezTo>
                    <a:cubicBezTo>
                      <a:pt x="0" y="157"/>
                      <a:pt x="157" y="0"/>
                      <a:pt x="351" y="0"/>
                    </a:cubicBezTo>
                    <a:cubicBezTo>
                      <a:pt x="545" y="0"/>
                      <a:pt x="702" y="157"/>
                      <a:pt x="702" y="351"/>
                    </a:cubicBezTo>
                    <a:close/>
                    <a:moveTo>
                      <a:pt x="492" y="577"/>
                    </a:moveTo>
                    <a:cubicBezTo>
                      <a:pt x="492" y="261"/>
                      <a:pt x="492" y="261"/>
                      <a:pt x="492" y="261"/>
                    </a:cubicBezTo>
                    <a:cubicBezTo>
                      <a:pt x="369" y="261"/>
                      <a:pt x="369" y="261"/>
                      <a:pt x="369" y="261"/>
                    </a:cubicBezTo>
                    <a:cubicBezTo>
                      <a:pt x="369" y="404"/>
                      <a:pt x="369" y="404"/>
                      <a:pt x="369" y="404"/>
                    </a:cubicBezTo>
                    <a:cubicBezTo>
                      <a:pt x="330" y="404"/>
                      <a:pt x="330" y="404"/>
                      <a:pt x="330" y="404"/>
                    </a:cubicBezTo>
                    <a:cubicBezTo>
                      <a:pt x="330" y="261"/>
                      <a:pt x="330" y="261"/>
                      <a:pt x="330" y="261"/>
                    </a:cubicBezTo>
                    <a:cubicBezTo>
                      <a:pt x="209" y="261"/>
                      <a:pt x="209" y="261"/>
                      <a:pt x="209" y="261"/>
                    </a:cubicBezTo>
                    <a:cubicBezTo>
                      <a:pt x="209" y="577"/>
                      <a:pt x="209" y="577"/>
                      <a:pt x="209" y="577"/>
                    </a:cubicBezTo>
                    <a:cubicBezTo>
                      <a:pt x="209" y="583"/>
                      <a:pt x="219" y="587"/>
                      <a:pt x="231" y="587"/>
                    </a:cubicBezTo>
                    <a:cubicBezTo>
                      <a:pt x="243" y="587"/>
                      <a:pt x="253" y="583"/>
                      <a:pt x="253" y="577"/>
                    </a:cubicBezTo>
                    <a:cubicBezTo>
                      <a:pt x="253" y="304"/>
                      <a:pt x="253" y="304"/>
                      <a:pt x="253" y="304"/>
                    </a:cubicBezTo>
                    <a:cubicBezTo>
                      <a:pt x="287" y="304"/>
                      <a:pt x="287" y="304"/>
                      <a:pt x="287" y="304"/>
                    </a:cubicBezTo>
                    <a:cubicBezTo>
                      <a:pt x="287" y="448"/>
                      <a:pt x="287" y="448"/>
                      <a:pt x="287" y="448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304"/>
                      <a:pt x="413" y="304"/>
                      <a:pt x="413" y="304"/>
                    </a:cubicBezTo>
                    <a:cubicBezTo>
                      <a:pt x="449" y="304"/>
                      <a:pt x="449" y="304"/>
                      <a:pt x="449" y="304"/>
                    </a:cubicBezTo>
                    <a:cubicBezTo>
                      <a:pt x="449" y="577"/>
                      <a:pt x="449" y="577"/>
                      <a:pt x="449" y="577"/>
                    </a:cubicBezTo>
                    <a:cubicBezTo>
                      <a:pt x="449" y="583"/>
                      <a:pt x="459" y="587"/>
                      <a:pt x="471" y="587"/>
                    </a:cubicBezTo>
                    <a:cubicBezTo>
                      <a:pt x="483" y="587"/>
                      <a:pt x="492" y="583"/>
                      <a:pt x="492" y="5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4" name="Freeform 192"/>
              <p:cNvSpPr/>
              <p:nvPr/>
            </p:nvSpPr>
            <p:spPr bwMode="auto">
              <a:xfrm>
                <a:off x="5475288" y="3781426"/>
                <a:ext cx="1249363" cy="225425"/>
              </a:xfrm>
              <a:custGeom>
                <a:gdLst>
                  <a:gd fmla="*/ 298 w 332" name="T0"/>
                  <a:gd fmla="*/ 0 h 60" name="T1"/>
                  <a:gd fmla="*/ 332 w 332" name="T2"/>
                  <a:gd fmla="*/ 30 h 60" name="T3"/>
                  <a:gd fmla="*/ 298 w 332" name="T4"/>
                  <a:gd fmla="*/ 60 h 60" name="T5"/>
                  <a:gd fmla="*/ 34 w 332" name="T6"/>
                  <a:gd fmla="*/ 60 h 60" name="T7"/>
                  <a:gd fmla="*/ 0 w 332" name="T8"/>
                  <a:gd fmla="*/ 30 h 60" name="T9"/>
                  <a:gd fmla="*/ 10 w 332" name="T10"/>
                  <a:gd fmla="*/ 9 h 60" name="T11"/>
                  <a:gd fmla="*/ 34 w 332" name="T12"/>
                  <a:gd fmla="*/ 0 h 60" name="T13"/>
                  <a:gd fmla="*/ 298 w 332" name="T14"/>
                  <a:gd fmla="*/ 0 h 6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0" w="332">
                    <a:moveTo>
                      <a:pt x="298" y="0"/>
                    </a:moveTo>
                    <a:cubicBezTo>
                      <a:pt x="316" y="0"/>
                      <a:pt x="332" y="13"/>
                      <a:pt x="332" y="30"/>
                    </a:cubicBezTo>
                    <a:cubicBezTo>
                      <a:pt x="332" y="46"/>
                      <a:pt x="316" y="60"/>
                      <a:pt x="298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15" y="60"/>
                      <a:pt x="0" y="46"/>
                      <a:pt x="0" y="30"/>
                    </a:cubicBezTo>
                    <a:cubicBezTo>
                      <a:pt x="0" y="22"/>
                      <a:pt x="4" y="14"/>
                      <a:pt x="10" y="9"/>
                    </a:cubicBezTo>
                    <a:cubicBezTo>
                      <a:pt x="16" y="3"/>
                      <a:pt x="25" y="0"/>
                      <a:pt x="34" y="0"/>
                    </a:cubicBezTo>
                    <a:lnTo>
                      <a:pt x="29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5" name="Freeform 193"/>
              <p:cNvSpPr/>
              <p:nvPr/>
            </p:nvSpPr>
            <p:spPr bwMode="auto">
              <a:xfrm>
                <a:off x="5595938" y="4089401"/>
                <a:ext cx="1008063" cy="222250"/>
              </a:xfrm>
              <a:custGeom>
                <a:gdLst>
                  <a:gd fmla="*/ 233 w 268" name="T0"/>
                  <a:gd fmla="*/ 0 h 59" name="T1"/>
                  <a:gd fmla="*/ 268 w 268" name="T2"/>
                  <a:gd fmla="*/ 30 h 59" name="T3"/>
                  <a:gd fmla="*/ 233 w 268" name="T4"/>
                  <a:gd fmla="*/ 59 h 59" name="T5"/>
                  <a:gd fmla="*/ 35 w 268" name="T6"/>
                  <a:gd fmla="*/ 59 h 59" name="T7"/>
                  <a:gd fmla="*/ 0 w 268" name="T8"/>
                  <a:gd fmla="*/ 30 h 59" name="T9"/>
                  <a:gd fmla="*/ 10 w 268" name="T10"/>
                  <a:gd fmla="*/ 9 h 59" name="T11"/>
                  <a:gd fmla="*/ 35 w 268" name="T12"/>
                  <a:gd fmla="*/ 0 h 59" name="T13"/>
                  <a:gd fmla="*/ 233 w 268" name="T14"/>
                  <a:gd fmla="*/ 0 h 5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9" w="268">
                    <a:moveTo>
                      <a:pt x="233" y="0"/>
                    </a:moveTo>
                    <a:cubicBezTo>
                      <a:pt x="252" y="0"/>
                      <a:pt x="268" y="13"/>
                      <a:pt x="268" y="30"/>
                    </a:cubicBezTo>
                    <a:cubicBezTo>
                      <a:pt x="268" y="46"/>
                      <a:pt x="252" y="59"/>
                      <a:pt x="233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16" y="59"/>
                      <a:pt x="0" y="46"/>
                      <a:pt x="0" y="30"/>
                    </a:cubicBezTo>
                    <a:cubicBezTo>
                      <a:pt x="0" y="21"/>
                      <a:pt x="4" y="14"/>
                      <a:pt x="10" y="9"/>
                    </a:cubicBezTo>
                    <a:cubicBezTo>
                      <a:pt x="17" y="3"/>
                      <a:pt x="25" y="0"/>
                      <a:pt x="35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6" name="Freeform 194"/>
              <p:cNvSpPr/>
              <p:nvPr/>
            </p:nvSpPr>
            <p:spPr bwMode="auto">
              <a:xfrm>
                <a:off x="5994401" y="709613"/>
                <a:ext cx="211138" cy="450850"/>
              </a:xfrm>
              <a:custGeom>
                <a:gdLst>
                  <a:gd fmla="*/ 56 w 56" name="T0"/>
                  <a:gd fmla="*/ 28 h 120" name="T1"/>
                  <a:gd fmla="*/ 56 w 56" name="T2"/>
                  <a:gd fmla="*/ 92 h 120" name="T3"/>
                  <a:gd fmla="*/ 28 w 56" name="T4"/>
                  <a:gd fmla="*/ 120 h 120" name="T5"/>
                  <a:gd fmla="*/ 8 w 56" name="T6"/>
                  <a:gd fmla="*/ 112 h 120" name="T7"/>
                  <a:gd fmla="*/ 0 w 56" name="T8"/>
                  <a:gd fmla="*/ 92 h 120" name="T9"/>
                  <a:gd fmla="*/ 0 w 56" name="T10"/>
                  <a:gd fmla="*/ 28 h 120" name="T11"/>
                  <a:gd fmla="*/ 28 w 56" name="T12"/>
                  <a:gd fmla="*/ 0 h 120" name="T13"/>
                  <a:gd fmla="*/ 56 w 56" name="T14"/>
                  <a:gd fmla="*/ 28 h 12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20" w="56">
                    <a:moveTo>
                      <a:pt x="56" y="28"/>
                    </a:move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108"/>
                      <a:pt x="43" y="120"/>
                      <a:pt x="28" y="120"/>
                    </a:cubicBezTo>
                    <a:cubicBezTo>
                      <a:pt x="20" y="120"/>
                      <a:pt x="13" y="117"/>
                      <a:pt x="8" y="112"/>
                    </a:cubicBezTo>
                    <a:cubicBezTo>
                      <a:pt x="3" y="107"/>
                      <a:pt x="0" y="100"/>
                      <a:pt x="0" y="9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7" name="Freeform 195"/>
              <p:cNvSpPr/>
              <p:nvPr/>
            </p:nvSpPr>
            <p:spPr bwMode="auto">
              <a:xfrm>
                <a:off x="4135438" y="4014788"/>
                <a:ext cx="1892300" cy="2130425"/>
              </a:xfrm>
              <a:custGeom>
                <a:gdLst>
                  <a:gd fmla="*/ 503 w 503" name="T0"/>
                  <a:gd fmla="*/ 150 h 567" name="T1"/>
                  <a:gd fmla="*/ 412 w 503" name="T2"/>
                  <a:gd fmla="*/ 482 h 567" name="T3"/>
                  <a:gd fmla="*/ 467 w 503" name="T4"/>
                  <a:gd fmla="*/ 567 h 567" name="T5"/>
                  <a:gd fmla="*/ 0 w 503" name="T6"/>
                  <a:gd fmla="*/ 567 h 567" name="T7"/>
                  <a:gd fmla="*/ 0 w 503" name="T8"/>
                  <a:gd fmla="*/ 227 h 567" name="T9"/>
                  <a:gd fmla="*/ 284 w 503" name="T10"/>
                  <a:gd fmla="*/ 0 h 567" name="T11"/>
                  <a:gd fmla="*/ 503 w 503" name="T12"/>
                  <a:gd fmla="*/ 150 h 56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67" w="502">
                    <a:moveTo>
                      <a:pt x="503" y="150"/>
                    </a:moveTo>
                    <a:cubicBezTo>
                      <a:pt x="412" y="482"/>
                      <a:pt x="412" y="482"/>
                      <a:pt x="412" y="482"/>
                    </a:cubicBezTo>
                    <a:cubicBezTo>
                      <a:pt x="467" y="567"/>
                      <a:pt x="467" y="567"/>
                      <a:pt x="467" y="567"/>
                    </a:cubicBezTo>
                    <a:cubicBezTo>
                      <a:pt x="0" y="567"/>
                      <a:pt x="0" y="567"/>
                      <a:pt x="0" y="567"/>
                    </a:cubicBezTo>
                    <a:cubicBezTo>
                      <a:pt x="0" y="567"/>
                      <a:pt x="0" y="457"/>
                      <a:pt x="0" y="227"/>
                    </a:cubicBezTo>
                    <a:cubicBezTo>
                      <a:pt x="0" y="106"/>
                      <a:pt x="146" y="38"/>
                      <a:pt x="284" y="0"/>
                    </a:cubicBezTo>
                    <a:cubicBezTo>
                      <a:pt x="324" y="84"/>
                      <a:pt x="406" y="144"/>
                      <a:pt x="503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8" name="Freeform 196"/>
              <p:cNvSpPr/>
              <p:nvPr/>
            </p:nvSpPr>
            <p:spPr bwMode="auto">
              <a:xfrm>
                <a:off x="4629151" y="1246188"/>
                <a:ext cx="390525" cy="398463"/>
              </a:xfrm>
              <a:custGeom>
                <a:gdLst>
                  <a:gd fmla="*/ 96 w 104" name="T0"/>
                  <a:gd fmla="*/ 56 h 106" name="T1"/>
                  <a:gd fmla="*/ 104 w 104" name="T2"/>
                  <a:gd fmla="*/ 76 h 106" name="T3"/>
                  <a:gd fmla="*/ 96 w 104" name="T4"/>
                  <a:gd fmla="*/ 95 h 106" name="T5"/>
                  <a:gd fmla="*/ 56 w 104" name="T6"/>
                  <a:gd fmla="*/ 95 h 106" name="T7"/>
                  <a:gd fmla="*/ 11 w 104" name="T8"/>
                  <a:gd fmla="*/ 50 h 106" name="T9"/>
                  <a:gd fmla="*/ 11 w 104" name="T10"/>
                  <a:gd fmla="*/ 11 h 106" name="T11"/>
                  <a:gd fmla="*/ 50 w 104" name="T12"/>
                  <a:gd fmla="*/ 11 h 106" name="T13"/>
                  <a:gd fmla="*/ 96 w 104" name="T14"/>
                  <a:gd fmla="*/ 56 h 10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5" w="104">
                    <a:moveTo>
                      <a:pt x="96" y="56"/>
                    </a:moveTo>
                    <a:cubicBezTo>
                      <a:pt x="101" y="61"/>
                      <a:pt x="104" y="69"/>
                      <a:pt x="104" y="76"/>
                    </a:cubicBezTo>
                    <a:cubicBezTo>
                      <a:pt x="104" y="83"/>
                      <a:pt x="101" y="90"/>
                      <a:pt x="96" y="95"/>
                    </a:cubicBezTo>
                    <a:cubicBezTo>
                      <a:pt x="85" y="106"/>
                      <a:pt x="67" y="106"/>
                      <a:pt x="56" y="9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39"/>
                      <a:pt x="0" y="22"/>
                      <a:pt x="11" y="11"/>
                    </a:cubicBezTo>
                    <a:cubicBezTo>
                      <a:pt x="22" y="0"/>
                      <a:pt x="40" y="0"/>
                      <a:pt x="50" y="11"/>
                    </a:cubicBezTo>
                    <a:lnTo>
                      <a:pt x="96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9" name="Freeform 197"/>
              <p:cNvSpPr/>
              <p:nvPr/>
            </p:nvSpPr>
            <p:spPr bwMode="auto">
              <a:xfrm>
                <a:off x="4176713" y="2328863"/>
                <a:ext cx="452438" cy="209550"/>
              </a:xfrm>
              <a:custGeom>
                <a:gdLst>
                  <a:gd fmla="*/ 92 w 120" name="T0"/>
                  <a:gd fmla="*/ 0 h 56" name="T1"/>
                  <a:gd fmla="*/ 120 w 120" name="T2"/>
                  <a:gd fmla="*/ 28 h 56" name="T3"/>
                  <a:gd fmla="*/ 92 w 120" name="T4"/>
                  <a:gd fmla="*/ 56 h 56" name="T5"/>
                  <a:gd fmla="*/ 28 w 120" name="T6"/>
                  <a:gd fmla="*/ 56 h 56" name="T7"/>
                  <a:gd fmla="*/ 0 w 120" name="T8"/>
                  <a:gd fmla="*/ 28 h 56" name="T9"/>
                  <a:gd fmla="*/ 8 w 120" name="T10"/>
                  <a:gd fmla="*/ 8 h 56" name="T11"/>
                  <a:gd fmla="*/ 28 w 120" name="T12"/>
                  <a:gd fmla="*/ 0 h 56" name="T13"/>
                  <a:gd fmla="*/ 92 w 120" name="T14"/>
                  <a:gd fmla="*/ 0 h 5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6" w="120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3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</p:grpSp>
        <p:cxnSp>
          <p:nvCxnSpPr>
            <p:cNvPr id="19" name="直接连接符 18"/>
            <p:cNvCxnSpPr>
              <a:stCxn id="27" idx="3"/>
            </p:cNvCxnSpPr>
            <p:nvPr/>
          </p:nvCxnSpPr>
          <p:spPr>
            <a:xfrm>
              <a:off x="1076465" y="3808443"/>
              <a:ext cx="2570469" cy="0"/>
            </a:xfrm>
            <a:prstGeom prst="line">
              <a:avLst/>
            </a:prstGeom>
            <a:grpFill/>
            <a:ln w="19050">
              <a:solidFill>
                <a:srgbClr val="0076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1927661106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5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6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5"/>
      <p:bldP grpId="0" spid="16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054646" y="169476"/>
            <a:ext cx="266429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企业资质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74795" y="1412776"/>
            <a:ext cx="3515618" cy="492049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2920" y="1556792"/>
            <a:ext cx="5912406" cy="1313790"/>
            <a:chOff x="1262920" y="1340768"/>
            <a:chExt cx="5912406" cy="1313790"/>
          </a:xfrm>
        </p:grpSpPr>
        <p:sp>
          <p:nvSpPr>
            <p:cNvPr id="5" name="圆角矩形 4"/>
            <p:cNvSpPr/>
            <p:nvPr/>
          </p:nvSpPr>
          <p:spPr>
            <a:xfrm>
              <a:off x="1691528" y="1649290"/>
              <a:ext cx="5483798" cy="680145"/>
            </a:xfrm>
            <a:prstGeom prst="roundRect">
              <a:avLst>
                <a:gd fmla="val 50000" name="adj"/>
              </a:avLst>
            </a:prstGeom>
            <a:noFill/>
            <a:ln cmpd="thickThin" w="730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262920" y="1340768"/>
              <a:ext cx="1309805" cy="1313790"/>
              <a:chOff x="1335088" y="1651000"/>
              <a:chExt cx="3130550" cy="3140075"/>
            </a:xfrm>
            <a:effectLst>
              <a:outerShdw algn="tl" blurRad="406400" dir="2700000" dist="241300" rotWithShape="0" sx="92000" sy="92000">
                <a:prstClr val="black">
                  <a:alpha val="40000"/>
                </a:prstClr>
              </a:outerShdw>
            </a:effectLst>
          </p:grpSpPr>
          <p:sp>
            <p:nvSpPr>
              <p:cNvPr id="9" name="Oval 16"/>
              <p:cNvSpPr>
                <a:spLocks noChangeArrowheads="1"/>
              </p:cNvSpPr>
              <p:nvPr/>
            </p:nvSpPr>
            <p:spPr bwMode="auto">
              <a:xfrm>
                <a:off x="1335088" y="1651000"/>
                <a:ext cx="3130550" cy="3140075"/>
              </a:xfrm>
              <a:prstGeom prst="ellipse">
                <a:avLst/>
              </a:pr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Font charset="0" pitchFamily="34" typeface="Arial"/>
                  <a:buNone/>
                </a:pPr>
                <a:endParaRPr altLang="zh-CN" lang="zh-CN">
                  <a:solidFill>
                    <a:schemeClr val="accent5">
                      <a:lumMod val="50000"/>
                    </a:schemeClr>
                  </a:solidFill>
                  <a:latin charset="0" pitchFamily="34" typeface="Calibri"/>
                  <a:sym charset="-122" pitchFamily="2" typeface="宋体"/>
                </a:endParaRPr>
              </a:p>
            </p:txBody>
          </p:sp>
          <p:sp>
            <p:nvSpPr>
              <p:cNvPr id="10" name="Oval 17"/>
              <p:cNvSpPr>
                <a:spLocks noChangeArrowheads="1"/>
              </p:cNvSpPr>
              <p:nvPr/>
            </p:nvSpPr>
            <p:spPr bwMode="auto">
              <a:xfrm>
                <a:off x="1499570" y="1825284"/>
                <a:ext cx="2788121" cy="279531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buFont charset="0" pitchFamily="34" typeface="Arial"/>
                  <a:buNone/>
                </a:pPr>
                <a:endParaRPr altLang="zh-CN" lang="zh-CN">
                  <a:solidFill>
                    <a:schemeClr val="accent5">
                      <a:lumMod val="50000"/>
                    </a:schemeClr>
                  </a:solidFill>
                  <a:latin charset="0" pitchFamily="34" typeface="Calibri"/>
                  <a:sym charset="-122" pitchFamily="2" typeface="宋体"/>
                </a:endParaRPr>
              </a:p>
            </p:txBody>
          </p:sp>
          <p:sp>
            <p:nvSpPr>
              <p:cNvPr id="11" name="Freeform 18"/>
              <p:cNvSpPr>
                <a:spLocks noChangeArrowheads="1" noEditPoints="1"/>
              </p:cNvSpPr>
              <p:nvPr/>
            </p:nvSpPr>
            <p:spPr bwMode="auto">
              <a:xfrm>
                <a:off x="1566863" y="1878013"/>
                <a:ext cx="2665412" cy="2686050"/>
              </a:xfrm>
              <a:custGeom>
                <a:gdLst>
                  <a:gd fmla="*/ 2147483647 w 390" name="T0"/>
                  <a:gd fmla="*/ 2147483647 h 391" name="T1"/>
                  <a:gd fmla="*/ 2147483647 w 390" name="T2"/>
                  <a:gd fmla="*/ 2147483647 h 391" name="T3"/>
                  <a:gd fmla="*/ 2147483647 w 390" name="T4"/>
                  <a:gd fmla="*/ 2147483647 h 391" name="T5"/>
                  <a:gd fmla="*/ 2147483647 w 390" name="T6"/>
                  <a:gd fmla="*/ 2147483647 h 391" name="T7"/>
                  <a:gd fmla="*/ 2147483647 w 390" name="T8"/>
                  <a:gd fmla="*/ 2147483647 h 391" name="T9"/>
                  <a:gd fmla="*/ 2147483647 w 390" name="T10"/>
                  <a:gd fmla="*/ 2147483647 h 391" name="T11"/>
                  <a:gd fmla="*/ 2147483647 w 390" name="T12"/>
                  <a:gd fmla="*/ 2147483647 h 391" name="T13"/>
                  <a:gd fmla="*/ 2147483647 w 390" name="T14"/>
                  <a:gd fmla="*/ 2147483647 h 391" name="T15"/>
                  <a:gd fmla="*/ 2147483647 w 390" name="T16"/>
                  <a:gd fmla="*/ 2147483647 h 391" name="T17"/>
                  <a:gd fmla="*/ 2147483647 w 390" name="T18"/>
                  <a:gd fmla="*/ 2147483647 h 391" name="T19"/>
                  <a:gd fmla="*/ 2147483647 w 390" name="T20"/>
                  <a:gd fmla="*/ 2147483647 h 391" name="T21"/>
                  <a:gd fmla="*/ 2147483647 w 390" name="T22"/>
                  <a:gd fmla="*/ 2147483647 h 391" name="T23"/>
                  <a:gd fmla="*/ 2147483647 w 390" name="T24"/>
                  <a:gd fmla="*/ 2147483647 h 391" name="T25"/>
                  <a:gd fmla="*/ 2147483647 w 390" name="T26"/>
                  <a:gd fmla="*/ 2147483647 h 391" name="T27"/>
                  <a:gd fmla="*/ 2147483647 w 390" name="T28"/>
                  <a:gd fmla="*/ 2147483647 h 391" name="T29"/>
                  <a:gd fmla="*/ 2147483647 w 390" name="T30"/>
                  <a:gd fmla="*/ 2147483647 h 391" name="T31"/>
                  <a:gd fmla="*/ 2147483647 w 390" name="T32"/>
                  <a:gd fmla="*/ 2147483647 h 391" name="T33"/>
                  <a:gd fmla="*/ 1961770810 w 390" name="T34"/>
                  <a:gd fmla="*/ 2147483647 h 391" name="T35"/>
                  <a:gd fmla="*/ 2147483647 w 390" name="T36"/>
                  <a:gd fmla="*/ 2147483647 h 391" name="T37"/>
                  <a:gd fmla="*/ 1401268586 w 390" name="T38"/>
                  <a:gd fmla="*/ 2147483647 h 391" name="T39"/>
                  <a:gd fmla="*/ 1307849342 w 390" name="T40"/>
                  <a:gd fmla="*/ 2147483647 h 391" name="T41"/>
                  <a:gd fmla="*/ 2147483647 w 390" name="T42"/>
                  <a:gd fmla="*/ 2147483647 h 391" name="T43"/>
                  <a:gd fmla="*/ 887465947 w 390" name="T44"/>
                  <a:gd fmla="*/ 2147483647 h 391" name="T45"/>
                  <a:gd fmla="*/ 2147483647 w 390" name="T46"/>
                  <a:gd fmla="*/ 2147483647 h 391" name="T47"/>
                  <a:gd fmla="*/ 420383288 w 390" name="T48"/>
                  <a:gd fmla="*/ 2147483647 h 391" name="T49"/>
                  <a:gd fmla="*/ 326964044 w 390" name="T50"/>
                  <a:gd fmla="*/ 2147483647 h 391" name="T51"/>
                  <a:gd fmla="*/ 2147483647 w 390" name="T52"/>
                  <a:gd fmla="*/ 2147483647 h 391" name="T53"/>
                  <a:gd fmla="*/ 280251005 w 390" name="T54"/>
                  <a:gd fmla="*/ 2147483647 h 391" name="T55"/>
                  <a:gd fmla="*/ 2147483647 w 390" name="T56"/>
                  <a:gd fmla="*/ 2147483647 h 391" name="T57"/>
                  <a:gd fmla="*/ 2147483647 w 390" name="T58"/>
                  <a:gd fmla="*/ 2147483647 h 391" name="T59"/>
                  <a:gd fmla="*/ 186838542 w 390" name="T60"/>
                  <a:gd fmla="*/ 2147483647 h 391" name="T61"/>
                  <a:gd fmla="*/ 2147483647 w 390" name="T62"/>
                  <a:gd fmla="*/ 2147483647 h 391" name="T63"/>
                  <a:gd fmla="*/ 2147483647 w 390" name="T64"/>
                  <a:gd fmla="*/ 2147483647 h 391" name="T65"/>
                  <a:gd fmla="*/ 233544800 w 390" name="T66"/>
                  <a:gd fmla="*/ 2147483647 h 391" name="T67"/>
                  <a:gd fmla="*/ 2147483647 w 390" name="T68"/>
                  <a:gd fmla="*/ 2147483647 h 391" name="T69"/>
                  <a:gd fmla="*/ 2147483647 w 390" name="T70"/>
                  <a:gd fmla="*/ 2147483647 h 391" name="T71"/>
                  <a:gd fmla="*/ 513795805 w 390" name="T72"/>
                  <a:gd fmla="*/ 2147483647 h 391" name="T73"/>
                  <a:gd fmla="*/ 2147483647 w 390" name="T74"/>
                  <a:gd fmla="*/ 2147483647 h 391" name="T75"/>
                  <a:gd fmla="*/ 747340498 w 390" name="T76"/>
                  <a:gd fmla="*/ 2147483647 h 391" name="T77"/>
                  <a:gd fmla="*/ 2147483647 w 390" name="T78"/>
                  <a:gd fmla="*/ 2147483647 h 391" name="T79"/>
                  <a:gd fmla="*/ 2147483647 w 390" name="T80"/>
                  <a:gd fmla="*/ 2147483647 h 391" name="T81"/>
                  <a:gd fmla="*/ 1541394036 w 390" name="T82"/>
                  <a:gd fmla="*/ 2147483647 h 391" name="T83"/>
                  <a:gd fmla="*/ 1681519485 w 390" name="T84"/>
                  <a:gd fmla="*/ 2147483647 h 391" name="T85"/>
                  <a:gd fmla="*/ 2147483647 w 390" name="T86"/>
                  <a:gd fmla="*/ 2147483647 h 391" name="T87"/>
                  <a:gd fmla="*/ 2147483647 w 390" name="T88"/>
                  <a:gd fmla="*/ 2147483647 h 391" name="T89"/>
                  <a:gd fmla="*/ 2147483647 w 390" name="T90"/>
                  <a:gd fmla="*/ 2147483647 h 391" name="T91"/>
                  <a:gd fmla="*/ 2147483647 w 390" name="T92"/>
                  <a:gd fmla="*/ 2147483647 h 391" name="T93"/>
                  <a:gd fmla="*/ 2147483647 w 390" name="T94"/>
                  <a:gd fmla="*/ 2147483647 h 391" name="T95"/>
                  <a:gd fmla="*/ 2147483647 w 390" name="T96"/>
                  <a:gd fmla="*/ 1982092179 h 391" name="T97"/>
                  <a:gd fmla="*/ 2147483647 w 390" name="T98"/>
                  <a:gd fmla="*/ 1793319512 h 391" name="T99"/>
                  <a:gd fmla="*/ 2147483647 w 390" name="T100"/>
                  <a:gd fmla="*/ 1604554145 h 391" name="T101"/>
                  <a:gd fmla="*/ 2147483647 w 390" name="T102"/>
                  <a:gd fmla="*/ 1085432209 h 391" name="T103"/>
                  <a:gd fmla="*/ 2147483647 w 390" name="T104"/>
                  <a:gd fmla="*/ 991049525 h 391" name="T105"/>
                  <a:gd fmla="*/ 2147483647 w 390" name="T106"/>
                  <a:gd fmla="*/ 849464979 h 391" name="T107"/>
                  <a:gd fmla="*/ 2147483647 w 390" name="T108"/>
                  <a:gd fmla="*/ 660699611 h 391" name="T109"/>
                  <a:gd fmla="*/ 2147483647 w 390" name="T110"/>
                  <a:gd fmla="*/ 471927374 h 391" name="T111"/>
                  <a:gd fmla="*/ 2147483647 w 390" name="T112"/>
                  <a:gd fmla="*/ 424732490 h 391" name="T113"/>
                  <a:gd fmla="*/ 2147483647 w 390" name="T114"/>
                  <a:gd fmla="*/ 377544583 h 391" name="T115"/>
                  <a:gd fmla="*/ 2147483647 w 390" name="T116"/>
                  <a:gd fmla="*/ 188772291 h 391" name="T117"/>
                  <a:gd fmla="*/ 2147483647 w 390" name="T118"/>
                  <a:gd fmla="*/ 47194790 h 391" name="T119"/>
                  <a:gd fmla="*/ 2147483647 w 390" name="T120"/>
                  <a:gd fmla="*/ 235960252 h 391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  <a:gd fmla="*/ 0 60000 65536" name="T177"/>
                  <a:gd fmla="*/ 0 60000 65536" name="T178"/>
                  <a:gd fmla="*/ 0 60000 65536" name="T179"/>
                  <a:gd fmla="*/ 0 60000 65536" name="T180"/>
                  <a:gd fmla="*/ 0 60000 65536" name="T181"/>
                  <a:gd fmla="*/ 0 60000 65536" name="T182"/>
                  <a:gd fmla="*/ 0 w 390" name="T183"/>
                  <a:gd fmla="*/ 0 h 391" name="T184"/>
                  <a:gd fmla="*/ 390 w 390" name="T185"/>
                  <a:gd fmla="*/ 391 h 391" name="T186"/>
                </a:gdLst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b="T186" l="T183" r="T185" t="T184"/>
                <a:pathLst>
                  <a:path h="391" w="390">
                    <a:moveTo>
                      <a:pt x="193" y="389"/>
                    </a:moveTo>
                    <a:cubicBezTo>
                      <a:pt x="193" y="387"/>
                      <a:pt x="194" y="386"/>
                      <a:pt x="195" y="386"/>
                    </a:cubicBezTo>
                    <a:cubicBezTo>
                      <a:pt x="195" y="386"/>
                      <a:pt x="195" y="386"/>
                      <a:pt x="195" y="386"/>
                    </a:cubicBezTo>
                    <a:cubicBezTo>
                      <a:pt x="196" y="386"/>
                      <a:pt x="197" y="387"/>
                      <a:pt x="197" y="389"/>
                    </a:cubicBezTo>
                    <a:cubicBezTo>
                      <a:pt x="197" y="389"/>
                      <a:pt x="197" y="389"/>
                      <a:pt x="197" y="389"/>
                    </a:cubicBezTo>
                    <a:cubicBezTo>
                      <a:pt x="197" y="390"/>
                      <a:pt x="196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4" y="391"/>
                      <a:pt x="193" y="390"/>
                      <a:pt x="193" y="389"/>
                    </a:cubicBezTo>
                    <a:close/>
                    <a:moveTo>
                      <a:pt x="200" y="388"/>
                    </a:moveTo>
                    <a:cubicBezTo>
                      <a:pt x="200" y="387"/>
                      <a:pt x="201" y="386"/>
                      <a:pt x="202" y="386"/>
                    </a:cubicBezTo>
                    <a:cubicBezTo>
                      <a:pt x="202" y="386"/>
                      <a:pt x="202" y="386"/>
                      <a:pt x="202" y="386"/>
                    </a:cubicBezTo>
                    <a:cubicBezTo>
                      <a:pt x="203" y="386"/>
                      <a:pt x="204" y="387"/>
                      <a:pt x="204" y="388"/>
                    </a:cubicBezTo>
                    <a:cubicBezTo>
                      <a:pt x="204" y="388"/>
                      <a:pt x="204" y="388"/>
                      <a:pt x="204" y="388"/>
                    </a:cubicBezTo>
                    <a:cubicBezTo>
                      <a:pt x="204" y="390"/>
                      <a:pt x="203" y="390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1" y="391"/>
                      <a:pt x="200" y="390"/>
                      <a:pt x="200" y="388"/>
                    </a:cubicBezTo>
                    <a:close/>
                    <a:moveTo>
                      <a:pt x="188" y="391"/>
                    </a:moveTo>
                    <a:cubicBezTo>
                      <a:pt x="187" y="390"/>
                      <a:pt x="186" y="389"/>
                      <a:pt x="186" y="388"/>
                    </a:cubicBezTo>
                    <a:cubicBezTo>
                      <a:pt x="186" y="388"/>
                      <a:pt x="186" y="388"/>
                      <a:pt x="186" y="388"/>
                    </a:cubicBezTo>
                    <a:cubicBezTo>
                      <a:pt x="186" y="387"/>
                      <a:pt x="187" y="386"/>
                      <a:pt x="188" y="386"/>
                    </a:cubicBezTo>
                    <a:cubicBezTo>
                      <a:pt x="188" y="386"/>
                      <a:pt x="188" y="386"/>
                      <a:pt x="188" y="386"/>
                    </a:cubicBezTo>
                    <a:cubicBezTo>
                      <a:pt x="189" y="386"/>
                      <a:pt x="190" y="387"/>
                      <a:pt x="190" y="388"/>
                    </a:cubicBezTo>
                    <a:cubicBezTo>
                      <a:pt x="190" y="388"/>
                      <a:pt x="190" y="388"/>
                      <a:pt x="190" y="388"/>
                    </a:cubicBezTo>
                    <a:cubicBezTo>
                      <a:pt x="190" y="390"/>
                      <a:pt x="189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lose/>
                    <a:moveTo>
                      <a:pt x="207" y="388"/>
                    </a:moveTo>
                    <a:cubicBezTo>
                      <a:pt x="207" y="387"/>
                      <a:pt x="208" y="386"/>
                      <a:pt x="209" y="386"/>
                    </a:cubicBezTo>
                    <a:cubicBezTo>
                      <a:pt x="209" y="386"/>
                      <a:pt x="209" y="386"/>
                      <a:pt x="209" y="386"/>
                    </a:cubicBezTo>
                    <a:cubicBezTo>
                      <a:pt x="210" y="386"/>
                      <a:pt x="211" y="387"/>
                      <a:pt x="211" y="388"/>
                    </a:cubicBezTo>
                    <a:cubicBezTo>
                      <a:pt x="211" y="388"/>
                      <a:pt x="211" y="388"/>
                      <a:pt x="211" y="388"/>
                    </a:cubicBezTo>
                    <a:cubicBezTo>
                      <a:pt x="211" y="389"/>
                      <a:pt x="210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8" y="390"/>
                      <a:pt x="207" y="389"/>
                      <a:pt x="207" y="388"/>
                    </a:cubicBezTo>
                    <a:close/>
                    <a:moveTo>
                      <a:pt x="181" y="390"/>
                    </a:moveTo>
                    <a:cubicBezTo>
                      <a:pt x="179" y="390"/>
                      <a:pt x="178" y="389"/>
                      <a:pt x="179" y="388"/>
                    </a:cubicBezTo>
                    <a:cubicBezTo>
                      <a:pt x="179" y="388"/>
                      <a:pt x="179" y="388"/>
                      <a:pt x="179" y="388"/>
                    </a:cubicBezTo>
                    <a:cubicBezTo>
                      <a:pt x="179" y="387"/>
                      <a:pt x="180" y="386"/>
                      <a:pt x="181" y="386"/>
                    </a:cubicBezTo>
                    <a:cubicBezTo>
                      <a:pt x="181" y="386"/>
                      <a:pt x="181" y="386"/>
                      <a:pt x="181" y="386"/>
                    </a:cubicBezTo>
                    <a:cubicBezTo>
                      <a:pt x="182" y="386"/>
                      <a:pt x="183" y="387"/>
                      <a:pt x="183" y="388"/>
                    </a:cubicBezTo>
                    <a:cubicBezTo>
                      <a:pt x="183" y="388"/>
                      <a:pt x="183" y="388"/>
                      <a:pt x="183" y="388"/>
                    </a:cubicBezTo>
                    <a:cubicBezTo>
                      <a:pt x="183" y="389"/>
                      <a:pt x="182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lose/>
                    <a:moveTo>
                      <a:pt x="214" y="388"/>
                    </a:moveTo>
                    <a:cubicBezTo>
                      <a:pt x="214" y="386"/>
                      <a:pt x="215" y="385"/>
                      <a:pt x="216" y="385"/>
                    </a:cubicBezTo>
                    <a:cubicBezTo>
                      <a:pt x="216" y="385"/>
                      <a:pt x="216" y="385"/>
                      <a:pt x="216" y="385"/>
                    </a:cubicBezTo>
                    <a:cubicBezTo>
                      <a:pt x="217" y="385"/>
                      <a:pt x="218" y="386"/>
                      <a:pt x="218" y="387"/>
                    </a:cubicBezTo>
                    <a:cubicBezTo>
                      <a:pt x="218" y="387"/>
                      <a:pt x="218" y="387"/>
                      <a:pt x="218" y="387"/>
                    </a:cubicBezTo>
                    <a:cubicBezTo>
                      <a:pt x="219" y="388"/>
                      <a:pt x="218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5" y="389"/>
                      <a:pt x="214" y="389"/>
                      <a:pt x="214" y="388"/>
                    </a:cubicBezTo>
                    <a:close/>
                    <a:moveTo>
                      <a:pt x="173" y="389"/>
                    </a:moveTo>
                    <a:cubicBezTo>
                      <a:pt x="172" y="389"/>
                      <a:pt x="171" y="388"/>
                      <a:pt x="171" y="387"/>
                    </a:cubicBezTo>
                    <a:cubicBezTo>
                      <a:pt x="171" y="387"/>
                      <a:pt x="171" y="387"/>
                      <a:pt x="171" y="387"/>
                    </a:cubicBezTo>
                    <a:cubicBezTo>
                      <a:pt x="171" y="386"/>
                      <a:pt x="173" y="385"/>
                      <a:pt x="174" y="385"/>
                    </a:cubicBezTo>
                    <a:cubicBezTo>
                      <a:pt x="174" y="385"/>
                      <a:pt x="174" y="385"/>
                      <a:pt x="174" y="385"/>
                    </a:cubicBezTo>
                    <a:cubicBezTo>
                      <a:pt x="175" y="385"/>
                      <a:pt x="176" y="386"/>
                      <a:pt x="176" y="388"/>
                    </a:cubicBezTo>
                    <a:cubicBezTo>
                      <a:pt x="176" y="388"/>
                      <a:pt x="176" y="388"/>
                      <a:pt x="176" y="388"/>
                    </a:cubicBezTo>
                    <a:cubicBezTo>
                      <a:pt x="175" y="389"/>
                      <a:pt x="175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lose/>
                    <a:moveTo>
                      <a:pt x="221" y="387"/>
                    </a:moveTo>
                    <a:cubicBezTo>
                      <a:pt x="221" y="386"/>
                      <a:pt x="222" y="385"/>
                      <a:pt x="223" y="384"/>
                    </a:cubicBezTo>
                    <a:cubicBezTo>
                      <a:pt x="223" y="384"/>
                      <a:pt x="223" y="384"/>
                      <a:pt x="223" y="384"/>
                    </a:cubicBezTo>
                    <a:cubicBezTo>
                      <a:pt x="224" y="384"/>
                      <a:pt x="225" y="385"/>
                      <a:pt x="226" y="386"/>
                    </a:cubicBezTo>
                    <a:cubicBezTo>
                      <a:pt x="226" y="386"/>
                      <a:pt x="226" y="386"/>
                      <a:pt x="226" y="386"/>
                    </a:cubicBezTo>
                    <a:cubicBezTo>
                      <a:pt x="226" y="387"/>
                      <a:pt x="225" y="388"/>
                      <a:pt x="224" y="389"/>
                    </a:cubicBezTo>
                    <a:cubicBezTo>
                      <a:pt x="224" y="389"/>
                      <a:pt x="224" y="389"/>
                      <a:pt x="224" y="389"/>
                    </a:cubicBezTo>
                    <a:cubicBezTo>
                      <a:pt x="224" y="389"/>
                      <a:pt x="224" y="389"/>
                      <a:pt x="223" y="389"/>
                    </a:cubicBezTo>
                    <a:cubicBezTo>
                      <a:pt x="223" y="389"/>
                      <a:pt x="223" y="389"/>
                      <a:pt x="223" y="389"/>
                    </a:cubicBezTo>
                    <a:cubicBezTo>
                      <a:pt x="222" y="389"/>
                      <a:pt x="222" y="388"/>
                      <a:pt x="221" y="387"/>
                    </a:cubicBezTo>
                    <a:close/>
                    <a:moveTo>
                      <a:pt x="166" y="388"/>
                    </a:moveTo>
                    <a:cubicBezTo>
                      <a:pt x="165" y="388"/>
                      <a:pt x="164" y="387"/>
                      <a:pt x="164" y="386"/>
                    </a:cubicBezTo>
                    <a:cubicBezTo>
                      <a:pt x="164" y="386"/>
                      <a:pt x="164" y="386"/>
                      <a:pt x="164" y="386"/>
                    </a:cubicBezTo>
                    <a:cubicBezTo>
                      <a:pt x="164" y="385"/>
                      <a:pt x="165" y="384"/>
                      <a:pt x="167" y="384"/>
                    </a:cubicBezTo>
                    <a:cubicBezTo>
                      <a:pt x="167" y="384"/>
                      <a:pt x="167" y="384"/>
                      <a:pt x="167" y="384"/>
                    </a:cubicBezTo>
                    <a:cubicBezTo>
                      <a:pt x="168" y="384"/>
                      <a:pt x="169" y="386"/>
                      <a:pt x="168" y="387"/>
                    </a:cubicBezTo>
                    <a:cubicBezTo>
                      <a:pt x="168" y="387"/>
                      <a:pt x="168" y="387"/>
                      <a:pt x="168" y="387"/>
                    </a:cubicBezTo>
                    <a:cubicBezTo>
                      <a:pt x="168" y="388"/>
                      <a:pt x="167" y="389"/>
                      <a:pt x="166" y="389"/>
                    </a:cubicBezTo>
                    <a:cubicBezTo>
                      <a:pt x="166" y="389"/>
                      <a:pt x="166" y="389"/>
                      <a:pt x="166" y="389"/>
                    </a:cubicBezTo>
                    <a:cubicBezTo>
                      <a:pt x="166" y="389"/>
                      <a:pt x="166" y="389"/>
                      <a:pt x="166" y="388"/>
                    </a:cubicBezTo>
                    <a:close/>
                    <a:moveTo>
                      <a:pt x="229" y="386"/>
                    </a:moveTo>
                    <a:cubicBezTo>
                      <a:pt x="228" y="384"/>
                      <a:pt x="229" y="383"/>
                      <a:pt x="230" y="383"/>
                    </a:cubicBezTo>
                    <a:cubicBezTo>
                      <a:pt x="230" y="383"/>
                      <a:pt x="230" y="383"/>
                      <a:pt x="230" y="383"/>
                    </a:cubicBezTo>
                    <a:cubicBezTo>
                      <a:pt x="231" y="383"/>
                      <a:pt x="232" y="384"/>
                      <a:pt x="233" y="385"/>
                    </a:cubicBezTo>
                    <a:cubicBezTo>
                      <a:pt x="233" y="385"/>
                      <a:pt x="233" y="385"/>
                      <a:pt x="233" y="385"/>
                    </a:cubicBezTo>
                    <a:cubicBezTo>
                      <a:pt x="233" y="386"/>
                      <a:pt x="232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0" y="387"/>
                      <a:pt x="229" y="387"/>
                      <a:pt x="229" y="386"/>
                    </a:cubicBezTo>
                    <a:close/>
                    <a:moveTo>
                      <a:pt x="159" y="387"/>
                    </a:move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8" y="387"/>
                      <a:pt x="157" y="386"/>
                      <a:pt x="157" y="385"/>
                    </a:cubicBezTo>
                    <a:cubicBezTo>
                      <a:pt x="157" y="385"/>
                      <a:pt x="157" y="385"/>
                      <a:pt x="157" y="385"/>
                    </a:cubicBezTo>
                    <a:cubicBezTo>
                      <a:pt x="157" y="384"/>
                      <a:pt x="158" y="383"/>
                      <a:pt x="160" y="383"/>
                    </a:cubicBezTo>
                    <a:cubicBezTo>
                      <a:pt x="160" y="383"/>
                      <a:pt x="160" y="383"/>
                      <a:pt x="160" y="383"/>
                    </a:cubicBezTo>
                    <a:cubicBezTo>
                      <a:pt x="161" y="383"/>
                      <a:pt x="161" y="384"/>
                      <a:pt x="161" y="386"/>
                    </a:cubicBezTo>
                    <a:cubicBezTo>
                      <a:pt x="161" y="386"/>
                      <a:pt x="161" y="386"/>
                      <a:pt x="161" y="386"/>
                    </a:cubicBezTo>
                    <a:cubicBezTo>
                      <a:pt x="161" y="387"/>
                      <a:pt x="160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lose/>
                    <a:moveTo>
                      <a:pt x="236" y="384"/>
                    </a:moveTo>
                    <a:cubicBezTo>
                      <a:pt x="235" y="383"/>
                      <a:pt x="236" y="382"/>
                      <a:pt x="237" y="382"/>
                    </a:cubicBezTo>
                    <a:cubicBezTo>
                      <a:pt x="237" y="382"/>
                      <a:pt x="237" y="382"/>
                      <a:pt x="237" y="382"/>
                    </a:cubicBezTo>
                    <a:cubicBezTo>
                      <a:pt x="238" y="381"/>
                      <a:pt x="239" y="382"/>
                      <a:pt x="240" y="383"/>
                    </a:cubicBezTo>
                    <a:cubicBezTo>
                      <a:pt x="240" y="383"/>
                      <a:pt x="240" y="383"/>
                      <a:pt x="240" y="383"/>
                    </a:cubicBezTo>
                    <a:cubicBezTo>
                      <a:pt x="240" y="384"/>
                      <a:pt x="239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7" y="386"/>
                      <a:pt x="236" y="385"/>
                      <a:pt x="236" y="384"/>
                    </a:cubicBezTo>
                    <a:close/>
                    <a:moveTo>
                      <a:pt x="152" y="386"/>
                    </a:moveTo>
                    <a:cubicBezTo>
                      <a:pt x="151" y="386"/>
                      <a:pt x="150" y="384"/>
                      <a:pt x="150" y="383"/>
                    </a:cubicBezTo>
                    <a:cubicBezTo>
                      <a:pt x="150" y="383"/>
                      <a:pt x="150" y="383"/>
                      <a:pt x="150" y="383"/>
                    </a:cubicBezTo>
                    <a:cubicBezTo>
                      <a:pt x="150" y="382"/>
                      <a:pt x="151" y="381"/>
                      <a:pt x="153" y="382"/>
                    </a:cubicBezTo>
                    <a:cubicBezTo>
                      <a:pt x="153" y="382"/>
                      <a:pt x="153" y="382"/>
                      <a:pt x="153" y="382"/>
                    </a:cubicBezTo>
                    <a:cubicBezTo>
                      <a:pt x="154" y="382"/>
                      <a:pt x="154" y="383"/>
                      <a:pt x="154" y="384"/>
                    </a:cubicBezTo>
                    <a:cubicBezTo>
                      <a:pt x="154" y="384"/>
                      <a:pt x="154" y="384"/>
                      <a:pt x="154" y="384"/>
                    </a:cubicBezTo>
                    <a:cubicBezTo>
                      <a:pt x="154" y="385"/>
                      <a:pt x="153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lose/>
                    <a:moveTo>
                      <a:pt x="243" y="383"/>
                    </a:moveTo>
                    <a:cubicBezTo>
                      <a:pt x="242" y="381"/>
                      <a:pt x="243" y="380"/>
                      <a:pt x="244" y="380"/>
                    </a:cubicBezTo>
                    <a:cubicBezTo>
                      <a:pt x="244" y="380"/>
                      <a:pt x="244" y="380"/>
                      <a:pt x="244" y="380"/>
                    </a:cubicBezTo>
                    <a:cubicBezTo>
                      <a:pt x="245" y="380"/>
                      <a:pt x="246" y="380"/>
                      <a:pt x="247" y="382"/>
                    </a:cubicBezTo>
                    <a:cubicBezTo>
                      <a:pt x="247" y="382"/>
                      <a:pt x="247" y="382"/>
                      <a:pt x="247" y="382"/>
                    </a:cubicBezTo>
                    <a:cubicBezTo>
                      <a:pt x="247" y="383"/>
                      <a:pt x="246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4" y="384"/>
                      <a:pt x="243" y="384"/>
                      <a:pt x="243" y="383"/>
                    </a:cubicBezTo>
                    <a:close/>
                    <a:moveTo>
                      <a:pt x="145" y="384"/>
                    </a:move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3" y="384"/>
                      <a:pt x="143" y="383"/>
                      <a:pt x="143" y="381"/>
                    </a:cubicBezTo>
                    <a:cubicBezTo>
                      <a:pt x="143" y="381"/>
                      <a:pt x="143" y="381"/>
                      <a:pt x="143" y="381"/>
                    </a:cubicBezTo>
                    <a:cubicBezTo>
                      <a:pt x="143" y="380"/>
                      <a:pt x="145" y="380"/>
                      <a:pt x="146" y="380"/>
                    </a:cubicBezTo>
                    <a:cubicBezTo>
                      <a:pt x="146" y="380"/>
                      <a:pt x="146" y="380"/>
                      <a:pt x="146" y="380"/>
                    </a:cubicBezTo>
                    <a:cubicBezTo>
                      <a:pt x="147" y="380"/>
                      <a:pt x="147" y="381"/>
                      <a:pt x="147" y="383"/>
                    </a:cubicBezTo>
                    <a:cubicBezTo>
                      <a:pt x="147" y="383"/>
                      <a:pt x="147" y="383"/>
                      <a:pt x="147" y="383"/>
                    </a:cubicBezTo>
                    <a:cubicBezTo>
                      <a:pt x="147" y="383"/>
                      <a:pt x="146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lose/>
                    <a:moveTo>
                      <a:pt x="250" y="381"/>
                    </a:moveTo>
                    <a:cubicBezTo>
                      <a:pt x="249" y="380"/>
                      <a:pt x="250" y="378"/>
                      <a:pt x="251" y="378"/>
                    </a:cubicBezTo>
                    <a:cubicBezTo>
                      <a:pt x="251" y="378"/>
                      <a:pt x="251" y="378"/>
                      <a:pt x="251" y="378"/>
                    </a:cubicBezTo>
                    <a:cubicBezTo>
                      <a:pt x="252" y="378"/>
                      <a:pt x="253" y="378"/>
                      <a:pt x="254" y="379"/>
                    </a:cubicBezTo>
                    <a:cubicBezTo>
                      <a:pt x="254" y="379"/>
                      <a:pt x="254" y="379"/>
                      <a:pt x="254" y="379"/>
                    </a:cubicBezTo>
                    <a:cubicBezTo>
                      <a:pt x="254" y="381"/>
                      <a:pt x="253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1" y="382"/>
                      <a:pt x="250" y="382"/>
                      <a:pt x="250" y="381"/>
                    </a:cubicBezTo>
                    <a:close/>
                    <a:moveTo>
                      <a:pt x="138" y="382"/>
                    </a:moveTo>
                    <a:cubicBezTo>
                      <a:pt x="136" y="382"/>
                      <a:pt x="136" y="380"/>
                      <a:pt x="136" y="379"/>
                    </a:cubicBezTo>
                    <a:cubicBezTo>
                      <a:pt x="136" y="379"/>
                      <a:pt x="136" y="379"/>
                      <a:pt x="136" y="379"/>
                    </a:cubicBezTo>
                    <a:cubicBezTo>
                      <a:pt x="136" y="378"/>
                      <a:pt x="138" y="378"/>
                      <a:pt x="139" y="378"/>
                    </a:cubicBezTo>
                    <a:cubicBezTo>
                      <a:pt x="139" y="378"/>
                      <a:pt x="139" y="378"/>
                      <a:pt x="139" y="378"/>
                    </a:cubicBezTo>
                    <a:cubicBezTo>
                      <a:pt x="140" y="378"/>
                      <a:pt x="141" y="379"/>
                      <a:pt x="140" y="381"/>
                    </a:cubicBezTo>
                    <a:cubicBezTo>
                      <a:pt x="140" y="381"/>
                      <a:pt x="140" y="381"/>
                      <a:pt x="140" y="381"/>
                    </a:cubicBezTo>
                    <a:cubicBezTo>
                      <a:pt x="140" y="382"/>
                      <a:pt x="139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lose/>
                    <a:moveTo>
                      <a:pt x="256" y="379"/>
                    </a:moveTo>
                    <a:cubicBezTo>
                      <a:pt x="256" y="377"/>
                      <a:pt x="257" y="376"/>
                      <a:pt x="258" y="376"/>
                    </a:cubicBezTo>
                    <a:cubicBezTo>
                      <a:pt x="258" y="376"/>
                      <a:pt x="258" y="376"/>
                      <a:pt x="258" y="376"/>
                    </a:cubicBezTo>
                    <a:cubicBezTo>
                      <a:pt x="259" y="375"/>
                      <a:pt x="260" y="376"/>
                      <a:pt x="260" y="377"/>
                    </a:cubicBezTo>
                    <a:cubicBezTo>
                      <a:pt x="260" y="377"/>
                      <a:pt x="260" y="377"/>
                      <a:pt x="260" y="377"/>
                    </a:cubicBezTo>
                    <a:cubicBezTo>
                      <a:pt x="261" y="378"/>
                      <a:pt x="260" y="379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8" y="380"/>
                      <a:pt x="257" y="379"/>
                      <a:pt x="256" y="379"/>
                    </a:cubicBezTo>
                    <a:close/>
                    <a:moveTo>
                      <a:pt x="131" y="380"/>
                    </a:moveTo>
                    <a:cubicBezTo>
                      <a:pt x="129" y="379"/>
                      <a:pt x="129" y="378"/>
                      <a:pt x="129" y="377"/>
                    </a:cubicBezTo>
                    <a:cubicBezTo>
                      <a:pt x="129" y="377"/>
                      <a:pt x="129" y="377"/>
                      <a:pt x="129" y="377"/>
                    </a:cubicBezTo>
                    <a:cubicBezTo>
                      <a:pt x="130" y="376"/>
                      <a:pt x="131" y="375"/>
                      <a:pt x="132" y="376"/>
                    </a:cubicBezTo>
                    <a:cubicBezTo>
                      <a:pt x="132" y="376"/>
                      <a:pt x="132" y="376"/>
                      <a:pt x="132" y="376"/>
                    </a:cubicBezTo>
                    <a:cubicBezTo>
                      <a:pt x="133" y="376"/>
                      <a:pt x="134" y="377"/>
                      <a:pt x="133" y="378"/>
                    </a:cubicBezTo>
                    <a:cubicBezTo>
                      <a:pt x="133" y="378"/>
                      <a:pt x="133" y="378"/>
                      <a:pt x="133" y="378"/>
                    </a:cubicBezTo>
                    <a:cubicBezTo>
                      <a:pt x="133" y="379"/>
                      <a:pt x="132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lose/>
                    <a:moveTo>
                      <a:pt x="263" y="376"/>
                    </a:moveTo>
                    <a:cubicBezTo>
                      <a:pt x="263" y="375"/>
                      <a:pt x="263" y="374"/>
                      <a:pt x="264" y="373"/>
                    </a:cubicBezTo>
                    <a:cubicBezTo>
                      <a:pt x="264" y="373"/>
                      <a:pt x="264" y="373"/>
                      <a:pt x="264" y="373"/>
                    </a:cubicBezTo>
                    <a:cubicBezTo>
                      <a:pt x="266" y="373"/>
                      <a:pt x="267" y="373"/>
                      <a:pt x="267" y="375"/>
                    </a:cubicBezTo>
                    <a:cubicBezTo>
                      <a:pt x="267" y="375"/>
                      <a:pt x="267" y="375"/>
                      <a:pt x="267" y="375"/>
                    </a:cubicBezTo>
                    <a:cubicBezTo>
                      <a:pt x="268" y="376"/>
                      <a:pt x="267" y="377"/>
                      <a:pt x="266" y="377"/>
                    </a:cubicBezTo>
                    <a:cubicBezTo>
                      <a:pt x="266" y="377"/>
                      <a:pt x="266" y="377"/>
                      <a:pt x="266" y="377"/>
                    </a:cubicBezTo>
                    <a:cubicBezTo>
                      <a:pt x="266" y="377"/>
                      <a:pt x="266" y="377"/>
                      <a:pt x="265" y="377"/>
                    </a:cubicBezTo>
                    <a:cubicBezTo>
                      <a:pt x="265" y="377"/>
                      <a:pt x="265" y="377"/>
                      <a:pt x="265" y="377"/>
                    </a:cubicBezTo>
                    <a:cubicBezTo>
                      <a:pt x="264" y="377"/>
                      <a:pt x="264" y="377"/>
                      <a:pt x="263" y="376"/>
                    </a:cubicBezTo>
                    <a:close/>
                    <a:moveTo>
                      <a:pt x="124" y="377"/>
                    </a:moveTo>
                    <a:cubicBezTo>
                      <a:pt x="123" y="377"/>
                      <a:pt x="122" y="375"/>
                      <a:pt x="123" y="374"/>
                    </a:cubicBezTo>
                    <a:cubicBezTo>
                      <a:pt x="123" y="374"/>
                      <a:pt x="123" y="374"/>
                      <a:pt x="123" y="374"/>
                    </a:cubicBezTo>
                    <a:cubicBezTo>
                      <a:pt x="123" y="373"/>
                      <a:pt x="124" y="373"/>
                      <a:pt x="125" y="373"/>
                    </a:cubicBezTo>
                    <a:cubicBezTo>
                      <a:pt x="125" y="373"/>
                      <a:pt x="125" y="373"/>
                      <a:pt x="125" y="373"/>
                    </a:cubicBezTo>
                    <a:cubicBezTo>
                      <a:pt x="126" y="374"/>
                      <a:pt x="127" y="375"/>
                      <a:pt x="126" y="376"/>
                    </a:cubicBezTo>
                    <a:cubicBezTo>
                      <a:pt x="126" y="376"/>
                      <a:pt x="126" y="376"/>
                      <a:pt x="126" y="376"/>
                    </a:cubicBezTo>
                    <a:cubicBezTo>
                      <a:pt x="126" y="377"/>
                      <a:pt x="125" y="377"/>
                      <a:pt x="125" y="377"/>
                    </a:cubicBezTo>
                    <a:cubicBezTo>
                      <a:pt x="125" y="377"/>
                      <a:pt x="125" y="377"/>
                      <a:pt x="125" y="377"/>
                    </a:cubicBezTo>
                    <a:cubicBezTo>
                      <a:pt x="124" y="377"/>
                      <a:pt x="124" y="377"/>
                      <a:pt x="124" y="377"/>
                    </a:cubicBezTo>
                    <a:close/>
                    <a:moveTo>
                      <a:pt x="270" y="373"/>
                    </a:moveTo>
                    <a:cubicBezTo>
                      <a:pt x="270" y="372"/>
                      <a:pt x="270" y="371"/>
                      <a:pt x="271" y="371"/>
                    </a:cubicBezTo>
                    <a:cubicBezTo>
                      <a:pt x="271" y="371"/>
                      <a:pt x="271" y="371"/>
                      <a:pt x="271" y="371"/>
                    </a:cubicBezTo>
                    <a:cubicBezTo>
                      <a:pt x="272" y="370"/>
                      <a:pt x="273" y="371"/>
                      <a:pt x="274" y="372"/>
                    </a:cubicBezTo>
                    <a:cubicBezTo>
                      <a:pt x="274" y="372"/>
                      <a:pt x="274" y="372"/>
                      <a:pt x="274" y="372"/>
                    </a:cubicBezTo>
                    <a:cubicBezTo>
                      <a:pt x="274" y="373"/>
                      <a:pt x="274" y="374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1" y="375"/>
                      <a:pt x="270" y="374"/>
                      <a:pt x="270" y="373"/>
                    </a:cubicBezTo>
                    <a:close/>
                    <a:moveTo>
                      <a:pt x="117" y="374"/>
                    </a:moveTo>
                    <a:cubicBezTo>
                      <a:pt x="116" y="374"/>
                      <a:pt x="115" y="373"/>
                      <a:pt x="116" y="372"/>
                    </a:cubicBezTo>
                    <a:cubicBezTo>
                      <a:pt x="116" y="372"/>
                      <a:pt x="116" y="372"/>
                      <a:pt x="116" y="372"/>
                    </a:cubicBezTo>
                    <a:cubicBezTo>
                      <a:pt x="116" y="370"/>
                      <a:pt x="118" y="370"/>
                      <a:pt x="119" y="370"/>
                    </a:cubicBezTo>
                    <a:cubicBezTo>
                      <a:pt x="119" y="370"/>
                      <a:pt x="119" y="370"/>
                      <a:pt x="119" y="370"/>
                    </a:cubicBezTo>
                    <a:cubicBezTo>
                      <a:pt x="120" y="371"/>
                      <a:pt x="120" y="372"/>
                      <a:pt x="120" y="373"/>
                    </a:cubicBezTo>
                    <a:cubicBezTo>
                      <a:pt x="120" y="373"/>
                      <a:pt x="120" y="373"/>
                      <a:pt x="120" y="373"/>
                    </a:cubicBezTo>
                    <a:cubicBezTo>
                      <a:pt x="119" y="374"/>
                      <a:pt x="119" y="375"/>
                      <a:pt x="118" y="375"/>
                    </a:cubicBezTo>
                    <a:cubicBezTo>
                      <a:pt x="118" y="375"/>
                      <a:pt x="118" y="375"/>
                      <a:pt x="118" y="375"/>
                    </a:cubicBezTo>
                    <a:cubicBezTo>
                      <a:pt x="118" y="375"/>
                      <a:pt x="117" y="374"/>
                      <a:pt x="117" y="374"/>
                    </a:cubicBezTo>
                    <a:close/>
                    <a:moveTo>
                      <a:pt x="277" y="370"/>
                    </a:moveTo>
                    <a:cubicBezTo>
                      <a:pt x="276" y="369"/>
                      <a:pt x="276" y="368"/>
                      <a:pt x="278" y="368"/>
                    </a:cubicBezTo>
                    <a:cubicBezTo>
                      <a:pt x="278" y="368"/>
                      <a:pt x="278" y="368"/>
                      <a:pt x="278" y="368"/>
                    </a:cubicBezTo>
                    <a:cubicBezTo>
                      <a:pt x="279" y="367"/>
                      <a:pt x="280" y="368"/>
                      <a:pt x="280" y="369"/>
                    </a:cubicBezTo>
                    <a:cubicBezTo>
                      <a:pt x="280" y="369"/>
                      <a:pt x="280" y="369"/>
                      <a:pt x="280" y="369"/>
                    </a:cubicBezTo>
                    <a:cubicBezTo>
                      <a:pt x="281" y="370"/>
                      <a:pt x="280" y="371"/>
                      <a:pt x="279" y="371"/>
                    </a:cubicBezTo>
                    <a:cubicBezTo>
                      <a:pt x="279" y="371"/>
                      <a:pt x="279" y="371"/>
                      <a:pt x="279" y="371"/>
                    </a:cubicBezTo>
                    <a:cubicBezTo>
                      <a:pt x="279" y="372"/>
                      <a:pt x="279" y="372"/>
                      <a:pt x="278" y="372"/>
                    </a:cubicBezTo>
                    <a:cubicBezTo>
                      <a:pt x="278" y="372"/>
                      <a:pt x="278" y="372"/>
                      <a:pt x="278" y="372"/>
                    </a:cubicBezTo>
                    <a:cubicBezTo>
                      <a:pt x="278" y="372"/>
                      <a:pt x="277" y="371"/>
                      <a:pt x="277" y="370"/>
                    </a:cubicBezTo>
                    <a:close/>
                    <a:moveTo>
                      <a:pt x="110" y="371"/>
                    </a:moveTo>
                    <a:cubicBezTo>
                      <a:pt x="109" y="371"/>
                      <a:pt x="109" y="370"/>
                      <a:pt x="109" y="368"/>
                    </a:cubicBezTo>
                    <a:cubicBezTo>
                      <a:pt x="109" y="368"/>
                      <a:pt x="109" y="368"/>
                      <a:pt x="109" y="368"/>
                    </a:cubicBezTo>
                    <a:cubicBezTo>
                      <a:pt x="110" y="367"/>
                      <a:pt x="111" y="367"/>
                      <a:pt x="112" y="367"/>
                    </a:cubicBezTo>
                    <a:cubicBezTo>
                      <a:pt x="112" y="367"/>
                      <a:pt x="112" y="367"/>
                      <a:pt x="112" y="367"/>
                    </a:cubicBezTo>
                    <a:cubicBezTo>
                      <a:pt x="113" y="368"/>
                      <a:pt x="114" y="369"/>
                      <a:pt x="113" y="370"/>
                    </a:cubicBezTo>
                    <a:cubicBezTo>
                      <a:pt x="113" y="370"/>
                      <a:pt x="113" y="370"/>
                      <a:pt x="113" y="370"/>
                    </a:cubicBezTo>
                    <a:cubicBezTo>
                      <a:pt x="113" y="371"/>
                      <a:pt x="112" y="371"/>
                      <a:pt x="111" y="371"/>
                    </a:cubicBezTo>
                    <a:cubicBezTo>
                      <a:pt x="111" y="371"/>
                      <a:pt x="111" y="371"/>
                      <a:pt x="111" y="371"/>
                    </a:cubicBezTo>
                    <a:cubicBezTo>
                      <a:pt x="111" y="371"/>
                      <a:pt x="111" y="371"/>
                      <a:pt x="110" y="371"/>
                    </a:cubicBezTo>
                    <a:close/>
                    <a:moveTo>
                      <a:pt x="283" y="367"/>
                    </a:moveTo>
                    <a:cubicBezTo>
                      <a:pt x="282" y="366"/>
                      <a:pt x="283" y="365"/>
                      <a:pt x="284" y="364"/>
                    </a:cubicBezTo>
                    <a:cubicBezTo>
                      <a:pt x="284" y="364"/>
                      <a:pt x="284" y="364"/>
                      <a:pt x="284" y="364"/>
                    </a:cubicBezTo>
                    <a:cubicBezTo>
                      <a:pt x="285" y="364"/>
                      <a:pt x="286" y="364"/>
                      <a:pt x="287" y="365"/>
                    </a:cubicBezTo>
                    <a:cubicBezTo>
                      <a:pt x="287" y="365"/>
                      <a:pt x="287" y="365"/>
                      <a:pt x="287" y="365"/>
                    </a:cubicBezTo>
                    <a:cubicBezTo>
                      <a:pt x="287" y="366"/>
                      <a:pt x="287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5" y="368"/>
                      <a:pt x="285" y="368"/>
                    </a:cubicBezTo>
                    <a:cubicBezTo>
                      <a:pt x="285" y="368"/>
                      <a:pt x="285" y="368"/>
                      <a:pt x="285" y="368"/>
                    </a:cubicBezTo>
                    <a:cubicBezTo>
                      <a:pt x="284" y="368"/>
                      <a:pt x="283" y="368"/>
                      <a:pt x="283" y="367"/>
                    </a:cubicBezTo>
                    <a:close/>
                    <a:moveTo>
                      <a:pt x="104" y="368"/>
                    </a:moveTo>
                    <a:cubicBezTo>
                      <a:pt x="103" y="367"/>
                      <a:pt x="102" y="366"/>
                      <a:pt x="103" y="365"/>
                    </a:cubicBezTo>
                    <a:cubicBezTo>
                      <a:pt x="103" y="365"/>
                      <a:pt x="103" y="365"/>
                      <a:pt x="103" y="365"/>
                    </a:cubicBezTo>
                    <a:cubicBezTo>
                      <a:pt x="103" y="364"/>
                      <a:pt x="105" y="364"/>
                      <a:pt x="106" y="364"/>
                    </a:cubicBezTo>
                    <a:cubicBezTo>
                      <a:pt x="106" y="364"/>
                      <a:pt x="106" y="364"/>
                      <a:pt x="106" y="364"/>
                    </a:cubicBezTo>
                    <a:cubicBezTo>
                      <a:pt x="107" y="365"/>
                      <a:pt x="107" y="366"/>
                      <a:pt x="107" y="367"/>
                    </a:cubicBezTo>
                    <a:cubicBezTo>
                      <a:pt x="107" y="367"/>
                      <a:pt x="107" y="367"/>
                      <a:pt x="107" y="367"/>
                    </a:cubicBezTo>
                    <a:cubicBezTo>
                      <a:pt x="106" y="368"/>
                      <a:pt x="106" y="368"/>
                      <a:pt x="105" y="368"/>
                    </a:cubicBezTo>
                    <a:cubicBezTo>
                      <a:pt x="105" y="368"/>
                      <a:pt x="105" y="368"/>
                      <a:pt x="105" y="368"/>
                    </a:cubicBezTo>
                    <a:cubicBezTo>
                      <a:pt x="104" y="368"/>
                      <a:pt x="104" y="368"/>
                      <a:pt x="104" y="368"/>
                    </a:cubicBezTo>
                    <a:close/>
                    <a:moveTo>
                      <a:pt x="289" y="364"/>
                    </a:moveTo>
                    <a:cubicBezTo>
                      <a:pt x="289" y="363"/>
                      <a:pt x="289" y="362"/>
                      <a:pt x="290" y="361"/>
                    </a:cubicBezTo>
                    <a:cubicBezTo>
                      <a:pt x="290" y="361"/>
                      <a:pt x="290" y="361"/>
                      <a:pt x="290" y="361"/>
                    </a:cubicBezTo>
                    <a:cubicBezTo>
                      <a:pt x="291" y="360"/>
                      <a:pt x="292" y="361"/>
                      <a:pt x="293" y="362"/>
                    </a:cubicBezTo>
                    <a:cubicBezTo>
                      <a:pt x="293" y="362"/>
                      <a:pt x="293" y="362"/>
                      <a:pt x="293" y="362"/>
                    </a:cubicBezTo>
                    <a:cubicBezTo>
                      <a:pt x="294" y="363"/>
                      <a:pt x="293" y="364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1" y="365"/>
                    </a:cubicBezTo>
                    <a:cubicBezTo>
                      <a:pt x="291" y="365"/>
                      <a:pt x="291" y="365"/>
                      <a:pt x="291" y="365"/>
                    </a:cubicBezTo>
                    <a:cubicBezTo>
                      <a:pt x="290" y="365"/>
                      <a:pt x="290" y="365"/>
                      <a:pt x="289" y="364"/>
                    </a:cubicBezTo>
                    <a:close/>
                    <a:moveTo>
                      <a:pt x="97" y="364"/>
                    </a:moveTo>
                    <a:cubicBezTo>
                      <a:pt x="96" y="364"/>
                      <a:pt x="96" y="363"/>
                      <a:pt x="97" y="362"/>
                    </a:cubicBezTo>
                    <a:cubicBezTo>
                      <a:pt x="97" y="362"/>
                      <a:pt x="97" y="362"/>
                      <a:pt x="97" y="362"/>
                    </a:cubicBezTo>
                    <a:cubicBezTo>
                      <a:pt x="97" y="361"/>
                      <a:pt x="99" y="360"/>
                      <a:pt x="100" y="361"/>
                    </a:cubicBezTo>
                    <a:cubicBezTo>
                      <a:pt x="100" y="361"/>
                      <a:pt x="100" y="361"/>
                      <a:pt x="100" y="361"/>
                    </a:cubicBezTo>
                    <a:cubicBezTo>
                      <a:pt x="101" y="361"/>
                      <a:pt x="101" y="363"/>
                      <a:pt x="100" y="364"/>
                    </a:cubicBezTo>
                    <a:cubicBezTo>
                      <a:pt x="100" y="364"/>
                      <a:pt x="100" y="364"/>
                      <a:pt x="100" y="364"/>
                    </a:cubicBezTo>
                    <a:cubicBezTo>
                      <a:pt x="100" y="364"/>
                      <a:pt x="99" y="365"/>
                      <a:pt x="98" y="365"/>
                    </a:cubicBezTo>
                    <a:cubicBezTo>
                      <a:pt x="98" y="365"/>
                      <a:pt x="98" y="365"/>
                      <a:pt x="98" y="365"/>
                    </a:cubicBezTo>
                    <a:cubicBezTo>
                      <a:pt x="98" y="365"/>
                      <a:pt x="98" y="365"/>
                      <a:pt x="97" y="364"/>
                    </a:cubicBezTo>
                    <a:close/>
                    <a:moveTo>
                      <a:pt x="296" y="360"/>
                    </a:moveTo>
                    <a:cubicBezTo>
                      <a:pt x="295" y="359"/>
                      <a:pt x="295" y="358"/>
                      <a:pt x="296" y="357"/>
                    </a:cubicBezTo>
                    <a:cubicBezTo>
                      <a:pt x="296" y="357"/>
                      <a:pt x="296" y="357"/>
                      <a:pt x="296" y="357"/>
                    </a:cubicBezTo>
                    <a:cubicBezTo>
                      <a:pt x="297" y="357"/>
                      <a:pt x="299" y="357"/>
                      <a:pt x="299" y="358"/>
                    </a:cubicBezTo>
                    <a:cubicBezTo>
                      <a:pt x="299" y="358"/>
                      <a:pt x="299" y="358"/>
                      <a:pt x="299" y="358"/>
                    </a:cubicBezTo>
                    <a:cubicBezTo>
                      <a:pt x="300" y="359"/>
                      <a:pt x="299" y="360"/>
                      <a:pt x="299" y="361"/>
                    </a:cubicBezTo>
                    <a:cubicBezTo>
                      <a:pt x="299" y="361"/>
                      <a:pt x="299" y="361"/>
                      <a:pt x="299" y="361"/>
                    </a:cubicBezTo>
                    <a:cubicBezTo>
                      <a:pt x="298" y="361"/>
                      <a:pt x="298" y="361"/>
                      <a:pt x="297" y="361"/>
                    </a:cubicBezTo>
                    <a:cubicBezTo>
                      <a:pt x="297" y="361"/>
                      <a:pt x="297" y="361"/>
                      <a:pt x="297" y="361"/>
                    </a:cubicBezTo>
                    <a:cubicBezTo>
                      <a:pt x="297" y="361"/>
                      <a:pt x="296" y="361"/>
                      <a:pt x="296" y="360"/>
                    </a:cubicBezTo>
                    <a:close/>
                    <a:moveTo>
                      <a:pt x="91" y="361"/>
                    </a:moveTo>
                    <a:cubicBezTo>
                      <a:pt x="90" y="360"/>
                      <a:pt x="90" y="359"/>
                      <a:pt x="91" y="358"/>
                    </a:cubicBezTo>
                    <a:cubicBezTo>
                      <a:pt x="91" y="358"/>
                      <a:pt x="91" y="358"/>
                      <a:pt x="91" y="358"/>
                    </a:cubicBezTo>
                    <a:cubicBezTo>
                      <a:pt x="91" y="357"/>
                      <a:pt x="92" y="356"/>
                      <a:pt x="93" y="357"/>
                    </a:cubicBezTo>
                    <a:cubicBezTo>
                      <a:pt x="93" y="357"/>
                      <a:pt x="93" y="357"/>
                      <a:pt x="93" y="357"/>
                    </a:cubicBezTo>
                    <a:cubicBezTo>
                      <a:pt x="94" y="358"/>
                      <a:pt x="95" y="359"/>
                      <a:pt x="94" y="360"/>
                    </a:cubicBezTo>
                    <a:cubicBezTo>
                      <a:pt x="94" y="360"/>
                      <a:pt x="94" y="360"/>
                      <a:pt x="94" y="360"/>
                    </a:cubicBezTo>
                    <a:cubicBezTo>
                      <a:pt x="94" y="361"/>
                      <a:pt x="93" y="361"/>
                      <a:pt x="92" y="361"/>
                    </a:cubicBezTo>
                    <a:cubicBezTo>
                      <a:pt x="92" y="361"/>
                      <a:pt x="92" y="361"/>
                      <a:pt x="92" y="361"/>
                    </a:cubicBezTo>
                    <a:cubicBezTo>
                      <a:pt x="92" y="361"/>
                      <a:pt x="92" y="361"/>
                      <a:pt x="91" y="361"/>
                    </a:cubicBezTo>
                    <a:close/>
                    <a:moveTo>
                      <a:pt x="302" y="356"/>
                    </a:moveTo>
                    <a:cubicBezTo>
                      <a:pt x="301" y="355"/>
                      <a:pt x="301" y="354"/>
                      <a:pt x="302" y="353"/>
                    </a:cubicBezTo>
                    <a:cubicBezTo>
                      <a:pt x="302" y="353"/>
                      <a:pt x="302" y="353"/>
                      <a:pt x="302" y="353"/>
                    </a:cubicBezTo>
                    <a:cubicBezTo>
                      <a:pt x="303" y="353"/>
                      <a:pt x="305" y="353"/>
                      <a:pt x="305" y="354"/>
                    </a:cubicBezTo>
                    <a:cubicBezTo>
                      <a:pt x="305" y="354"/>
                      <a:pt x="305" y="354"/>
                      <a:pt x="305" y="354"/>
                    </a:cubicBezTo>
                    <a:cubicBezTo>
                      <a:pt x="306" y="355"/>
                      <a:pt x="306" y="356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4" y="357"/>
                      <a:pt x="304" y="357"/>
                      <a:pt x="303" y="357"/>
                    </a:cubicBezTo>
                    <a:cubicBezTo>
                      <a:pt x="303" y="357"/>
                      <a:pt x="303" y="357"/>
                      <a:pt x="303" y="357"/>
                    </a:cubicBezTo>
                    <a:cubicBezTo>
                      <a:pt x="303" y="357"/>
                      <a:pt x="302" y="357"/>
                      <a:pt x="302" y="356"/>
                    </a:cubicBezTo>
                    <a:close/>
                    <a:moveTo>
                      <a:pt x="85" y="357"/>
                    </a:moveTo>
                    <a:cubicBezTo>
                      <a:pt x="84" y="356"/>
                      <a:pt x="84" y="355"/>
                      <a:pt x="85" y="354"/>
                    </a:cubicBezTo>
                    <a:cubicBezTo>
                      <a:pt x="85" y="354"/>
                      <a:pt x="85" y="354"/>
                      <a:pt x="85" y="354"/>
                    </a:cubicBezTo>
                    <a:cubicBezTo>
                      <a:pt x="85" y="353"/>
                      <a:pt x="86" y="352"/>
                      <a:pt x="87" y="353"/>
                    </a:cubicBezTo>
                    <a:cubicBezTo>
                      <a:pt x="87" y="353"/>
                      <a:pt x="87" y="353"/>
                      <a:pt x="87" y="353"/>
                    </a:cubicBezTo>
                    <a:cubicBezTo>
                      <a:pt x="88" y="354"/>
                      <a:pt x="89" y="355"/>
                      <a:pt x="88" y="356"/>
                    </a:cubicBezTo>
                    <a:cubicBezTo>
                      <a:pt x="88" y="356"/>
                      <a:pt x="88" y="356"/>
                      <a:pt x="88" y="356"/>
                    </a:cubicBezTo>
                    <a:cubicBezTo>
                      <a:pt x="88" y="357"/>
                      <a:pt x="87" y="357"/>
                      <a:pt x="86" y="357"/>
                    </a:cubicBezTo>
                    <a:cubicBezTo>
                      <a:pt x="86" y="357"/>
                      <a:pt x="86" y="357"/>
                      <a:pt x="86" y="357"/>
                    </a:cubicBezTo>
                    <a:cubicBezTo>
                      <a:pt x="86" y="357"/>
                      <a:pt x="85" y="357"/>
                      <a:pt x="85" y="357"/>
                    </a:cubicBezTo>
                    <a:close/>
                    <a:moveTo>
                      <a:pt x="308" y="352"/>
                    </a:moveTo>
                    <a:cubicBezTo>
                      <a:pt x="307" y="351"/>
                      <a:pt x="307" y="350"/>
                      <a:pt x="308" y="349"/>
                    </a:cubicBezTo>
                    <a:cubicBezTo>
                      <a:pt x="308" y="349"/>
                      <a:pt x="308" y="349"/>
                      <a:pt x="308" y="349"/>
                    </a:cubicBezTo>
                    <a:cubicBezTo>
                      <a:pt x="309" y="349"/>
                      <a:pt x="310" y="349"/>
                      <a:pt x="311" y="350"/>
                    </a:cubicBezTo>
                    <a:cubicBezTo>
                      <a:pt x="311" y="350"/>
                      <a:pt x="311" y="350"/>
                      <a:pt x="311" y="350"/>
                    </a:cubicBezTo>
                    <a:cubicBezTo>
                      <a:pt x="312" y="351"/>
                      <a:pt x="312" y="352"/>
                      <a:pt x="311" y="353"/>
                    </a:cubicBezTo>
                    <a:cubicBezTo>
                      <a:pt x="311" y="353"/>
                      <a:pt x="311" y="353"/>
                      <a:pt x="311" y="353"/>
                    </a:cubicBezTo>
                    <a:cubicBezTo>
                      <a:pt x="310" y="353"/>
                      <a:pt x="310" y="353"/>
                      <a:pt x="309" y="353"/>
                    </a:cubicBezTo>
                    <a:cubicBezTo>
                      <a:pt x="309" y="353"/>
                      <a:pt x="309" y="353"/>
                      <a:pt x="309" y="353"/>
                    </a:cubicBezTo>
                    <a:cubicBezTo>
                      <a:pt x="309" y="353"/>
                      <a:pt x="308" y="353"/>
                      <a:pt x="308" y="352"/>
                    </a:cubicBezTo>
                    <a:close/>
                    <a:moveTo>
                      <a:pt x="79" y="352"/>
                    </a:moveTo>
                    <a:cubicBezTo>
                      <a:pt x="78" y="352"/>
                      <a:pt x="78" y="350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8"/>
                      <a:pt x="81" y="348"/>
                      <a:pt x="82" y="349"/>
                    </a:cubicBezTo>
                    <a:cubicBezTo>
                      <a:pt x="82" y="349"/>
                      <a:pt x="82" y="349"/>
                      <a:pt x="82" y="349"/>
                    </a:cubicBezTo>
                    <a:cubicBezTo>
                      <a:pt x="83" y="350"/>
                      <a:pt x="83" y="351"/>
                      <a:pt x="82" y="352"/>
                    </a:cubicBezTo>
                    <a:cubicBezTo>
                      <a:pt x="82" y="352"/>
                      <a:pt x="82" y="352"/>
                      <a:pt x="82" y="352"/>
                    </a:cubicBezTo>
                    <a:cubicBezTo>
                      <a:pt x="82" y="353"/>
                      <a:pt x="81" y="353"/>
                      <a:pt x="80" y="353"/>
                    </a:cubicBezTo>
                    <a:cubicBezTo>
                      <a:pt x="80" y="353"/>
                      <a:pt x="80" y="353"/>
                      <a:pt x="80" y="353"/>
                    </a:cubicBezTo>
                    <a:cubicBezTo>
                      <a:pt x="80" y="353"/>
                      <a:pt x="80" y="353"/>
                      <a:pt x="79" y="352"/>
                    </a:cubicBezTo>
                    <a:close/>
                    <a:moveTo>
                      <a:pt x="313" y="348"/>
                    </a:moveTo>
                    <a:cubicBezTo>
                      <a:pt x="313" y="347"/>
                      <a:pt x="313" y="346"/>
                      <a:pt x="314" y="345"/>
                    </a:cubicBezTo>
                    <a:cubicBezTo>
                      <a:pt x="314" y="345"/>
                      <a:pt x="314" y="345"/>
                      <a:pt x="314" y="345"/>
                    </a:cubicBezTo>
                    <a:cubicBezTo>
                      <a:pt x="315" y="344"/>
                      <a:pt x="316" y="344"/>
                      <a:pt x="317" y="345"/>
                    </a:cubicBezTo>
                    <a:cubicBezTo>
                      <a:pt x="317" y="345"/>
                      <a:pt x="317" y="345"/>
                      <a:pt x="317" y="345"/>
                    </a:cubicBezTo>
                    <a:cubicBezTo>
                      <a:pt x="317" y="346"/>
                      <a:pt x="317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9"/>
                      <a:pt x="315" y="349"/>
                      <a:pt x="315" y="349"/>
                    </a:cubicBezTo>
                    <a:cubicBezTo>
                      <a:pt x="315" y="349"/>
                      <a:pt x="315" y="349"/>
                      <a:pt x="315" y="349"/>
                    </a:cubicBezTo>
                    <a:cubicBezTo>
                      <a:pt x="314" y="349"/>
                      <a:pt x="314" y="348"/>
                      <a:pt x="313" y="348"/>
                    </a:cubicBezTo>
                    <a:close/>
                    <a:moveTo>
                      <a:pt x="73" y="348"/>
                    </a:moveTo>
                    <a:cubicBezTo>
                      <a:pt x="72" y="347"/>
                      <a:pt x="72" y="346"/>
                      <a:pt x="73" y="345"/>
                    </a:cubicBezTo>
                    <a:cubicBezTo>
                      <a:pt x="73" y="345"/>
                      <a:pt x="73" y="345"/>
                      <a:pt x="73" y="345"/>
                    </a:cubicBezTo>
                    <a:cubicBezTo>
                      <a:pt x="74" y="344"/>
                      <a:pt x="75" y="344"/>
                      <a:pt x="76" y="345"/>
                    </a:cubicBezTo>
                    <a:cubicBezTo>
                      <a:pt x="76" y="345"/>
                      <a:pt x="76" y="345"/>
                      <a:pt x="76" y="345"/>
                    </a:cubicBezTo>
                    <a:cubicBezTo>
                      <a:pt x="77" y="345"/>
                      <a:pt x="77" y="347"/>
                      <a:pt x="76" y="348"/>
                    </a:cubicBezTo>
                    <a:cubicBezTo>
                      <a:pt x="76" y="348"/>
                      <a:pt x="76" y="348"/>
                      <a:pt x="76" y="348"/>
                    </a:cubicBezTo>
                    <a:cubicBezTo>
                      <a:pt x="76" y="348"/>
                      <a:pt x="75" y="348"/>
                      <a:pt x="75" y="348"/>
                    </a:cubicBezTo>
                    <a:cubicBezTo>
                      <a:pt x="75" y="348"/>
                      <a:pt x="75" y="348"/>
                      <a:pt x="75" y="348"/>
                    </a:cubicBezTo>
                    <a:cubicBezTo>
                      <a:pt x="74" y="348"/>
                      <a:pt x="74" y="348"/>
                      <a:pt x="73" y="348"/>
                    </a:cubicBezTo>
                    <a:close/>
                    <a:moveTo>
                      <a:pt x="319" y="343"/>
                    </a:moveTo>
                    <a:cubicBezTo>
                      <a:pt x="318" y="343"/>
                      <a:pt x="318" y="341"/>
                      <a:pt x="319" y="340"/>
                    </a:cubicBezTo>
                    <a:cubicBezTo>
                      <a:pt x="319" y="340"/>
                      <a:pt x="319" y="340"/>
                      <a:pt x="319" y="340"/>
                    </a:cubicBezTo>
                    <a:cubicBezTo>
                      <a:pt x="320" y="340"/>
                      <a:pt x="321" y="340"/>
                      <a:pt x="322" y="341"/>
                    </a:cubicBezTo>
                    <a:cubicBezTo>
                      <a:pt x="322" y="341"/>
                      <a:pt x="322" y="341"/>
                      <a:pt x="322" y="341"/>
                    </a:cubicBezTo>
                    <a:cubicBezTo>
                      <a:pt x="323" y="342"/>
                      <a:pt x="323" y="343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1" y="344"/>
                      <a:pt x="321" y="344"/>
                    </a:cubicBezTo>
                    <a:cubicBezTo>
                      <a:pt x="321" y="344"/>
                      <a:pt x="321" y="344"/>
                      <a:pt x="321" y="344"/>
                    </a:cubicBezTo>
                    <a:cubicBezTo>
                      <a:pt x="320" y="344"/>
                      <a:pt x="319" y="344"/>
                      <a:pt x="319" y="343"/>
                    </a:cubicBezTo>
                    <a:close/>
                    <a:moveTo>
                      <a:pt x="68" y="343"/>
                    </a:moveTo>
                    <a:cubicBezTo>
                      <a:pt x="67" y="342"/>
                      <a:pt x="67" y="341"/>
                      <a:pt x="68" y="340"/>
                    </a:cubicBezTo>
                    <a:cubicBezTo>
                      <a:pt x="68" y="340"/>
                      <a:pt x="68" y="340"/>
                      <a:pt x="68" y="340"/>
                    </a:cubicBezTo>
                    <a:cubicBezTo>
                      <a:pt x="68" y="339"/>
                      <a:pt x="70" y="339"/>
                      <a:pt x="70" y="340"/>
                    </a:cubicBezTo>
                    <a:cubicBezTo>
                      <a:pt x="70" y="340"/>
                      <a:pt x="70" y="340"/>
                      <a:pt x="70" y="340"/>
                    </a:cubicBezTo>
                    <a:cubicBezTo>
                      <a:pt x="71" y="341"/>
                      <a:pt x="71" y="342"/>
                      <a:pt x="71" y="343"/>
                    </a:cubicBezTo>
                    <a:cubicBezTo>
                      <a:pt x="71" y="343"/>
                      <a:pt x="71" y="343"/>
                      <a:pt x="71" y="343"/>
                    </a:cubicBezTo>
                    <a:cubicBezTo>
                      <a:pt x="70" y="344"/>
                      <a:pt x="70" y="344"/>
                      <a:pt x="69" y="344"/>
                    </a:cubicBezTo>
                    <a:cubicBezTo>
                      <a:pt x="69" y="344"/>
                      <a:pt x="69" y="344"/>
                      <a:pt x="69" y="344"/>
                    </a:cubicBezTo>
                    <a:cubicBezTo>
                      <a:pt x="69" y="344"/>
                      <a:pt x="68" y="344"/>
                      <a:pt x="68" y="343"/>
                    </a:cubicBezTo>
                    <a:close/>
                    <a:moveTo>
                      <a:pt x="324" y="339"/>
                    </a:moveTo>
                    <a:cubicBezTo>
                      <a:pt x="324" y="338"/>
                      <a:pt x="324" y="336"/>
                      <a:pt x="325" y="336"/>
                    </a:cubicBezTo>
                    <a:cubicBezTo>
                      <a:pt x="325" y="336"/>
                      <a:pt x="325" y="336"/>
                      <a:pt x="325" y="336"/>
                    </a:cubicBezTo>
                    <a:cubicBezTo>
                      <a:pt x="325" y="335"/>
                      <a:pt x="327" y="335"/>
                      <a:pt x="328" y="336"/>
                    </a:cubicBezTo>
                    <a:cubicBezTo>
                      <a:pt x="328" y="336"/>
                      <a:pt x="328" y="336"/>
                      <a:pt x="328" y="336"/>
                    </a:cubicBezTo>
                    <a:cubicBezTo>
                      <a:pt x="328" y="337"/>
                      <a:pt x="328" y="338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6" y="339"/>
                    </a:cubicBezTo>
                    <a:cubicBezTo>
                      <a:pt x="326" y="339"/>
                      <a:pt x="326" y="339"/>
                      <a:pt x="326" y="339"/>
                    </a:cubicBezTo>
                    <a:cubicBezTo>
                      <a:pt x="325" y="339"/>
                      <a:pt x="325" y="339"/>
                      <a:pt x="324" y="339"/>
                    </a:cubicBezTo>
                    <a:close/>
                    <a:moveTo>
                      <a:pt x="62" y="338"/>
                    </a:moveTo>
                    <a:cubicBezTo>
                      <a:pt x="62" y="338"/>
                      <a:pt x="62" y="338"/>
                      <a:pt x="62" y="338"/>
                    </a:cubicBezTo>
                    <a:cubicBezTo>
                      <a:pt x="62" y="338"/>
                      <a:pt x="62" y="338"/>
                      <a:pt x="62" y="338"/>
                    </a:cubicBezTo>
                    <a:cubicBezTo>
                      <a:pt x="61" y="338"/>
                      <a:pt x="61" y="336"/>
                      <a:pt x="62" y="335"/>
                    </a:cubicBezTo>
                    <a:cubicBezTo>
                      <a:pt x="62" y="335"/>
                      <a:pt x="62" y="335"/>
                      <a:pt x="62" y="335"/>
                    </a:cubicBezTo>
                    <a:cubicBezTo>
                      <a:pt x="63" y="335"/>
                      <a:pt x="64" y="334"/>
                      <a:pt x="65" y="335"/>
                    </a:cubicBezTo>
                    <a:cubicBezTo>
                      <a:pt x="65" y="335"/>
                      <a:pt x="65" y="335"/>
                      <a:pt x="65" y="335"/>
                    </a:cubicBezTo>
                    <a:cubicBezTo>
                      <a:pt x="66" y="336"/>
                      <a:pt x="66" y="337"/>
                      <a:pt x="65" y="338"/>
                    </a:cubicBezTo>
                    <a:cubicBezTo>
                      <a:pt x="65" y="338"/>
                      <a:pt x="65" y="338"/>
                      <a:pt x="65" y="338"/>
                    </a:cubicBezTo>
                    <a:cubicBezTo>
                      <a:pt x="65" y="339"/>
                      <a:pt x="64" y="339"/>
                      <a:pt x="64" y="339"/>
                    </a:cubicBezTo>
                    <a:cubicBezTo>
                      <a:pt x="64" y="339"/>
                      <a:pt x="64" y="339"/>
                      <a:pt x="64" y="339"/>
                    </a:cubicBezTo>
                    <a:cubicBezTo>
                      <a:pt x="63" y="339"/>
                      <a:pt x="63" y="339"/>
                      <a:pt x="62" y="338"/>
                    </a:cubicBezTo>
                    <a:close/>
                    <a:moveTo>
                      <a:pt x="330" y="334"/>
                    </a:moveTo>
                    <a:cubicBezTo>
                      <a:pt x="329" y="333"/>
                      <a:pt x="329" y="332"/>
                      <a:pt x="330" y="331"/>
                    </a:cubicBezTo>
                    <a:cubicBezTo>
                      <a:pt x="330" y="331"/>
                      <a:pt x="330" y="331"/>
                      <a:pt x="330" y="331"/>
                    </a:cubicBezTo>
                    <a:cubicBezTo>
                      <a:pt x="331" y="330"/>
                      <a:pt x="332" y="330"/>
                      <a:pt x="333" y="331"/>
                    </a:cubicBezTo>
                    <a:cubicBezTo>
                      <a:pt x="333" y="331"/>
                      <a:pt x="333" y="331"/>
                      <a:pt x="333" y="331"/>
                    </a:cubicBezTo>
                    <a:cubicBezTo>
                      <a:pt x="334" y="332"/>
                      <a:pt x="334" y="333"/>
                      <a:pt x="333" y="334"/>
                    </a:cubicBezTo>
                    <a:cubicBezTo>
                      <a:pt x="333" y="334"/>
                      <a:pt x="333" y="334"/>
                      <a:pt x="333" y="334"/>
                    </a:cubicBezTo>
                    <a:cubicBezTo>
                      <a:pt x="332" y="334"/>
                      <a:pt x="332" y="334"/>
                      <a:pt x="331" y="334"/>
                    </a:cubicBezTo>
                    <a:cubicBezTo>
                      <a:pt x="331" y="334"/>
                      <a:pt x="331" y="334"/>
                      <a:pt x="331" y="334"/>
                    </a:cubicBezTo>
                    <a:cubicBezTo>
                      <a:pt x="331" y="334"/>
                      <a:pt x="330" y="334"/>
                      <a:pt x="330" y="334"/>
                    </a:cubicBezTo>
                    <a:close/>
                    <a:moveTo>
                      <a:pt x="57" y="333"/>
                    </a:moveTo>
                    <a:cubicBezTo>
                      <a:pt x="56" y="332"/>
                      <a:pt x="56" y="331"/>
                      <a:pt x="57" y="330"/>
                    </a:cubicBezTo>
                    <a:cubicBezTo>
                      <a:pt x="57" y="330"/>
                      <a:pt x="57" y="330"/>
                      <a:pt x="57" y="330"/>
                    </a:cubicBezTo>
                    <a:cubicBezTo>
                      <a:pt x="58" y="329"/>
                      <a:pt x="59" y="329"/>
                      <a:pt x="60" y="330"/>
                    </a:cubicBezTo>
                    <a:cubicBezTo>
                      <a:pt x="60" y="330"/>
                      <a:pt x="60" y="330"/>
                      <a:pt x="60" y="330"/>
                    </a:cubicBezTo>
                    <a:cubicBezTo>
                      <a:pt x="61" y="331"/>
                      <a:pt x="61" y="332"/>
                      <a:pt x="60" y="333"/>
                    </a:cubicBezTo>
                    <a:cubicBezTo>
                      <a:pt x="60" y="333"/>
                      <a:pt x="60" y="333"/>
                      <a:pt x="60" y="333"/>
                    </a:cubicBezTo>
                    <a:cubicBezTo>
                      <a:pt x="60" y="334"/>
                      <a:pt x="59" y="334"/>
                      <a:pt x="59" y="334"/>
                    </a:cubicBezTo>
                    <a:cubicBezTo>
                      <a:pt x="59" y="334"/>
                      <a:pt x="59" y="334"/>
                      <a:pt x="59" y="334"/>
                    </a:cubicBezTo>
                    <a:cubicBezTo>
                      <a:pt x="58" y="334"/>
                      <a:pt x="57" y="334"/>
                      <a:pt x="57" y="333"/>
                    </a:cubicBezTo>
                    <a:close/>
                    <a:moveTo>
                      <a:pt x="335" y="329"/>
                    </a:moveTo>
                    <a:cubicBezTo>
                      <a:pt x="334" y="328"/>
                      <a:pt x="334" y="326"/>
                      <a:pt x="335" y="326"/>
                    </a:cubicBezTo>
                    <a:cubicBezTo>
                      <a:pt x="335" y="326"/>
                      <a:pt x="335" y="326"/>
                      <a:pt x="335" y="326"/>
                    </a:cubicBezTo>
                    <a:cubicBezTo>
                      <a:pt x="335" y="325"/>
                      <a:pt x="337" y="325"/>
                      <a:pt x="338" y="325"/>
                    </a:cubicBezTo>
                    <a:cubicBezTo>
                      <a:pt x="338" y="325"/>
                      <a:pt x="338" y="325"/>
                      <a:pt x="338" y="325"/>
                    </a:cubicBezTo>
                    <a:cubicBezTo>
                      <a:pt x="339" y="326"/>
                      <a:pt x="339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7" y="329"/>
                      <a:pt x="337" y="329"/>
                      <a:pt x="336" y="329"/>
                    </a:cubicBezTo>
                    <a:cubicBezTo>
                      <a:pt x="336" y="329"/>
                      <a:pt x="336" y="329"/>
                      <a:pt x="336" y="329"/>
                    </a:cubicBezTo>
                    <a:cubicBezTo>
                      <a:pt x="336" y="329"/>
                      <a:pt x="335" y="329"/>
                      <a:pt x="335" y="329"/>
                    </a:cubicBezTo>
                    <a:close/>
                    <a:moveTo>
                      <a:pt x="52" y="328"/>
                    </a:moveTo>
                    <a:cubicBezTo>
                      <a:pt x="52" y="328"/>
                      <a:pt x="52" y="328"/>
                      <a:pt x="52" y="328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1" y="327"/>
                      <a:pt x="51" y="326"/>
                      <a:pt x="52" y="325"/>
                    </a:cubicBezTo>
                    <a:cubicBezTo>
                      <a:pt x="52" y="325"/>
                      <a:pt x="52" y="325"/>
                      <a:pt x="52" y="325"/>
                    </a:cubicBezTo>
                    <a:cubicBezTo>
                      <a:pt x="53" y="324"/>
                      <a:pt x="54" y="324"/>
                      <a:pt x="55" y="325"/>
                    </a:cubicBezTo>
                    <a:cubicBezTo>
                      <a:pt x="55" y="325"/>
                      <a:pt x="55" y="325"/>
                      <a:pt x="55" y="325"/>
                    </a:cubicBezTo>
                    <a:cubicBezTo>
                      <a:pt x="56" y="326"/>
                      <a:pt x="56" y="327"/>
                      <a:pt x="55" y="328"/>
                    </a:cubicBezTo>
                    <a:cubicBezTo>
                      <a:pt x="55" y="328"/>
                      <a:pt x="55" y="328"/>
                      <a:pt x="55" y="328"/>
                    </a:cubicBezTo>
                    <a:cubicBezTo>
                      <a:pt x="55" y="329"/>
                      <a:pt x="54" y="329"/>
                      <a:pt x="54" y="329"/>
                    </a:cubicBezTo>
                    <a:cubicBezTo>
                      <a:pt x="54" y="329"/>
                      <a:pt x="54" y="329"/>
                      <a:pt x="54" y="329"/>
                    </a:cubicBezTo>
                    <a:cubicBezTo>
                      <a:pt x="53" y="329"/>
                      <a:pt x="52" y="329"/>
                      <a:pt x="52" y="328"/>
                    </a:cubicBezTo>
                    <a:close/>
                    <a:moveTo>
                      <a:pt x="340" y="323"/>
                    </a:moveTo>
                    <a:cubicBezTo>
                      <a:pt x="339" y="323"/>
                      <a:pt x="339" y="321"/>
                      <a:pt x="339" y="320"/>
                    </a:cubicBezTo>
                    <a:cubicBezTo>
                      <a:pt x="339" y="320"/>
                      <a:pt x="339" y="320"/>
                      <a:pt x="339" y="320"/>
                    </a:cubicBezTo>
                    <a:cubicBezTo>
                      <a:pt x="340" y="319"/>
                      <a:pt x="342" y="319"/>
                      <a:pt x="342" y="320"/>
                    </a:cubicBezTo>
                    <a:cubicBezTo>
                      <a:pt x="342" y="320"/>
                      <a:pt x="342" y="320"/>
                      <a:pt x="342" y="320"/>
                    </a:cubicBezTo>
                    <a:cubicBezTo>
                      <a:pt x="343" y="321"/>
                      <a:pt x="343" y="322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2" y="324"/>
                      <a:pt x="342" y="324"/>
                      <a:pt x="341" y="324"/>
                    </a:cubicBezTo>
                    <a:cubicBezTo>
                      <a:pt x="341" y="324"/>
                      <a:pt x="341" y="324"/>
                      <a:pt x="341" y="324"/>
                    </a:cubicBezTo>
                    <a:cubicBezTo>
                      <a:pt x="341" y="324"/>
                      <a:pt x="340" y="324"/>
                      <a:pt x="340" y="323"/>
                    </a:cubicBezTo>
                    <a:close/>
                    <a:moveTo>
                      <a:pt x="47" y="323"/>
                    </a:moveTo>
                    <a:cubicBezTo>
                      <a:pt x="47" y="323"/>
                      <a:pt x="47" y="323"/>
                      <a:pt x="47" y="323"/>
                    </a:cubicBezTo>
                    <a:cubicBezTo>
                      <a:pt x="47" y="323"/>
                      <a:pt x="47" y="323"/>
                      <a:pt x="47" y="323"/>
                    </a:cubicBezTo>
                    <a:cubicBezTo>
                      <a:pt x="46" y="322"/>
                      <a:pt x="46" y="320"/>
                      <a:pt x="47" y="320"/>
                    </a:cubicBezTo>
                    <a:cubicBezTo>
                      <a:pt x="47" y="320"/>
                      <a:pt x="47" y="320"/>
                      <a:pt x="47" y="320"/>
                    </a:cubicBezTo>
                    <a:cubicBezTo>
                      <a:pt x="48" y="319"/>
                      <a:pt x="50" y="319"/>
                      <a:pt x="50" y="320"/>
                    </a:cubicBezTo>
                    <a:cubicBezTo>
                      <a:pt x="50" y="320"/>
                      <a:pt x="50" y="320"/>
                      <a:pt x="50" y="320"/>
                    </a:cubicBezTo>
                    <a:cubicBezTo>
                      <a:pt x="51" y="321"/>
                      <a:pt x="51" y="322"/>
                      <a:pt x="50" y="323"/>
                    </a:cubicBezTo>
                    <a:cubicBezTo>
                      <a:pt x="50" y="323"/>
                      <a:pt x="50" y="323"/>
                      <a:pt x="50" y="323"/>
                    </a:cubicBezTo>
                    <a:cubicBezTo>
                      <a:pt x="50" y="323"/>
                      <a:pt x="49" y="323"/>
                      <a:pt x="49" y="323"/>
                    </a:cubicBezTo>
                    <a:cubicBezTo>
                      <a:pt x="49" y="323"/>
                      <a:pt x="49" y="323"/>
                      <a:pt x="49" y="323"/>
                    </a:cubicBezTo>
                    <a:cubicBezTo>
                      <a:pt x="48" y="323"/>
                      <a:pt x="48" y="323"/>
                      <a:pt x="47" y="323"/>
                    </a:cubicBezTo>
                    <a:close/>
                    <a:moveTo>
                      <a:pt x="344" y="318"/>
                    </a:moveTo>
                    <a:cubicBezTo>
                      <a:pt x="343" y="317"/>
                      <a:pt x="343" y="316"/>
                      <a:pt x="344" y="315"/>
                    </a:cubicBezTo>
                    <a:cubicBezTo>
                      <a:pt x="344" y="315"/>
                      <a:pt x="344" y="315"/>
                      <a:pt x="344" y="315"/>
                    </a:cubicBezTo>
                    <a:cubicBezTo>
                      <a:pt x="345" y="314"/>
                      <a:pt x="346" y="314"/>
                      <a:pt x="347" y="314"/>
                    </a:cubicBezTo>
                    <a:cubicBezTo>
                      <a:pt x="347" y="314"/>
                      <a:pt x="347" y="314"/>
                      <a:pt x="347" y="314"/>
                    </a:cubicBezTo>
                    <a:cubicBezTo>
                      <a:pt x="348" y="315"/>
                      <a:pt x="348" y="317"/>
                      <a:pt x="347" y="317"/>
                    </a:cubicBezTo>
                    <a:cubicBezTo>
                      <a:pt x="347" y="317"/>
                      <a:pt x="347" y="317"/>
                      <a:pt x="347" y="317"/>
                    </a:cubicBezTo>
                    <a:cubicBezTo>
                      <a:pt x="347" y="318"/>
                      <a:pt x="346" y="318"/>
                      <a:pt x="346" y="318"/>
                    </a:cubicBezTo>
                    <a:cubicBezTo>
                      <a:pt x="346" y="318"/>
                      <a:pt x="346" y="318"/>
                      <a:pt x="346" y="318"/>
                    </a:cubicBezTo>
                    <a:cubicBezTo>
                      <a:pt x="345" y="318"/>
                      <a:pt x="345" y="318"/>
                      <a:pt x="344" y="318"/>
                    </a:cubicBezTo>
                    <a:close/>
                    <a:moveTo>
                      <a:pt x="42" y="317"/>
                    </a:moveTo>
                    <a:cubicBezTo>
                      <a:pt x="42" y="316"/>
                      <a:pt x="42" y="315"/>
                      <a:pt x="43" y="314"/>
                    </a:cubicBezTo>
                    <a:cubicBezTo>
                      <a:pt x="43" y="314"/>
                      <a:pt x="43" y="314"/>
                      <a:pt x="43" y="314"/>
                    </a:cubicBezTo>
                    <a:cubicBezTo>
                      <a:pt x="44" y="313"/>
                      <a:pt x="45" y="313"/>
                      <a:pt x="46" y="314"/>
                    </a:cubicBezTo>
                    <a:cubicBezTo>
                      <a:pt x="46" y="314"/>
                      <a:pt x="46" y="314"/>
                      <a:pt x="46" y="314"/>
                    </a:cubicBezTo>
                    <a:cubicBezTo>
                      <a:pt x="47" y="315"/>
                      <a:pt x="46" y="317"/>
                      <a:pt x="45" y="317"/>
                    </a:cubicBezTo>
                    <a:cubicBezTo>
                      <a:pt x="45" y="317"/>
                      <a:pt x="45" y="317"/>
                      <a:pt x="45" y="317"/>
                    </a:cubicBezTo>
                    <a:cubicBezTo>
                      <a:pt x="45" y="318"/>
                      <a:pt x="45" y="318"/>
                      <a:pt x="44" y="318"/>
                    </a:cubicBezTo>
                    <a:cubicBezTo>
                      <a:pt x="44" y="318"/>
                      <a:pt x="44" y="318"/>
                      <a:pt x="44" y="318"/>
                    </a:cubicBezTo>
                    <a:cubicBezTo>
                      <a:pt x="44" y="318"/>
                      <a:pt x="43" y="318"/>
                      <a:pt x="42" y="317"/>
                    </a:cubicBezTo>
                    <a:close/>
                    <a:moveTo>
                      <a:pt x="349" y="312"/>
                    </a:moveTo>
                    <a:cubicBezTo>
                      <a:pt x="348" y="311"/>
                      <a:pt x="348" y="310"/>
                      <a:pt x="348" y="309"/>
                    </a:cubicBezTo>
                    <a:cubicBezTo>
                      <a:pt x="348" y="309"/>
                      <a:pt x="348" y="309"/>
                      <a:pt x="348" y="309"/>
                    </a:cubicBezTo>
                    <a:cubicBezTo>
                      <a:pt x="349" y="308"/>
                      <a:pt x="350" y="308"/>
                      <a:pt x="351" y="309"/>
                    </a:cubicBezTo>
                    <a:cubicBezTo>
                      <a:pt x="351" y="309"/>
                      <a:pt x="351" y="309"/>
                      <a:pt x="351" y="309"/>
                    </a:cubicBezTo>
                    <a:cubicBezTo>
                      <a:pt x="352" y="309"/>
                      <a:pt x="352" y="311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1" y="312"/>
                      <a:pt x="351" y="313"/>
                      <a:pt x="350" y="313"/>
                    </a:cubicBezTo>
                    <a:cubicBezTo>
                      <a:pt x="350" y="313"/>
                      <a:pt x="350" y="313"/>
                      <a:pt x="350" y="313"/>
                    </a:cubicBezTo>
                    <a:cubicBezTo>
                      <a:pt x="350" y="313"/>
                      <a:pt x="349" y="312"/>
                      <a:pt x="349" y="312"/>
                    </a:cubicBezTo>
                    <a:close/>
                    <a:moveTo>
                      <a:pt x="38" y="311"/>
                    </a:moveTo>
                    <a:cubicBezTo>
                      <a:pt x="37" y="310"/>
                      <a:pt x="38" y="309"/>
                      <a:pt x="38" y="308"/>
                    </a:cubicBezTo>
                    <a:cubicBezTo>
                      <a:pt x="38" y="308"/>
                      <a:pt x="38" y="308"/>
                      <a:pt x="38" y="308"/>
                    </a:cubicBezTo>
                    <a:cubicBezTo>
                      <a:pt x="39" y="308"/>
                      <a:pt x="41" y="308"/>
                      <a:pt x="41" y="309"/>
                    </a:cubicBezTo>
                    <a:cubicBezTo>
                      <a:pt x="41" y="309"/>
                      <a:pt x="41" y="309"/>
                      <a:pt x="41" y="309"/>
                    </a:cubicBezTo>
                    <a:cubicBezTo>
                      <a:pt x="42" y="310"/>
                      <a:pt x="42" y="311"/>
                      <a:pt x="41" y="312"/>
                    </a:cubicBezTo>
                    <a:cubicBezTo>
                      <a:pt x="41" y="312"/>
                      <a:pt x="41" y="312"/>
                      <a:pt x="41" y="312"/>
                    </a:cubicBezTo>
                    <a:cubicBezTo>
                      <a:pt x="41" y="312"/>
                      <a:pt x="40" y="312"/>
                      <a:pt x="40" y="312"/>
                    </a:cubicBezTo>
                    <a:cubicBezTo>
                      <a:pt x="40" y="312"/>
                      <a:pt x="40" y="312"/>
                      <a:pt x="40" y="312"/>
                    </a:cubicBezTo>
                    <a:cubicBezTo>
                      <a:pt x="39" y="312"/>
                      <a:pt x="38" y="312"/>
                      <a:pt x="38" y="311"/>
                    </a:cubicBezTo>
                    <a:close/>
                    <a:moveTo>
                      <a:pt x="353" y="306"/>
                    </a:moveTo>
                    <a:cubicBezTo>
                      <a:pt x="352" y="306"/>
                      <a:pt x="352" y="304"/>
                      <a:pt x="353" y="303"/>
                    </a:cubicBezTo>
                    <a:cubicBezTo>
                      <a:pt x="353" y="303"/>
                      <a:pt x="353" y="303"/>
                      <a:pt x="353" y="303"/>
                    </a:cubicBezTo>
                    <a:cubicBezTo>
                      <a:pt x="353" y="302"/>
                      <a:pt x="355" y="302"/>
                      <a:pt x="355" y="303"/>
                    </a:cubicBezTo>
                    <a:cubicBezTo>
                      <a:pt x="355" y="303"/>
                      <a:pt x="355" y="303"/>
                      <a:pt x="355" y="303"/>
                    </a:cubicBezTo>
                    <a:cubicBezTo>
                      <a:pt x="356" y="303"/>
                      <a:pt x="357" y="305"/>
                      <a:pt x="356" y="306"/>
                    </a:cubicBezTo>
                    <a:cubicBezTo>
                      <a:pt x="356" y="306"/>
                      <a:pt x="356" y="306"/>
                      <a:pt x="356" y="306"/>
                    </a:cubicBezTo>
                    <a:cubicBezTo>
                      <a:pt x="356" y="306"/>
                      <a:pt x="355" y="307"/>
                      <a:pt x="354" y="307"/>
                    </a:cubicBezTo>
                    <a:cubicBezTo>
                      <a:pt x="354" y="307"/>
                      <a:pt x="354" y="307"/>
                      <a:pt x="354" y="307"/>
                    </a:cubicBezTo>
                    <a:cubicBezTo>
                      <a:pt x="354" y="307"/>
                      <a:pt x="353" y="307"/>
                      <a:pt x="353" y="306"/>
                    </a:cubicBezTo>
                    <a:close/>
                    <a:moveTo>
                      <a:pt x="34" y="305"/>
                    </a:moveTo>
                    <a:cubicBezTo>
                      <a:pt x="33" y="304"/>
                      <a:pt x="33" y="303"/>
                      <a:pt x="34" y="302"/>
                    </a:cubicBezTo>
                    <a:cubicBezTo>
                      <a:pt x="34" y="302"/>
                      <a:pt x="34" y="302"/>
                      <a:pt x="34" y="302"/>
                    </a:cubicBezTo>
                    <a:cubicBezTo>
                      <a:pt x="35" y="302"/>
                      <a:pt x="37" y="302"/>
                      <a:pt x="37" y="303"/>
                    </a:cubicBezTo>
                    <a:cubicBezTo>
                      <a:pt x="37" y="303"/>
                      <a:pt x="37" y="303"/>
                      <a:pt x="37" y="303"/>
                    </a:cubicBezTo>
                    <a:cubicBezTo>
                      <a:pt x="38" y="304"/>
                      <a:pt x="38" y="305"/>
                      <a:pt x="37" y="306"/>
                    </a:cubicBezTo>
                    <a:cubicBezTo>
                      <a:pt x="37" y="306"/>
                      <a:pt x="37" y="306"/>
                      <a:pt x="37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5" y="306"/>
                      <a:pt x="34" y="306"/>
                      <a:pt x="34" y="305"/>
                    </a:cubicBezTo>
                    <a:close/>
                    <a:moveTo>
                      <a:pt x="357" y="300"/>
                    </a:moveTo>
                    <a:cubicBezTo>
                      <a:pt x="356" y="300"/>
                      <a:pt x="356" y="298"/>
                      <a:pt x="356" y="297"/>
                    </a:cubicBezTo>
                    <a:cubicBezTo>
                      <a:pt x="356" y="297"/>
                      <a:pt x="356" y="297"/>
                      <a:pt x="356" y="297"/>
                    </a:cubicBezTo>
                    <a:cubicBezTo>
                      <a:pt x="357" y="296"/>
                      <a:pt x="358" y="296"/>
                      <a:pt x="359" y="297"/>
                    </a:cubicBezTo>
                    <a:cubicBezTo>
                      <a:pt x="359" y="297"/>
                      <a:pt x="359" y="297"/>
                      <a:pt x="359" y="297"/>
                    </a:cubicBezTo>
                    <a:cubicBezTo>
                      <a:pt x="360" y="297"/>
                      <a:pt x="361" y="299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59" y="301"/>
                      <a:pt x="358" y="301"/>
                    </a:cubicBezTo>
                    <a:cubicBezTo>
                      <a:pt x="358" y="301"/>
                      <a:pt x="358" y="301"/>
                      <a:pt x="358" y="301"/>
                    </a:cubicBezTo>
                    <a:cubicBezTo>
                      <a:pt x="358" y="301"/>
                      <a:pt x="357" y="300"/>
                      <a:pt x="357" y="300"/>
                    </a:cubicBezTo>
                    <a:close/>
                    <a:moveTo>
                      <a:pt x="30" y="299"/>
                    </a:moveTo>
                    <a:cubicBezTo>
                      <a:pt x="30" y="299"/>
                      <a:pt x="30" y="299"/>
                      <a:pt x="30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29" y="298"/>
                      <a:pt x="29" y="297"/>
                      <a:pt x="30" y="296"/>
                    </a:cubicBezTo>
                    <a:cubicBezTo>
                      <a:pt x="30" y="296"/>
                      <a:pt x="30" y="296"/>
                      <a:pt x="30" y="296"/>
                    </a:cubicBezTo>
                    <a:cubicBezTo>
                      <a:pt x="31" y="296"/>
                      <a:pt x="33" y="296"/>
                      <a:pt x="33" y="297"/>
                    </a:cubicBezTo>
                    <a:cubicBezTo>
                      <a:pt x="33" y="297"/>
                      <a:pt x="33" y="297"/>
                      <a:pt x="33" y="297"/>
                    </a:cubicBezTo>
                    <a:cubicBezTo>
                      <a:pt x="34" y="298"/>
                      <a:pt x="34" y="299"/>
                      <a:pt x="33" y="300"/>
                    </a:cubicBezTo>
                    <a:cubicBezTo>
                      <a:pt x="33" y="300"/>
                      <a:pt x="33" y="300"/>
                      <a:pt x="33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1" y="300"/>
                      <a:pt x="30" y="300"/>
                      <a:pt x="30" y="299"/>
                    </a:cubicBezTo>
                    <a:close/>
                    <a:moveTo>
                      <a:pt x="361" y="294"/>
                    </a:moveTo>
                    <a:cubicBezTo>
                      <a:pt x="360" y="294"/>
                      <a:pt x="360" y="292"/>
                      <a:pt x="360" y="291"/>
                    </a:cubicBezTo>
                    <a:cubicBezTo>
                      <a:pt x="360" y="291"/>
                      <a:pt x="360" y="291"/>
                      <a:pt x="360" y="291"/>
                    </a:cubicBezTo>
                    <a:cubicBezTo>
                      <a:pt x="361" y="290"/>
                      <a:pt x="362" y="290"/>
                      <a:pt x="363" y="290"/>
                    </a:cubicBezTo>
                    <a:cubicBezTo>
                      <a:pt x="363" y="290"/>
                      <a:pt x="363" y="290"/>
                      <a:pt x="363" y="290"/>
                    </a:cubicBezTo>
                    <a:cubicBezTo>
                      <a:pt x="364" y="291"/>
                      <a:pt x="364" y="292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3" y="294"/>
                      <a:pt x="363" y="294"/>
                      <a:pt x="362" y="294"/>
                    </a:cubicBezTo>
                    <a:cubicBezTo>
                      <a:pt x="362" y="294"/>
                      <a:pt x="362" y="294"/>
                      <a:pt x="362" y="294"/>
                    </a:cubicBezTo>
                    <a:cubicBezTo>
                      <a:pt x="362" y="294"/>
                      <a:pt x="361" y="294"/>
                      <a:pt x="361" y="294"/>
                    </a:cubicBezTo>
                    <a:close/>
                    <a:moveTo>
                      <a:pt x="26" y="293"/>
                    </a:moveTo>
                    <a:cubicBezTo>
                      <a:pt x="25" y="292"/>
                      <a:pt x="26" y="291"/>
                      <a:pt x="27" y="290"/>
                    </a:cubicBezTo>
                    <a:cubicBezTo>
                      <a:pt x="27" y="290"/>
                      <a:pt x="27" y="290"/>
                      <a:pt x="27" y="290"/>
                    </a:cubicBezTo>
                    <a:cubicBezTo>
                      <a:pt x="28" y="289"/>
                      <a:pt x="29" y="290"/>
                      <a:pt x="30" y="291"/>
                    </a:cubicBezTo>
                    <a:cubicBezTo>
                      <a:pt x="30" y="291"/>
                      <a:pt x="30" y="291"/>
                      <a:pt x="30" y="291"/>
                    </a:cubicBezTo>
                    <a:cubicBezTo>
                      <a:pt x="30" y="292"/>
                      <a:pt x="30" y="293"/>
                      <a:pt x="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94"/>
                      <a:pt x="28" y="294"/>
                      <a:pt x="28" y="294"/>
                    </a:cubicBezTo>
                    <a:cubicBezTo>
                      <a:pt x="28" y="294"/>
                      <a:pt x="28" y="294"/>
                      <a:pt x="28" y="294"/>
                    </a:cubicBezTo>
                    <a:cubicBezTo>
                      <a:pt x="27" y="294"/>
                      <a:pt x="26" y="294"/>
                      <a:pt x="26" y="293"/>
                    </a:cubicBezTo>
                    <a:close/>
                    <a:moveTo>
                      <a:pt x="365" y="288"/>
                    </a:moveTo>
                    <a:cubicBezTo>
                      <a:pt x="364" y="287"/>
                      <a:pt x="363" y="286"/>
                      <a:pt x="364" y="285"/>
                    </a:cubicBezTo>
                    <a:cubicBezTo>
                      <a:pt x="364" y="285"/>
                      <a:pt x="364" y="285"/>
                      <a:pt x="364" y="285"/>
                    </a:cubicBezTo>
                    <a:cubicBezTo>
                      <a:pt x="364" y="284"/>
                      <a:pt x="366" y="284"/>
                      <a:pt x="367" y="284"/>
                    </a:cubicBezTo>
                    <a:cubicBezTo>
                      <a:pt x="367" y="284"/>
                      <a:pt x="367" y="284"/>
                      <a:pt x="367" y="284"/>
                    </a:cubicBezTo>
                    <a:cubicBezTo>
                      <a:pt x="368" y="285"/>
                      <a:pt x="368" y="286"/>
                      <a:pt x="367" y="287"/>
                    </a:cubicBezTo>
                    <a:cubicBezTo>
                      <a:pt x="367" y="287"/>
                      <a:pt x="367" y="287"/>
                      <a:pt x="367" y="287"/>
                    </a:cubicBezTo>
                    <a:cubicBezTo>
                      <a:pt x="367" y="288"/>
                      <a:pt x="366" y="288"/>
                      <a:pt x="366" y="288"/>
                    </a:cubicBezTo>
                    <a:cubicBezTo>
                      <a:pt x="366" y="288"/>
                      <a:pt x="366" y="288"/>
                      <a:pt x="366" y="288"/>
                    </a:cubicBezTo>
                    <a:cubicBezTo>
                      <a:pt x="365" y="288"/>
                      <a:pt x="365" y="288"/>
                      <a:pt x="365" y="288"/>
                    </a:cubicBezTo>
                    <a:close/>
                    <a:moveTo>
                      <a:pt x="23" y="287"/>
                    </a:moveTo>
                    <a:cubicBezTo>
                      <a:pt x="22" y="286"/>
                      <a:pt x="22" y="284"/>
                      <a:pt x="23" y="284"/>
                    </a:cubicBezTo>
                    <a:cubicBezTo>
                      <a:pt x="23" y="284"/>
                      <a:pt x="23" y="284"/>
                      <a:pt x="23" y="284"/>
                    </a:cubicBezTo>
                    <a:cubicBezTo>
                      <a:pt x="24" y="283"/>
                      <a:pt x="26" y="284"/>
                      <a:pt x="26" y="285"/>
                    </a:cubicBezTo>
                    <a:cubicBezTo>
                      <a:pt x="26" y="285"/>
                      <a:pt x="26" y="285"/>
                      <a:pt x="26" y="285"/>
                    </a:cubicBezTo>
                    <a:cubicBezTo>
                      <a:pt x="27" y="286"/>
                      <a:pt x="26" y="287"/>
                      <a:pt x="25" y="287"/>
                    </a:cubicBezTo>
                    <a:cubicBezTo>
                      <a:pt x="25" y="287"/>
                      <a:pt x="25" y="287"/>
                      <a:pt x="25" y="287"/>
                    </a:cubicBezTo>
                    <a:cubicBezTo>
                      <a:pt x="25" y="288"/>
                      <a:pt x="25" y="288"/>
                      <a:pt x="24" y="288"/>
                    </a:cubicBezTo>
                    <a:cubicBezTo>
                      <a:pt x="24" y="288"/>
                      <a:pt x="24" y="288"/>
                      <a:pt x="24" y="288"/>
                    </a:cubicBezTo>
                    <a:cubicBezTo>
                      <a:pt x="24" y="288"/>
                      <a:pt x="23" y="287"/>
                      <a:pt x="23" y="287"/>
                    </a:cubicBezTo>
                    <a:close/>
                    <a:moveTo>
                      <a:pt x="368" y="281"/>
                    </a:moveTo>
                    <a:cubicBezTo>
                      <a:pt x="367" y="281"/>
                      <a:pt x="366" y="280"/>
                      <a:pt x="367" y="279"/>
                    </a:cubicBezTo>
                    <a:cubicBezTo>
                      <a:pt x="367" y="279"/>
                      <a:pt x="367" y="279"/>
                      <a:pt x="367" y="279"/>
                    </a:cubicBezTo>
                    <a:cubicBezTo>
                      <a:pt x="367" y="278"/>
                      <a:pt x="369" y="277"/>
                      <a:pt x="370" y="278"/>
                    </a:cubicBezTo>
                    <a:cubicBezTo>
                      <a:pt x="370" y="278"/>
                      <a:pt x="370" y="278"/>
                      <a:pt x="370" y="278"/>
                    </a:cubicBezTo>
                    <a:cubicBezTo>
                      <a:pt x="371" y="278"/>
                      <a:pt x="371" y="279"/>
                      <a:pt x="371" y="280"/>
                    </a:cubicBezTo>
                    <a:cubicBezTo>
                      <a:pt x="371" y="280"/>
                      <a:pt x="371" y="280"/>
                      <a:pt x="371" y="280"/>
                    </a:cubicBezTo>
                    <a:cubicBezTo>
                      <a:pt x="370" y="281"/>
                      <a:pt x="370" y="282"/>
                      <a:pt x="369" y="282"/>
                    </a:cubicBezTo>
                    <a:cubicBezTo>
                      <a:pt x="369" y="282"/>
                      <a:pt x="369" y="282"/>
                      <a:pt x="369" y="282"/>
                    </a:cubicBezTo>
                    <a:cubicBezTo>
                      <a:pt x="369" y="282"/>
                      <a:pt x="368" y="282"/>
                      <a:pt x="368" y="281"/>
                    </a:cubicBezTo>
                    <a:close/>
                    <a:moveTo>
                      <a:pt x="19" y="280"/>
                    </a:moveTo>
                    <a:cubicBezTo>
                      <a:pt x="19" y="279"/>
                      <a:pt x="19" y="278"/>
                      <a:pt x="20" y="277"/>
                    </a:cubicBezTo>
                    <a:cubicBezTo>
                      <a:pt x="20" y="277"/>
                      <a:pt x="20" y="277"/>
                      <a:pt x="20" y="277"/>
                    </a:cubicBezTo>
                    <a:cubicBezTo>
                      <a:pt x="21" y="277"/>
                      <a:pt x="23" y="277"/>
                      <a:pt x="23" y="278"/>
                    </a:cubicBezTo>
                    <a:cubicBezTo>
                      <a:pt x="23" y="278"/>
                      <a:pt x="23" y="278"/>
                      <a:pt x="23" y="278"/>
                    </a:cubicBezTo>
                    <a:cubicBezTo>
                      <a:pt x="24" y="279"/>
                      <a:pt x="23" y="281"/>
                      <a:pt x="22" y="281"/>
                    </a:cubicBezTo>
                    <a:cubicBezTo>
                      <a:pt x="22" y="281"/>
                      <a:pt x="22" y="281"/>
                      <a:pt x="22" y="281"/>
                    </a:cubicBezTo>
                    <a:cubicBezTo>
                      <a:pt x="22" y="281"/>
                      <a:pt x="21" y="281"/>
                      <a:pt x="21" y="281"/>
                    </a:cubicBezTo>
                    <a:cubicBezTo>
                      <a:pt x="21" y="281"/>
                      <a:pt x="21" y="281"/>
                      <a:pt x="21" y="281"/>
                    </a:cubicBezTo>
                    <a:cubicBezTo>
                      <a:pt x="20" y="281"/>
                      <a:pt x="20" y="281"/>
                      <a:pt x="19" y="280"/>
                    </a:cubicBezTo>
                    <a:close/>
                    <a:moveTo>
                      <a:pt x="371" y="275"/>
                    </a:moveTo>
                    <a:cubicBezTo>
                      <a:pt x="370" y="274"/>
                      <a:pt x="369" y="273"/>
                      <a:pt x="370" y="272"/>
                    </a:cubicBezTo>
                    <a:cubicBezTo>
                      <a:pt x="370" y="272"/>
                      <a:pt x="370" y="272"/>
                      <a:pt x="370" y="272"/>
                    </a:cubicBezTo>
                    <a:cubicBezTo>
                      <a:pt x="370" y="271"/>
                      <a:pt x="372" y="271"/>
                      <a:pt x="373" y="271"/>
                    </a:cubicBezTo>
                    <a:cubicBezTo>
                      <a:pt x="373" y="271"/>
                      <a:pt x="373" y="271"/>
                      <a:pt x="373" y="271"/>
                    </a:cubicBezTo>
                    <a:cubicBezTo>
                      <a:pt x="374" y="272"/>
                      <a:pt x="374" y="273"/>
                      <a:pt x="374" y="274"/>
                    </a:cubicBezTo>
                    <a:cubicBezTo>
                      <a:pt x="374" y="274"/>
                      <a:pt x="374" y="274"/>
                      <a:pt x="374" y="274"/>
                    </a:cubicBezTo>
                    <a:cubicBezTo>
                      <a:pt x="373" y="275"/>
                      <a:pt x="373" y="275"/>
                      <a:pt x="372" y="275"/>
                    </a:cubicBezTo>
                    <a:cubicBezTo>
                      <a:pt x="372" y="275"/>
                      <a:pt x="372" y="275"/>
                      <a:pt x="372" y="275"/>
                    </a:cubicBezTo>
                    <a:cubicBezTo>
                      <a:pt x="372" y="275"/>
                      <a:pt x="371" y="275"/>
                      <a:pt x="371" y="275"/>
                    </a:cubicBezTo>
                    <a:close/>
                    <a:moveTo>
                      <a:pt x="16" y="273"/>
                    </a:moveTo>
                    <a:cubicBezTo>
                      <a:pt x="16" y="272"/>
                      <a:pt x="16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8" y="270"/>
                      <a:pt x="20" y="271"/>
                      <a:pt x="20" y="272"/>
                    </a:cubicBezTo>
                    <a:cubicBezTo>
                      <a:pt x="20" y="272"/>
                      <a:pt x="20" y="272"/>
                      <a:pt x="20" y="272"/>
                    </a:cubicBezTo>
                    <a:cubicBezTo>
                      <a:pt x="21" y="273"/>
                      <a:pt x="20" y="274"/>
                      <a:pt x="19" y="275"/>
                    </a:cubicBezTo>
                    <a:cubicBezTo>
                      <a:pt x="19" y="275"/>
                      <a:pt x="19" y="275"/>
                      <a:pt x="19" y="275"/>
                    </a:cubicBezTo>
                    <a:cubicBezTo>
                      <a:pt x="19" y="275"/>
                      <a:pt x="18" y="275"/>
                      <a:pt x="18" y="275"/>
                    </a:cubicBezTo>
                    <a:cubicBezTo>
                      <a:pt x="18" y="275"/>
                      <a:pt x="18" y="275"/>
                      <a:pt x="18" y="275"/>
                    </a:cubicBezTo>
                    <a:cubicBezTo>
                      <a:pt x="17" y="275"/>
                      <a:pt x="17" y="274"/>
                      <a:pt x="16" y="273"/>
                    </a:cubicBezTo>
                    <a:close/>
                    <a:moveTo>
                      <a:pt x="374" y="268"/>
                    </a:moveTo>
                    <a:cubicBezTo>
                      <a:pt x="373" y="268"/>
                      <a:pt x="372" y="267"/>
                      <a:pt x="373" y="266"/>
                    </a:cubicBezTo>
                    <a:cubicBezTo>
                      <a:pt x="373" y="266"/>
                      <a:pt x="373" y="266"/>
                      <a:pt x="373" y="266"/>
                    </a:cubicBezTo>
                    <a:cubicBezTo>
                      <a:pt x="373" y="264"/>
                      <a:pt x="374" y="264"/>
                      <a:pt x="375" y="264"/>
                    </a:cubicBezTo>
                    <a:cubicBezTo>
                      <a:pt x="375" y="264"/>
                      <a:pt x="375" y="264"/>
                      <a:pt x="375" y="264"/>
                    </a:cubicBezTo>
                    <a:cubicBezTo>
                      <a:pt x="377" y="265"/>
                      <a:pt x="377" y="266"/>
                      <a:pt x="377" y="267"/>
                    </a:cubicBezTo>
                    <a:cubicBezTo>
                      <a:pt x="377" y="267"/>
                      <a:pt x="377" y="267"/>
                      <a:pt x="377" y="267"/>
                    </a:cubicBezTo>
                    <a:cubicBezTo>
                      <a:pt x="376" y="268"/>
                      <a:pt x="375" y="268"/>
                      <a:pt x="375" y="268"/>
                    </a:cubicBezTo>
                    <a:cubicBezTo>
                      <a:pt x="375" y="268"/>
                      <a:pt x="375" y="268"/>
                      <a:pt x="375" y="268"/>
                    </a:cubicBezTo>
                    <a:cubicBezTo>
                      <a:pt x="374" y="268"/>
                      <a:pt x="374" y="268"/>
                      <a:pt x="374" y="268"/>
                    </a:cubicBezTo>
                    <a:close/>
                    <a:moveTo>
                      <a:pt x="13" y="267"/>
                    </a:move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6"/>
                      <a:pt x="13" y="264"/>
                      <a:pt x="15" y="264"/>
                    </a:cubicBezTo>
                    <a:cubicBezTo>
                      <a:pt x="15" y="264"/>
                      <a:pt x="15" y="264"/>
                      <a:pt x="15" y="264"/>
                    </a:cubicBezTo>
                    <a:cubicBezTo>
                      <a:pt x="16" y="264"/>
                      <a:pt x="17" y="264"/>
                      <a:pt x="17" y="265"/>
                    </a:cubicBezTo>
                    <a:cubicBezTo>
                      <a:pt x="17" y="265"/>
                      <a:pt x="17" y="265"/>
                      <a:pt x="17" y="265"/>
                    </a:cubicBezTo>
                    <a:cubicBezTo>
                      <a:pt x="18" y="266"/>
                      <a:pt x="17" y="267"/>
                      <a:pt x="16" y="268"/>
                    </a:cubicBezTo>
                    <a:cubicBezTo>
                      <a:pt x="16" y="268"/>
                      <a:pt x="16" y="268"/>
                      <a:pt x="16" y="268"/>
                    </a:cubicBezTo>
                    <a:cubicBezTo>
                      <a:pt x="16" y="268"/>
                      <a:pt x="16" y="268"/>
                      <a:pt x="15" y="268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5" y="268"/>
                      <a:pt x="14" y="268"/>
                      <a:pt x="13" y="267"/>
                    </a:cubicBezTo>
                    <a:close/>
                    <a:moveTo>
                      <a:pt x="376" y="262"/>
                    </a:moveTo>
                    <a:cubicBezTo>
                      <a:pt x="375" y="261"/>
                      <a:pt x="375" y="260"/>
                      <a:pt x="375" y="259"/>
                    </a:cubicBezTo>
                    <a:cubicBezTo>
                      <a:pt x="375" y="259"/>
                      <a:pt x="375" y="259"/>
                      <a:pt x="375" y="259"/>
                    </a:cubicBezTo>
                    <a:cubicBezTo>
                      <a:pt x="376" y="258"/>
                      <a:pt x="377" y="257"/>
                      <a:pt x="378" y="258"/>
                    </a:cubicBezTo>
                    <a:cubicBezTo>
                      <a:pt x="378" y="258"/>
                      <a:pt x="378" y="258"/>
                      <a:pt x="378" y="258"/>
                    </a:cubicBezTo>
                    <a:cubicBezTo>
                      <a:pt x="379" y="258"/>
                      <a:pt x="380" y="259"/>
                      <a:pt x="379" y="260"/>
                    </a:cubicBezTo>
                    <a:cubicBezTo>
                      <a:pt x="379" y="260"/>
                      <a:pt x="379" y="260"/>
                      <a:pt x="379" y="260"/>
                    </a:cubicBezTo>
                    <a:cubicBezTo>
                      <a:pt x="379" y="261"/>
                      <a:pt x="378" y="262"/>
                      <a:pt x="377" y="262"/>
                    </a:cubicBezTo>
                    <a:cubicBezTo>
                      <a:pt x="377" y="262"/>
                      <a:pt x="377" y="262"/>
                      <a:pt x="377" y="262"/>
                    </a:cubicBezTo>
                    <a:cubicBezTo>
                      <a:pt x="377" y="262"/>
                      <a:pt x="377" y="262"/>
                      <a:pt x="376" y="262"/>
                    </a:cubicBezTo>
                    <a:close/>
                    <a:moveTo>
                      <a:pt x="11" y="260"/>
                    </a:moveTo>
                    <a:cubicBezTo>
                      <a:pt x="10" y="259"/>
                      <a:pt x="11" y="258"/>
                      <a:pt x="12" y="257"/>
                    </a:cubicBezTo>
                    <a:cubicBezTo>
                      <a:pt x="12" y="257"/>
                      <a:pt x="12" y="257"/>
                      <a:pt x="12" y="257"/>
                    </a:cubicBezTo>
                    <a:cubicBezTo>
                      <a:pt x="13" y="257"/>
                      <a:pt x="14" y="257"/>
                      <a:pt x="15" y="258"/>
                    </a:cubicBezTo>
                    <a:cubicBezTo>
                      <a:pt x="15" y="258"/>
                      <a:pt x="15" y="258"/>
                      <a:pt x="15" y="258"/>
                    </a:cubicBezTo>
                    <a:cubicBezTo>
                      <a:pt x="15" y="260"/>
                      <a:pt x="15" y="261"/>
                      <a:pt x="14" y="261"/>
                    </a:cubicBezTo>
                    <a:cubicBezTo>
                      <a:pt x="14" y="261"/>
                      <a:pt x="14" y="261"/>
                      <a:pt x="14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2" y="261"/>
                      <a:pt x="11" y="261"/>
                      <a:pt x="11" y="260"/>
                    </a:cubicBezTo>
                    <a:close/>
                    <a:moveTo>
                      <a:pt x="379" y="255"/>
                    </a:moveTo>
                    <a:cubicBezTo>
                      <a:pt x="378" y="254"/>
                      <a:pt x="377" y="253"/>
                      <a:pt x="377" y="252"/>
                    </a:cubicBezTo>
                    <a:cubicBezTo>
                      <a:pt x="377" y="252"/>
                      <a:pt x="377" y="252"/>
                      <a:pt x="377" y="252"/>
                    </a:cubicBezTo>
                    <a:cubicBezTo>
                      <a:pt x="378" y="251"/>
                      <a:pt x="379" y="250"/>
                      <a:pt x="380" y="251"/>
                    </a:cubicBezTo>
                    <a:cubicBezTo>
                      <a:pt x="380" y="251"/>
                      <a:pt x="380" y="251"/>
                      <a:pt x="380" y="251"/>
                    </a:cubicBezTo>
                    <a:cubicBezTo>
                      <a:pt x="381" y="251"/>
                      <a:pt x="382" y="252"/>
                      <a:pt x="381" y="253"/>
                    </a:cubicBezTo>
                    <a:cubicBezTo>
                      <a:pt x="381" y="253"/>
                      <a:pt x="381" y="253"/>
                      <a:pt x="381" y="253"/>
                    </a:cubicBezTo>
                    <a:cubicBezTo>
                      <a:pt x="381" y="254"/>
                      <a:pt x="380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lose/>
                    <a:moveTo>
                      <a:pt x="9" y="253"/>
                    </a:moveTo>
                    <a:cubicBezTo>
                      <a:pt x="9" y="253"/>
                      <a:pt x="9" y="253"/>
                      <a:pt x="9" y="253"/>
                    </a:cubicBezTo>
                    <a:cubicBezTo>
                      <a:pt x="9" y="253"/>
                      <a:pt x="9" y="253"/>
                      <a:pt x="9" y="253"/>
                    </a:cubicBezTo>
                    <a:cubicBezTo>
                      <a:pt x="8" y="252"/>
                      <a:pt x="9" y="251"/>
                      <a:pt x="10" y="250"/>
                    </a:cubicBezTo>
                    <a:cubicBezTo>
                      <a:pt x="10" y="250"/>
                      <a:pt x="10" y="250"/>
                      <a:pt x="10" y="250"/>
                    </a:cubicBezTo>
                    <a:cubicBezTo>
                      <a:pt x="11" y="250"/>
                      <a:pt x="12" y="251"/>
                      <a:pt x="13" y="252"/>
                    </a:cubicBezTo>
                    <a:cubicBezTo>
                      <a:pt x="13" y="252"/>
                      <a:pt x="13" y="252"/>
                      <a:pt x="13" y="252"/>
                    </a:cubicBezTo>
                    <a:cubicBezTo>
                      <a:pt x="13" y="253"/>
                      <a:pt x="12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0" y="254"/>
                      <a:pt x="9" y="254"/>
                      <a:pt x="9" y="253"/>
                    </a:cubicBezTo>
                    <a:close/>
                    <a:moveTo>
                      <a:pt x="381" y="248"/>
                    </a:moveTo>
                    <a:cubicBezTo>
                      <a:pt x="380" y="247"/>
                      <a:pt x="379" y="246"/>
                      <a:pt x="379" y="245"/>
                    </a:cubicBezTo>
                    <a:cubicBezTo>
                      <a:pt x="379" y="245"/>
                      <a:pt x="379" y="245"/>
                      <a:pt x="379" y="245"/>
                    </a:cubicBezTo>
                    <a:cubicBezTo>
                      <a:pt x="380" y="244"/>
                      <a:pt x="381" y="243"/>
                      <a:pt x="382" y="244"/>
                    </a:cubicBezTo>
                    <a:cubicBezTo>
                      <a:pt x="382" y="244"/>
                      <a:pt x="382" y="244"/>
                      <a:pt x="382" y="244"/>
                    </a:cubicBezTo>
                    <a:cubicBezTo>
                      <a:pt x="383" y="244"/>
                      <a:pt x="384" y="245"/>
                      <a:pt x="384" y="246"/>
                    </a:cubicBezTo>
                    <a:cubicBezTo>
                      <a:pt x="384" y="246"/>
                      <a:pt x="384" y="246"/>
                      <a:pt x="384" y="246"/>
                    </a:cubicBezTo>
                    <a:cubicBezTo>
                      <a:pt x="383" y="247"/>
                      <a:pt x="382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lose/>
                    <a:moveTo>
                      <a:pt x="7" y="246"/>
                    </a:moveTo>
                    <a:cubicBezTo>
                      <a:pt x="6" y="245"/>
                      <a:pt x="7" y="244"/>
                      <a:pt x="8" y="243"/>
                    </a:cubicBezTo>
                    <a:cubicBezTo>
                      <a:pt x="8" y="243"/>
                      <a:pt x="8" y="243"/>
                      <a:pt x="8" y="243"/>
                    </a:cubicBezTo>
                    <a:cubicBezTo>
                      <a:pt x="9" y="243"/>
                      <a:pt x="10" y="244"/>
                      <a:pt x="11" y="245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1" y="246"/>
                      <a:pt x="10" y="247"/>
                      <a:pt x="9" y="247"/>
                    </a:cubicBezTo>
                    <a:cubicBezTo>
                      <a:pt x="9" y="247"/>
                      <a:pt x="9" y="247"/>
                      <a:pt x="9" y="247"/>
                    </a:cubicBezTo>
                    <a:cubicBezTo>
                      <a:pt x="9" y="247"/>
                      <a:pt x="9" y="248"/>
                      <a:pt x="9" y="248"/>
                    </a:cubicBezTo>
                    <a:cubicBezTo>
                      <a:pt x="9" y="248"/>
                      <a:pt x="9" y="248"/>
                      <a:pt x="9" y="248"/>
                    </a:cubicBezTo>
                    <a:cubicBezTo>
                      <a:pt x="8" y="248"/>
                      <a:pt x="7" y="247"/>
                      <a:pt x="7" y="246"/>
                    </a:cubicBezTo>
                    <a:close/>
                    <a:moveTo>
                      <a:pt x="383" y="241"/>
                    </a:moveTo>
                    <a:cubicBezTo>
                      <a:pt x="382" y="241"/>
                      <a:pt x="381" y="239"/>
                      <a:pt x="381" y="238"/>
                    </a:cubicBezTo>
                    <a:cubicBezTo>
                      <a:pt x="381" y="238"/>
                      <a:pt x="381" y="238"/>
                      <a:pt x="381" y="238"/>
                    </a:cubicBezTo>
                    <a:cubicBezTo>
                      <a:pt x="381" y="237"/>
                      <a:pt x="383" y="236"/>
                      <a:pt x="384" y="237"/>
                    </a:cubicBezTo>
                    <a:cubicBezTo>
                      <a:pt x="384" y="237"/>
                      <a:pt x="384" y="237"/>
                      <a:pt x="384" y="237"/>
                    </a:cubicBezTo>
                    <a:cubicBezTo>
                      <a:pt x="385" y="237"/>
                      <a:pt x="386" y="238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40"/>
                      <a:pt x="384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lose/>
                    <a:moveTo>
                      <a:pt x="5" y="239"/>
                    </a:moveTo>
                    <a:cubicBezTo>
                      <a:pt x="5" y="238"/>
                      <a:pt x="5" y="237"/>
                      <a:pt x="6" y="236"/>
                    </a:cubicBezTo>
                    <a:cubicBezTo>
                      <a:pt x="6" y="236"/>
                      <a:pt x="6" y="236"/>
                      <a:pt x="6" y="236"/>
                    </a:cubicBezTo>
                    <a:cubicBezTo>
                      <a:pt x="8" y="236"/>
                      <a:pt x="9" y="237"/>
                      <a:pt x="9" y="238"/>
                    </a:cubicBezTo>
                    <a:cubicBezTo>
                      <a:pt x="9" y="238"/>
                      <a:pt x="9" y="238"/>
                      <a:pt x="9" y="238"/>
                    </a:cubicBezTo>
                    <a:cubicBezTo>
                      <a:pt x="9" y="239"/>
                      <a:pt x="8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6" y="240"/>
                      <a:pt x="5" y="240"/>
                      <a:pt x="5" y="239"/>
                    </a:cubicBezTo>
                    <a:close/>
                    <a:moveTo>
                      <a:pt x="384" y="234"/>
                    </a:moveTo>
                    <a:cubicBezTo>
                      <a:pt x="383" y="234"/>
                      <a:pt x="382" y="232"/>
                      <a:pt x="383" y="231"/>
                    </a:cubicBezTo>
                    <a:cubicBezTo>
                      <a:pt x="383" y="231"/>
                      <a:pt x="383" y="231"/>
                      <a:pt x="383" y="231"/>
                    </a:cubicBezTo>
                    <a:cubicBezTo>
                      <a:pt x="383" y="230"/>
                      <a:pt x="384" y="229"/>
                      <a:pt x="385" y="230"/>
                    </a:cubicBezTo>
                    <a:cubicBezTo>
                      <a:pt x="385" y="230"/>
                      <a:pt x="385" y="230"/>
                      <a:pt x="385" y="230"/>
                    </a:cubicBezTo>
                    <a:cubicBezTo>
                      <a:pt x="386" y="230"/>
                      <a:pt x="387" y="231"/>
                      <a:pt x="387" y="232"/>
                    </a:cubicBezTo>
                    <a:cubicBezTo>
                      <a:pt x="387" y="232"/>
                      <a:pt x="387" y="232"/>
                      <a:pt x="387" y="232"/>
                    </a:cubicBezTo>
                    <a:cubicBezTo>
                      <a:pt x="387" y="233"/>
                      <a:pt x="386" y="234"/>
                      <a:pt x="385" y="234"/>
                    </a:cubicBezTo>
                    <a:cubicBezTo>
                      <a:pt x="385" y="234"/>
                      <a:pt x="385" y="234"/>
                      <a:pt x="385" y="234"/>
                    </a:cubicBezTo>
                    <a:cubicBezTo>
                      <a:pt x="385" y="234"/>
                      <a:pt x="384" y="234"/>
                      <a:pt x="384" y="234"/>
                    </a:cubicBezTo>
                    <a:close/>
                    <a:moveTo>
                      <a:pt x="3" y="232"/>
                    </a:moveTo>
                    <a:cubicBezTo>
                      <a:pt x="3" y="231"/>
                      <a:pt x="4" y="229"/>
                      <a:pt x="5" y="229"/>
                    </a:cubicBezTo>
                    <a:cubicBezTo>
                      <a:pt x="5" y="229"/>
                      <a:pt x="5" y="229"/>
                      <a:pt x="5" y="229"/>
                    </a:cubicBezTo>
                    <a:cubicBezTo>
                      <a:pt x="6" y="229"/>
                      <a:pt x="7" y="230"/>
                      <a:pt x="7" y="231"/>
                    </a:cubicBezTo>
                    <a:cubicBezTo>
                      <a:pt x="7" y="231"/>
                      <a:pt x="7" y="231"/>
                      <a:pt x="7" y="231"/>
                    </a:cubicBezTo>
                    <a:cubicBezTo>
                      <a:pt x="8" y="232"/>
                      <a:pt x="7" y="233"/>
                      <a:pt x="6" y="233"/>
                    </a:cubicBezTo>
                    <a:cubicBezTo>
                      <a:pt x="6" y="233"/>
                      <a:pt x="6" y="233"/>
                      <a:pt x="6" y="233"/>
                    </a:cubicBezTo>
                    <a:cubicBezTo>
                      <a:pt x="6" y="233"/>
                      <a:pt x="6" y="233"/>
                      <a:pt x="5" y="233"/>
                    </a:cubicBezTo>
                    <a:cubicBezTo>
                      <a:pt x="5" y="233"/>
                      <a:pt x="5" y="233"/>
                      <a:pt x="5" y="233"/>
                    </a:cubicBezTo>
                    <a:cubicBezTo>
                      <a:pt x="4" y="233"/>
                      <a:pt x="3" y="233"/>
                      <a:pt x="3" y="232"/>
                    </a:cubicBezTo>
                    <a:close/>
                    <a:moveTo>
                      <a:pt x="386" y="227"/>
                    </a:moveTo>
                    <a:cubicBezTo>
                      <a:pt x="384" y="226"/>
                      <a:pt x="384" y="225"/>
                      <a:pt x="384" y="224"/>
                    </a:cubicBezTo>
                    <a:cubicBezTo>
                      <a:pt x="384" y="224"/>
                      <a:pt x="384" y="224"/>
                      <a:pt x="384" y="224"/>
                    </a:cubicBezTo>
                    <a:cubicBezTo>
                      <a:pt x="384" y="223"/>
                      <a:pt x="385" y="222"/>
                      <a:pt x="386" y="222"/>
                    </a:cubicBezTo>
                    <a:cubicBezTo>
                      <a:pt x="386" y="222"/>
                      <a:pt x="386" y="222"/>
                      <a:pt x="386" y="222"/>
                    </a:cubicBezTo>
                    <a:cubicBezTo>
                      <a:pt x="387" y="223"/>
                      <a:pt x="388" y="224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6"/>
                      <a:pt x="387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lose/>
                    <a:moveTo>
                      <a:pt x="2" y="225"/>
                    </a:moveTo>
                    <a:cubicBezTo>
                      <a:pt x="2" y="223"/>
                      <a:pt x="3" y="222"/>
                      <a:pt x="4" y="222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5" y="222"/>
                      <a:pt x="6" y="223"/>
                      <a:pt x="6" y="224"/>
                    </a:cubicBezTo>
                    <a:cubicBezTo>
                      <a:pt x="6" y="224"/>
                      <a:pt x="6" y="224"/>
                      <a:pt x="6" y="224"/>
                    </a:cubicBezTo>
                    <a:cubicBezTo>
                      <a:pt x="6" y="225"/>
                      <a:pt x="6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3" y="226"/>
                      <a:pt x="2" y="226"/>
                      <a:pt x="2" y="225"/>
                    </a:cubicBezTo>
                    <a:close/>
                    <a:moveTo>
                      <a:pt x="387" y="219"/>
                    </a:moveTo>
                    <a:cubicBezTo>
                      <a:pt x="385" y="219"/>
                      <a:pt x="385" y="218"/>
                      <a:pt x="385" y="217"/>
                    </a:cubicBezTo>
                    <a:cubicBezTo>
                      <a:pt x="385" y="217"/>
                      <a:pt x="385" y="217"/>
                      <a:pt x="385" y="217"/>
                    </a:cubicBezTo>
                    <a:cubicBezTo>
                      <a:pt x="385" y="216"/>
                      <a:pt x="386" y="215"/>
                      <a:pt x="387" y="215"/>
                    </a:cubicBezTo>
                    <a:cubicBezTo>
                      <a:pt x="387" y="215"/>
                      <a:pt x="387" y="215"/>
                      <a:pt x="387" y="215"/>
                    </a:cubicBezTo>
                    <a:cubicBezTo>
                      <a:pt x="388" y="215"/>
                      <a:pt x="389" y="216"/>
                      <a:pt x="389" y="218"/>
                    </a:cubicBezTo>
                    <a:cubicBezTo>
                      <a:pt x="389" y="218"/>
                      <a:pt x="389" y="218"/>
                      <a:pt x="389" y="218"/>
                    </a:cubicBezTo>
                    <a:cubicBezTo>
                      <a:pt x="389" y="219"/>
                      <a:pt x="388" y="220"/>
                      <a:pt x="387" y="220"/>
                    </a:cubicBezTo>
                    <a:cubicBezTo>
                      <a:pt x="387" y="220"/>
                      <a:pt x="387" y="220"/>
                      <a:pt x="387" y="220"/>
                    </a:cubicBezTo>
                    <a:cubicBezTo>
                      <a:pt x="387" y="220"/>
                      <a:pt x="387" y="220"/>
                      <a:pt x="387" y="219"/>
                    </a:cubicBezTo>
                    <a:close/>
                    <a:moveTo>
                      <a:pt x="1" y="217"/>
                    </a:moveTo>
                    <a:cubicBezTo>
                      <a:pt x="1" y="216"/>
                      <a:pt x="2" y="215"/>
                      <a:pt x="3" y="215"/>
                    </a:cubicBezTo>
                    <a:cubicBezTo>
                      <a:pt x="3" y="215"/>
                      <a:pt x="3" y="215"/>
                      <a:pt x="3" y="215"/>
                    </a:cubicBezTo>
                    <a:cubicBezTo>
                      <a:pt x="4" y="215"/>
                      <a:pt x="5" y="216"/>
                      <a:pt x="5" y="217"/>
                    </a:cubicBezTo>
                    <a:cubicBezTo>
                      <a:pt x="5" y="217"/>
                      <a:pt x="5" y="217"/>
                      <a:pt x="5" y="217"/>
                    </a:cubicBezTo>
                    <a:cubicBezTo>
                      <a:pt x="5" y="218"/>
                      <a:pt x="5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2" y="219"/>
                      <a:pt x="1" y="218"/>
                      <a:pt x="1" y="217"/>
                    </a:cubicBezTo>
                    <a:close/>
                    <a:moveTo>
                      <a:pt x="387" y="212"/>
                    </a:moveTo>
                    <a:cubicBezTo>
                      <a:pt x="386" y="212"/>
                      <a:pt x="385" y="211"/>
                      <a:pt x="385" y="210"/>
                    </a:cubicBezTo>
                    <a:cubicBezTo>
                      <a:pt x="385" y="210"/>
                      <a:pt x="385" y="210"/>
                      <a:pt x="385" y="210"/>
                    </a:cubicBezTo>
                    <a:cubicBezTo>
                      <a:pt x="386" y="209"/>
                      <a:pt x="387" y="208"/>
                      <a:pt x="388" y="208"/>
                    </a:cubicBezTo>
                    <a:cubicBezTo>
                      <a:pt x="388" y="208"/>
                      <a:pt x="388" y="208"/>
                      <a:pt x="388" y="208"/>
                    </a:cubicBezTo>
                    <a:cubicBezTo>
                      <a:pt x="389" y="208"/>
                      <a:pt x="390" y="209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1"/>
                      <a:pt x="389" y="212"/>
                      <a:pt x="388" y="212"/>
                    </a:cubicBezTo>
                    <a:cubicBezTo>
                      <a:pt x="388" y="212"/>
                      <a:pt x="388" y="212"/>
                      <a:pt x="388" y="212"/>
                    </a:cubicBezTo>
                    <a:cubicBezTo>
                      <a:pt x="387" y="212"/>
                      <a:pt x="387" y="212"/>
                      <a:pt x="387" y="212"/>
                    </a:cubicBezTo>
                    <a:close/>
                    <a:moveTo>
                      <a:pt x="0" y="210"/>
                    </a:moveTo>
                    <a:cubicBezTo>
                      <a:pt x="0" y="209"/>
                      <a:pt x="1" y="208"/>
                      <a:pt x="2" y="208"/>
                    </a:cubicBezTo>
                    <a:cubicBezTo>
                      <a:pt x="2" y="208"/>
                      <a:pt x="2" y="208"/>
                      <a:pt x="2" y="208"/>
                    </a:cubicBezTo>
                    <a:cubicBezTo>
                      <a:pt x="4" y="208"/>
                      <a:pt x="5" y="209"/>
                      <a:pt x="5" y="210"/>
                    </a:cubicBezTo>
                    <a:cubicBezTo>
                      <a:pt x="5" y="210"/>
                      <a:pt x="5" y="210"/>
                      <a:pt x="5" y="210"/>
                    </a:cubicBezTo>
                    <a:cubicBezTo>
                      <a:pt x="5" y="211"/>
                      <a:pt x="4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1" y="212"/>
                      <a:pt x="1" y="211"/>
                      <a:pt x="0" y="210"/>
                    </a:cubicBezTo>
                    <a:close/>
                    <a:moveTo>
                      <a:pt x="388" y="205"/>
                    </a:moveTo>
                    <a:cubicBezTo>
                      <a:pt x="387" y="205"/>
                      <a:pt x="386" y="204"/>
                      <a:pt x="386" y="203"/>
                    </a:cubicBezTo>
                    <a:cubicBezTo>
                      <a:pt x="386" y="203"/>
                      <a:pt x="386" y="203"/>
                      <a:pt x="386" y="203"/>
                    </a:cubicBezTo>
                    <a:cubicBezTo>
                      <a:pt x="386" y="202"/>
                      <a:pt x="387" y="201"/>
                      <a:pt x="388" y="201"/>
                    </a:cubicBezTo>
                    <a:cubicBezTo>
                      <a:pt x="388" y="201"/>
                      <a:pt x="388" y="201"/>
                      <a:pt x="388" y="201"/>
                    </a:cubicBezTo>
                    <a:cubicBezTo>
                      <a:pt x="389" y="201"/>
                      <a:pt x="390" y="202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4"/>
                      <a:pt x="389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lose/>
                    <a:moveTo>
                      <a:pt x="0" y="203"/>
                    </a:moveTo>
                    <a:cubicBezTo>
                      <a:pt x="0" y="202"/>
                      <a:pt x="1" y="201"/>
                      <a:pt x="2" y="201"/>
                    </a:cubicBezTo>
                    <a:cubicBezTo>
                      <a:pt x="2" y="201"/>
                      <a:pt x="2" y="201"/>
                      <a:pt x="2" y="201"/>
                    </a:cubicBezTo>
                    <a:cubicBezTo>
                      <a:pt x="3" y="200"/>
                      <a:pt x="4" y="201"/>
                      <a:pt x="4" y="203"/>
                    </a:cubicBezTo>
                    <a:cubicBezTo>
                      <a:pt x="4" y="203"/>
                      <a:pt x="4" y="203"/>
                      <a:pt x="4" y="203"/>
                    </a:cubicBezTo>
                    <a:cubicBezTo>
                      <a:pt x="4" y="204"/>
                      <a:pt x="3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1" y="205"/>
                      <a:pt x="0" y="204"/>
                      <a:pt x="0" y="203"/>
                    </a:cubicBezTo>
                    <a:close/>
                    <a:moveTo>
                      <a:pt x="388" y="198"/>
                    </a:moveTo>
                    <a:cubicBezTo>
                      <a:pt x="387" y="198"/>
                      <a:pt x="386" y="197"/>
                      <a:pt x="386" y="196"/>
                    </a:cubicBezTo>
                    <a:cubicBezTo>
                      <a:pt x="386" y="196"/>
                      <a:pt x="386" y="196"/>
                      <a:pt x="386" y="196"/>
                    </a:cubicBezTo>
                    <a:cubicBezTo>
                      <a:pt x="386" y="195"/>
                      <a:pt x="387" y="194"/>
                      <a:pt x="388" y="194"/>
                    </a:cubicBezTo>
                    <a:cubicBezTo>
                      <a:pt x="388" y="194"/>
                      <a:pt x="388" y="194"/>
                      <a:pt x="388" y="194"/>
                    </a:cubicBezTo>
                    <a:cubicBezTo>
                      <a:pt x="389" y="194"/>
                      <a:pt x="390" y="195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7"/>
                      <a:pt x="389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lose/>
                    <a:moveTo>
                      <a:pt x="2" y="198"/>
                    </a:moveTo>
                    <a:cubicBezTo>
                      <a:pt x="1" y="198"/>
                      <a:pt x="0" y="197"/>
                      <a:pt x="0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94"/>
                      <a:pt x="1" y="193"/>
                      <a:pt x="2" y="193"/>
                    </a:cubicBezTo>
                    <a:cubicBezTo>
                      <a:pt x="2" y="193"/>
                      <a:pt x="2" y="193"/>
                      <a:pt x="2" y="193"/>
                    </a:cubicBezTo>
                    <a:cubicBezTo>
                      <a:pt x="3" y="193"/>
                      <a:pt x="4" y="194"/>
                      <a:pt x="4" y="195"/>
                    </a:cubicBezTo>
                    <a:cubicBezTo>
                      <a:pt x="4" y="195"/>
                      <a:pt x="4" y="195"/>
                      <a:pt x="4" y="195"/>
                    </a:cubicBezTo>
                    <a:cubicBezTo>
                      <a:pt x="4" y="197"/>
                      <a:pt x="3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lose/>
                    <a:moveTo>
                      <a:pt x="390" y="196"/>
                    </a:move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lose/>
                    <a:moveTo>
                      <a:pt x="386" y="189"/>
                    </a:moveTo>
                    <a:cubicBezTo>
                      <a:pt x="386" y="187"/>
                      <a:pt x="387" y="186"/>
                      <a:pt x="388" y="186"/>
                    </a:cubicBezTo>
                    <a:cubicBezTo>
                      <a:pt x="388" y="186"/>
                      <a:pt x="388" y="186"/>
                      <a:pt x="388" y="186"/>
                    </a:cubicBezTo>
                    <a:cubicBezTo>
                      <a:pt x="389" y="186"/>
                      <a:pt x="390" y="187"/>
                      <a:pt x="390" y="188"/>
                    </a:cubicBezTo>
                    <a:cubicBezTo>
                      <a:pt x="390" y="188"/>
                      <a:pt x="390" y="188"/>
                      <a:pt x="390" y="188"/>
                    </a:cubicBezTo>
                    <a:cubicBezTo>
                      <a:pt x="390" y="190"/>
                      <a:pt x="389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7" y="191"/>
                      <a:pt x="386" y="190"/>
                      <a:pt x="386" y="189"/>
                    </a:cubicBezTo>
                    <a:close/>
                    <a:moveTo>
                      <a:pt x="2" y="190"/>
                    </a:moveTo>
                    <a:cubicBezTo>
                      <a:pt x="1" y="190"/>
                      <a:pt x="0" y="189"/>
                      <a:pt x="0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87"/>
                      <a:pt x="1" y="186"/>
                      <a:pt x="2" y="186"/>
                    </a:cubicBezTo>
                    <a:cubicBezTo>
                      <a:pt x="2" y="186"/>
                      <a:pt x="2" y="186"/>
                      <a:pt x="2" y="186"/>
                    </a:cubicBezTo>
                    <a:cubicBezTo>
                      <a:pt x="3" y="186"/>
                      <a:pt x="4" y="187"/>
                      <a:pt x="4" y="188"/>
                    </a:cubicBezTo>
                    <a:cubicBezTo>
                      <a:pt x="4" y="188"/>
                      <a:pt x="4" y="188"/>
                      <a:pt x="4" y="188"/>
                    </a:cubicBezTo>
                    <a:cubicBezTo>
                      <a:pt x="4" y="189"/>
                      <a:pt x="3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lose/>
                    <a:moveTo>
                      <a:pt x="385" y="181"/>
                    </a:moveTo>
                    <a:cubicBezTo>
                      <a:pt x="385" y="180"/>
                      <a:pt x="386" y="179"/>
                      <a:pt x="387" y="179"/>
                    </a:cubicBezTo>
                    <a:cubicBezTo>
                      <a:pt x="387" y="179"/>
                      <a:pt x="387" y="179"/>
                      <a:pt x="387" y="179"/>
                    </a:cubicBezTo>
                    <a:cubicBezTo>
                      <a:pt x="389" y="179"/>
                      <a:pt x="390" y="180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2"/>
                      <a:pt x="389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6" y="183"/>
                      <a:pt x="386" y="183"/>
                      <a:pt x="385" y="181"/>
                    </a:cubicBezTo>
                    <a:close/>
                    <a:moveTo>
                      <a:pt x="2" y="183"/>
                    </a:moveTo>
                    <a:cubicBezTo>
                      <a:pt x="1" y="183"/>
                      <a:pt x="0" y="182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1" y="180"/>
                      <a:pt x="2" y="179"/>
                      <a:pt x="3" y="179"/>
                    </a:cubicBezTo>
                    <a:cubicBezTo>
                      <a:pt x="3" y="179"/>
                      <a:pt x="3" y="179"/>
                      <a:pt x="3" y="179"/>
                    </a:cubicBezTo>
                    <a:cubicBezTo>
                      <a:pt x="4" y="179"/>
                      <a:pt x="5" y="180"/>
                      <a:pt x="5" y="181"/>
                    </a:cubicBezTo>
                    <a:cubicBezTo>
                      <a:pt x="5" y="181"/>
                      <a:pt x="5" y="181"/>
                      <a:pt x="5" y="181"/>
                    </a:cubicBezTo>
                    <a:cubicBezTo>
                      <a:pt x="5" y="182"/>
                      <a:pt x="4" y="183"/>
                      <a:pt x="3" y="183"/>
                    </a:cubicBezTo>
                    <a:cubicBezTo>
                      <a:pt x="3" y="183"/>
                      <a:pt x="3" y="183"/>
                      <a:pt x="3" y="183"/>
                    </a:cubicBezTo>
                    <a:cubicBezTo>
                      <a:pt x="3" y="183"/>
                      <a:pt x="2" y="183"/>
                      <a:pt x="2" y="183"/>
                    </a:cubicBezTo>
                    <a:close/>
                    <a:moveTo>
                      <a:pt x="385" y="174"/>
                    </a:moveTo>
                    <a:cubicBezTo>
                      <a:pt x="385" y="173"/>
                      <a:pt x="386" y="172"/>
                      <a:pt x="387" y="172"/>
                    </a:cubicBezTo>
                    <a:cubicBezTo>
                      <a:pt x="387" y="172"/>
                      <a:pt x="387" y="172"/>
                      <a:pt x="387" y="172"/>
                    </a:cubicBezTo>
                    <a:cubicBezTo>
                      <a:pt x="388" y="172"/>
                      <a:pt x="389" y="173"/>
                      <a:pt x="389" y="174"/>
                    </a:cubicBezTo>
                    <a:cubicBezTo>
                      <a:pt x="389" y="174"/>
                      <a:pt x="389" y="174"/>
                      <a:pt x="389" y="174"/>
                    </a:cubicBezTo>
                    <a:cubicBezTo>
                      <a:pt x="389" y="175"/>
                      <a:pt x="388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6" y="176"/>
                      <a:pt x="385" y="175"/>
                      <a:pt x="385" y="174"/>
                    </a:cubicBezTo>
                    <a:close/>
                    <a:moveTo>
                      <a:pt x="3" y="176"/>
                    </a:moveTo>
                    <a:cubicBezTo>
                      <a:pt x="2" y="176"/>
                      <a:pt x="1" y="175"/>
                      <a:pt x="1" y="174"/>
                    </a:cubicBezTo>
                    <a:cubicBezTo>
                      <a:pt x="1" y="174"/>
                      <a:pt x="1" y="174"/>
                      <a:pt x="1" y="174"/>
                    </a:cubicBezTo>
                    <a:cubicBezTo>
                      <a:pt x="1" y="172"/>
                      <a:pt x="2" y="172"/>
                      <a:pt x="3" y="172"/>
                    </a:cubicBezTo>
                    <a:cubicBezTo>
                      <a:pt x="3" y="172"/>
                      <a:pt x="3" y="172"/>
                      <a:pt x="3" y="172"/>
                    </a:cubicBezTo>
                    <a:cubicBezTo>
                      <a:pt x="5" y="172"/>
                      <a:pt x="5" y="173"/>
                      <a:pt x="5" y="174"/>
                    </a:cubicBezTo>
                    <a:cubicBezTo>
                      <a:pt x="5" y="174"/>
                      <a:pt x="5" y="174"/>
                      <a:pt x="5" y="174"/>
                    </a:cubicBezTo>
                    <a:cubicBezTo>
                      <a:pt x="5" y="175"/>
                      <a:pt x="4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lose/>
                    <a:moveTo>
                      <a:pt x="384" y="167"/>
                    </a:moveTo>
                    <a:cubicBezTo>
                      <a:pt x="384" y="166"/>
                      <a:pt x="385" y="165"/>
                      <a:pt x="386" y="165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5"/>
                      <a:pt x="388" y="166"/>
                      <a:pt x="388" y="167"/>
                    </a:cubicBezTo>
                    <a:cubicBezTo>
                      <a:pt x="388" y="167"/>
                      <a:pt x="388" y="167"/>
                      <a:pt x="388" y="167"/>
                    </a:cubicBezTo>
                    <a:cubicBezTo>
                      <a:pt x="388" y="168"/>
                      <a:pt x="387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5" y="169"/>
                      <a:pt x="384" y="168"/>
                      <a:pt x="384" y="167"/>
                    </a:cubicBezTo>
                    <a:close/>
                    <a:moveTo>
                      <a:pt x="4" y="169"/>
                    </a:moveTo>
                    <a:cubicBezTo>
                      <a:pt x="3" y="169"/>
                      <a:pt x="2" y="167"/>
                      <a:pt x="2" y="166"/>
                    </a:cubicBezTo>
                    <a:cubicBezTo>
                      <a:pt x="2" y="166"/>
                      <a:pt x="2" y="166"/>
                      <a:pt x="2" y="166"/>
                    </a:cubicBezTo>
                    <a:cubicBezTo>
                      <a:pt x="2" y="165"/>
                      <a:pt x="3" y="164"/>
                      <a:pt x="5" y="165"/>
                    </a:cubicBezTo>
                    <a:cubicBezTo>
                      <a:pt x="5" y="165"/>
                      <a:pt x="5" y="165"/>
                      <a:pt x="5" y="165"/>
                    </a:cubicBezTo>
                    <a:cubicBezTo>
                      <a:pt x="6" y="165"/>
                      <a:pt x="6" y="166"/>
                      <a:pt x="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8"/>
                      <a:pt x="5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lose/>
                    <a:moveTo>
                      <a:pt x="383" y="160"/>
                    </a:moveTo>
                    <a:cubicBezTo>
                      <a:pt x="383" y="160"/>
                      <a:pt x="383" y="160"/>
                      <a:pt x="383" y="160"/>
                    </a:cubicBezTo>
                    <a:cubicBezTo>
                      <a:pt x="383" y="159"/>
                      <a:pt x="383" y="158"/>
                      <a:pt x="384" y="158"/>
                    </a:cubicBezTo>
                    <a:cubicBezTo>
                      <a:pt x="384" y="158"/>
                      <a:pt x="384" y="158"/>
                      <a:pt x="384" y="158"/>
                    </a:cubicBezTo>
                    <a:cubicBezTo>
                      <a:pt x="386" y="158"/>
                      <a:pt x="387" y="158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61"/>
                      <a:pt x="386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4" y="162"/>
                      <a:pt x="383" y="161"/>
                      <a:pt x="383" y="160"/>
                    </a:cubicBezTo>
                    <a:close/>
                    <a:moveTo>
                      <a:pt x="5" y="162"/>
                    </a:moveTo>
                    <a:cubicBezTo>
                      <a:pt x="4" y="161"/>
                      <a:pt x="3" y="160"/>
                      <a:pt x="3" y="159"/>
                    </a:cubicBezTo>
                    <a:cubicBezTo>
                      <a:pt x="3" y="159"/>
                      <a:pt x="3" y="159"/>
                      <a:pt x="3" y="159"/>
                    </a:cubicBezTo>
                    <a:cubicBezTo>
                      <a:pt x="4" y="158"/>
                      <a:pt x="5" y="157"/>
                      <a:pt x="6" y="157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7" y="158"/>
                      <a:pt x="8" y="159"/>
                      <a:pt x="7" y="160"/>
                    </a:cubicBezTo>
                    <a:cubicBezTo>
                      <a:pt x="7" y="160"/>
                      <a:pt x="7" y="160"/>
                      <a:pt x="7" y="160"/>
                    </a:cubicBezTo>
                    <a:cubicBezTo>
                      <a:pt x="7" y="161"/>
                      <a:pt x="6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lose/>
                    <a:moveTo>
                      <a:pt x="381" y="153"/>
                    </a:moveTo>
                    <a:cubicBezTo>
                      <a:pt x="381" y="152"/>
                      <a:pt x="382" y="151"/>
                      <a:pt x="383" y="151"/>
                    </a:cubicBezTo>
                    <a:cubicBezTo>
                      <a:pt x="383" y="151"/>
                      <a:pt x="383" y="151"/>
                      <a:pt x="383" y="151"/>
                    </a:cubicBezTo>
                    <a:cubicBezTo>
                      <a:pt x="384" y="150"/>
                      <a:pt x="385" y="151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6" y="153"/>
                      <a:pt x="385" y="155"/>
                      <a:pt x="384" y="155"/>
                    </a:cubicBezTo>
                    <a:cubicBezTo>
                      <a:pt x="384" y="155"/>
                      <a:pt x="384" y="155"/>
                      <a:pt x="384" y="155"/>
                    </a:cubicBezTo>
                    <a:cubicBezTo>
                      <a:pt x="384" y="155"/>
                      <a:pt x="383" y="155"/>
                      <a:pt x="383" y="155"/>
                    </a:cubicBezTo>
                    <a:cubicBezTo>
                      <a:pt x="383" y="155"/>
                      <a:pt x="383" y="155"/>
                      <a:pt x="383" y="155"/>
                    </a:cubicBezTo>
                    <a:cubicBezTo>
                      <a:pt x="382" y="155"/>
                      <a:pt x="381" y="154"/>
                      <a:pt x="381" y="153"/>
                    </a:cubicBezTo>
                    <a:close/>
                    <a:moveTo>
                      <a:pt x="6" y="155"/>
                    </a:moveTo>
                    <a:cubicBezTo>
                      <a:pt x="5" y="154"/>
                      <a:pt x="5" y="153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1"/>
                      <a:pt x="6" y="150"/>
                      <a:pt x="7" y="150"/>
                    </a:cubicBezTo>
                    <a:cubicBezTo>
                      <a:pt x="7" y="150"/>
                      <a:pt x="7" y="150"/>
                      <a:pt x="7" y="150"/>
                    </a:cubicBezTo>
                    <a:cubicBezTo>
                      <a:pt x="8" y="151"/>
                      <a:pt x="9" y="152"/>
                      <a:pt x="9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9" y="154"/>
                      <a:pt x="8" y="155"/>
                      <a:pt x="7" y="155"/>
                    </a:cubicBezTo>
                    <a:cubicBezTo>
                      <a:pt x="7" y="155"/>
                      <a:pt x="7" y="155"/>
                      <a:pt x="7" y="155"/>
                    </a:cubicBezTo>
                    <a:cubicBezTo>
                      <a:pt x="7" y="155"/>
                      <a:pt x="7" y="155"/>
                      <a:pt x="6" y="155"/>
                    </a:cubicBezTo>
                    <a:close/>
                    <a:moveTo>
                      <a:pt x="380" y="146"/>
                    </a:moveTo>
                    <a:cubicBezTo>
                      <a:pt x="379" y="145"/>
                      <a:pt x="380" y="144"/>
                      <a:pt x="381" y="144"/>
                    </a:cubicBezTo>
                    <a:cubicBezTo>
                      <a:pt x="381" y="144"/>
                      <a:pt x="381" y="144"/>
                      <a:pt x="381" y="144"/>
                    </a:cubicBezTo>
                    <a:cubicBezTo>
                      <a:pt x="382" y="143"/>
                      <a:pt x="383" y="144"/>
                      <a:pt x="384" y="145"/>
                    </a:cubicBezTo>
                    <a:cubicBezTo>
                      <a:pt x="384" y="145"/>
                      <a:pt x="384" y="145"/>
                      <a:pt x="384" y="145"/>
                    </a:cubicBezTo>
                    <a:cubicBezTo>
                      <a:pt x="384" y="146"/>
                      <a:pt x="383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1" y="148"/>
                      <a:pt x="380" y="147"/>
                      <a:pt x="380" y="146"/>
                    </a:cubicBezTo>
                    <a:close/>
                    <a:moveTo>
                      <a:pt x="8" y="147"/>
                    </a:moveTo>
                    <a:cubicBezTo>
                      <a:pt x="7" y="147"/>
                      <a:pt x="6" y="146"/>
                      <a:pt x="7" y="145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7" y="144"/>
                      <a:pt x="8" y="143"/>
                      <a:pt x="9" y="143"/>
                    </a:cubicBezTo>
                    <a:cubicBezTo>
                      <a:pt x="9" y="143"/>
                      <a:pt x="9" y="143"/>
                      <a:pt x="9" y="143"/>
                    </a:cubicBezTo>
                    <a:cubicBezTo>
                      <a:pt x="10" y="144"/>
                      <a:pt x="11" y="145"/>
                      <a:pt x="11" y="146"/>
                    </a:cubicBezTo>
                    <a:cubicBezTo>
                      <a:pt x="11" y="146"/>
                      <a:pt x="11" y="146"/>
                      <a:pt x="11" y="146"/>
                    </a:cubicBezTo>
                    <a:cubicBezTo>
                      <a:pt x="10" y="147"/>
                      <a:pt x="10" y="148"/>
                      <a:pt x="9" y="148"/>
                    </a:cubicBezTo>
                    <a:cubicBezTo>
                      <a:pt x="9" y="148"/>
                      <a:pt x="9" y="148"/>
                      <a:pt x="9" y="148"/>
                    </a:cubicBezTo>
                    <a:cubicBezTo>
                      <a:pt x="8" y="148"/>
                      <a:pt x="8" y="148"/>
                      <a:pt x="8" y="147"/>
                    </a:cubicBezTo>
                    <a:close/>
                    <a:moveTo>
                      <a:pt x="378" y="139"/>
                    </a:moveTo>
                    <a:cubicBezTo>
                      <a:pt x="377" y="138"/>
                      <a:pt x="378" y="137"/>
                      <a:pt x="379" y="137"/>
                    </a:cubicBezTo>
                    <a:cubicBezTo>
                      <a:pt x="379" y="137"/>
                      <a:pt x="379" y="137"/>
                      <a:pt x="379" y="137"/>
                    </a:cubicBezTo>
                    <a:cubicBezTo>
                      <a:pt x="380" y="136"/>
                      <a:pt x="381" y="137"/>
                      <a:pt x="382" y="138"/>
                    </a:cubicBezTo>
                    <a:cubicBezTo>
                      <a:pt x="382" y="138"/>
                      <a:pt x="382" y="138"/>
                      <a:pt x="382" y="138"/>
                    </a:cubicBezTo>
                    <a:cubicBezTo>
                      <a:pt x="382" y="139"/>
                      <a:pt x="381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79" y="141"/>
                      <a:pt x="378" y="140"/>
                      <a:pt x="378" y="139"/>
                    </a:cubicBezTo>
                    <a:close/>
                    <a:moveTo>
                      <a:pt x="10" y="141"/>
                    </a:moveTo>
                    <a:cubicBezTo>
                      <a:pt x="9" y="140"/>
                      <a:pt x="8" y="139"/>
                      <a:pt x="9" y="138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9" y="137"/>
                      <a:pt x="10" y="136"/>
                      <a:pt x="11" y="136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2" y="137"/>
                      <a:pt x="13" y="138"/>
                      <a:pt x="13" y="139"/>
                    </a:cubicBezTo>
                    <a:cubicBezTo>
                      <a:pt x="13" y="139"/>
                      <a:pt x="13" y="139"/>
                      <a:pt x="13" y="139"/>
                    </a:cubicBezTo>
                    <a:cubicBezTo>
                      <a:pt x="12" y="140"/>
                      <a:pt x="12" y="141"/>
                      <a:pt x="11" y="141"/>
                    </a:cubicBezTo>
                    <a:cubicBezTo>
                      <a:pt x="11" y="141"/>
                      <a:pt x="11" y="141"/>
                      <a:pt x="11" y="141"/>
                    </a:cubicBezTo>
                    <a:cubicBezTo>
                      <a:pt x="10" y="141"/>
                      <a:pt x="10" y="141"/>
                      <a:pt x="10" y="141"/>
                    </a:cubicBezTo>
                    <a:close/>
                    <a:moveTo>
                      <a:pt x="375" y="133"/>
                    </a:moveTo>
                    <a:cubicBezTo>
                      <a:pt x="375" y="132"/>
                      <a:pt x="376" y="130"/>
                      <a:pt x="377" y="130"/>
                    </a:cubicBezTo>
                    <a:cubicBezTo>
                      <a:pt x="377" y="130"/>
                      <a:pt x="377" y="130"/>
                      <a:pt x="377" y="130"/>
                    </a:cubicBezTo>
                    <a:cubicBezTo>
                      <a:pt x="378" y="130"/>
                      <a:pt x="379" y="130"/>
                      <a:pt x="379" y="131"/>
                    </a:cubicBezTo>
                    <a:cubicBezTo>
                      <a:pt x="379" y="131"/>
                      <a:pt x="379" y="131"/>
                      <a:pt x="379" y="131"/>
                    </a:cubicBezTo>
                    <a:cubicBezTo>
                      <a:pt x="380" y="132"/>
                      <a:pt x="379" y="134"/>
                      <a:pt x="378" y="134"/>
                    </a:cubicBezTo>
                    <a:cubicBezTo>
                      <a:pt x="378" y="134"/>
                      <a:pt x="378" y="134"/>
                      <a:pt x="378" y="134"/>
                    </a:cubicBezTo>
                    <a:cubicBezTo>
                      <a:pt x="378" y="134"/>
                      <a:pt x="378" y="134"/>
                      <a:pt x="377" y="134"/>
                    </a:cubicBezTo>
                    <a:cubicBezTo>
                      <a:pt x="377" y="134"/>
                      <a:pt x="377" y="134"/>
                      <a:pt x="377" y="134"/>
                    </a:cubicBezTo>
                    <a:cubicBezTo>
                      <a:pt x="376" y="134"/>
                      <a:pt x="376" y="134"/>
                      <a:pt x="375" y="133"/>
                    </a:cubicBezTo>
                    <a:close/>
                    <a:moveTo>
                      <a:pt x="12" y="134"/>
                    </a:moveTo>
                    <a:cubicBezTo>
                      <a:pt x="11" y="133"/>
                      <a:pt x="11" y="132"/>
                      <a:pt x="11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0"/>
                      <a:pt x="12" y="129"/>
                      <a:pt x="14" y="130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5" y="130"/>
                      <a:pt x="15" y="131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3"/>
                      <a:pt x="14" y="134"/>
                      <a:pt x="13" y="134"/>
                    </a:cubicBezTo>
                    <a:cubicBezTo>
                      <a:pt x="13" y="134"/>
                      <a:pt x="13" y="134"/>
                      <a:pt x="13" y="134"/>
                    </a:cubicBezTo>
                    <a:cubicBezTo>
                      <a:pt x="13" y="134"/>
                      <a:pt x="12" y="134"/>
                      <a:pt x="12" y="134"/>
                    </a:cubicBezTo>
                    <a:close/>
                    <a:moveTo>
                      <a:pt x="373" y="126"/>
                    </a:moveTo>
                    <a:cubicBezTo>
                      <a:pt x="372" y="125"/>
                      <a:pt x="373" y="124"/>
                      <a:pt x="374" y="123"/>
                    </a:cubicBezTo>
                    <a:cubicBezTo>
                      <a:pt x="374" y="123"/>
                      <a:pt x="374" y="123"/>
                      <a:pt x="374" y="123"/>
                    </a:cubicBezTo>
                    <a:cubicBezTo>
                      <a:pt x="375" y="123"/>
                      <a:pt x="376" y="123"/>
                      <a:pt x="377" y="124"/>
                    </a:cubicBezTo>
                    <a:cubicBezTo>
                      <a:pt x="377" y="124"/>
                      <a:pt x="377" y="124"/>
                      <a:pt x="377" y="124"/>
                    </a:cubicBezTo>
                    <a:cubicBezTo>
                      <a:pt x="377" y="126"/>
                      <a:pt x="377" y="127"/>
                      <a:pt x="376" y="127"/>
                    </a:cubicBezTo>
                    <a:cubicBezTo>
                      <a:pt x="376" y="127"/>
                      <a:pt x="376" y="127"/>
                      <a:pt x="376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4" y="127"/>
                      <a:pt x="373" y="127"/>
                      <a:pt x="373" y="126"/>
                    </a:cubicBezTo>
                    <a:close/>
                    <a:moveTo>
                      <a:pt x="15" y="127"/>
                    </a:moveTo>
                    <a:cubicBezTo>
                      <a:pt x="14" y="126"/>
                      <a:pt x="13" y="125"/>
                      <a:pt x="13" y="124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14" y="123"/>
                      <a:pt x="15" y="122"/>
                      <a:pt x="16" y="123"/>
                    </a:cubicBezTo>
                    <a:cubicBezTo>
                      <a:pt x="16" y="123"/>
                      <a:pt x="16" y="123"/>
                      <a:pt x="16" y="123"/>
                    </a:cubicBezTo>
                    <a:cubicBezTo>
                      <a:pt x="17" y="123"/>
                      <a:pt x="18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6"/>
                      <a:pt x="16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lose/>
                    <a:moveTo>
                      <a:pt x="370" y="119"/>
                    </a:moveTo>
                    <a:cubicBezTo>
                      <a:pt x="370" y="118"/>
                      <a:pt x="370" y="117"/>
                      <a:pt x="371" y="117"/>
                    </a:cubicBezTo>
                    <a:cubicBezTo>
                      <a:pt x="371" y="117"/>
                      <a:pt x="371" y="117"/>
                      <a:pt x="371" y="117"/>
                    </a:cubicBezTo>
                    <a:cubicBezTo>
                      <a:pt x="372" y="116"/>
                      <a:pt x="374" y="117"/>
                      <a:pt x="374" y="118"/>
                    </a:cubicBezTo>
                    <a:cubicBezTo>
                      <a:pt x="374" y="118"/>
                      <a:pt x="374" y="118"/>
                      <a:pt x="374" y="118"/>
                    </a:cubicBezTo>
                    <a:cubicBezTo>
                      <a:pt x="375" y="119"/>
                      <a:pt x="374" y="120"/>
                      <a:pt x="373" y="121"/>
                    </a:cubicBezTo>
                    <a:cubicBezTo>
                      <a:pt x="373" y="121"/>
                      <a:pt x="373" y="121"/>
                      <a:pt x="373" y="121"/>
                    </a:cubicBezTo>
                    <a:cubicBezTo>
                      <a:pt x="373" y="121"/>
                      <a:pt x="372" y="121"/>
                      <a:pt x="372" y="121"/>
                    </a:cubicBezTo>
                    <a:cubicBezTo>
                      <a:pt x="372" y="121"/>
                      <a:pt x="372" y="121"/>
                      <a:pt x="372" y="121"/>
                    </a:cubicBezTo>
                    <a:cubicBezTo>
                      <a:pt x="371" y="121"/>
                      <a:pt x="371" y="120"/>
                      <a:pt x="370" y="119"/>
                    </a:cubicBezTo>
                    <a:close/>
                    <a:moveTo>
                      <a:pt x="17" y="120"/>
                    </a:moveTo>
                    <a:cubicBezTo>
                      <a:pt x="16" y="120"/>
                      <a:pt x="16" y="118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7" y="116"/>
                      <a:pt x="18" y="116"/>
                      <a:pt x="19" y="116"/>
                    </a:cubicBezTo>
                    <a:cubicBezTo>
                      <a:pt x="19" y="116"/>
                      <a:pt x="19" y="116"/>
                      <a:pt x="19" y="116"/>
                    </a:cubicBezTo>
                    <a:cubicBezTo>
                      <a:pt x="20" y="117"/>
                      <a:pt x="21" y="118"/>
                      <a:pt x="20" y="119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20" y="120"/>
                      <a:pt x="19" y="120"/>
                      <a:pt x="18" y="120"/>
                    </a:cubicBezTo>
                    <a:cubicBezTo>
                      <a:pt x="18" y="120"/>
                      <a:pt x="18" y="120"/>
                      <a:pt x="18" y="120"/>
                    </a:cubicBezTo>
                    <a:cubicBezTo>
                      <a:pt x="18" y="120"/>
                      <a:pt x="18" y="120"/>
                      <a:pt x="17" y="120"/>
                    </a:cubicBezTo>
                    <a:close/>
                    <a:moveTo>
                      <a:pt x="367" y="113"/>
                    </a:moveTo>
                    <a:cubicBezTo>
                      <a:pt x="367" y="112"/>
                      <a:pt x="367" y="111"/>
                      <a:pt x="368" y="110"/>
                    </a:cubicBezTo>
                    <a:cubicBezTo>
                      <a:pt x="368" y="110"/>
                      <a:pt x="368" y="110"/>
                      <a:pt x="368" y="110"/>
                    </a:cubicBezTo>
                    <a:cubicBezTo>
                      <a:pt x="369" y="110"/>
                      <a:pt x="370" y="110"/>
                      <a:pt x="371" y="111"/>
                    </a:cubicBezTo>
                    <a:cubicBezTo>
                      <a:pt x="371" y="111"/>
                      <a:pt x="371" y="111"/>
                      <a:pt x="371" y="111"/>
                    </a:cubicBezTo>
                    <a:cubicBezTo>
                      <a:pt x="372" y="112"/>
                      <a:pt x="371" y="113"/>
                      <a:pt x="370" y="114"/>
                    </a:cubicBezTo>
                    <a:cubicBezTo>
                      <a:pt x="370" y="114"/>
                      <a:pt x="370" y="114"/>
                      <a:pt x="370" y="114"/>
                    </a:cubicBezTo>
                    <a:cubicBezTo>
                      <a:pt x="370" y="114"/>
                      <a:pt x="369" y="114"/>
                      <a:pt x="369" y="114"/>
                    </a:cubicBezTo>
                    <a:cubicBezTo>
                      <a:pt x="369" y="114"/>
                      <a:pt x="369" y="114"/>
                      <a:pt x="369" y="114"/>
                    </a:cubicBezTo>
                    <a:cubicBezTo>
                      <a:pt x="368" y="114"/>
                      <a:pt x="368" y="114"/>
                      <a:pt x="367" y="113"/>
                    </a:cubicBezTo>
                    <a:close/>
                    <a:moveTo>
                      <a:pt x="20" y="114"/>
                    </a:moveTo>
                    <a:cubicBezTo>
                      <a:pt x="19" y="113"/>
                      <a:pt x="19" y="112"/>
                      <a:pt x="19" y="111"/>
                    </a:cubicBezTo>
                    <a:cubicBezTo>
                      <a:pt x="19" y="111"/>
                      <a:pt x="19" y="111"/>
                      <a:pt x="19" y="111"/>
                    </a:cubicBezTo>
                    <a:cubicBezTo>
                      <a:pt x="20" y="110"/>
                      <a:pt x="21" y="109"/>
                      <a:pt x="22" y="110"/>
                    </a:cubicBezTo>
                    <a:cubicBezTo>
                      <a:pt x="22" y="110"/>
                      <a:pt x="22" y="110"/>
                      <a:pt x="22" y="110"/>
                    </a:cubicBezTo>
                    <a:cubicBezTo>
                      <a:pt x="23" y="110"/>
                      <a:pt x="24" y="111"/>
                      <a:pt x="23" y="113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3" y="113"/>
                      <a:pt x="22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0" y="114"/>
                    </a:cubicBezTo>
                    <a:close/>
                    <a:moveTo>
                      <a:pt x="364" y="107"/>
                    </a:moveTo>
                    <a:cubicBezTo>
                      <a:pt x="363" y="106"/>
                      <a:pt x="364" y="104"/>
                      <a:pt x="365" y="104"/>
                    </a:cubicBezTo>
                    <a:cubicBezTo>
                      <a:pt x="365" y="104"/>
                      <a:pt x="365" y="104"/>
                      <a:pt x="365" y="104"/>
                    </a:cubicBezTo>
                    <a:cubicBezTo>
                      <a:pt x="366" y="103"/>
                      <a:pt x="367" y="104"/>
                      <a:pt x="368" y="105"/>
                    </a:cubicBezTo>
                    <a:cubicBezTo>
                      <a:pt x="368" y="105"/>
                      <a:pt x="368" y="105"/>
                      <a:pt x="368" y="105"/>
                    </a:cubicBezTo>
                    <a:cubicBezTo>
                      <a:pt x="368" y="106"/>
                      <a:pt x="368" y="107"/>
                      <a:pt x="367" y="107"/>
                    </a:cubicBezTo>
                    <a:cubicBezTo>
                      <a:pt x="367" y="107"/>
                      <a:pt x="367" y="107"/>
                      <a:pt x="367" y="107"/>
                    </a:cubicBezTo>
                    <a:cubicBezTo>
                      <a:pt x="367" y="108"/>
                      <a:pt x="366" y="108"/>
                      <a:pt x="366" y="108"/>
                    </a:cubicBezTo>
                    <a:cubicBezTo>
                      <a:pt x="366" y="108"/>
                      <a:pt x="366" y="108"/>
                      <a:pt x="366" y="108"/>
                    </a:cubicBezTo>
                    <a:cubicBezTo>
                      <a:pt x="365" y="108"/>
                      <a:pt x="364" y="107"/>
                      <a:pt x="364" y="107"/>
                    </a:cubicBezTo>
                    <a:close/>
                    <a:moveTo>
                      <a:pt x="24" y="107"/>
                    </a:moveTo>
                    <a:cubicBezTo>
                      <a:pt x="22" y="106"/>
                      <a:pt x="22" y="105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3"/>
                      <a:pt x="24" y="103"/>
                      <a:pt x="26" y="103"/>
                    </a:cubicBezTo>
                    <a:cubicBezTo>
                      <a:pt x="26" y="103"/>
                      <a:pt x="26" y="103"/>
                      <a:pt x="26" y="103"/>
                    </a:cubicBezTo>
                    <a:cubicBezTo>
                      <a:pt x="27" y="104"/>
                      <a:pt x="27" y="105"/>
                      <a:pt x="26" y="106"/>
                    </a:cubicBezTo>
                    <a:cubicBezTo>
                      <a:pt x="26" y="106"/>
                      <a:pt x="26" y="106"/>
                      <a:pt x="26" y="106"/>
                    </a:cubicBezTo>
                    <a:cubicBezTo>
                      <a:pt x="26" y="107"/>
                      <a:pt x="25" y="107"/>
                      <a:pt x="25" y="107"/>
                    </a:cubicBezTo>
                    <a:cubicBezTo>
                      <a:pt x="25" y="107"/>
                      <a:pt x="25" y="107"/>
                      <a:pt x="25" y="107"/>
                    </a:cubicBezTo>
                    <a:cubicBezTo>
                      <a:pt x="24" y="107"/>
                      <a:pt x="24" y="107"/>
                      <a:pt x="24" y="107"/>
                    </a:cubicBezTo>
                    <a:close/>
                    <a:moveTo>
                      <a:pt x="361" y="100"/>
                    </a:moveTo>
                    <a:cubicBezTo>
                      <a:pt x="360" y="99"/>
                      <a:pt x="360" y="98"/>
                      <a:pt x="361" y="97"/>
                    </a:cubicBezTo>
                    <a:cubicBezTo>
                      <a:pt x="361" y="97"/>
                      <a:pt x="361" y="97"/>
                      <a:pt x="361" y="97"/>
                    </a:cubicBezTo>
                    <a:cubicBezTo>
                      <a:pt x="362" y="97"/>
                      <a:pt x="364" y="97"/>
                      <a:pt x="364" y="98"/>
                    </a:cubicBezTo>
                    <a:cubicBezTo>
                      <a:pt x="364" y="98"/>
                      <a:pt x="364" y="98"/>
                      <a:pt x="364" y="98"/>
                    </a:cubicBezTo>
                    <a:cubicBezTo>
                      <a:pt x="365" y="99"/>
                      <a:pt x="364" y="101"/>
                      <a:pt x="363" y="101"/>
                    </a:cubicBezTo>
                    <a:cubicBezTo>
                      <a:pt x="363" y="101"/>
                      <a:pt x="363" y="101"/>
                      <a:pt x="363" y="101"/>
                    </a:cubicBezTo>
                    <a:cubicBezTo>
                      <a:pt x="363" y="101"/>
                      <a:pt x="363" y="101"/>
                      <a:pt x="362" y="101"/>
                    </a:cubicBezTo>
                    <a:cubicBezTo>
                      <a:pt x="362" y="101"/>
                      <a:pt x="362" y="101"/>
                      <a:pt x="362" y="101"/>
                    </a:cubicBezTo>
                    <a:cubicBezTo>
                      <a:pt x="362" y="101"/>
                      <a:pt x="361" y="101"/>
                      <a:pt x="361" y="100"/>
                    </a:cubicBezTo>
                    <a:close/>
                    <a:moveTo>
                      <a:pt x="27" y="101"/>
                    </a:moveTo>
                    <a:cubicBezTo>
                      <a:pt x="26" y="100"/>
                      <a:pt x="26" y="99"/>
                      <a:pt x="26" y="98"/>
                    </a:cubicBezTo>
                    <a:cubicBezTo>
                      <a:pt x="26" y="98"/>
                      <a:pt x="26" y="98"/>
                      <a:pt x="26" y="98"/>
                    </a:cubicBezTo>
                    <a:cubicBezTo>
                      <a:pt x="27" y="97"/>
                      <a:pt x="28" y="96"/>
                      <a:pt x="29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30" y="98"/>
                      <a:pt x="30" y="99"/>
                      <a:pt x="30" y="100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9" y="101"/>
                      <a:pt x="29" y="101"/>
                      <a:pt x="28" y="101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28" y="101"/>
                      <a:pt x="27" y="101"/>
                      <a:pt x="27" y="101"/>
                    </a:cubicBezTo>
                    <a:close/>
                    <a:moveTo>
                      <a:pt x="357" y="94"/>
                    </a:moveTo>
                    <a:cubicBezTo>
                      <a:pt x="357" y="94"/>
                      <a:pt x="357" y="94"/>
                      <a:pt x="357" y="94"/>
                    </a:cubicBezTo>
                    <a:cubicBezTo>
                      <a:pt x="356" y="93"/>
                      <a:pt x="357" y="92"/>
                      <a:pt x="358" y="91"/>
                    </a:cubicBezTo>
                    <a:cubicBezTo>
                      <a:pt x="358" y="91"/>
                      <a:pt x="358" y="91"/>
                      <a:pt x="358" y="91"/>
                    </a:cubicBezTo>
                    <a:cubicBezTo>
                      <a:pt x="359" y="91"/>
                      <a:pt x="360" y="91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1" y="93"/>
                      <a:pt x="361" y="94"/>
                      <a:pt x="360" y="95"/>
                    </a:cubicBezTo>
                    <a:cubicBezTo>
                      <a:pt x="360" y="95"/>
                      <a:pt x="360" y="95"/>
                      <a:pt x="360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8" y="95"/>
                      <a:pt x="357" y="95"/>
                      <a:pt x="357" y="94"/>
                    </a:cubicBezTo>
                    <a:close/>
                    <a:moveTo>
                      <a:pt x="31" y="94"/>
                    </a:moveTo>
                    <a:cubicBezTo>
                      <a:pt x="30" y="94"/>
                      <a:pt x="29" y="93"/>
                      <a:pt x="30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91"/>
                      <a:pt x="32" y="90"/>
                      <a:pt x="33" y="91"/>
                    </a:cubicBezTo>
                    <a:cubicBezTo>
                      <a:pt x="33" y="91"/>
                      <a:pt x="33" y="91"/>
                      <a:pt x="33" y="91"/>
                    </a:cubicBezTo>
                    <a:cubicBezTo>
                      <a:pt x="34" y="91"/>
                      <a:pt x="34" y="93"/>
                      <a:pt x="34" y="94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3" y="94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1" y="95"/>
                      <a:pt x="31" y="95"/>
                      <a:pt x="31" y="94"/>
                    </a:cubicBezTo>
                    <a:close/>
                    <a:moveTo>
                      <a:pt x="353" y="88"/>
                    </a:moveTo>
                    <a:cubicBezTo>
                      <a:pt x="353" y="88"/>
                      <a:pt x="353" y="88"/>
                      <a:pt x="353" y="88"/>
                    </a:cubicBezTo>
                    <a:cubicBezTo>
                      <a:pt x="352" y="87"/>
                      <a:pt x="353" y="86"/>
                      <a:pt x="353" y="85"/>
                    </a:cubicBezTo>
                    <a:cubicBezTo>
                      <a:pt x="353" y="85"/>
                      <a:pt x="353" y="85"/>
                      <a:pt x="353" y="85"/>
                    </a:cubicBezTo>
                    <a:cubicBezTo>
                      <a:pt x="354" y="85"/>
                      <a:pt x="356" y="85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7" y="87"/>
                      <a:pt x="357" y="88"/>
                      <a:pt x="356" y="89"/>
                    </a:cubicBezTo>
                    <a:cubicBezTo>
                      <a:pt x="356" y="89"/>
                      <a:pt x="356" y="89"/>
                      <a:pt x="356" y="89"/>
                    </a:cubicBezTo>
                    <a:cubicBezTo>
                      <a:pt x="356" y="89"/>
                      <a:pt x="355" y="89"/>
                      <a:pt x="355" y="89"/>
                    </a:cubicBezTo>
                    <a:cubicBezTo>
                      <a:pt x="355" y="89"/>
                      <a:pt x="355" y="89"/>
                      <a:pt x="355" y="89"/>
                    </a:cubicBezTo>
                    <a:cubicBezTo>
                      <a:pt x="354" y="89"/>
                      <a:pt x="353" y="89"/>
                      <a:pt x="353" y="88"/>
                    </a:cubicBezTo>
                    <a:close/>
                    <a:moveTo>
                      <a:pt x="35" y="88"/>
                    </a:moveTo>
                    <a:cubicBezTo>
                      <a:pt x="34" y="88"/>
                      <a:pt x="33" y="86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5" y="84"/>
                      <a:pt x="36" y="84"/>
                      <a:pt x="37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8" y="86"/>
                      <a:pt x="38" y="87"/>
                      <a:pt x="38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7" y="88"/>
                      <a:pt x="36" y="89"/>
                      <a:pt x="36" y="89"/>
                    </a:cubicBezTo>
                    <a:cubicBezTo>
                      <a:pt x="36" y="89"/>
                      <a:pt x="36" y="89"/>
                      <a:pt x="36" y="89"/>
                    </a:cubicBezTo>
                    <a:cubicBezTo>
                      <a:pt x="35" y="89"/>
                      <a:pt x="35" y="89"/>
                      <a:pt x="35" y="88"/>
                    </a:cubicBezTo>
                    <a:close/>
                    <a:moveTo>
                      <a:pt x="349" y="82"/>
                    </a:moveTo>
                    <a:cubicBezTo>
                      <a:pt x="348" y="82"/>
                      <a:pt x="348" y="80"/>
                      <a:pt x="349" y="79"/>
                    </a:cubicBezTo>
                    <a:cubicBezTo>
                      <a:pt x="349" y="79"/>
                      <a:pt x="349" y="79"/>
                      <a:pt x="349" y="79"/>
                    </a:cubicBezTo>
                    <a:cubicBezTo>
                      <a:pt x="350" y="79"/>
                      <a:pt x="352" y="79"/>
                      <a:pt x="352" y="80"/>
                    </a:cubicBezTo>
                    <a:cubicBezTo>
                      <a:pt x="352" y="80"/>
                      <a:pt x="352" y="80"/>
                      <a:pt x="352" y="80"/>
                    </a:cubicBezTo>
                    <a:cubicBezTo>
                      <a:pt x="353" y="81"/>
                      <a:pt x="353" y="82"/>
                      <a:pt x="352" y="83"/>
                    </a:cubicBezTo>
                    <a:cubicBezTo>
                      <a:pt x="352" y="83"/>
                      <a:pt x="352" y="83"/>
                      <a:pt x="352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0" y="83"/>
                      <a:pt x="349" y="83"/>
                      <a:pt x="349" y="82"/>
                    </a:cubicBezTo>
                    <a:close/>
                    <a:moveTo>
                      <a:pt x="39" y="82"/>
                    </a:moveTo>
                    <a:cubicBezTo>
                      <a:pt x="38" y="82"/>
                      <a:pt x="38" y="80"/>
                      <a:pt x="38" y="79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9" y="79"/>
                      <a:pt x="40" y="78"/>
                      <a:pt x="41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0"/>
                      <a:pt x="42" y="81"/>
                      <a:pt x="42" y="82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1" y="83"/>
                      <a:pt x="41" y="83"/>
                      <a:pt x="40" y="83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40" y="83"/>
                      <a:pt x="39" y="83"/>
                      <a:pt x="39" y="82"/>
                    </a:cubicBezTo>
                    <a:close/>
                    <a:moveTo>
                      <a:pt x="344" y="77"/>
                    </a:moveTo>
                    <a:cubicBezTo>
                      <a:pt x="344" y="76"/>
                      <a:pt x="344" y="75"/>
                      <a:pt x="345" y="74"/>
                    </a:cubicBezTo>
                    <a:cubicBezTo>
                      <a:pt x="345" y="74"/>
                      <a:pt x="345" y="74"/>
                      <a:pt x="345" y="74"/>
                    </a:cubicBezTo>
                    <a:cubicBezTo>
                      <a:pt x="346" y="73"/>
                      <a:pt x="347" y="73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9" y="75"/>
                      <a:pt x="348" y="76"/>
                      <a:pt x="347" y="77"/>
                    </a:cubicBezTo>
                    <a:cubicBezTo>
                      <a:pt x="347" y="77"/>
                      <a:pt x="347" y="77"/>
                      <a:pt x="347" y="77"/>
                    </a:cubicBezTo>
                    <a:cubicBezTo>
                      <a:pt x="347" y="77"/>
                      <a:pt x="347" y="78"/>
                      <a:pt x="346" y="78"/>
                    </a:cubicBezTo>
                    <a:cubicBezTo>
                      <a:pt x="346" y="78"/>
                      <a:pt x="346" y="78"/>
                      <a:pt x="346" y="78"/>
                    </a:cubicBezTo>
                    <a:cubicBezTo>
                      <a:pt x="346" y="78"/>
                      <a:pt x="345" y="77"/>
                      <a:pt x="344" y="77"/>
                    </a:cubicBezTo>
                    <a:close/>
                    <a:moveTo>
                      <a:pt x="43" y="77"/>
                    </a:moveTo>
                    <a:cubicBezTo>
                      <a:pt x="42" y="76"/>
                      <a:pt x="42" y="75"/>
                      <a:pt x="43" y="74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3" y="73"/>
                      <a:pt x="45" y="73"/>
                      <a:pt x="46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7" y="74"/>
                      <a:pt x="47" y="75"/>
                      <a:pt x="46" y="76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6" y="77"/>
                      <a:pt x="45" y="77"/>
                      <a:pt x="44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77"/>
                      <a:pt x="43" y="77"/>
                      <a:pt x="43" y="77"/>
                    </a:cubicBezTo>
                    <a:close/>
                    <a:moveTo>
                      <a:pt x="340" y="71"/>
                    </a:moveTo>
                    <a:cubicBezTo>
                      <a:pt x="339" y="70"/>
                      <a:pt x="339" y="69"/>
                      <a:pt x="340" y="68"/>
                    </a:cubicBezTo>
                    <a:cubicBezTo>
                      <a:pt x="340" y="68"/>
                      <a:pt x="340" y="68"/>
                      <a:pt x="340" y="68"/>
                    </a:cubicBezTo>
                    <a:cubicBezTo>
                      <a:pt x="341" y="68"/>
                      <a:pt x="342" y="68"/>
                      <a:pt x="343" y="69"/>
                    </a:cubicBezTo>
                    <a:cubicBezTo>
                      <a:pt x="343" y="69"/>
                      <a:pt x="343" y="69"/>
                      <a:pt x="343" y="69"/>
                    </a:cubicBezTo>
                    <a:cubicBezTo>
                      <a:pt x="344" y="69"/>
                      <a:pt x="344" y="71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2" y="72"/>
                      <a:pt x="342" y="72"/>
                    </a:cubicBezTo>
                    <a:cubicBezTo>
                      <a:pt x="342" y="72"/>
                      <a:pt x="342" y="72"/>
                      <a:pt x="342" y="72"/>
                    </a:cubicBezTo>
                    <a:cubicBezTo>
                      <a:pt x="341" y="72"/>
                      <a:pt x="340" y="72"/>
                      <a:pt x="340" y="71"/>
                    </a:cubicBezTo>
                    <a:close/>
                    <a:moveTo>
                      <a:pt x="48" y="71"/>
                    </a:moveTo>
                    <a:cubicBezTo>
                      <a:pt x="47" y="70"/>
                      <a:pt x="47" y="69"/>
                      <a:pt x="47" y="68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48" y="67"/>
                      <a:pt x="49" y="67"/>
                      <a:pt x="50" y="68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1" y="69"/>
                      <a:pt x="51" y="70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0" y="71"/>
                      <a:pt x="50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8" y="72"/>
                      <a:pt x="48" y="71"/>
                      <a:pt x="48" y="71"/>
                    </a:cubicBezTo>
                    <a:close/>
                    <a:moveTo>
                      <a:pt x="335" y="66"/>
                    </a:moveTo>
                    <a:cubicBezTo>
                      <a:pt x="334" y="65"/>
                      <a:pt x="334" y="64"/>
                      <a:pt x="335" y="63"/>
                    </a:cubicBezTo>
                    <a:cubicBezTo>
                      <a:pt x="335" y="63"/>
                      <a:pt x="335" y="63"/>
                      <a:pt x="335" y="63"/>
                    </a:cubicBezTo>
                    <a:cubicBezTo>
                      <a:pt x="336" y="62"/>
                      <a:pt x="338" y="62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9" y="64"/>
                      <a:pt x="339" y="65"/>
                      <a:pt x="338" y="66"/>
                    </a:cubicBezTo>
                    <a:cubicBezTo>
                      <a:pt x="338" y="66"/>
                      <a:pt x="338" y="66"/>
                      <a:pt x="338" y="66"/>
                    </a:cubicBezTo>
                    <a:cubicBezTo>
                      <a:pt x="338" y="66"/>
                      <a:pt x="337" y="67"/>
                      <a:pt x="337" y="67"/>
                    </a:cubicBezTo>
                    <a:cubicBezTo>
                      <a:pt x="337" y="67"/>
                      <a:pt x="337" y="67"/>
                      <a:pt x="337" y="67"/>
                    </a:cubicBezTo>
                    <a:cubicBezTo>
                      <a:pt x="336" y="67"/>
                      <a:pt x="336" y="66"/>
                      <a:pt x="335" y="66"/>
                    </a:cubicBezTo>
                    <a:close/>
                    <a:moveTo>
                      <a:pt x="52" y="66"/>
                    </a:moveTo>
                    <a:cubicBezTo>
                      <a:pt x="51" y="65"/>
                      <a:pt x="51" y="64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3" y="62"/>
                      <a:pt x="54" y="62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6" y="63"/>
                      <a:pt x="56" y="65"/>
                      <a:pt x="55" y="66"/>
                    </a:cubicBezTo>
                    <a:cubicBezTo>
                      <a:pt x="55" y="66"/>
                      <a:pt x="55" y="66"/>
                      <a:pt x="55" y="66"/>
                    </a:cubicBezTo>
                    <a:cubicBezTo>
                      <a:pt x="55" y="66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3" y="66"/>
                      <a:pt x="53" y="66"/>
                      <a:pt x="52" y="66"/>
                    </a:cubicBezTo>
                    <a:close/>
                    <a:moveTo>
                      <a:pt x="330" y="61"/>
                    </a:moveTo>
                    <a:cubicBezTo>
                      <a:pt x="329" y="60"/>
                      <a:pt x="329" y="59"/>
                      <a:pt x="330" y="58"/>
                    </a:cubicBezTo>
                    <a:cubicBezTo>
                      <a:pt x="330" y="58"/>
                      <a:pt x="330" y="58"/>
                      <a:pt x="330" y="58"/>
                    </a:cubicBezTo>
                    <a:cubicBezTo>
                      <a:pt x="331" y="57"/>
                      <a:pt x="332" y="57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4" y="59"/>
                      <a:pt x="334" y="60"/>
                      <a:pt x="333" y="61"/>
                    </a:cubicBezTo>
                    <a:cubicBezTo>
                      <a:pt x="333" y="61"/>
                      <a:pt x="333" y="61"/>
                      <a:pt x="333" y="61"/>
                    </a:cubicBezTo>
                    <a:cubicBezTo>
                      <a:pt x="333" y="61"/>
                      <a:pt x="332" y="61"/>
                      <a:pt x="332" y="61"/>
                    </a:cubicBezTo>
                    <a:cubicBezTo>
                      <a:pt x="332" y="61"/>
                      <a:pt x="332" y="61"/>
                      <a:pt x="332" y="61"/>
                    </a:cubicBezTo>
                    <a:cubicBezTo>
                      <a:pt x="331" y="61"/>
                      <a:pt x="331" y="61"/>
                      <a:pt x="330" y="61"/>
                    </a:cubicBezTo>
                    <a:close/>
                    <a:moveTo>
                      <a:pt x="57" y="60"/>
                    </a:moveTo>
                    <a:cubicBezTo>
                      <a:pt x="56" y="60"/>
                      <a:pt x="56" y="58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8" y="57"/>
                      <a:pt x="59" y="57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1" y="58"/>
                      <a:pt x="61" y="60"/>
                      <a:pt x="60" y="6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0" y="61"/>
                      <a:pt x="59" y="61"/>
                      <a:pt x="59" y="61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8" y="61"/>
                      <a:pt x="58" y="61"/>
                      <a:pt x="57" y="60"/>
                    </a:cubicBezTo>
                    <a:close/>
                    <a:moveTo>
                      <a:pt x="325" y="56"/>
                    </a:moveTo>
                    <a:cubicBezTo>
                      <a:pt x="325" y="56"/>
                      <a:pt x="325" y="56"/>
                      <a:pt x="325" y="56"/>
                    </a:cubicBezTo>
                    <a:cubicBezTo>
                      <a:pt x="324" y="55"/>
                      <a:pt x="324" y="54"/>
                      <a:pt x="325" y="53"/>
                    </a:cubicBezTo>
                    <a:cubicBezTo>
                      <a:pt x="325" y="53"/>
                      <a:pt x="325" y="53"/>
                      <a:pt x="325" y="53"/>
                    </a:cubicBezTo>
                    <a:cubicBezTo>
                      <a:pt x="326" y="52"/>
                      <a:pt x="327" y="52"/>
                      <a:pt x="328" y="53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9" y="54"/>
                      <a:pt x="329" y="55"/>
                      <a:pt x="328" y="56"/>
                    </a:cubicBezTo>
                    <a:cubicBezTo>
                      <a:pt x="328" y="56"/>
                      <a:pt x="328" y="56"/>
                      <a:pt x="328" y="56"/>
                    </a:cubicBezTo>
                    <a:cubicBezTo>
                      <a:pt x="328" y="56"/>
                      <a:pt x="327" y="56"/>
                      <a:pt x="327" y="56"/>
                    </a:cubicBezTo>
                    <a:cubicBezTo>
                      <a:pt x="327" y="56"/>
                      <a:pt x="327" y="56"/>
                      <a:pt x="327" y="56"/>
                    </a:cubicBezTo>
                    <a:cubicBezTo>
                      <a:pt x="326" y="56"/>
                      <a:pt x="326" y="56"/>
                      <a:pt x="325" y="56"/>
                    </a:cubicBezTo>
                    <a:close/>
                    <a:moveTo>
                      <a:pt x="62" y="55"/>
                    </a:moveTo>
                    <a:cubicBezTo>
                      <a:pt x="62" y="54"/>
                      <a:pt x="62" y="53"/>
                      <a:pt x="63" y="52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3" y="52"/>
                      <a:pt x="65" y="52"/>
                      <a:pt x="66" y="52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6" y="53"/>
                      <a:pt x="66" y="55"/>
                      <a:pt x="65" y="55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56"/>
                      <a:pt x="65" y="56"/>
                      <a:pt x="64" y="56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3" y="56"/>
                      <a:pt x="63" y="56"/>
                      <a:pt x="62" y="55"/>
                    </a:cubicBezTo>
                    <a:close/>
                    <a:moveTo>
                      <a:pt x="320" y="51"/>
                    </a:moveTo>
                    <a:cubicBezTo>
                      <a:pt x="319" y="50"/>
                      <a:pt x="319" y="49"/>
                      <a:pt x="320" y="48"/>
                    </a:cubicBezTo>
                    <a:cubicBezTo>
                      <a:pt x="320" y="48"/>
                      <a:pt x="320" y="48"/>
                      <a:pt x="320" y="48"/>
                    </a:cubicBezTo>
                    <a:cubicBezTo>
                      <a:pt x="320" y="47"/>
                      <a:pt x="322" y="47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9"/>
                      <a:pt x="324" y="50"/>
                      <a:pt x="323" y="51"/>
                    </a:cubicBezTo>
                    <a:cubicBezTo>
                      <a:pt x="323" y="51"/>
                      <a:pt x="323" y="51"/>
                      <a:pt x="323" y="51"/>
                    </a:cubicBezTo>
                    <a:cubicBezTo>
                      <a:pt x="322" y="51"/>
                      <a:pt x="322" y="52"/>
                      <a:pt x="321" y="52"/>
                    </a:cubicBezTo>
                    <a:cubicBezTo>
                      <a:pt x="321" y="52"/>
                      <a:pt x="321" y="52"/>
                      <a:pt x="321" y="52"/>
                    </a:cubicBezTo>
                    <a:cubicBezTo>
                      <a:pt x="321" y="52"/>
                      <a:pt x="320" y="51"/>
                      <a:pt x="320" y="51"/>
                    </a:cubicBezTo>
                    <a:close/>
                    <a:moveTo>
                      <a:pt x="68" y="50"/>
                    </a:moveTo>
                    <a:cubicBezTo>
                      <a:pt x="67" y="50"/>
                      <a:pt x="67" y="48"/>
                      <a:pt x="68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70" y="47"/>
                      <a:pt x="71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2" y="49"/>
                      <a:pt x="72" y="50"/>
                      <a:pt x="71" y="51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0" y="51"/>
                      <a:pt x="70" y="51"/>
                      <a:pt x="69" y="51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69" y="51"/>
                      <a:pt x="68" y="51"/>
                      <a:pt x="68" y="50"/>
                    </a:cubicBezTo>
                    <a:close/>
                    <a:moveTo>
                      <a:pt x="314" y="46"/>
                    </a:moveTo>
                    <a:cubicBezTo>
                      <a:pt x="313" y="46"/>
                      <a:pt x="313" y="44"/>
                      <a:pt x="314" y="44"/>
                    </a:cubicBezTo>
                    <a:cubicBezTo>
                      <a:pt x="314" y="44"/>
                      <a:pt x="314" y="44"/>
                      <a:pt x="314" y="44"/>
                    </a:cubicBezTo>
                    <a:cubicBezTo>
                      <a:pt x="315" y="43"/>
                      <a:pt x="316" y="42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8" y="44"/>
                      <a:pt x="318" y="45"/>
                      <a:pt x="317" y="46"/>
                    </a:cubicBezTo>
                    <a:cubicBezTo>
                      <a:pt x="317" y="46"/>
                      <a:pt x="317" y="46"/>
                      <a:pt x="317" y="46"/>
                    </a:cubicBezTo>
                    <a:cubicBezTo>
                      <a:pt x="317" y="47"/>
                      <a:pt x="316" y="47"/>
                      <a:pt x="316" y="47"/>
                    </a:cubicBezTo>
                    <a:cubicBezTo>
                      <a:pt x="316" y="47"/>
                      <a:pt x="316" y="47"/>
                      <a:pt x="316" y="47"/>
                    </a:cubicBezTo>
                    <a:cubicBezTo>
                      <a:pt x="315" y="47"/>
                      <a:pt x="315" y="47"/>
                      <a:pt x="314" y="46"/>
                    </a:cubicBezTo>
                    <a:close/>
                    <a:moveTo>
                      <a:pt x="73" y="46"/>
                    </a:moveTo>
                    <a:cubicBezTo>
                      <a:pt x="73" y="45"/>
                      <a:pt x="73" y="44"/>
                      <a:pt x="74" y="4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5" y="42"/>
                      <a:pt x="76" y="42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4"/>
                      <a:pt x="77" y="45"/>
                      <a:pt x="76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6" y="46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4" y="47"/>
                      <a:pt x="74" y="46"/>
                      <a:pt x="73" y="46"/>
                    </a:cubicBezTo>
                    <a:close/>
                    <a:moveTo>
                      <a:pt x="309" y="42"/>
                    </a:moveTo>
                    <a:cubicBezTo>
                      <a:pt x="309" y="42"/>
                      <a:pt x="309" y="42"/>
                      <a:pt x="309" y="42"/>
                    </a:cubicBezTo>
                    <a:cubicBezTo>
                      <a:pt x="308" y="41"/>
                      <a:pt x="307" y="40"/>
                      <a:pt x="308" y="39"/>
                    </a:cubicBezTo>
                    <a:cubicBezTo>
                      <a:pt x="308" y="39"/>
                      <a:pt x="308" y="39"/>
                      <a:pt x="308" y="39"/>
                    </a:cubicBezTo>
                    <a:cubicBezTo>
                      <a:pt x="309" y="38"/>
                      <a:pt x="310" y="38"/>
                      <a:pt x="311" y="39"/>
                    </a:cubicBezTo>
                    <a:cubicBezTo>
                      <a:pt x="311" y="39"/>
                      <a:pt x="311" y="39"/>
                      <a:pt x="311" y="39"/>
                    </a:cubicBezTo>
                    <a:cubicBezTo>
                      <a:pt x="312" y="39"/>
                      <a:pt x="312" y="41"/>
                      <a:pt x="312" y="42"/>
                    </a:cubicBezTo>
                    <a:cubicBezTo>
                      <a:pt x="312" y="42"/>
                      <a:pt x="312" y="42"/>
                      <a:pt x="312" y="42"/>
                    </a:cubicBezTo>
                    <a:cubicBezTo>
                      <a:pt x="311" y="42"/>
                      <a:pt x="311" y="43"/>
                      <a:pt x="310" y="43"/>
                    </a:cubicBezTo>
                    <a:cubicBezTo>
                      <a:pt x="310" y="43"/>
                      <a:pt x="310" y="43"/>
                      <a:pt x="310" y="43"/>
                    </a:cubicBezTo>
                    <a:cubicBezTo>
                      <a:pt x="309" y="43"/>
                      <a:pt x="309" y="42"/>
                      <a:pt x="309" y="42"/>
                    </a:cubicBezTo>
                    <a:close/>
                    <a:moveTo>
                      <a:pt x="79" y="41"/>
                    </a:moveTo>
                    <a:cubicBezTo>
                      <a:pt x="78" y="40"/>
                      <a:pt x="78" y="39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80" y="38"/>
                      <a:pt x="82" y="38"/>
                      <a:pt x="82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3" y="40"/>
                      <a:pt x="83" y="41"/>
                      <a:pt x="82" y="42"/>
                    </a:cubicBezTo>
                    <a:cubicBezTo>
                      <a:pt x="82" y="42"/>
                      <a:pt x="82" y="42"/>
                      <a:pt x="82" y="42"/>
                    </a:cubicBezTo>
                    <a:cubicBezTo>
                      <a:pt x="82" y="42"/>
                      <a:pt x="81" y="42"/>
                      <a:pt x="81" y="42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80" y="42"/>
                      <a:pt x="79" y="42"/>
                      <a:pt x="79" y="41"/>
                    </a:cubicBezTo>
                    <a:close/>
                    <a:moveTo>
                      <a:pt x="303" y="38"/>
                    </a:moveTo>
                    <a:cubicBezTo>
                      <a:pt x="302" y="37"/>
                      <a:pt x="302" y="36"/>
                      <a:pt x="302" y="35"/>
                    </a:cubicBezTo>
                    <a:cubicBezTo>
                      <a:pt x="302" y="35"/>
                      <a:pt x="302" y="35"/>
                      <a:pt x="302" y="35"/>
                    </a:cubicBezTo>
                    <a:cubicBezTo>
                      <a:pt x="303" y="34"/>
                      <a:pt x="304" y="34"/>
                      <a:pt x="305" y="34"/>
                    </a:cubicBezTo>
                    <a:cubicBezTo>
                      <a:pt x="305" y="34"/>
                      <a:pt x="305" y="34"/>
                      <a:pt x="305" y="34"/>
                    </a:cubicBezTo>
                    <a:cubicBezTo>
                      <a:pt x="306" y="35"/>
                      <a:pt x="306" y="36"/>
                      <a:pt x="306" y="37"/>
                    </a:cubicBezTo>
                    <a:cubicBezTo>
                      <a:pt x="306" y="37"/>
                      <a:pt x="306" y="37"/>
                      <a:pt x="306" y="37"/>
                    </a:cubicBezTo>
                    <a:cubicBezTo>
                      <a:pt x="305" y="38"/>
                      <a:pt x="305" y="38"/>
                      <a:pt x="304" y="38"/>
                    </a:cubicBezTo>
                    <a:cubicBezTo>
                      <a:pt x="304" y="38"/>
                      <a:pt x="304" y="38"/>
                      <a:pt x="304" y="38"/>
                    </a:cubicBezTo>
                    <a:cubicBezTo>
                      <a:pt x="304" y="38"/>
                      <a:pt x="303" y="38"/>
                      <a:pt x="303" y="38"/>
                    </a:cubicBezTo>
                    <a:close/>
                    <a:moveTo>
                      <a:pt x="85" y="37"/>
                    </a:moveTo>
                    <a:cubicBezTo>
                      <a:pt x="84" y="36"/>
                      <a:pt x="84" y="35"/>
                      <a:pt x="85" y="3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6" y="34"/>
                      <a:pt x="88" y="34"/>
                      <a:pt x="88" y="35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89" y="36"/>
                      <a:pt x="89" y="37"/>
                      <a:pt x="88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6" y="38"/>
                      <a:pt x="85" y="38"/>
                      <a:pt x="85" y="37"/>
                    </a:cubicBezTo>
                    <a:close/>
                    <a:moveTo>
                      <a:pt x="297" y="34"/>
                    </a:moveTo>
                    <a:cubicBezTo>
                      <a:pt x="296" y="33"/>
                      <a:pt x="296" y="32"/>
                      <a:pt x="296" y="31"/>
                    </a:cubicBezTo>
                    <a:cubicBezTo>
                      <a:pt x="296" y="31"/>
                      <a:pt x="296" y="31"/>
                      <a:pt x="296" y="31"/>
                    </a:cubicBezTo>
                    <a:cubicBezTo>
                      <a:pt x="297" y="30"/>
                      <a:pt x="298" y="30"/>
                      <a:pt x="299" y="30"/>
                    </a:cubicBezTo>
                    <a:cubicBezTo>
                      <a:pt x="299" y="30"/>
                      <a:pt x="299" y="30"/>
                      <a:pt x="299" y="30"/>
                    </a:cubicBezTo>
                    <a:cubicBezTo>
                      <a:pt x="300" y="31"/>
                      <a:pt x="300" y="32"/>
                      <a:pt x="300" y="33"/>
                    </a:cubicBezTo>
                    <a:cubicBezTo>
                      <a:pt x="300" y="33"/>
                      <a:pt x="300" y="33"/>
                      <a:pt x="300" y="33"/>
                    </a:cubicBezTo>
                    <a:cubicBezTo>
                      <a:pt x="299" y="34"/>
                      <a:pt x="299" y="34"/>
                      <a:pt x="298" y="34"/>
                    </a:cubicBezTo>
                    <a:cubicBezTo>
                      <a:pt x="298" y="34"/>
                      <a:pt x="298" y="34"/>
                      <a:pt x="298" y="34"/>
                    </a:cubicBezTo>
                    <a:cubicBezTo>
                      <a:pt x="298" y="34"/>
                      <a:pt x="297" y="34"/>
                      <a:pt x="297" y="34"/>
                    </a:cubicBezTo>
                    <a:close/>
                    <a:moveTo>
                      <a:pt x="91" y="33"/>
                    </a:moveTo>
                    <a:cubicBezTo>
                      <a:pt x="90" y="32"/>
                      <a:pt x="90" y="31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0"/>
                      <a:pt x="94" y="30"/>
                      <a:pt x="94" y="31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5" y="32"/>
                      <a:pt x="95" y="33"/>
                      <a:pt x="94" y="34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2" y="34"/>
                      <a:pt x="91" y="34"/>
                      <a:pt x="91" y="33"/>
                    </a:cubicBezTo>
                    <a:close/>
                    <a:moveTo>
                      <a:pt x="291" y="30"/>
                    </a:moveTo>
                    <a:cubicBezTo>
                      <a:pt x="291" y="30"/>
                      <a:pt x="291" y="30"/>
                      <a:pt x="291" y="30"/>
                    </a:cubicBezTo>
                    <a:cubicBezTo>
                      <a:pt x="290" y="30"/>
                      <a:pt x="289" y="28"/>
                      <a:pt x="290" y="27"/>
                    </a:cubicBezTo>
                    <a:cubicBezTo>
                      <a:pt x="290" y="27"/>
                      <a:pt x="290" y="27"/>
                      <a:pt x="290" y="27"/>
                    </a:cubicBezTo>
                    <a:cubicBezTo>
                      <a:pt x="291" y="26"/>
                      <a:pt x="292" y="26"/>
                      <a:pt x="293" y="27"/>
                    </a:cubicBezTo>
                    <a:cubicBezTo>
                      <a:pt x="293" y="27"/>
                      <a:pt x="293" y="27"/>
                      <a:pt x="293" y="27"/>
                    </a:cubicBezTo>
                    <a:cubicBezTo>
                      <a:pt x="294" y="27"/>
                      <a:pt x="294" y="29"/>
                      <a:pt x="294" y="30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3" y="30"/>
                      <a:pt x="293" y="31"/>
                      <a:pt x="292" y="31"/>
                    </a:cubicBezTo>
                    <a:cubicBezTo>
                      <a:pt x="292" y="31"/>
                      <a:pt x="292" y="31"/>
                      <a:pt x="292" y="31"/>
                    </a:cubicBezTo>
                    <a:cubicBezTo>
                      <a:pt x="291" y="31"/>
                      <a:pt x="291" y="31"/>
                      <a:pt x="291" y="30"/>
                    </a:cubicBezTo>
                    <a:close/>
                    <a:moveTo>
                      <a:pt x="97" y="29"/>
                    </a:moveTo>
                    <a:cubicBezTo>
                      <a:pt x="96" y="28"/>
                      <a:pt x="97" y="27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9" y="26"/>
                      <a:pt x="100" y="26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8"/>
                      <a:pt x="101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0" y="30"/>
                      <a:pt x="99" y="30"/>
                      <a:pt x="9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8" y="30"/>
                      <a:pt x="97" y="30"/>
                      <a:pt x="97" y="29"/>
                    </a:cubicBezTo>
                    <a:close/>
                    <a:moveTo>
                      <a:pt x="284" y="27"/>
                    </a:moveTo>
                    <a:cubicBezTo>
                      <a:pt x="283" y="26"/>
                      <a:pt x="283" y="25"/>
                      <a:pt x="284" y="24"/>
                    </a:cubicBezTo>
                    <a:cubicBezTo>
                      <a:pt x="284" y="24"/>
                      <a:pt x="284" y="24"/>
                      <a:pt x="284" y="24"/>
                    </a:cubicBezTo>
                    <a:cubicBezTo>
                      <a:pt x="284" y="23"/>
                      <a:pt x="285" y="23"/>
                      <a:pt x="286" y="23"/>
                    </a:cubicBezTo>
                    <a:cubicBezTo>
                      <a:pt x="286" y="23"/>
                      <a:pt x="286" y="23"/>
                      <a:pt x="286" y="23"/>
                    </a:cubicBezTo>
                    <a:cubicBezTo>
                      <a:pt x="288" y="24"/>
                      <a:pt x="288" y="25"/>
                      <a:pt x="287" y="26"/>
                    </a:cubicBezTo>
                    <a:cubicBezTo>
                      <a:pt x="287" y="26"/>
                      <a:pt x="287" y="26"/>
                      <a:pt x="287" y="26"/>
                    </a:cubicBezTo>
                    <a:cubicBezTo>
                      <a:pt x="287" y="27"/>
                      <a:pt x="286" y="27"/>
                      <a:pt x="285" y="27"/>
                    </a:cubicBezTo>
                    <a:cubicBezTo>
                      <a:pt x="285" y="27"/>
                      <a:pt x="285" y="27"/>
                      <a:pt x="285" y="27"/>
                    </a:cubicBezTo>
                    <a:cubicBezTo>
                      <a:pt x="285" y="27"/>
                      <a:pt x="285" y="27"/>
                      <a:pt x="284" y="27"/>
                    </a:cubicBezTo>
                    <a:close/>
                    <a:moveTo>
                      <a:pt x="103" y="26"/>
                    </a:moveTo>
                    <a:cubicBezTo>
                      <a:pt x="103" y="25"/>
                      <a:pt x="103" y="23"/>
                      <a:pt x="104" y="23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5" y="22"/>
                      <a:pt x="106" y="23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8" y="25"/>
                      <a:pt x="107" y="26"/>
                      <a:pt x="106" y="27"/>
                    </a:cubicBezTo>
                    <a:cubicBezTo>
                      <a:pt x="106" y="27"/>
                      <a:pt x="106" y="27"/>
                      <a:pt x="106" y="27"/>
                    </a:cubicBezTo>
                    <a:cubicBezTo>
                      <a:pt x="106" y="27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4" y="27"/>
                      <a:pt x="104" y="26"/>
                      <a:pt x="103" y="26"/>
                    </a:cubicBezTo>
                    <a:close/>
                    <a:moveTo>
                      <a:pt x="278" y="24"/>
                    </a:moveTo>
                    <a:cubicBezTo>
                      <a:pt x="277" y="23"/>
                      <a:pt x="277" y="22"/>
                      <a:pt x="277" y="21"/>
                    </a:cubicBezTo>
                    <a:cubicBezTo>
                      <a:pt x="277" y="21"/>
                      <a:pt x="277" y="21"/>
                      <a:pt x="277" y="21"/>
                    </a:cubicBezTo>
                    <a:cubicBezTo>
                      <a:pt x="278" y="20"/>
                      <a:pt x="279" y="19"/>
                      <a:pt x="280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281" y="20"/>
                      <a:pt x="281" y="22"/>
                      <a:pt x="281" y="23"/>
                    </a:cubicBezTo>
                    <a:cubicBezTo>
                      <a:pt x="281" y="23"/>
                      <a:pt x="281" y="23"/>
                      <a:pt x="281" y="23"/>
                    </a:cubicBezTo>
                    <a:cubicBezTo>
                      <a:pt x="281" y="23"/>
                      <a:pt x="280" y="24"/>
                      <a:pt x="279" y="24"/>
                    </a:cubicBezTo>
                    <a:cubicBezTo>
                      <a:pt x="279" y="24"/>
                      <a:pt x="279" y="24"/>
                      <a:pt x="279" y="24"/>
                    </a:cubicBezTo>
                    <a:cubicBezTo>
                      <a:pt x="279" y="24"/>
                      <a:pt x="278" y="24"/>
                      <a:pt x="278" y="24"/>
                    </a:cubicBezTo>
                    <a:close/>
                    <a:moveTo>
                      <a:pt x="110" y="22"/>
                    </a:moveTo>
                    <a:cubicBezTo>
                      <a:pt x="109" y="21"/>
                      <a:pt x="110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2" y="19"/>
                      <a:pt x="113" y="20"/>
                      <a:pt x="113" y="21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4" y="22"/>
                      <a:pt x="113" y="23"/>
                      <a:pt x="112" y="23"/>
                    </a:cubicBezTo>
                    <a:cubicBezTo>
                      <a:pt x="112" y="23"/>
                      <a:pt x="112" y="23"/>
                      <a:pt x="112" y="23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1" y="24"/>
                      <a:pt x="110" y="23"/>
                      <a:pt x="110" y="22"/>
                    </a:cubicBezTo>
                    <a:close/>
                    <a:moveTo>
                      <a:pt x="272" y="21"/>
                    </a:moveTo>
                    <a:cubicBezTo>
                      <a:pt x="271" y="20"/>
                      <a:pt x="270" y="19"/>
                      <a:pt x="271" y="18"/>
                    </a:cubicBezTo>
                    <a:cubicBezTo>
                      <a:pt x="271" y="18"/>
                      <a:pt x="271" y="18"/>
                      <a:pt x="271" y="18"/>
                    </a:cubicBezTo>
                    <a:cubicBezTo>
                      <a:pt x="271" y="17"/>
                      <a:pt x="272" y="16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4" y="17"/>
                      <a:pt x="275" y="18"/>
                      <a:pt x="274" y="20"/>
                    </a:cubicBezTo>
                    <a:cubicBezTo>
                      <a:pt x="274" y="20"/>
                      <a:pt x="274" y="20"/>
                      <a:pt x="274" y="20"/>
                    </a:cubicBezTo>
                    <a:cubicBezTo>
                      <a:pt x="274" y="20"/>
                      <a:pt x="273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lose/>
                    <a:moveTo>
                      <a:pt x="116" y="19"/>
                    </a:moveTo>
                    <a:cubicBezTo>
                      <a:pt x="116" y="18"/>
                      <a:pt x="116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8" y="16"/>
                      <a:pt x="120" y="17"/>
                      <a:pt x="120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19"/>
                      <a:pt x="120" y="20"/>
                      <a:pt x="119" y="20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19" y="21"/>
                      <a:pt x="118" y="21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21"/>
                      <a:pt x="116" y="20"/>
                      <a:pt x="116" y="19"/>
                    </a:cubicBezTo>
                    <a:close/>
                    <a:moveTo>
                      <a:pt x="265" y="18"/>
                    </a:moveTo>
                    <a:cubicBezTo>
                      <a:pt x="264" y="17"/>
                      <a:pt x="263" y="16"/>
                      <a:pt x="264" y="15"/>
                    </a:cubicBezTo>
                    <a:cubicBezTo>
                      <a:pt x="264" y="15"/>
                      <a:pt x="264" y="15"/>
                      <a:pt x="264" y="15"/>
                    </a:cubicBezTo>
                    <a:cubicBezTo>
                      <a:pt x="264" y="14"/>
                      <a:pt x="265" y="13"/>
                      <a:pt x="267" y="14"/>
                    </a:cubicBezTo>
                    <a:cubicBezTo>
                      <a:pt x="267" y="14"/>
                      <a:pt x="267" y="14"/>
                      <a:pt x="267" y="14"/>
                    </a:cubicBezTo>
                    <a:cubicBezTo>
                      <a:pt x="268" y="14"/>
                      <a:pt x="268" y="16"/>
                      <a:pt x="268" y="17"/>
                    </a:cubicBezTo>
                    <a:cubicBezTo>
                      <a:pt x="268" y="17"/>
                      <a:pt x="268" y="17"/>
                      <a:pt x="268" y="17"/>
                    </a:cubicBezTo>
                    <a:cubicBezTo>
                      <a:pt x="267" y="18"/>
                      <a:pt x="267" y="18"/>
                      <a:pt x="266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8"/>
                      <a:pt x="265" y="18"/>
                      <a:pt x="265" y="18"/>
                    </a:cubicBezTo>
                    <a:close/>
                    <a:moveTo>
                      <a:pt x="123" y="17"/>
                    </a:moveTo>
                    <a:cubicBezTo>
                      <a:pt x="122" y="15"/>
                      <a:pt x="123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5" y="13"/>
                      <a:pt x="126" y="14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7" y="16"/>
                      <a:pt x="127" y="17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4" y="18"/>
                      <a:pt x="123" y="17"/>
                      <a:pt x="123" y="17"/>
                    </a:cubicBezTo>
                    <a:close/>
                    <a:moveTo>
                      <a:pt x="258" y="15"/>
                    </a:moveTo>
                    <a:cubicBezTo>
                      <a:pt x="258" y="15"/>
                      <a:pt x="258" y="15"/>
                      <a:pt x="258" y="15"/>
                    </a:cubicBezTo>
                    <a:cubicBezTo>
                      <a:pt x="257" y="15"/>
                      <a:pt x="257" y="14"/>
                      <a:pt x="257" y="13"/>
                    </a:cubicBezTo>
                    <a:cubicBezTo>
                      <a:pt x="257" y="13"/>
                      <a:pt x="257" y="13"/>
                      <a:pt x="257" y="13"/>
                    </a:cubicBezTo>
                    <a:cubicBezTo>
                      <a:pt x="257" y="12"/>
                      <a:pt x="259" y="11"/>
                      <a:pt x="260" y="11"/>
                    </a:cubicBezTo>
                    <a:cubicBezTo>
                      <a:pt x="260" y="11"/>
                      <a:pt x="260" y="11"/>
                      <a:pt x="260" y="11"/>
                    </a:cubicBezTo>
                    <a:cubicBezTo>
                      <a:pt x="261" y="12"/>
                      <a:pt x="261" y="13"/>
                      <a:pt x="261" y="14"/>
                    </a:cubicBezTo>
                    <a:cubicBezTo>
                      <a:pt x="261" y="14"/>
                      <a:pt x="261" y="14"/>
                      <a:pt x="261" y="14"/>
                    </a:cubicBezTo>
                    <a:cubicBezTo>
                      <a:pt x="261" y="15"/>
                      <a:pt x="260" y="15"/>
                      <a:pt x="259" y="15"/>
                    </a:cubicBezTo>
                    <a:cubicBezTo>
                      <a:pt x="259" y="15"/>
                      <a:pt x="259" y="15"/>
                      <a:pt x="259" y="15"/>
                    </a:cubicBezTo>
                    <a:cubicBezTo>
                      <a:pt x="259" y="15"/>
                      <a:pt x="259" y="15"/>
                      <a:pt x="258" y="15"/>
                    </a:cubicBezTo>
                    <a:close/>
                    <a:moveTo>
                      <a:pt x="129" y="14"/>
                    </a:moveTo>
                    <a:cubicBezTo>
                      <a:pt x="129" y="13"/>
                      <a:pt x="130" y="12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2" y="11"/>
                      <a:pt x="133" y="11"/>
                      <a:pt x="133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4" y="14"/>
                      <a:pt x="133" y="15"/>
                      <a:pt x="132" y="15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2" y="15"/>
                      <a:pt x="132" y="15"/>
                      <a:pt x="131" y="15"/>
                    </a:cubicBezTo>
                    <a:cubicBezTo>
                      <a:pt x="131" y="15"/>
                      <a:pt x="131" y="15"/>
                      <a:pt x="131" y="15"/>
                    </a:cubicBezTo>
                    <a:cubicBezTo>
                      <a:pt x="131" y="15"/>
                      <a:pt x="130" y="15"/>
                      <a:pt x="129" y="14"/>
                    </a:cubicBezTo>
                    <a:close/>
                    <a:moveTo>
                      <a:pt x="252" y="13"/>
                    </a:moveTo>
                    <a:cubicBezTo>
                      <a:pt x="250" y="13"/>
                      <a:pt x="250" y="12"/>
                      <a:pt x="250" y="10"/>
                    </a:cubicBezTo>
                    <a:cubicBezTo>
                      <a:pt x="250" y="10"/>
                      <a:pt x="250" y="10"/>
                      <a:pt x="250" y="10"/>
                    </a:cubicBezTo>
                    <a:cubicBezTo>
                      <a:pt x="250" y="9"/>
                      <a:pt x="252" y="9"/>
                      <a:pt x="253" y="9"/>
                    </a:cubicBezTo>
                    <a:cubicBezTo>
                      <a:pt x="253" y="9"/>
                      <a:pt x="253" y="9"/>
                      <a:pt x="253" y="9"/>
                    </a:cubicBezTo>
                    <a:cubicBezTo>
                      <a:pt x="254" y="9"/>
                      <a:pt x="255" y="11"/>
                      <a:pt x="254" y="12"/>
                    </a:cubicBezTo>
                    <a:cubicBezTo>
                      <a:pt x="254" y="12"/>
                      <a:pt x="254" y="12"/>
                      <a:pt x="254" y="12"/>
                    </a:cubicBezTo>
                    <a:cubicBezTo>
                      <a:pt x="254" y="13"/>
                      <a:pt x="253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lose/>
                    <a:moveTo>
                      <a:pt x="136" y="12"/>
                    </a:moveTo>
                    <a:cubicBezTo>
                      <a:pt x="136" y="10"/>
                      <a:pt x="137" y="9"/>
                      <a:pt x="138" y="9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39" y="9"/>
                      <a:pt x="140" y="9"/>
                      <a:pt x="140" y="10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41" y="11"/>
                      <a:pt x="140" y="13"/>
                      <a:pt x="139" y="13"/>
                    </a:cubicBezTo>
                    <a:cubicBezTo>
                      <a:pt x="139" y="13"/>
                      <a:pt x="139" y="13"/>
                      <a:pt x="139" y="13"/>
                    </a:cubicBezTo>
                    <a:cubicBezTo>
                      <a:pt x="139" y="13"/>
                      <a:pt x="139" y="13"/>
                      <a:pt x="138" y="13"/>
                    </a:cubicBezTo>
                    <a:cubicBezTo>
                      <a:pt x="138" y="13"/>
                      <a:pt x="138" y="13"/>
                      <a:pt x="138" y="13"/>
                    </a:cubicBezTo>
                    <a:cubicBezTo>
                      <a:pt x="137" y="13"/>
                      <a:pt x="137" y="13"/>
                      <a:pt x="136" y="12"/>
                    </a:cubicBezTo>
                    <a:close/>
                    <a:moveTo>
                      <a:pt x="245" y="11"/>
                    </a:moveTo>
                    <a:cubicBezTo>
                      <a:pt x="244" y="11"/>
                      <a:pt x="243" y="10"/>
                      <a:pt x="243" y="9"/>
                    </a:cubicBezTo>
                    <a:cubicBezTo>
                      <a:pt x="243" y="9"/>
                      <a:pt x="243" y="9"/>
                      <a:pt x="243" y="9"/>
                    </a:cubicBezTo>
                    <a:cubicBezTo>
                      <a:pt x="243" y="7"/>
                      <a:pt x="245" y="7"/>
                      <a:pt x="246" y="7"/>
                    </a:cubicBezTo>
                    <a:cubicBezTo>
                      <a:pt x="246" y="7"/>
                      <a:pt x="246" y="7"/>
                      <a:pt x="246" y="7"/>
                    </a:cubicBezTo>
                    <a:cubicBezTo>
                      <a:pt x="247" y="7"/>
                      <a:pt x="248" y="9"/>
                      <a:pt x="247" y="10"/>
                    </a:cubicBezTo>
                    <a:cubicBezTo>
                      <a:pt x="247" y="10"/>
                      <a:pt x="247" y="10"/>
                      <a:pt x="247" y="10"/>
                    </a:cubicBezTo>
                    <a:cubicBezTo>
                      <a:pt x="247" y="11"/>
                      <a:pt x="246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lose/>
                    <a:moveTo>
                      <a:pt x="143" y="10"/>
                    </a:moveTo>
                    <a:cubicBezTo>
                      <a:pt x="143" y="8"/>
                      <a:pt x="144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6" y="7"/>
                      <a:pt x="147" y="7"/>
                      <a:pt x="147" y="8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8" y="10"/>
                      <a:pt x="147" y="11"/>
                      <a:pt x="146" y="11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6" y="11"/>
                      <a:pt x="145" y="11"/>
                      <a:pt x="145" y="11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44" y="11"/>
                      <a:pt x="143" y="10"/>
                      <a:pt x="143" y="10"/>
                    </a:cubicBezTo>
                    <a:close/>
                    <a:moveTo>
                      <a:pt x="238" y="9"/>
                    </a:moveTo>
                    <a:cubicBezTo>
                      <a:pt x="237" y="9"/>
                      <a:pt x="236" y="8"/>
                      <a:pt x="236" y="7"/>
                    </a:cubicBezTo>
                    <a:cubicBezTo>
                      <a:pt x="236" y="7"/>
                      <a:pt x="236" y="7"/>
                      <a:pt x="236" y="7"/>
                    </a:cubicBezTo>
                    <a:cubicBezTo>
                      <a:pt x="236" y="6"/>
                      <a:pt x="238" y="5"/>
                      <a:pt x="239" y="5"/>
                    </a:cubicBezTo>
                    <a:cubicBezTo>
                      <a:pt x="239" y="5"/>
                      <a:pt x="239" y="5"/>
                      <a:pt x="239" y="5"/>
                    </a:cubicBezTo>
                    <a:cubicBezTo>
                      <a:pt x="240" y="6"/>
                      <a:pt x="241" y="7"/>
                      <a:pt x="240" y="8"/>
                    </a:cubicBezTo>
                    <a:cubicBezTo>
                      <a:pt x="240" y="8"/>
                      <a:pt x="240" y="8"/>
                      <a:pt x="240" y="8"/>
                    </a:cubicBezTo>
                    <a:cubicBezTo>
                      <a:pt x="240" y="9"/>
                      <a:pt x="239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lose/>
                    <a:moveTo>
                      <a:pt x="150" y="8"/>
                    </a:moveTo>
                    <a:cubicBezTo>
                      <a:pt x="150" y="7"/>
                      <a:pt x="151" y="5"/>
                      <a:pt x="152" y="5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53" y="5"/>
                      <a:pt x="154" y="6"/>
                      <a:pt x="154" y="7"/>
                    </a:cubicBezTo>
                    <a:cubicBezTo>
                      <a:pt x="154" y="7"/>
                      <a:pt x="154" y="7"/>
                      <a:pt x="154" y="7"/>
                    </a:cubicBezTo>
                    <a:cubicBezTo>
                      <a:pt x="155" y="8"/>
                      <a:pt x="154" y="9"/>
                      <a:pt x="153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3" y="9"/>
                      <a:pt x="152" y="9"/>
                      <a:pt x="152" y="9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1" y="9"/>
                      <a:pt x="150" y="9"/>
                      <a:pt x="150" y="8"/>
                    </a:cubicBezTo>
                    <a:close/>
                    <a:moveTo>
                      <a:pt x="231" y="8"/>
                    </a:moveTo>
                    <a:cubicBezTo>
                      <a:pt x="231" y="8"/>
                      <a:pt x="231" y="8"/>
                      <a:pt x="231" y="8"/>
                    </a:cubicBezTo>
                    <a:cubicBezTo>
                      <a:pt x="230" y="8"/>
                      <a:pt x="229" y="7"/>
                      <a:pt x="229" y="5"/>
                    </a:cubicBezTo>
                    <a:cubicBezTo>
                      <a:pt x="229" y="5"/>
                      <a:pt x="229" y="5"/>
                      <a:pt x="229" y="5"/>
                    </a:cubicBezTo>
                    <a:cubicBezTo>
                      <a:pt x="229" y="4"/>
                      <a:pt x="230" y="4"/>
                      <a:pt x="232" y="4"/>
                    </a:cubicBezTo>
                    <a:cubicBezTo>
                      <a:pt x="232" y="4"/>
                      <a:pt x="232" y="4"/>
                      <a:pt x="232" y="4"/>
                    </a:cubicBezTo>
                    <a:cubicBezTo>
                      <a:pt x="233" y="4"/>
                      <a:pt x="233" y="5"/>
                      <a:pt x="233" y="6"/>
                    </a:cubicBezTo>
                    <a:cubicBezTo>
                      <a:pt x="233" y="6"/>
                      <a:pt x="233" y="6"/>
                      <a:pt x="233" y="6"/>
                    </a:cubicBezTo>
                    <a:cubicBezTo>
                      <a:pt x="233" y="7"/>
                      <a:pt x="232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lose/>
                    <a:moveTo>
                      <a:pt x="157" y="6"/>
                    </a:moveTo>
                    <a:cubicBezTo>
                      <a:pt x="157" y="5"/>
                      <a:pt x="158" y="4"/>
                      <a:pt x="159" y="4"/>
                    </a:cubicBezTo>
                    <a:cubicBezTo>
                      <a:pt x="159" y="4"/>
                      <a:pt x="159" y="4"/>
                      <a:pt x="159" y="4"/>
                    </a:cubicBezTo>
                    <a:cubicBezTo>
                      <a:pt x="160" y="3"/>
                      <a:pt x="161" y="4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2" y="7"/>
                      <a:pt x="161" y="8"/>
                      <a:pt x="160" y="8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60" y="8"/>
                      <a:pt x="159" y="8"/>
                      <a:pt x="159" y="8"/>
                    </a:cubicBezTo>
                    <a:cubicBezTo>
                      <a:pt x="159" y="8"/>
                      <a:pt x="159" y="8"/>
                      <a:pt x="159" y="8"/>
                    </a:cubicBezTo>
                    <a:cubicBezTo>
                      <a:pt x="158" y="8"/>
                      <a:pt x="157" y="7"/>
                      <a:pt x="157" y="6"/>
                    </a:cubicBezTo>
                    <a:close/>
                    <a:moveTo>
                      <a:pt x="224" y="7"/>
                    </a:moveTo>
                    <a:cubicBezTo>
                      <a:pt x="224" y="7"/>
                      <a:pt x="224" y="7"/>
                      <a:pt x="224" y="7"/>
                    </a:cubicBezTo>
                    <a:cubicBezTo>
                      <a:pt x="223" y="7"/>
                      <a:pt x="222" y="5"/>
                      <a:pt x="222" y="4"/>
                    </a:cubicBezTo>
                    <a:cubicBezTo>
                      <a:pt x="222" y="4"/>
                      <a:pt x="222" y="4"/>
                      <a:pt x="222" y="4"/>
                    </a:cubicBezTo>
                    <a:cubicBezTo>
                      <a:pt x="222" y="3"/>
                      <a:pt x="223" y="2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5" y="3"/>
                      <a:pt x="226" y="4"/>
                      <a:pt x="226" y="5"/>
                    </a:cubicBezTo>
                    <a:cubicBezTo>
                      <a:pt x="226" y="5"/>
                      <a:pt x="226" y="5"/>
                      <a:pt x="226" y="5"/>
                    </a:cubicBezTo>
                    <a:cubicBezTo>
                      <a:pt x="226" y="6"/>
                      <a:pt x="225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lose/>
                    <a:moveTo>
                      <a:pt x="164" y="5"/>
                    </a:moveTo>
                    <a:cubicBezTo>
                      <a:pt x="164" y="4"/>
                      <a:pt x="165" y="3"/>
                      <a:pt x="166" y="2"/>
                    </a:cubicBezTo>
                    <a:cubicBezTo>
                      <a:pt x="166" y="2"/>
                      <a:pt x="166" y="2"/>
                      <a:pt x="166" y="2"/>
                    </a:cubicBezTo>
                    <a:cubicBezTo>
                      <a:pt x="167" y="2"/>
                      <a:pt x="168" y="3"/>
                      <a:pt x="169" y="4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69" y="5"/>
                      <a:pt x="168" y="7"/>
                      <a:pt x="167" y="7"/>
                    </a:cubicBezTo>
                    <a:cubicBezTo>
                      <a:pt x="167" y="7"/>
                      <a:pt x="167" y="7"/>
                      <a:pt x="167" y="7"/>
                    </a:cubicBezTo>
                    <a:cubicBezTo>
                      <a:pt x="167" y="7"/>
                      <a:pt x="167" y="7"/>
                      <a:pt x="166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5" y="7"/>
                      <a:pt x="165" y="6"/>
                      <a:pt x="164" y="5"/>
                    </a:cubicBezTo>
                    <a:close/>
                    <a:moveTo>
                      <a:pt x="217" y="6"/>
                    </a:moveTo>
                    <a:cubicBezTo>
                      <a:pt x="215" y="6"/>
                      <a:pt x="215" y="5"/>
                      <a:pt x="215" y="3"/>
                    </a:cubicBezTo>
                    <a:cubicBezTo>
                      <a:pt x="215" y="3"/>
                      <a:pt x="215" y="3"/>
                      <a:pt x="215" y="3"/>
                    </a:cubicBezTo>
                    <a:cubicBezTo>
                      <a:pt x="215" y="2"/>
                      <a:pt x="216" y="1"/>
                      <a:pt x="217" y="2"/>
                    </a:cubicBezTo>
                    <a:cubicBezTo>
                      <a:pt x="217" y="2"/>
                      <a:pt x="217" y="2"/>
                      <a:pt x="217" y="2"/>
                    </a:cubicBezTo>
                    <a:cubicBezTo>
                      <a:pt x="218" y="2"/>
                      <a:pt x="219" y="3"/>
                      <a:pt x="219" y="4"/>
                    </a:cubicBezTo>
                    <a:cubicBezTo>
                      <a:pt x="219" y="4"/>
                      <a:pt x="219" y="4"/>
                      <a:pt x="219" y="4"/>
                    </a:cubicBezTo>
                    <a:cubicBezTo>
                      <a:pt x="219" y="5"/>
                      <a:pt x="218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lose/>
                    <a:moveTo>
                      <a:pt x="172" y="4"/>
                    </a:moveTo>
                    <a:cubicBezTo>
                      <a:pt x="171" y="3"/>
                      <a:pt x="172" y="2"/>
                      <a:pt x="173" y="2"/>
                    </a:cubicBezTo>
                    <a:cubicBezTo>
                      <a:pt x="173" y="2"/>
                      <a:pt x="173" y="2"/>
                      <a:pt x="173" y="2"/>
                    </a:cubicBezTo>
                    <a:cubicBezTo>
                      <a:pt x="175" y="1"/>
                      <a:pt x="176" y="2"/>
                      <a:pt x="176" y="3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6" y="5"/>
                      <a:pt x="175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3" y="6"/>
                      <a:pt x="172" y="5"/>
                      <a:pt x="172" y="4"/>
                    </a:cubicBezTo>
                    <a:close/>
                    <a:moveTo>
                      <a:pt x="210" y="5"/>
                    </a:moveTo>
                    <a:cubicBezTo>
                      <a:pt x="208" y="5"/>
                      <a:pt x="207" y="4"/>
                      <a:pt x="208" y="3"/>
                    </a:cubicBezTo>
                    <a:cubicBezTo>
                      <a:pt x="208" y="3"/>
                      <a:pt x="208" y="3"/>
                      <a:pt x="208" y="3"/>
                    </a:cubicBezTo>
                    <a:cubicBezTo>
                      <a:pt x="208" y="2"/>
                      <a:pt x="209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1" y="1"/>
                      <a:pt x="212" y="2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2" y="4"/>
                      <a:pt x="211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lose/>
                    <a:moveTo>
                      <a:pt x="179" y="3"/>
                    </a:moveTo>
                    <a:cubicBezTo>
                      <a:pt x="179" y="2"/>
                      <a:pt x="179" y="1"/>
                      <a:pt x="181" y="1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82" y="1"/>
                      <a:pt x="183" y="2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3" y="4"/>
                      <a:pt x="182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0" y="5"/>
                      <a:pt x="179" y="4"/>
                      <a:pt x="179" y="3"/>
                    </a:cubicBezTo>
                    <a:close/>
                    <a:moveTo>
                      <a:pt x="202" y="5"/>
                    </a:moveTo>
                    <a:cubicBezTo>
                      <a:pt x="201" y="5"/>
                      <a:pt x="200" y="4"/>
                      <a:pt x="200" y="3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200" y="1"/>
                      <a:pt x="201" y="0"/>
                      <a:pt x="203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0"/>
                      <a:pt x="203" y="0"/>
                      <a:pt x="203" y="1"/>
                    </a:cubicBezTo>
                    <a:cubicBezTo>
                      <a:pt x="203" y="1"/>
                      <a:pt x="203" y="1"/>
                      <a:pt x="203" y="1"/>
                    </a:cubicBezTo>
                    <a:cubicBezTo>
                      <a:pt x="204" y="1"/>
                      <a:pt x="205" y="2"/>
                      <a:pt x="205" y="3"/>
                    </a:cubicBezTo>
                    <a:cubicBezTo>
                      <a:pt x="205" y="3"/>
                      <a:pt x="205" y="3"/>
                      <a:pt x="205" y="3"/>
                    </a:cubicBezTo>
                    <a:cubicBezTo>
                      <a:pt x="205" y="4"/>
                      <a:pt x="204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lose/>
                    <a:moveTo>
                      <a:pt x="186" y="3"/>
                    </a:moveTo>
                    <a:cubicBezTo>
                      <a:pt x="186" y="2"/>
                      <a:pt x="187" y="1"/>
                      <a:pt x="188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9" y="0"/>
                      <a:pt x="190" y="1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0" y="4"/>
                      <a:pt x="189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7" y="5"/>
                      <a:pt x="186" y="4"/>
                      <a:pt x="186" y="3"/>
                    </a:cubicBezTo>
                    <a:close/>
                    <a:moveTo>
                      <a:pt x="195" y="5"/>
                    </a:move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lose/>
                    <a:moveTo>
                      <a:pt x="193" y="2"/>
                    </a:moveTo>
                    <a:cubicBezTo>
                      <a:pt x="193" y="1"/>
                      <a:pt x="194" y="0"/>
                      <a:pt x="19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6" y="0"/>
                      <a:pt x="197" y="1"/>
                      <a:pt x="197" y="2"/>
                    </a:cubicBezTo>
                    <a:cubicBezTo>
                      <a:pt x="197" y="2"/>
                      <a:pt x="197" y="2"/>
                      <a:pt x="197" y="2"/>
                    </a:cubicBezTo>
                    <a:cubicBezTo>
                      <a:pt x="197" y="4"/>
                      <a:pt x="196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4" y="5"/>
                      <a:pt x="193" y="4"/>
                      <a:pt x="193" y="2"/>
                    </a:cubicBezTo>
                    <a:close/>
                  </a:path>
                </a:pathLst>
              </a:custGeom>
              <a:solidFill>
                <a:srgbClr val="F4EDE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Freeform 58"/>
              <p:cNvSpPr>
                <a:spLocks noChangeArrowheads="1"/>
              </p:cNvSpPr>
              <p:nvPr/>
            </p:nvSpPr>
            <p:spPr bwMode="auto">
              <a:xfrm>
                <a:off x="1682053" y="2052564"/>
                <a:ext cx="2467672" cy="2338535"/>
              </a:xfrm>
              <a:custGeom>
                <a:gdLst>
                  <a:gd fmla="*/ 2147483647 w 209" name="T0"/>
                  <a:gd fmla="*/ 2147483647 h 197" name="T1"/>
                  <a:gd fmla="*/ 2147483647 w 209" name="T2"/>
                  <a:gd fmla="*/ 2147483647 h 197" name="T3"/>
                  <a:gd fmla="*/ 979204672 w 209" name="T4"/>
                  <a:gd fmla="*/ 2147483647 h 197" name="T5"/>
                  <a:gd fmla="*/ 233146576 w 209" name="T6"/>
                  <a:gd fmla="*/ 2147483647 h 197" name="T7"/>
                  <a:gd fmla="*/ 2147483647 w 209" name="T8"/>
                  <a:gd fmla="*/ 0 h 197" name="T9"/>
                  <a:gd fmla="*/ 2147483647 w 209" name="T10"/>
                  <a:gd fmla="*/ 47140142 h 197" name="T11"/>
                  <a:gd fmla="*/ 2147483647 w 209" name="T12"/>
                  <a:gd fmla="*/ 2147483647 h 197" name="T13"/>
                  <a:gd fmla="*/ 2147483647 w 209" name="T14"/>
                  <a:gd fmla="*/ 2147483647 h 19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09" name="T24"/>
                  <a:gd fmla="*/ 0 h 197" name="T25"/>
                  <a:gd fmla="*/ 209 w 209" name="T26"/>
                  <a:gd fmla="*/ 197 h 19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97" w="209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Freeform 59"/>
              <p:cNvSpPr>
                <a:spLocks noChangeArrowheads="1"/>
              </p:cNvSpPr>
              <p:nvPr/>
            </p:nvSpPr>
            <p:spPr bwMode="auto">
              <a:xfrm>
                <a:off x="1661631" y="1973909"/>
                <a:ext cx="2459436" cy="2481263"/>
              </a:xfrm>
              <a:custGeom>
                <a:gdLst>
                  <a:gd fmla="*/ 2147483647 w 208" name="T0"/>
                  <a:gd fmla="*/ 2147483647 h 209" name="T1"/>
                  <a:gd fmla="*/ 2147483647 w 208" name="T2"/>
                  <a:gd fmla="*/ 2147483647 h 209" name="T3"/>
                  <a:gd fmla="*/ 420879937 w 208" name="T4"/>
                  <a:gd fmla="*/ 2147483647 h 209" name="T5"/>
                  <a:gd fmla="*/ 2147483647 w 208" name="T6"/>
                  <a:gd fmla="*/ 471488792 h 209" name="T7"/>
                  <a:gd fmla="*/ 2147483647 w 208" name="T8"/>
                  <a:gd fmla="*/ 2147483647 h 20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08" name="T15"/>
                  <a:gd fmla="*/ 0 h 209" name="T16"/>
                  <a:gd fmla="*/ 208 w 208" name="T17"/>
                  <a:gd fmla="*/ 209 h 20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09" w="208">
                    <a:moveTo>
                      <a:pt x="199" y="122"/>
                    </a:moveTo>
                    <a:cubicBezTo>
                      <a:pt x="189" y="174"/>
                      <a:pt x="139" y="209"/>
                      <a:pt x="87" y="199"/>
                    </a:cubicBezTo>
                    <a:cubicBezTo>
                      <a:pt x="34" y="190"/>
                      <a:pt x="0" y="139"/>
                      <a:pt x="9" y="87"/>
                    </a:cubicBezTo>
                    <a:cubicBezTo>
                      <a:pt x="19" y="35"/>
                      <a:pt x="69" y="0"/>
                      <a:pt x="121" y="10"/>
                    </a:cubicBezTo>
                    <a:cubicBezTo>
                      <a:pt x="174" y="19"/>
                      <a:pt x="208" y="70"/>
                      <a:pt x="199" y="12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altLang="en-US" lang="zh-CN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" name="Freeform 61"/>
              <p:cNvSpPr>
                <a:spLocks noChangeArrowheads="1" noEditPoints="1"/>
              </p:cNvSpPr>
              <p:nvPr/>
            </p:nvSpPr>
            <p:spPr bwMode="auto">
              <a:xfrm>
                <a:off x="1846748" y="2206270"/>
                <a:ext cx="2127303" cy="2031122"/>
              </a:xfrm>
              <a:custGeom>
                <a:gdLst>
                  <a:gd fmla="*/ 2147483647 w 180" name="T0"/>
                  <a:gd fmla="*/ 94392186 h 171" name="T1"/>
                  <a:gd fmla="*/ 2147483647 w 180" name="T2"/>
                  <a:gd fmla="*/ 0 h 171" name="T3"/>
                  <a:gd fmla="*/ 186870865 w 180" name="T4"/>
                  <a:gd fmla="*/ 2147483647 h 171" name="T5"/>
                  <a:gd fmla="*/ 840925699 w 180" name="T6"/>
                  <a:gd fmla="*/ 2147483647 h 171" name="T7"/>
                  <a:gd fmla="*/ 2147483647 w 180" name="T8"/>
                  <a:gd fmla="*/ 2147483647 h 171" name="T9"/>
                  <a:gd fmla="*/ 2147483647 w 180" name="T10"/>
                  <a:gd fmla="*/ 2147483647 h 171" name="T11"/>
                  <a:gd fmla="*/ 2147483647 w 180" name="T12"/>
                  <a:gd fmla="*/ 2147483647 h 171" name="T13"/>
                  <a:gd fmla="*/ 2147483647 w 180" name="T14"/>
                  <a:gd fmla="*/ 94392186 h 171" name="T15"/>
                  <a:gd fmla="*/ 2147483647 w 180" name="T16"/>
                  <a:gd fmla="*/ 2147483647 h 171" name="T17"/>
                  <a:gd fmla="*/ 2147483647 w 180" name="T18"/>
                  <a:gd fmla="*/ 2147483647 h 171" name="T19"/>
                  <a:gd fmla="*/ 2147483647 w 180" name="T20"/>
                  <a:gd fmla="*/ 2147483647 h 171" name="T21"/>
                  <a:gd fmla="*/ 981085856 w 180" name="T22"/>
                  <a:gd fmla="*/ 2147483647 h 171" name="T23"/>
                  <a:gd fmla="*/ 373748564 w 180" name="T24"/>
                  <a:gd fmla="*/ 2147483647 h 171" name="T25"/>
                  <a:gd fmla="*/ 2147483647 w 180" name="T26"/>
                  <a:gd fmla="*/ 188784372 h 171" name="T27"/>
                  <a:gd fmla="*/ 2147483647 w 180" name="T28"/>
                  <a:gd fmla="*/ 235973636 h 171" name="T29"/>
                  <a:gd fmla="*/ 2147483647 w 180" name="T30"/>
                  <a:gd fmla="*/ 2147483647 h 171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180" name="T48"/>
                  <a:gd fmla="*/ 0 h 171" name="T49"/>
                  <a:gd fmla="*/ 180 w 180" name="T50"/>
                  <a:gd fmla="*/ 171 h 171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171" w="180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" name="Freeform 500"/>
            <p:cNvSpPr>
              <a:spLocks noEditPoints="1"/>
            </p:cNvSpPr>
            <p:nvPr/>
          </p:nvSpPr>
          <p:spPr bwMode="auto">
            <a:xfrm>
              <a:off x="1710578" y="1780833"/>
              <a:ext cx="465580" cy="529552"/>
            </a:xfrm>
            <a:custGeom>
              <a:gdLst>
                <a:gd fmla="*/ 26 w 131" name="T0"/>
                <a:gd fmla="*/ 7 h 149" name="T1"/>
                <a:gd fmla="*/ 26 w 131" name="T2"/>
                <a:gd fmla="*/ 7 h 149" name="T3"/>
                <a:gd fmla="*/ 21 w 131" name="T4"/>
                <a:gd fmla="*/ 9 h 149" name="T5"/>
                <a:gd fmla="*/ 15 w 131" name="T6"/>
                <a:gd fmla="*/ 13 h 149" name="T7"/>
                <a:gd fmla="*/ 11 w 131" name="T8"/>
                <a:gd fmla="*/ 18 h 149" name="T9"/>
                <a:gd fmla="*/ 11 w 131" name="T10"/>
                <a:gd fmla="*/ 24 h 149" name="T11"/>
                <a:gd fmla="*/ 11 w 131" name="T12"/>
                <a:gd fmla="*/ 24 h 149" name="T13"/>
                <a:gd fmla="*/ 11 w 131" name="T14"/>
                <a:gd fmla="*/ 29 h 149" name="T15"/>
                <a:gd fmla="*/ 15 w 131" name="T16"/>
                <a:gd fmla="*/ 35 h 149" name="T17"/>
                <a:gd fmla="*/ 21 w 131" name="T18"/>
                <a:gd fmla="*/ 39 h 149" name="T19"/>
                <a:gd fmla="*/ 26 w 131" name="T20"/>
                <a:gd fmla="*/ 40 h 149" name="T21"/>
                <a:gd fmla="*/ 26 w 131" name="T22"/>
                <a:gd fmla="*/ 40 h 149" name="T23"/>
                <a:gd fmla="*/ 33 w 131" name="T24"/>
                <a:gd fmla="*/ 39 h 149" name="T25"/>
                <a:gd fmla="*/ 37 w 131" name="T26"/>
                <a:gd fmla="*/ 35 h 149" name="T27"/>
                <a:gd fmla="*/ 41 w 131" name="T28"/>
                <a:gd fmla="*/ 29 h 149" name="T29"/>
                <a:gd fmla="*/ 43 w 131" name="T30"/>
                <a:gd fmla="*/ 24 h 149" name="T31"/>
                <a:gd fmla="*/ 43 w 131" name="T32"/>
                <a:gd fmla="*/ 24 h 149" name="T33"/>
                <a:gd fmla="*/ 41 w 131" name="T34"/>
                <a:gd fmla="*/ 18 h 149" name="T35"/>
                <a:gd fmla="*/ 37 w 131" name="T36"/>
                <a:gd fmla="*/ 13 h 149" name="T37"/>
                <a:gd fmla="*/ 33 w 131" name="T38"/>
                <a:gd fmla="*/ 9 h 149" name="T39"/>
                <a:gd fmla="*/ 26 w 131" name="T40"/>
                <a:gd fmla="*/ 7 h 149" name="T41"/>
                <a:gd fmla="*/ 26 w 131" name="T42"/>
                <a:gd fmla="*/ 7 h 149" name="T43"/>
                <a:gd fmla="*/ 74 w 131" name="T44"/>
                <a:gd fmla="*/ 42 h 149" name="T45"/>
                <a:gd fmla="*/ 76 w 131" name="T46"/>
                <a:gd fmla="*/ 55 h 149" name="T47"/>
                <a:gd fmla="*/ 83 w 131" name="T48"/>
                <a:gd fmla="*/ 57 h 149" name="T49"/>
                <a:gd fmla="*/ 89 w 131" name="T50"/>
                <a:gd fmla="*/ 46 h 149" name="T51"/>
                <a:gd fmla="*/ 74 w 131" name="T52"/>
                <a:gd fmla="*/ 42 h 149" name="T53"/>
                <a:gd fmla="*/ 74 w 131" name="T54"/>
                <a:gd fmla="*/ 42 h 149" name="T55"/>
                <a:gd fmla="*/ 98 w 131" name="T56"/>
                <a:gd fmla="*/ 48 h 149" name="T57"/>
                <a:gd fmla="*/ 89 w 131" name="T58"/>
                <a:gd fmla="*/ 64 h 149" name="T59"/>
                <a:gd fmla="*/ 89 w 131" name="T60"/>
                <a:gd fmla="*/ 68 h 149" name="T61"/>
                <a:gd fmla="*/ 85 w 131" name="T62"/>
                <a:gd fmla="*/ 66 h 149" name="T63"/>
                <a:gd fmla="*/ 78 w 131" name="T64"/>
                <a:gd fmla="*/ 64 h 149" name="T65"/>
                <a:gd fmla="*/ 57 w 131" name="T66"/>
                <a:gd fmla="*/ 79 h 149" name="T67"/>
                <a:gd fmla="*/ 45 w 131" name="T68"/>
                <a:gd fmla="*/ 66 h 149" name="T69"/>
                <a:gd fmla="*/ 45 w 131" name="T70"/>
                <a:gd fmla="*/ 94 h 149" name="T71"/>
                <a:gd fmla="*/ 46 w 131" name="T72"/>
                <a:gd fmla="*/ 149 h 149" name="T73"/>
                <a:gd fmla="*/ 33 w 131" name="T74"/>
                <a:gd fmla="*/ 149 h 149" name="T75"/>
                <a:gd fmla="*/ 30 w 131" name="T76"/>
                <a:gd fmla="*/ 101 h 149" name="T77"/>
                <a:gd fmla="*/ 24 w 131" name="T78"/>
                <a:gd fmla="*/ 101 h 149" name="T79"/>
                <a:gd fmla="*/ 22 w 131" name="T80"/>
                <a:gd fmla="*/ 149 h 149" name="T81"/>
                <a:gd fmla="*/ 8 w 131" name="T82"/>
                <a:gd fmla="*/ 149 h 149" name="T83"/>
                <a:gd fmla="*/ 10 w 131" name="T84"/>
                <a:gd fmla="*/ 94 h 149" name="T85"/>
                <a:gd fmla="*/ 10 w 131" name="T86"/>
                <a:gd fmla="*/ 94 h 149" name="T87"/>
                <a:gd fmla="*/ 0 w 131" name="T88"/>
                <a:gd fmla="*/ 84 h 149" name="T89"/>
                <a:gd fmla="*/ 8 w 131" name="T90"/>
                <a:gd fmla="*/ 44 h 149" name="T91"/>
                <a:gd fmla="*/ 8 w 131" name="T92"/>
                <a:gd fmla="*/ 44 h 149" name="T93"/>
                <a:gd fmla="*/ 46 w 131" name="T94"/>
                <a:gd fmla="*/ 44 h 149" name="T95"/>
                <a:gd fmla="*/ 59 w 131" name="T96"/>
                <a:gd fmla="*/ 62 h 149" name="T97"/>
                <a:gd fmla="*/ 68 w 131" name="T98"/>
                <a:gd fmla="*/ 61 h 149" name="T99"/>
                <a:gd fmla="*/ 68 w 131" name="T100"/>
                <a:gd fmla="*/ 61 h 149" name="T101"/>
                <a:gd fmla="*/ 65 w 131" name="T102"/>
                <a:gd fmla="*/ 40 h 149" name="T103"/>
                <a:gd fmla="*/ 52 w 131" name="T104"/>
                <a:gd fmla="*/ 37 h 149" name="T105"/>
                <a:gd fmla="*/ 52 w 131" name="T106"/>
                <a:gd fmla="*/ 18 h 149" name="T107"/>
                <a:gd fmla="*/ 131 w 131" name="T108"/>
                <a:gd fmla="*/ 0 h 149" name="T109"/>
                <a:gd fmla="*/ 131 w 131" name="T110"/>
                <a:gd fmla="*/ 55 h 149" name="T111"/>
                <a:gd fmla="*/ 98 w 131" name="T112"/>
                <a:gd fmla="*/ 48 h 149" name="T113"/>
                <a:gd fmla="*/ 98 w 131" name="T114"/>
                <a:gd fmla="*/ 48 h 149" name="T115"/>
                <a:gd fmla="*/ 57 w 131" name="T116"/>
                <a:gd fmla="*/ 22 h 149" name="T117"/>
                <a:gd fmla="*/ 57 w 131" name="T118"/>
                <a:gd fmla="*/ 26 h 149" name="T119"/>
                <a:gd fmla="*/ 123 w 131" name="T120"/>
                <a:gd fmla="*/ 22 h 149" name="T121"/>
                <a:gd fmla="*/ 123 w 131" name="T122"/>
                <a:gd fmla="*/ 9 h 149" name="T123"/>
                <a:gd fmla="*/ 57 w 131" name="T124"/>
                <a:gd fmla="*/ 22 h 149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49" w="131">
                  <a:moveTo>
                    <a:pt x="26" y="7"/>
                  </a:moveTo>
                  <a:lnTo>
                    <a:pt x="26" y="7"/>
                  </a:lnTo>
                  <a:lnTo>
                    <a:pt x="21" y="9"/>
                  </a:lnTo>
                  <a:lnTo>
                    <a:pt x="15" y="13"/>
                  </a:lnTo>
                  <a:lnTo>
                    <a:pt x="11" y="18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9"/>
                  </a:lnTo>
                  <a:lnTo>
                    <a:pt x="15" y="35"/>
                  </a:lnTo>
                  <a:lnTo>
                    <a:pt x="21" y="39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3" y="39"/>
                  </a:lnTo>
                  <a:lnTo>
                    <a:pt x="37" y="35"/>
                  </a:lnTo>
                  <a:lnTo>
                    <a:pt x="41" y="29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1" y="18"/>
                  </a:lnTo>
                  <a:lnTo>
                    <a:pt x="37" y="13"/>
                  </a:lnTo>
                  <a:lnTo>
                    <a:pt x="33" y="9"/>
                  </a:lnTo>
                  <a:lnTo>
                    <a:pt x="26" y="7"/>
                  </a:lnTo>
                  <a:lnTo>
                    <a:pt x="26" y="7"/>
                  </a:lnTo>
                  <a:close/>
                  <a:moveTo>
                    <a:pt x="74" y="42"/>
                  </a:moveTo>
                  <a:lnTo>
                    <a:pt x="76" y="55"/>
                  </a:lnTo>
                  <a:lnTo>
                    <a:pt x="83" y="57"/>
                  </a:lnTo>
                  <a:lnTo>
                    <a:pt x="89" y="46"/>
                  </a:lnTo>
                  <a:lnTo>
                    <a:pt x="74" y="42"/>
                  </a:lnTo>
                  <a:lnTo>
                    <a:pt x="74" y="42"/>
                  </a:lnTo>
                  <a:close/>
                  <a:moveTo>
                    <a:pt x="98" y="48"/>
                  </a:moveTo>
                  <a:lnTo>
                    <a:pt x="89" y="64"/>
                  </a:lnTo>
                  <a:lnTo>
                    <a:pt x="89" y="68"/>
                  </a:lnTo>
                  <a:lnTo>
                    <a:pt x="85" y="66"/>
                  </a:lnTo>
                  <a:lnTo>
                    <a:pt x="78" y="64"/>
                  </a:lnTo>
                  <a:lnTo>
                    <a:pt x="57" y="79"/>
                  </a:lnTo>
                  <a:lnTo>
                    <a:pt x="45" y="66"/>
                  </a:lnTo>
                  <a:lnTo>
                    <a:pt x="45" y="94"/>
                  </a:lnTo>
                  <a:lnTo>
                    <a:pt x="46" y="149"/>
                  </a:lnTo>
                  <a:lnTo>
                    <a:pt x="33" y="149"/>
                  </a:lnTo>
                  <a:lnTo>
                    <a:pt x="30" y="101"/>
                  </a:lnTo>
                  <a:lnTo>
                    <a:pt x="24" y="101"/>
                  </a:lnTo>
                  <a:lnTo>
                    <a:pt x="22" y="149"/>
                  </a:lnTo>
                  <a:lnTo>
                    <a:pt x="8" y="149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0" y="8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46" y="44"/>
                  </a:lnTo>
                  <a:lnTo>
                    <a:pt x="59" y="62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5" y="40"/>
                  </a:lnTo>
                  <a:lnTo>
                    <a:pt x="52" y="37"/>
                  </a:lnTo>
                  <a:lnTo>
                    <a:pt x="52" y="18"/>
                  </a:lnTo>
                  <a:lnTo>
                    <a:pt x="131" y="0"/>
                  </a:lnTo>
                  <a:lnTo>
                    <a:pt x="131" y="55"/>
                  </a:lnTo>
                  <a:lnTo>
                    <a:pt x="98" y="48"/>
                  </a:lnTo>
                  <a:lnTo>
                    <a:pt x="98" y="48"/>
                  </a:lnTo>
                  <a:close/>
                  <a:moveTo>
                    <a:pt x="57" y="22"/>
                  </a:moveTo>
                  <a:lnTo>
                    <a:pt x="57" y="26"/>
                  </a:lnTo>
                  <a:lnTo>
                    <a:pt x="123" y="22"/>
                  </a:lnTo>
                  <a:lnTo>
                    <a:pt x="123" y="9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8" name="文本框 3"/>
            <p:cNvSpPr txBox="1"/>
            <p:nvPr/>
          </p:nvSpPr>
          <p:spPr>
            <a:xfrm>
              <a:off x="3214886" y="1758334"/>
              <a:ext cx="3744416" cy="420624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mtClean="0">
                  <a:solidFill>
                    <a:schemeClr val="accent5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某某行业模范单位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710578" y="2564904"/>
            <a:ext cx="5903626" cy="1313790"/>
            <a:chOff x="1710578" y="2550422"/>
            <a:chExt cx="5903626" cy="1313790"/>
          </a:xfrm>
        </p:grpSpPr>
        <p:sp>
          <p:nvSpPr>
            <p:cNvPr id="16" name="圆角矩形 15"/>
            <p:cNvSpPr/>
            <p:nvPr/>
          </p:nvSpPr>
          <p:spPr>
            <a:xfrm>
              <a:off x="1710578" y="2874031"/>
              <a:ext cx="5483798" cy="680145"/>
            </a:xfrm>
            <a:prstGeom prst="roundRect">
              <a:avLst>
                <a:gd fmla="val 50000" name="adj"/>
              </a:avLst>
            </a:prstGeom>
            <a:noFill/>
            <a:ln cmpd="thickThin" w="730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304399" y="2550422"/>
              <a:ext cx="1309805" cy="1313790"/>
              <a:chOff x="1335088" y="1651000"/>
              <a:chExt cx="3130550" cy="3140075"/>
            </a:xfrm>
            <a:effectLst>
              <a:outerShdw algn="tl" blurRad="406400" dir="2700000" dist="241300" rotWithShape="0" sx="92000" sy="92000">
                <a:prstClr val="black">
                  <a:alpha val="40000"/>
                </a:prstClr>
              </a:outerShdw>
            </a:effectLst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auto">
              <a:xfrm>
                <a:off x="1335088" y="1651000"/>
                <a:ext cx="3130550" cy="3140075"/>
              </a:xfrm>
              <a:prstGeom prst="ellipse">
                <a:avLst/>
              </a:pr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Font charset="0" pitchFamily="34" typeface="Arial"/>
                  <a:buNone/>
                </a:pPr>
                <a:endParaRPr altLang="zh-CN" lang="zh-CN">
                  <a:solidFill>
                    <a:schemeClr val="accent5">
                      <a:lumMod val="50000"/>
                    </a:schemeClr>
                  </a:solidFill>
                  <a:latin charset="0" pitchFamily="34" typeface="Calibri"/>
                  <a:sym charset="-122" pitchFamily="2" typeface="宋体"/>
                </a:endParaRPr>
              </a:p>
            </p:txBody>
          </p:sp>
          <p:sp>
            <p:nvSpPr>
              <p:cNvPr id="21" name="Oval 17"/>
              <p:cNvSpPr>
                <a:spLocks noChangeArrowheads="1"/>
              </p:cNvSpPr>
              <p:nvPr/>
            </p:nvSpPr>
            <p:spPr bwMode="auto">
              <a:xfrm>
                <a:off x="1499570" y="1825284"/>
                <a:ext cx="2788121" cy="279531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buFont charset="0" pitchFamily="34" typeface="Arial"/>
                  <a:buNone/>
                </a:pPr>
                <a:endParaRPr altLang="zh-CN" lang="zh-CN">
                  <a:solidFill>
                    <a:schemeClr val="accent5">
                      <a:lumMod val="50000"/>
                    </a:schemeClr>
                  </a:solidFill>
                  <a:latin charset="0" pitchFamily="34" typeface="Calibri"/>
                  <a:sym charset="-122" pitchFamily="2" typeface="宋体"/>
                </a:endParaRPr>
              </a:p>
            </p:txBody>
          </p:sp>
          <p:sp>
            <p:nvSpPr>
              <p:cNvPr id="22" name="Freeform 18"/>
              <p:cNvSpPr>
                <a:spLocks noChangeArrowheads="1" noEditPoints="1"/>
              </p:cNvSpPr>
              <p:nvPr/>
            </p:nvSpPr>
            <p:spPr bwMode="auto">
              <a:xfrm>
                <a:off x="1566863" y="1878013"/>
                <a:ext cx="2665412" cy="2686050"/>
              </a:xfrm>
              <a:custGeom>
                <a:gdLst>
                  <a:gd fmla="*/ 2147483647 w 390" name="T0"/>
                  <a:gd fmla="*/ 2147483647 h 391" name="T1"/>
                  <a:gd fmla="*/ 2147483647 w 390" name="T2"/>
                  <a:gd fmla="*/ 2147483647 h 391" name="T3"/>
                  <a:gd fmla="*/ 2147483647 w 390" name="T4"/>
                  <a:gd fmla="*/ 2147483647 h 391" name="T5"/>
                  <a:gd fmla="*/ 2147483647 w 390" name="T6"/>
                  <a:gd fmla="*/ 2147483647 h 391" name="T7"/>
                  <a:gd fmla="*/ 2147483647 w 390" name="T8"/>
                  <a:gd fmla="*/ 2147483647 h 391" name="T9"/>
                  <a:gd fmla="*/ 2147483647 w 390" name="T10"/>
                  <a:gd fmla="*/ 2147483647 h 391" name="T11"/>
                  <a:gd fmla="*/ 2147483647 w 390" name="T12"/>
                  <a:gd fmla="*/ 2147483647 h 391" name="T13"/>
                  <a:gd fmla="*/ 2147483647 w 390" name="T14"/>
                  <a:gd fmla="*/ 2147483647 h 391" name="T15"/>
                  <a:gd fmla="*/ 2147483647 w 390" name="T16"/>
                  <a:gd fmla="*/ 2147483647 h 391" name="T17"/>
                  <a:gd fmla="*/ 2147483647 w 390" name="T18"/>
                  <a:gd fmla="*/ 2147483647 h 391" name="T19"/>
                  <a:gd fmla="*/ 2147483647 w 390" name="T20"/>
                  <a:gd fmla="*/ 2147483647 h 391" name="T21"/>
                  <a:gd fmla="*/ 2147483647 w 390" name="T22"/>
                  <a:gd fmla="*/ 2147483647 h 391" name="T23"/>
                  <a:gd fmla="*/ 2147483647 w 390" name="T24"/>
                  <a:gd fmla="*/ 2147483647 h 391" name="T25"/>
                  <a:gd fmla="*/ 2147483647 w 390" name="T26"/>
                  <a:gd fmla="*/ 2147483647 h 391" name="T27"/>
                  <a:gd fmla="*/ 2147483647 w 390" name="T28"/>
                  <a:gd fmla="*/ 2147483647 h 391" name="T29"/>
                  <a:gd fmla="*/ 2147483647 w 390" name="T30"/>
                  <a:gd fmla="*/ 2147483647 h 391" name="T31"/>
                  <a:gd fmla="*/ 2147483647 w 390" name="T32"/>
                  <a:gd fmla="*/ 2147483647 h 391" name="T33"/>
                  <a:gd fmla="*/ 1961770810 w 390" name="T34"/>
                  <a:gd fmla="*/ 2147483647 h 391" name="T35"/>
                  <a:gd fmla="*/ 2147483647 w 390" name="T36"/>
                  <a:gd fmla="*/ 2147483647 h 391" name="T37"/>
                  <a:gd fmla="*/ 1401268586 w 390" name="T38"/>
                  <a:gd fmla="*/ 2147483647 h 391" name="T39"/>
                  <a:gd fmla="*/ 1307849342 w 390" name="T40"/>
                  <a:gd fmla="*/ 2147483647 h 391" name="T41"/>
                  <a:gd fmla="*/ 2147483647 w 390" name="T42"/>
                  <a:gd fmla="*/ 2147483647 h 391" name="T43"/>
                  <a:gd fmla="*/ 887465947 w 390" name="T44"/>
                  <a:gd fmla="*/ 2147483647 h 391" name="T45"/>
                  <a:gd fmla="*/ 2147483647 w 390" name="T46"/>
                  <a:gd fmla="*/ 2147483647 h 391" name="T47"/>
                  <a:gd fmla="*/ 420383288 w 390" name="T48"/>
                  <a:gd fmla="*/ 2147483647 h 391" name="T49"/>
                  <a:gd fmla="*/ 326964044 w 390" name="T50"/>
                  <a:gd fmla="*/ 2147483647 h 391" name="T51"/>
                  <a:gd fmla="*/ 2147483647 w 390" name="T52"/>
                  <a:gd fmla="*/ 2147483647 h 391" name="T53"/>
                  <a:gd fmla="*/ 280251005 w 390" name="T54"/>
                  <a:gd fmla="*/ 2147483647 h 391" name="T55"/>
                  <a:gd fmla="*/ 2147483647 w 390" name="T56"/>
                  <a:gd fmla="*/ 2147483647 h 391" name="T57"/>
                  <a:gd fmla="*/ 2147483647 w 390" name="T58"/>
                  <a:gd fmla="*/ 2147483647 h 391" name="T59"/>
                  <a:gd fmla="*/ 186838542 w 390" name="T60"/>
                  <a:gd fmla="*/ 2147483647 h 391" name="T61"/>
                  <a:gd fmla="*/ 2147483647 w 390" name="T62"/>
                  <a:gd fmla="*/ 2147483647 h 391" name="T63"/>
                  <a:gd fmla="*/ 2147483647 w 390" name="T64"/>
                  <a:gd fmla="*/ 2147483647 h 391" name="T65"/>
                  <a:gd fmla="*/ 233544800 w 390" name="T66"/>
                  <a:gd fmla="*/ 2147483647 h 391" name="T67"/>
                  <a:gd fmla="*/ 2147483647 w 390" name="T68"/>
                  <a:gd fmla="*/ 2147483647 h 391" name="T69"/>
                  <a:gd fmla="*/ 2147483647 w 390" name="T70"/>
                  <a:gd fmla="*/ 2147483647 h 391" name="T71"/>
                  <a:gd fmla="*/ 513795805 w 390" name="T72"/>
                  <a:gd fmla="*/ 2147483647 h 391" name="T73"/>
                  <a:gd fmla="*/ 2147483647 w 390" name="T74"/>
                  <a:gd fmla="*/ 2147483647 h 391" name="T75"/>
                  <a:gd fmla="*/ 747340498 w 390" name="T76"/>
                  <a:gd fmla="*/ 2147483647 h 391" name="T77"/>
                  <a:gd fmla="*/ 2147483647 w 390" name="T78"/>
                  <a:gd fmla="*/ 2147483647 h 391" name="T79"/>
                  <a:gd fmla="*/ 2147483647 w 390" name="T80"/>
                  <a:gd fmla="*/ 2147483647 h 391" name="T81"/>
                  <a:gd fmla="*/ 1541394036 w 390" name="T82"/>
                  <a:gd fmla="*/ 2147483647 h 391" name="T83"/>
                  <a:gd fmla="*/ 1681519485 w 390" name="T84"/>
                  <a:gd fmla="*/ 2147483647 h 391" name="T85"/>
                  <a:gd fmla="*/ 2147483647 w 390" name="T86"/>
                  <a:gd fmla="*/ 2147483647 h 391" name="T87"/>
                  <a:gd fmla="*/ 2147483647 w 390" name="T88"/>
                  <a:gd fmla="*/ 2147483647 h 391" name="T89"/>
                  <a:gd fmla="*/ 2147483647 w 390" name="T90"/>
                  <a:gd fmla="*/ 2147483647 h 391" name="T91"/>
                  <a:gd fmla="*/ 2147483647 w 390" name="T92"/>
                  <a:gd fmla="*/ 2147483647 h 391" name="T93"/>
                  <a:gd fmla="*/ 2147483647 w 390" name="T94"/>
                  <a:gd fmla="*/ 2147483647 h 391" name="T95"/>
                  <a:gd fmla="*/ 2147483647 w 390" name="T96"/>
                  <a:gd fmla="*/ 1982092179 h 391" name="T97"/>
                  <a:gd fmla="*/ 2147483647 w 390" name="T98"/>
                  <a:gd fmla="*/ 1793319512 h 391" name="T99"/>
                  <a:gd fmla="*/ 2147483647 w 390" name="T100"/>
                  <a:gd fmla="*/ 1604554145 h 391" name="T101"/>
                  <a:gd fmla="*/ 2147483647 w 390" name="T102"/>
                  <a:gd fmla="*/ 1085432209 h 391" name="T103"/>
                  <a:gd fmla="*/ 2147483647 w 390" name="T104"/>
                  <a:gd fmla="*/ 991049525 h 391" name="T105"/>
                  <a:gd fmla="*/ 2147483647 w 390" name="T106"/>
                  <a:gd fmla="*/ 849464979 h 391" name="T107"/>
                  <a:gd fmla="*/ 2147483647 w 390" name="T108"/>
                  <a:gd fmla="*/ 660699611 h 391" name="T109"/>
                  <a:gd fmla="*/ 2147483647 w 390" name="T110"/>
                  <a:gd fmla="*/ 471927374 h 391" name="T111"/>
                  <a:gd fmla="*/ 2147483647 w 390" name="T112"/>
                  <a:gd fmla="*/ 424732490 h 391" name="T113"/>
                  <a:gd fmla="*/ 2147483647 w 390" name="T114"/>
                  <a:gd fmla="*/ 377544583 h 391" name="T115"/>
                  <a:gd fmla="*/ 2147483647 w 390" name="T116"/>
                  <a:gd fmla="*/ 188772291 h 391" name="T117"/>
                  <a:gd fmla="*/ 2147483647 w 390" name="T118"/>
                  <a:gd fmla="*/ 47194790 h 391" name="T119"/>
                  <a:gd fmla="*/ 2147483647 w 390" name="T120"/>
                  <a:gd fmla="*/ 235960252 h 391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  <a:gd fmla="*/ 0 60000 65536" name="T177"/>
                  <a:gd fmla="*/ 0 60000 65536" name="T178"/>
                  <a:gd fmla="*/ 0 60000 65536" name="T179"/>
                  <a:gd fmla="*/ 0 60000 65536" name="T180"/>
                  <a:gd fmla="*/ 0 60000 65536" name="T181"/>
                  <a:gd fmla="*/ 0 60000 65536" name="T182"/>
                  <a:gd fmla="*/ 0 w 390" name="T183"/>
                  <a:gd fmla="*/ 0 h 391" name="T184"/>
                  <a:gd fmla="*/ 390 w 390" name="T185"/>
                  <a:gd fmla="*/ 391 h 391" name="T186"/>
                </a:gdLst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b="T186" l="T183" r="T185" t="T184"/>
                <a:pathLst>
                  <a:path h="391" w="390">
                    <a:moveTo>
                      <a:pt x="193" y="389"/>
                    </a:moveTo>
                    <a:cubicBezTo>
                      <a:pt x="193" y="387"/>
                      <a:pt x="194" y="386"/>
                      <a:pt x="195" y="386"/>
                    </a:cubicBezTo>
                    <a:cubicBezTo>
                      <a:pt x="195" y="386"/>
                      <a:pt x="195" y="386"/>
                      <a:pt x="195" y="386"/>
                    </a:cubicBezTo>
                    <a:cubicBezTo>
                      <a:pt x="196" y="386"/>
                      <a:pt x="197" y="387"/>
                      <a:pt x="197" y="389"/>
                    </a:cubicBezTo>
                    <a:cubicBezTo>
                      <a:pt x="197" y="389"/>
                      <a:pt x="197" y="389"/>
                      <a:pt x="197" y="389"/>
                    </a:cubicBezTo>
                    <a:cubicBezTo>
                      <a:pt x="197" y="390"/>
                      <a:pt x="196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4" y="391"/>
                      <a:pt x="193" y="390"/>
                      <a:pt x="193" y="389"/>
                    </a:cubicBezTo>
                    <a:close/>
                    <a:moveTo>
                      <a:pt x="200" y="388"/>
                    </a:moveTo>
                    <a:cubicBezTo>
                      <a:pt x="200" y="387"/>
                      <a:pt x="201" y="386"/>
                      <a:pt x="202" y="386"/>
                    </a:cubicBezTo>
                    <a:cubicBezTo>
                      <a:pt x="202" y="386"/>
                      <a:pt x="202" y="386"/>
                      <a:pt x="202" y="386"/>
                    </a:cubicBezTo>
                    <a:cubicBezTo>
                      <a:pt x="203" y="386"/>
                      <a:pt x="204" y="387"/>
                      <a:pt x="204" y="388"/>
                    </a:cubicBezTo>
                    <a:cubicBezTo>
                      <a:pt x="204" y="388"/>
                      <a:pt x="204" y="388"/>
                      <a:pt x="204" y="388"/>
                    </a:cubicBezTo>
                    <a:cubicBezTo>
                      <a:pt x="204" y="390"/>
                      <a:pt x="203" y="390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1" y="391"/>
                      <a:pt x="200" y="390"/>
                      <a:pt x="200" y="388"/>
                    </a:cubicBezTo>
                    <a:close/>
                    <a:moveTo>
                      <a:pt x="188" y="391"/>
                    </a:moveTo>
                    <a:cubicBezTo>
                      <a:pt x="187" y="390"/>
                      <a:pt x="186" y="389"/>
                      <a:pt x="186" y="388"/>
                    </a:cubicBezTo>
                    <a:cubicBezTo>
                      <a:pt x="186" y="388"/>
                      <a:pt x="186" y="388"/>
                      <a:pt x="186" y="388"/>
                    </a:cubicBezTo>
                    <a:cubicBezTo>
                      <a:pt x="186" y="387"/>
                      <a:pt x="187" y="386"/>
                      <a:pt x="188" y="386"/>
                    </a:cubicBezTo>
                    <a:cubicBezTo>
                      <a:pt x="188" y="386"/>
                      <a:pt x="188" y="386"/>
                      <a:pt x="188" y="386"/>
                    </a:cubicBezTo>
                    <a:cubicBezTo>
                      <a:pt x="189" y="386"/>
                      <a:pt x="190" y="387"/>
                      <a:pt x="190" y="388"/>
                    </a:cubicBezTo>
                    <a:cubicBezTo>
                      <a:pt x="190" y="388"/>
                      <a:pt x="190" y="388"/>
                      <a:pt x="190" y="388"/>
                    </a:cubicBezTo>
                    <a:cubicBezTo>
                      <a:pt x="190" y="390"/>
                      <a:pt x="189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lose/>
                    <a:moveTo>
                      <a:pt x="207" y="388"/>
                    </a:moveTo>
                    <a:cubicBezTo>
                      <a:pt x="207" y="387"/>
                      <a:pt x="208" y="386"/>
                      <a:pt x="209" y="386"/>
                    </a:cubicBezTo>
                    <a:cubicBezTo>
                      <a:pt x="209" y="386"/>
                      <a:pt x="209" y="386"/>
                      <a:pt x="209" y="386"/>
                    </a:cubicBezTo>
                    <a:cubicBezTo>
                      <a:pt x="210" y="386"/>
                      <a:pt x="211" y="387"/>
                      <a:pt x="211" y="388"/>
                    </a:cubicBezTo>
                    <a:cubicBezTo>
                      <a:pt x="211" y="388"/>
                      <a:pt x="211" y="388"/>
                      <a:pt x="211" y="388"/>
                    </a:cubicBezTo>
                    <a:cubicBezTo>
                      <a:pt x="211" y="389"/>
                      <a:pt x="210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8" y="390"/>
                      <a:pt x="207" y="389"/>
                      <a:pt x="207" y="388"/>
                    </a:cubicBezTo>
                    <a:close/>
                    <a:moveTo>
                      <a:pt x="181" y="390"/>
                    </a:moveTo>
                    <a:cubicBezTo>
                      <a:pt x="179" y="390"/>
                      <a:pt x="178" y="389"/>
                      <a:pt x="179" y="388"/>
                    </a:cubicBezTo>
                    <a:cubicBezTo>
                      <a:pt x="179" y="388"/>
                      <a:pt x="179" y="388"/>
                      <a:pt x="179" y="388"/>
                    </a:cubicBezTo>
                    <a:cubicBezTo>
                      <a:pt x="179" y="387"/>
                      <a:pt x="180" y="386"/>
                      <a:pt x="181" y="386"/>
                    </a:cubicBezTo>
                    <a:cubicBezTo>
                      <a:pt x="181" y="386"/>
                      <a:pt x="181" y="386"/>
                      <a:pt x="181" y="386"/>
                    </a:cubicBezTo>
                    <a:cubicBezTo>
                      <a:pt x="182" y="386"/>
                      <a:pt x="183" y="387"/>
                      <a:pt x="183" y="388"/>
                    </a:cubicBezTo>
                    <a:cubicBezTo>
                      <a:pt x="183" y="388"/>
                      <a:pt x="183" y="388"/>
                      <a:pt x="183" y="388"/>
                    </a:cubicBezTo>
                    <a:cubicBezTo>
                      <a:pt x="183" y="389"/>
                      <a:pt x="182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lose/>
                    <a:moveTo>
                      <a:pt x="214" y="388"/>
                    </a:moveTo>
                    <a:cubicBezTo>
                      <a:pt x="214" y="386"/>
                      <a:pt x="215" y="385"/>
                      <a:pt x="216" y="385"/>
                    </a:cubicBezTo>
                    <a:cubicBezTo>
                      <a:pt x="216" y="385"/>
                      <a:pt x="216" y="385"/>
                      <a:pt x="216" y="385"/>
                    </a:cubicBezTo>
                    <a:cubicBezTo>
                      <a:pt x="217" y="385"/>
                      <a:pt x="218" y="386"/>
                      <a:pt x="218" y="387"/>
                    </a:cubicBezTo>
                    <a:cubicBezTo>
                      <a:pt x="218" y="387"/>
                      <a:pt x="218" y="387"/>
                      <a:pt x="218" y="387"/>
                    </a:cubicBezTo>
                    <a:cubicBezTo>
                      <a:pt x="219" y="388"/>
                      <a:pt x="218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5" y="389"/>
                      <a:pt x="214" y="389"/>
                      <a:pt x="214" y="388"/>
                    </a:cubicBezTo>
                    <a:close/>
                    <a:moveTo>
                      <a:pt x="173" y="389"/>
                    </a:moveTo>
                    <a:cubicBezTo>
                      <a:pt x="172" y="389"/>
                      <a:pt x="171" y="388"/>
                      <a:pt x="171" y="387"/>
                    </a:cubicBezTo>
                    <a:cubicBezTo>
                      <a:pt x="171" y="387"/>
                      <a:pt x="171" y="387"/>
                      <a:pt x="171" y="387"/>
                    </a:cubicBezTo>
                    <a:cubicBezTo>
                      <a:pt x="171" y="386"/>
                      <a:pt x="173" y="385"/>
                      <a:pt x="174" y="385"/>
                    </a:cubicBezTo>
                    <a:cubicBezTo>
                      <a:pt x="174" y="385"/>
                      <a:pt x="174" y="385"/>
                      <a:pt x="174" y="385"/>
                    </a:cubicBezTo>
                    <a:cubicBezTo>
                      <a:pt x="175" y="385"/>
                      <a:pt x="176" y="386"/>
                      <a:pt x="176" y="388"/>
                    </a:cubicBezTo>
                    <a:cubicBezTo>
                      <a:pt x="176" y="388"/>
                      <a:pt x="176" y="388"/>
                      <a:pt x="176" y="388"/>
                    </a:cubicBezTo>
                    <a:cubicBezTo>
                      <a:pt x="175" y="389"/>
                      <a:pt x="175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lose/>
                    <a:moveTo>
                      <a:pt x="221" y="387"/>
                    </a:moveTo>
                    <a:cubicBezTo>
                      <a:pt x="221" y="386"/>
                      <a:pt x="222" y="385"/>
                      <a:pt x="223" y="384"/>
                    </a:cubicBezTo>
                    <a:cubicBezTo>
                      <a:pt x="223" y="384"/>
                      <a:pt x="223" y="384"/>
                      <a:pt x="223" y="384"/>
                    </a:cubicBezTo>
                    <a:cubicBezTo>
                      <a:pt x="224" y="384"/>
                      <a:pt x="225" y="385"/>
                      <a:pt x="226" y="386"/>
                    </a:cubicBezTo>
                    <a:cubicBezTo>
                      <a:pt x="226" y="386"/>
                      <a:pt x="226" y="386"/>
                      <a:pt x="226" y="386"/>
                    </a:cubicBezTo>
                    <a:cubicBezTo>
                      <a:pt x="226" y="387"/>
                      <a:pt x="225" y="388"/>
                      <a:pt x="224" y="389"/>
                    </a:cubicBezTo>
                    <a:cubicBezTo>
                      <a:pt x="224" y="389"/>
                      <a:pt x="224" y="389"/>
                      <a:pt x="224" y="389"/>
                    </a:cubicBezTo>
                    <a:cubicBezTo>
                      <a:pt x="224" y="389"/>
                      <a:pt x="224" y="389"/>
                      <a:pt x="223" y="389"/>
                    </a:cubicBezTo>
                    <a:cubicBezTo>
                      <a:pt x="223" y="389"/>
                      <a:pt x="223" y="389"/>
                      <a:pt x="223" y="389"/>
                    </a:cubicBezTo>
                    <a:cubicBezTo>
                      <a:pt x="222" y="389"/>
                      <a:pt x="222" y="388"/>
                      <a:pt x="221" y="387"/>
                    </a:cubicBezTo>
                    <a:close/>
                    <a:moveTo>
                      <a:pt x="166" y="388"/>
                    </a:moveTo>
                    <a:cubicBezTo>
                      <a:pt x="165" y="388"/>
                      <a:pt x="164" y="387"/>
                      <a:pt x="164" y="386"/>
                    </a:cubicBezTo>
                    <a:cubicBezTo>
                      <a:pt x="164" y="386"/>
                      <a:pt x="164" y="386"/>
                      <a:pt x="164" y="386"/>
                    </a:cubicBezTo>
                    <a:cubicBezTo>
                      <a:pt x="164" y="385"/>
                      <a:pt x="165" y="384"/>
                      <a:pt x="167" y="384"/>
                    </a:cubicBezTo>
                    <a:cubicBezTo>
                      <a:pt x="167" y="384"/>
                      <a:pt x="167" y="384"/>
                      <a:pt x="167" y="384"/>
                    </a:cubicBezTo>
                    <a:cubicBezTo>
                      <a:pt x="168" y="384"/>
                      <a:pt x="169" y="386"/>
                      <a:pt x="168" y="387"/>
                    </a:cubicBezTo>
                    <a:cubicBezTo>
                      <a:pt x="168" y="387"/>
                      <a:pt x="168" y="387"/>
                      <a:pt x="168" y="387"/>
                    </a:cubicBezTo>
                    <a:cubicBezTo>
                      <a:pt x="168" y="388"/>
                      <a:pt x="167" y="389"/>
                      <a:pt x="166" y="389"/>
                    </a:cubicBezTo>
                    <a:cubicBezTo>
                      <a:pt x="166" y="389"/>
                      <a:pt x="166" y="389"/>
                      <a:pt x="166" y="389"/>
                    </a:cubicBezTo>
                    <a:cubicBezTo>
                      <a:pt x="166" y="389"/>
                      <a:pt x="166" y="389"/>
                      <a:pt x="166" y="388"/>
                    </a:cubicBezTo>
                    <a:close/>
                    <a:moveTo>
                      <a:pt x="229" y="386"/>
                    </a:moveTo>
                    <a:cubicBezTo>
                      <a:pt x="228" y="384"/>
                      <a:pt x="229" y="383"/>
                      <a:pt x="230" y="383"/>
                    </a:cubicBezTo>
                    <a:cubicBezTo>
                      <a:pt x="230" y="383"/>
                      <a:pt x="230" y="383"/>
                      <a:pt x="230" y="383"/>
                    </a:cubicBezTo>
                    <a:cubicBezTo>
                      <a:pt x="231" y="383"/>
                      <a:pt x="232" y="384"/>
                      <a:pt x="233" y="385"/>
                    </a:cubicBezTo>
                    <a:cubicBezTo>
                      <a:pt x="233" y="385"/>
                      <a:pt x="233" y="385"/>
                      <a:pt x="233" y="385"/>
                    </a:cubicBezTo>
                    <a:cubicBezTo>
                      <a:pt x="233" y="386"/>
                      <a:pt x="232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0" y="387"/>
                      <a:pt x="229" y="387"/>
                      <a:pt x="229" y="386"/>
                    </a:cubicBezTo>
                    <a:close/>
                    <a:moveTo>
                      <a:pt x="159" y="387"/>
                    </a:move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8" y="387"/>
                      <a:pt x="157" y="386"/>
                      <a:pt x="157" y="385"/>
                    </a:cubicBezTo>
                    <a:cubicBezTo>
                      <a:pt x="157" y="385"/>
                      <a:pt x="157" y="385"/>
                      <a:pt x="157" y="385"/>
                    </a:cubicBezTo>
                    <a:cubicBezTo>
                      <a:pt x="157" y="384"/>
                      <a:pt x="158" y="383"/>
                      <a:pt x="160" y="383"/>
                    </a:cubicBezTo>
                    <a:cubicBezTo>
                      <a:pt x="160" y="383"/>
                      <a:pt x="160" y="383"/>
                      <a:pt x="160" y="383"/>
                    </a:cubicBezTo>
                    <a:cubicBezTo>
                      <a:pt x="161" y="383"/>
                      <a:pt x="161" y="384"/>
                      <a:pt x="161" y="386"/>
                    </a:cubicBezTo>
                    <a:cubicBezTo>
                      <a:pt x="161" y="386"/>
                      <a:pt x="161" y="386"/>
                      <a:pt x="161" y="386"/>
                    </a:cubicBezTo>
                    <a:cubicBezTo>
                      <a:pt x="161" y="387"/>
                      <a:pt x="160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lose/>
                    <a:moveTo>
                      <a:pt x="236" y="384"/>
                    </a:moveTo>
                    <a:cubicBezTo>
                      <a:pt x="235" y="383"/>
                      <a:pt x="236" y="382"/>
                      <a:pt x="237" y="382"/>
                    </a:cubicBezTo>
                    <a:cubicBezTo>
                      <a:pt x="237" y="382"/>
                      <a:pt x="237" y="382"/>
                      <a:pt x="237" y="382"/>
                    </a:cubicBezTo>
                    <a:cubicBezTo>
                      <a:pt x="238" y="381"/>
                      <a:pt x="239" y="382"/>
                      <a:pt x="240" y="383"/>
                    </a:cubicBezTo>
                    <a:cubicBezTo>
                      <a:pt x="240" y="383"/>
                      <a:pt x="240" y="383"/>
                      <a:pt x="240" y="383"/>
                    </a:cubicBezTo>
                    <a:cubicBezTo>
                      <a:pt x="240" y="384"/>
                      <a:pt x="239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7" y="386"/>
                      <a:pt x="236" y="385"/>
                      <a:pt x="236" y="384"/>
                    </a:cubicBezTo>
                    <a:close/>
                    <a:moveTo>
                      <a:pt x="152" y="386"/>
                    </a:moveTo>
                    <a:cubicBezTo>
                      <a:pt x="151" y="386"/>
                      <a:pt x="150" y="384"/>
                      <a:pt x="150" y="383"/>
                    </a:cubicBezTo>
                    <a:cubicBezTo>
                      <a:pt x="150" y="383"/>
                      <a:pt x="150" y="383"/>
                      <a:pt x="150" y="383"/>
                    </a:cubicBezTo>
                    <a:cubicBezTo>
                      <a:pt x="150" y="382"/>
                      <a:pt x="151" y="381"/>
                      <a:pt x="153" y="382"/>
                    </a:cubicBezTo>
                    <a:cubicBezTo>
                      <a:pt x="153" y="382"/>
                      <a:pt x="153" y="382"/>
                      <a:pt x="153" y="382"/>
                    </a:cubicBezTo>
                    <a:cubicBezTo>
                      <a:pt x="154" y="382"/>
                      <a:pt x="154" y="383"/>
                      <a:pt x="154" y="384"/>
                    </a:cubicBezTo>
                    <a:cubicBezTo>
                      <a:pt x="154" y="384"/>
                      <a:pt x="154" y="384"/>
                      <a:pt x="154" y="384"/>
                    </a:cubicBezTo>
                    <a:cubicBezTo>
                      <a:pt x="154" y="385"/>
                      <a:pt x="153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lose/>
                    <a:moveTo>
                      <a:pt x="243" y="383"/>
                    </a:moveTo>
                    <a:cubicBezTo>
                      <a:pt x="242" y="381"/>
                      <a:pt x="243" y="380"/>
                      <a:pt x="244" y="380"/>
                    </a:cubicBezTo>
                    <a:cubicBezTo>
                      <a:pt x="244" y="380"/>
                      <a:pt x="244" y="380"/>
                      <a:pt x="244" y="380"/>
                    </a:cubicBezTo>
                    <a:cubicBezTo>
                      <a:pt x="245" y="380"/>
                      <a:pt x="246" y="380"/>
                      <a:pt x="247" y="382"/>
                    </a:cubicBezTo>
                    <a:cubicBezTo>
                      <a:pt x="247" y="382"/>
                      <a:pt x="247" y="382"/>
                      <a:pt x="247" y="382"/>
                    </a:cubicBezTo>
                    <a:cubicBezTo>
                      <a:pt x="247" y="383"/>
                      <a:pt x="246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4" y="384"/>
                      <a:pt x="243" y="384"/>
                      <a:pt x="243" y="383"/>
                    </a:cubicBezTo>
                    <a:close/>
                    <a:moveTo>
                      <a:pt x="145" y="384"/>
                    </a:move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3" y="384"/>
                      <a:pt x="143" y="383"/>
                      <a:pt x="143" y="381"/>
                    </a:cubicBezTo>
                    <a:cubicBezTo>
                      <a:pt x="143" y="381"/>
                      <a:pt x="143" y="381"/>
                      <a:pt x="143" y="381"/>
                    </a:cubicBezTo>
                    <a:cubicBezTo>
                      <a:pt x="143" y="380"/>
                      <a:pt x="145" y="380"/>
                      <a:pt x="146" y="380"/>
                    </a:cubicBezTo>
                    <a:cubicBezTo>
                      <a:pt x="146" y="380"/>
                      <a:pt x="146" y="380"/>
                      <a:pt x="146" y="380"/>
                    </a:cubicBezTo>
                    <a:cubicBezTo>
                      <a:pt x="147" y="380"/>
                      <a:pt x="147" y="381"/>
                      <a:pt x="147" y="383"/>
                    </a:cubicBezTo>
                    <a:cubicBezTo>
                      <a:pt x="147" y="383"/>
                      <a:pt x="147" y="383"/>
                      <a:pt x="147" y="383"/>
                    </a:cubicBezTo>
                    <a:cubicBezTo>
                      <a:pt x="147" y="383"/>
                      <a:pt x="146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lose/>
                    <a:moveTo>
                      <a:pt x="250" y="381"/>
                    </a:moveTo>
                    <a:cubicBezTo>
                      <a:pt x="249" y="380"/>
                      <a:pt x="250" y="378"/>
                      <a:pt x="251" y="378"/>
                    </a:cubicBezTo>
                    <a:cubicBezTo>
                      <a:pt x="251" y="378"/>
                      <a:pt x="251" y="378"/>
                      <a:pt x="251" y="378"/>
                    </a:cubicBezTo>
                    <a:cubicBezTo>
                      <a:pt x="252" y="378"/>
                      <a:pt x="253" y="378"/>
                      <a:pt x="254" y="379"/>
                    </a:cubicBezTo>
                    <a:cubicBezTo>
                      <a:pt x="254" y="379"/>
                      <a:pt x="254" y="379"/>
                      <a:pt x="254" y="379"/>
                    </a:cubicBezTo>
                    <a:cubicBezTo>
                      <a:pt x="254" y="381"/>
                      <a:pt x="253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1" y="382"/>
                      <a:pt x="250" y="382"/>
                      <a:pt x="250" y="381"/>
                    </a:cubicBezTo>
                    <a:close/>
                    <a:moveTo>
                      <a:pt x="138" y="382"/>
                    </a:moveTo>
                    <a:cubicBezTo>
                      <a:pt x="136" y="382"/>
                      <a:pt x="136" y="380"/>
                      <a:pt x="136" y="379"/>
                    </a:cubicBezTo>
                    <a:cubicBezTo>
                      <a:pt x="136" y="379"/>
                      <a:pt x="136" y="379"/>
                      <a:pt x="136" y="379"/>
                    </a:cubicBezTo>
                    <a:cubicBezTo>
                      <a:pt x="136" y="378"/>
                      <a:pt x="138" y="378"/>
                      <a:pt x="139" y="378"/>
                    </a:cubicBezTo>
                    <a:cubicBezTo>
                      <a:pt x="139" y="378"/>
                      <a:pt x="139" y="378"/>
                      <a:pt x="139" y="378"/>
                    </a:cubicBezTo>
                    <a:cubicBezTo>
                      <a:pt x="140" y="378"/>
                      <a:pt x="141" y="379"/>
                      <a:pt x="140" y="381"/>
                    </a:cubicBezTo>
                    <a:cubicBezTo>
                      <a:pt x="140" y="381"/>
                      <a:pt x="140" y="381"/>
                      <a:pt x="140" y="381"/>
                    </a:cubicBezTo>
                    <a:cubicBezTo>
                      <a:pt x="140" y="382"/>
                      <a:pt x="139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lose/>
                    <a:moveTo>
                      <a:pt x="256" y="379"/>
                    </a:moveTo>
                    <a:cubicBezTo>
                      <a:pt x="256" y="377"/>
                      <a:pt x="257" y="376"/>
                      <a:pt x="258" y="376"/>
                    </a:cubicBezTo>
                    <a:cubicBezTo>
                      <a:pt x="258" y="376"/>
                      <a:pt x="258" y="376"/>
                      <a:pt x="258" y="376"/>
                    </a:cubicBezTo>
                    <a:cubicBezTo>
                      <a:pt x="259" y="375"/>
                      <a:pt x="260" y="376"/>
                      <a:pt x="260" y="377"/>
                    </a:cubicBezTo>
                    <a:cubicBezTo>
                      <a:pt x="260" y="377"/>
                      <a:pt x="260" y="377"/>
                      <a:pt x="260" y="377"/>
                    </a:cubicBezTo>
                    <a:cubicBezTo>
                      <a:pt x="261" y="378"/>
                      <a:pt x="260" y="379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8" y="380"/>
                      <a:pt x="257" y="379"/>
                      <a:pt x="256" y="379"/>
                    </a:cubicBezTo>
                    <a:close/>
                    <a:moveTo>
                      <a:pt x="131" y="380"/>
                    </a:moveTo>
                    <a:cubicBezTo>
                      <a:pt x="129" y="379"/>
                      <a:pt x="129" y="378"/>
                      <a:pt x="129" y="377"/>
                    </a:cubicBezTo>
                    <a:cubicBezTo>
                      <a:pt x="129" y="377"/>
                      <a:pt x="129" y="377"/>
                      <a:pt x="129" y="377"/>
                    </a:cubicBezTo>
                    <a:cubicBezTo>
                      <a:pt x="130" y="376"/>
                      <a:pt x="131" y="375"/>
                      <a:pt x="132" y="376"/>
                    </a:cubicBezTo>
                    <a:cubicBezTo>
                      <a:pt x="132" y="376"/>
                      <a:pt x="132" y="376"/>
                      <a:pt x="132" y="376"/>
                    </a:cubicBezTo>
                    <a:cubicBezTo>
                      <a:pt x="133" y="376"/>
                      <a:pt x="134" y="377"/>
                      <a:pt x="133" y="378"/>
                    </a:cubicBezTo>
                    <a:cubicBezTo>
                      <a:pt x="133" y="378"/>
                      <a:pt x="133" y="378"/>
                      <a:pt x="133" y="378"/>
                    </a:cubicBezTo>
                    <a:cubicBezTo>
                      <a:pt x="133" y="379"/>
                      <a:pt x="132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lose/>
                    <a:moveTo>
                      <a:pt x="263" y="376"/>
                    </a:moveTo>
                    <a:cubicBezTo>
                      <a:pt x="263" y="375"/>
                      <a:pt x="263" y="374"/>
                      <a:pt x="264" y="373"/>
                    </a:cubicBezTo>
                    <a:cubicBezTo>
                      <a:pt x="264" y="373"/>
                      <a:pt x="264" y="373"/>
                      <a:pt x="264" y="373"/>
                    </a:cubicBezTo>
                    <a:cubicBezTo>
                      <a:pt x="266" y="373"/>
                      <a:pt x="267" y="373"/>
                      <a:pt x="267" y="375"/>
                    </a:cubicBezTo>
                    <a:cubicBezTo>
                      <a:pt x="267" y="375"/>
                      <a:pt x="267" y="375"/>
                      <a:pt x="267" y="375"/>
                    </a:cubicBezTo>
                    <a:cubicBezTo>
                      <a:pt x="268" y="376"/>
                      <a:pt x="267" y="377"/>
                      <a:pt x="266" y="377"/>
                    </a:cubicBezTo>
                    <a:cubicBezTo>
                      <a:pt x="266" y="377"/>
                      <a:pt x="266" y="377"/>
                      <a:pt x="266" y="377"/>
                    </a:cubicBezTo>
                    <a:cubicBezTo>
                      <a:pt x="266" y="377"/>
                      <a:pt x="266" y="377"/>
                      <a:pt x="265" y="377"/>
                    </a:cubicBezTo>
                    <a:cubicBezTo>
                      <a:pt x="265" y="377"/>
                      <a:pt x="265" y="377"/>
                      <a:pt x="265" y="377"/>
                    </a:cubicBezTo>
                    <a:cubicBezTo>
                      <a:pt x="264" y="377"/>
                      <a:pt x="264" y="377"/>
                      <a:pt x="263" y="376"/>
                    </a:cubicBezTo>
                    <a:close/>
                    <a:moveTo>
                      <a:pt x="124" y="377"/>
                    </a:moveTo>
                    <a:cubicBezTo>
                      <a:pt x="123" y="377"/>
                      <a:pt x="122" y="375"/>
                      <a:pt x="123" y="374"/>
                    </a:cubicBezTo>
                    <a:cubicBezTo>
                      <a:pt x="123" y="374"/>
                      <a:pt x="123" y="374"/>
                      <a:pt x="123" y="374"/>
                    </a:cubicBezTo>
                    <a:cubicBezTo>
                      <a:pt x="123" y="373"/>
                      <a:pt x="124" y="373"/>
                      <a:pt x="125" y="373"/>
                    </a:cubicBezTo>
                    <a:cubicBezTo>
                      <a:pt x="125" y="373"/>
                      <a:pt x="125" y="373"/>
                      <a:pt x="125" y="373"/>
                    </a:cubicBezTo>
                    <a:cubicBezTo>
                      <a:pt x="126" y="374"/>
                      <a:pt x="127" y="375"/>
                      <a:pt x="126" y="376"/>
                    </a:cubicBezTo>
                    <a:cubicBezTo>
                      <a:pt x="126" y="376"/>
                      <a:pt x="126" y="376"/>
                      <a:pt x="126" y="376"/>
                    </a:cubicBezTo>
                    <a:cubicBezTo>
                      <a:pt x="126" y="377"/>
                      <a:pt x="125" y="377"/>
                      <a:pt x="125" y="377"/>
                    </a:cubicBezTo>
                    <a:cubicBezTo>
                      <a:pt x="125" y="377"/>
                      <a:pt x="125" y="377"/>
                      <a:pt x="125" y="377"/>
                    </a:cubicBezTo>
                    <a:cubicBezTo>
                      <a:pt x="124" y="377"/>
                      <a:pt x="124" y="377"/>
                      <a:pt x="124" y="377"/>
                    </a:cubicBezTo>
                    <a:close/>
                    <a:moveTo>
                      <a:pt x="270" y="373"/>
                    </a:moveTo>
                    <a:cubicBezTo>
                      <a:pt x="270" y="372"/>
                      <a:pt x="270" y="371"/>
                      <a:pt x="271" y="371"/>
                    </a:cubicBezTo>
                    <a:cubicBezTo>
                      <a:pt x="271" y="371"/>
                      <a:pt x="271" y="371"/>
                      <a:pt x="271" y="371"/>
                    </a:cubicBezTo>
                    <a:cubicBezTo>
                      <a:pt x="272" y="370"/>
                      <a:pt x="273" y="371"/>
                      <a:pt x="274" y="372"/>
                    </a:cubicBezTo>
                    <a:cubicBezTo>
                      <a:pt x="274" y="372"/>
                      <a:pt x="274" y="372"/>
                      <a:pt x="274" y="372"/>
                    </a:cubicBezTo>
                    <a:cubicBezTo>
                      <a:pt x="274" y="373"/>
                      <a:pt x="274" y="374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1" y="375"/>
                      <a:pt x="270" y="374"/>
                      <a:pt x="270" y="373"/>
                    </a:cubicBezTo>
                    <a:close/>
                    <a:moveTo>
                      <a:pt x="117" y="374"/>
                    </a:moveTo>
                    <a:cubicBezTo>
                      <a:pt x="116" y="374"/>
                      <a:pt x="115" y="373"/>
                      <a:pt x="116" y="372"/>
                    </a:cubicBezTo>
                    <a:cubicBezTo>
                      <a:pt x="116" y="372"/>
                      <a:pt x="116" y="372"/>
                      <a:pt x="116" y="372"/>
                    </a:cubicBezTo>
                    <a:cubicBezTo>
                      <a:pt x="116" y="370"/>
                      <a:pt x="118" y="370"/>
                      <a:pt x="119" y="370"/>
                    </a:cubicBezTo>
                    <a:cubicBezTo>
                      <a:pt x="119" y="370"/>
                      <a:pt x="119" y="370"/>
                      <a:pt x="119" y="370"/>
                    </a:cubicBezTo>
                    <a:cubicBezTo>
                      <a:pt x="120" y="371"/>
                      <a:pt x="120" y="372"/>
                      <a:pt x="120" y="373"/>
                    </a:cubicBezTo>
                    <a:cubicBezTo>
                      <a:pt x="120" y="373"/>
                      <a:pt x="120" y="373"/>
                      <a:pt x="120" y="373"/>
                    </a:cubicBezTo>
                    <a:cubicBezTo>
                      <a:pt x="119" y="374"/>
                      <a:pt x="119" y="375"/>
                      <a:pt x="118" y="375"/>
                    </a:cubicBezTo>
                    <a:cubicBezTo>
                      <a:pt x="118" y="375"/>
                      <a:pt x="118" y="375"/>
                      <a:pt x="118" y="375"/>
                    </a:cubicBezTo>
                    <a:cubicBezTo>
                      <a:pt x="118" y="375"/>
                      <a:pt x="117" y="374"/>
                      <a:pt x="117" y="374"/>
                    </a:cubicBezTo>
                    <a:close/>
                    <a:moveTo>
                      <a:pt x="277" y="370"/>
                    </a:moveTo>
                    <a:cubicBezTo>
                      <a:pt x="276" y="369"/>
                      <a:pt x="276" y="368"/>
                      <a:pt x="278" y="368"/>
                    </a:cubicBezTo>
                    <a:cubicBezTo>
                      <a:pt x="278" y="368"/>
                      <a:pt x="278" y="368"/>
                      <a:pt x="278" y="368"/>
                    </a:cubicBezTo>
                    <a:cubicBezTo>
                      <a:pt x="279" y="367"/>
                      <a:pt x="280" y="368"/>
                      <a:pt x="280" y="369"/>
                    </a:cubicBezTo>
                    <a:cubicBezTo>
                      <a:pt x="280" y="369"/>
                      <a:pt x="280" y="369"/>
                      <a:pt x="280" y="369"/>
                    </a:cubicBezTo>
                    <a:cubicBezTo>
                      <a:pt x="281" y="370"/>
                      <a:pt x="280" y="371"/>
                      <a:pt x="279" y="371"/>
                    </a:cubicBezTo>
                    <a:cubicBezTo>
                      <a:pt x="279" y="371"/>
                      <a:pt x="279" y="371"/>
                      <a:pt x="279" y="371"/>
                    </a:cubicBezTo>
                    <a:cubicBezTo>
                      <a:pt x="279" y="372"/>
                      <a:pt x="279" y="372"/>
                      <a:pt x="278" y="372"/>
                    </a:cubicBezTo>
                    <a:cubicBezTo>
                      <a:pt x="278" y="372"/>
                      <a:pt x="278" y="372"/>
                      <a:pt x="278" y="372"/>
                    </a:cubicBezTo>
                    <a:cubicBezTo>
                      <a:pt x="278" y="372"/>
                      <a:pt x="277" y="371"/>
                      <a:pt x="277" y="370"/>
                    </a:cubicBezTo>
                    <a:close/>
                    <a:moveTo>
                      <a:pt x="110" y="371"/>
                    </a:moveTo>
                    <a:cubicBezTo>
                      <a:pt x="109" y="371"/>
                      <a:pt x="109" y="370"/>
                      <a:pt x="109" y="368"/>
                    </a:cubicBezTo>
                    <a:cubicBezTo>
                      <a:pt x="109" y="368"/>
                      <a:pt x="109" y="368"/>
                      <a:pt x="109" y="368"/>
                    </a:cubicBezTo>
                    <a:cubicBezTo>
                      <a:pt x="110" y="367"/>
                      <a:pt x="111" y="367"/>
                      <a:pt x="112" y="367"/>
                    </a:cubicBezTo>
                    <a:cubicBezTo>
                      <a:pt x="112" y="367"/>
                      <a:pt x="112" y="367"/>
                      <a:pt x="112" y="367"/>
                    </a:cubicBezTo>
                    <a:cubicBezTo>
                      <a:pt x="113" y="368"/>
                      <a:pt x="114" y="369"/>
                      <a:pt x="113" y="370"/>
                    </a:cubicBezTo>
                    <a:cubicBezTo>
                      <a:pt x="113" y="370"/>
                      <a:pt x="113" y="370"/>
                      <a:pt x="113" y="370"/>
                    </a:cubicBezTo>
                    <a:cubicBezTo>
                      <a:pt x="113" y="371"/>
                      <a:pt x="112" y="371"/>
                      <a:pt x="111" y="371"/>
                    </a:cubicBezTo>
                    <a:cubicBezTo>
                      <a:pt x="111" y="371"/>
                      <a:pt x="111" y="371"/>
                      <a:pt x="111" y="371"/>
                    </a:cubicBezTo>
                    <a:cubicBezTo>
                      <a:pt x="111" y="371"/>
                      <a:pt x="111" y="371"/>
                      <a:pt x="110" y="371"/>
                    </a:cubicBezTo>
                    <a:close/>
                    <a:moveTo>
                      <a:pt x="283" y="367"/>
                    </a:moveTo>
                    <a:cubicBezTo>
                      <a:pt x="282" y="366"/>
                      <a:pt x="283" y="365"/>
                      <a:pt x="284" y="364"/>
                    </a:cubicBezTo>
                    <a:cubicBezTo>
                      <a:pt x="284" y="364"/>
                      <a:pt x="284" y="364"/>
                      <a:pt x="284" y="364"/>
                    </a:cubicBezTo>
                    <a:cubicBezTo>
                      <a:pt x="285" y="364"/>
                      <a:pt x="286" y="364"/>
                      <a:pt x="287" y="365"/>
                    </a:cubicBezTo>
                    <a:cubicBezTo>
                      <a:pt x="287" y="365"/>
                      <a:pt x="287" y="365"/>
                      <a:pt x="287" y="365"/>
                    </a:cubicBezTo>
                    <a:cubicBezTo>
                      <a:pt x="287" y="366"/>
                      <a:pt x="287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5" y="368"/>
                      <a:pt x="285" y="368"/>
                    </a:cubicBezTo>
                    <a:cubicBezTo>
                      <a:pt x="285" y="368"/>
                      <a:pt x="285" y="368"/>
                      <a:pt x="285" y="368"/>
                    </a:cubicBezTo>
                    <a:cubicBezTo>
                      <a:pt x="284" y="368"/>
                      <a:pt x="283" y="368"/>
                      <a:pt x="283" y="367"/>
                    </a:cubicBezTo>
                    <a:close/>
                    <a:moveTo>
                      <a:pt x="104" y="368"/>
                    </a:moveTo>
                    <a:cubicBezTo>
                      <a:pt x="103" y="367"/>
                      <a:pt x="102" y="366"/>
                      <a:pt x="103" y="365"/>
                    </a:cubicBezTo>
                    <a:cubicBezTo>
                      <a:pt x="103" y="365"/>
                      <a:pt x="103" y="365"/>
                      <a:pt x="103" y="365"/>
                    </a:cubicBezTo>
                    <a:cubicBezTo>
                      <a:pt x="103" y="364"/>
                      <a:pt x="105" y="364"/>
                      <a:pt x="106" y="364"/>
                    </a:cubicBezTo>
                    <a:cubicBezTo>
                      <a:pt x="106" y="364"/>
                      <a:pt x="106" y="364"/>
                      <a:pt x="106" y="364"/>
                    </a:cubicBezTo>
                    <a:cubicBezTo>
                      <a:pt x="107" y="365"/>
                      <a:pt x="107" y="366"/>
                      <a:pt x="107" y="367"/>
                    </a:cubicBezTo>
                    <a:cubicBezTo>
                      <a:pt x="107" y="367"/>
                      <a:pt x="107" y="367"/>
                      <a:pt x="107" y="367"/>
                    </a:cubicBezTo>
                    <a:cubicBezTo>
                      <a:pt x="106" y="368"/>
                      <a:pt x="106" y="368"/>
                      <a:pt x="105" y="368"/>
                    </a:cubicBezTo>
                    <a:cubicBezTo>
                      <a:pt x="105" y="368"/>
                      <a:pt x="105" y="368"/>
                      <a:pt x="105" y="368"/>
                    </a:cubicBezTo>
                    <a:cubicBezTo>
                      <a:pt x="104" y="368"/>
                      <a:pt x="104" y="368"/>
                      <a:pt x="104" y="368"/>
                    </a:cubicBezTo>
                    <a:close/>
                    <a:moveTo>
                      <a:pt x="289" y="364"/>
                    </a:moveTo>
                    <a:cubicBezTo>
                      <a:pt x="289" y="363"/>
                      <a:pt x="289" y="362"/>
                      <a:pt x="290" y="361"/>
                    </a:cubicBezTo>
                    <a:cubicBezTo>
                      <a:pt x="290" y="361"/>
                      <a:pt x="290" y="361"/>
                      <a:pt x="290" y="361"/>
                    </a:cubicBezTo>
                    <a:cubicBezTo>
                      <a:pt x="291" y="360"/>
                      <a:pt x="292" y="361"/>
                      <a:pt x="293" y="362"/>
                    </a:cubicBezTo>
                    <a:cubicBezTo>
                      <a:pt x="293" y="362"/>
                      <a:pt x="293" y="362"/>
                      <a:pt x="293" y="362"/>
                    </a:cubicBezTo>
                    <a:cubicBezTo>
                      <a:pt x="294" y="363"/>
                      <a:pt x="293" y="364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1" y="365"/>
                    </a:cubicBezTo>
                    <a:cubicBezTo>
                      <a:pt x="291" y="365"/>
                      <a:pt x="291" y="365"/>
                      <a:pt x="291" y="365"/>
                    </a:cubicBezTo>
                    <a:cubicBezTo>
                      <a:pt x="290" y="365"/>
                      <a:pt x="290" y="365"/>
                      <a:pt x="289" y="364"/>
                    </a:cubicBezTo>
                    <a:close/>
                    <a:moveTo>
                      <a:pt x="97" y="364"/>
                    </a:moveTo>
                    <a:cubicBezTo>
                      <a:pt x="96" y="364"/>
                      <a:pt x="96" y="363"/>
                      <a:pt x="97" y="362"/>
                    </a:cubicBezTo>
                    <a:cubicBezTo>
                      <a:pt x="97" y="362"/>
                      <a:pt x="97" y="362"/>
                      <a:pt x="97" y="362"/>
                    </a:cubicBezTo>
                    <a:cubicBezTo>
                      <a:pt x="97" y="361"/>
                      <a:pt x="99" y="360"/>
                      <a:pt x="100" y="361"/>
                    </a:cubicBezTo>
                    <a:cubicBezTo>
                      <a:pt x="100" y="361"/>
                      <a:pt x="100" y="361"/>
                      <a:pt x="100" y="361"/>
                    </a:cubicBezTo>
                    <a:cubicBezTo>
                      <a:pt x="101" y="361"/>
                      <a:pt x="101" y="363"/>
                      <a:pt x="100" y="364"/>
                    </a:cubicBezTo>
                    <a:cubicBezTo>
                      <a:pt x="100" y="364"/>
                      <a:pt x="100" y="364"/>
                      <a:pt x="100" y="364"/>
                    </a:cubicBezTo>
                    <a:cubicBezTo>
                      <a:pt x="100" y="364"/>
                      <a:pt x="99" y="365"/>
                      <a:pt x="98" y="365"/>
                    </a:cubicBezTo>
                    <a:cubicBezTo>
                      <a:pt x="98" y="365"/>
                      <a:pt x="98" y="365"/>
                      <a:pt x="98" y="365"/>
                    </a:cubicBezTo>
                    <a:cubicBezTo>
                      <a:pt x="98" y="365"/>
                      <a:pt x="98" y="365"/>
                      <a:pt x="97" y="364"/>
                    </a:cubicBezTo>
                    <a:close/>
                    <a:moveTo>
                      <a:pt x="296" y="360"/>
                    </a:moveTo>
                    <a:cubicBezTo>
                      <a:pt x="295" y="359"/>
                      <a:pt x="295" y="358"/>
                      <a:pt x="296" y="357"/>
                    </a:cubicBezTo>
                    <a:cubicBezTo>
                      <a:pt x="296" y="357"/>
                      <a:pt x="296" y="357"/>
                      <a:pt x="296" y="357"/>
                    </a:cubicBezTo>
                    <a:cubicBezTo>
                      <a:pt x="297" y="357"/>
                      <a:pt x="299" y="357"/>
                      <a:pt x="299" y="358"/>
                    </a:cubicBezTo>
                    <a:cubicBezTo>
                      <a:pt x="299" y="358"/>
                      <a:pt x="299" y="358"/>
                      <a:pt x="299" y="358"/>
                    </a:cubicBezTo>
                    <a:cubicBezTo>
                      <a:pt x="300" y="359"/>
                      <a:pt x="299" y="360"/>
                      <a:pt x="299" y="361"/>
                    </a:cubicBezTo>
                    <a:cubicBezTo>
                      <a:pt x="299" y="361"/>
                      <a:pt x="299" y="361"/>
                      <a:pt x="299" y="361"/>
                    </a:cubicBezTo>
                    <a:cubicBezTo>
                      <a:pt x="298" y="361"/>
                      <a:pt x="298" y="361"/>
                      <a:pt x="297" y="361"/>
                    </a:cubicBezTo>
                    <a:cubicBezTo>
                      <a:pt x="297" y="361"/>
                      <a:pt x="297" y="361"/>
                      <a:pt x="297" y="361"/>
                    </a:cubicBezTo>
                    <a:cubicBezTo>
                      <a:pt x="297" y="361"/>
                      <a:pt x="296" y="361"/>
                      <a:pt x="296" y="360"/>
                    </a:cubicBezTo>
                    <a:close/>
                    <a:moveTo>
                      <a:pt x="91" y="361"/>
                    </a:moveTo>
                    <a:cubicBezTo>
                      <a:pt x="90" y="360"/>
                      <a:pt x="90" y="359"/>
                      <a:pt x="91" y="358"/>
                    </a:cubicBezTo>
                    <a:cubicBezTo>
                      <a:pt x="91" y="358"/>
                      <a:pt x="91" y="358"/>
                      <a:pt x="91" y="358"/>
                    </a:cubicBezTo>
                    <a:cubicBezTo>
                      <a:pt x="91" y="357"/>
                      <a:pt x="92" y="356"/>
                      <a:pt x="93" y="357"/>
                    </a:cubicBezTo>
                    <a:cubicBezTo>
                      <a:pt x="93" y="357"/>
                      <a:pt x="93" y="357"/>
                      <a:pt x="93" y="357"/>
                    </a:cubicBezTo>
                    <a:cubicBezTo>
                      <a:pt x="94" y="358"/>
                      <a:pt x="95" y="359"/>
                      <a:pt x="94" y="360"/>
                    </a:cubicBezTo>
                    <a:cubicBezTo>
                      <a:pt x="94" y="360"/>
                      <a:pt x="94" y="360"/>
                      <a:pt x="94" y="360"/>
                    </a:cubicBezTo>
                    <a:cubicBezTo>
                      <a:pt x="94" y="361"/>
                      <a:pt x="93" y="361"/>
                      <a:pt x="92" y="361"/>
                    </a:cubicBezTo>
                    <a:cubicBezTo>
                      <a:pt x="92" y="361"/>
                      <a:pt x="92" y="361"/>
                      <a:pt x="92" y="361"/>
                    </a:cubicBezTo>
                    <a:cubicBezTo>
                      <a:pt x="92" y="361"/>
                      <a:pt x="92" y="361"/>
                      <a:pt x="91" y="361"/>
                    </a:cubicBezTo>
                    <a:close/>
                    <a:moveTo>
                      <a:pt x="302" y="356"/>
                    </a:moveTo>
                    <a:cubicBezTo>
                      <a:pt x="301" y="355"/>
                      <a:pt x="301" y="354"/>
                      <a:pt x="302" y="353"/>
                    </a:cubicBezTo>
                    <a:cubicBezTo>
                      <a:pt x="302" y="353"/>
                      <a:pt x="302" y="353"/>
                      <a:pt x="302" y="353"/>
                    </a:cubicBezTo>
                    <a:cubicBezTo>
                      <a:pt x="303" y="353"/>
                      <a:pt x="305" y="353"/>
                      <a:pt x="305" y="354"/>
                    </a:cubicBezTo>
                    <a:cubicBezTo>
                      <a:pt x="305" y="354"/>
                      <a:pt x="305" y="354"/>
                      <a:pt x="305" y="354"/>
                    </a:cubicBezTo>
                    <a:cubicBezTo>
                      <a:pt x="306" y="355"/>
                      <a:pt x="306" y="356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4" y="357"/>
                      <a:pt x="304" y="357"/>
                      <a:pt x="303" y="357"/>
                    </a:cubicBezTo>
                    <a:cubicBezTo>
                      <a:pt x="303" y="357"/>
                      <a:pt x="303" y="357"/>
                      <a:pt x="303" y="357"/>
                    </a:cubicBezTo>
                    <a:cubicBezTo>
                      <a:pt x="303" y="357"/>
                      <a:pt x="302" y="357"/>
                      <a:pt x="302" y="356"/>
                    </a:cubicBezTo>
                    <a:close/>
                    <a:moveTo>
                      <a:pt x="85" y="357"/>
                    </a:moveTo>
                    <a:cubicBezTo>
                      <a:pt x="84" y="356"/>
                      <a:pt x="84" y="355"/>
                      <a:pt x="85" y="354"/>
                    </a:cubicBezTo>
                    <a:cubicBezTo>
                      <a:pt x="85" y="354"/>
                      <a:pt x="85" y="354"/>
                      <a:pt x="85" y="354"/>
                    </a:cubicBezTo>
                    <a:cubicBezTo>
                      <a:pt x="85" y="353"/>
                      <a:pt x="86" y="352"/>
                      <a:pt x="87" y="353"/>
                    </a:cubicBezTo>
                    <a:cubicBezTo>
                      <a:pt x="87" y="353"/>
                      <a:pt x="87" y="353"/>
                      <a:pt x="87" y="353"/>
                    </a:cubicBezTo>
                    <a:cubicBezTo>
                      <a:pt x="88" y="354"/>
                      <a:pt x="89" y="355"/>
                      <a:pt x="88" y="356"/>
                    </a:cubicBezTo>
                    <a:cubicBezTo>
                      <a:pt x="88" y="356"/>
                      <a:pt x="88" y="356"/>
                      <a:pt x="88" y="356"/>
                    </a:cubicBezTo>
                    <a:cubicBezTo>
                      <a:pt x="88" y="357"/>
                      <a:pt x="87" y="357"/>
                      <a:pt x="86" y="357"/>
                    </a:cubicBezTo>
                    <a:cubicBezTo>
                      <a:pt x="86" y="357"/>
                      <a:pt x="86" y="357"/>
                      <a:pt x="86" y="357"/>
                    </a:cubicBezTo>
                    <a:cubicBezTo>
                      <a:pt x="86" y="357"/>
                      <a:pt x="85" y="357"/>
                      <a:pt x="85" y="357"/>
                    </a:cubicBezTo>
                    <a:close/>
                    <a:moveTo>
                      <a:pt x="308" y="352"/>
                    </a:moveTo>
                    <a:cubicBezTo>
                      <a:pt x="307" y="351"/>
                      <a:pt x="307" y="350"/>
                      <a:pt x="308" y="349"/>
                    </a:cubicBezTo>
                    <a:cubicBezTo>
                      <a:pt x="308" y="349"/>
                      <a:pt x="308" y="349"/>
                      <a:pt x="308" y="349"/>
                    </a:cubicBezTo>
                    <a:cubicBezTo>
                      <a:pt x="309" y="349"/>
                      <a:pt x="310" y="349"/>
                      <a:pt x="311" y="350"/>
                    </a:cubicBezTo>
                    <a:cubicBezTo>
                      <a:pt x="311" y="350"/>
                      <a:pt x="311" y="350"/>
                      <a:pt x="311" y="350"/>
                    </a:cubicBezTo>
                    <a:cubicBezTo>
                      <a:pt x="312" y="351"/>
                      <a:pt x="312" y="352"/>
                      <a:pt x="311" y="353"/>
                    </a:cubicBezTo>
                    <a:cubicBezTo>
                      <a:pt x="311" y="353"/>
                      <a:pt x="311" y="353"/>
                      <a:pt x="311" y="353"/>
                    </a:cubicBezTo>
                    <a:cubicBezTo>
                      <a:pt x="310" y="353"/>
                      <a:pt x="310" y="353"/>
                      <a:pt x="309" y="353"/>
                    </a:cubicBezTo>
                    <a:cubicBezTo>
                      <a:pt x="309" y="353"/>
                      <a:pt x="309" y="353"/>
                      <a:pt x="309" y="353"/>
                    </a:cubicBezTo>
                    <a:cubicBezTo>
                      <a:pt x="309" y="353"/>
                      <a:pt x="308" y="353"/>
                      <a:pt x="308" y="352"/>
                    </a:cubicBezTo>
                    <a:close/>
                    <a:moveTo>
                      <a:pt x="79" y="352"/>
                    </a:moveTo>
                    <a:cubicBezTo>
                      <a:pt x="78" y="352"/>
                      <a:pt x="78" y="350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8"/>
                      <a:pt x="81" y="348"/>
                      <a:pt x="82" y="349"/>
                    </a:cubicBezTo>
                    <a:cubicBezTo>
                      <a:pt x="82" y="349"/>
                      <a:pt x="82" y="349"/>
                      <a:pt x="82" y="349"/>
                    </a:cubicBezTo>
                    <a:cubicBezTo>
                      <a:pt x="83" y="350"/>
                      <a:pt x="83" y="351"/>
                      <a:pt x="82" y="352"/>
                    </a:cubicBezTo>
                    <a:cubicBezTo>
                      <a:pt x="82" y="352"/>
                      <a:pt x="82" y="352"/>
                      <a:pt x="82" y="352"/>
                    </a:cubicBezTo>
                    <a:cubicBezTo>
                      <a:pt x="82" y="353"/>
                      <a:pt x="81" y="353"/>
                      <a:pt x="80" y="353"/>
                    </a:cubicBezTo>
                    <a:cubicBezTo>
                      <a:pt x="80" y="353"/>
                      <a:pt x="80" y="353"/>
                      <a:pt x="80" y="353"/>
                    </a:cubicBezTo>
                    <a:cubicBezTo>
                      <a:pt x="80" y="353"/>
                      <a:pt x="80" y="353"/>
                      <a:pt x="79" y="352"/>
                    </a:cubicBezTo>
                    <a:close/>
                    <a:moveTo>
                      <a:pt x="313" y="348"/>
                    </a:moveTo>
                    <a:cubicBezTo>
                      <a:pt x="313" y="347"/>
                      <a:pt x="313" y="346"/>
                      <a:pt x="314" y="345"/>
                    </a:cubicBezTo>
                    <a:cubicBezTo>
                      <a:pt x="314" y="345"/>
                      <a:pt x="314" y="345"/>
                      <a:pt x="314" y="345"/>
                    </a:cubicBezTo>
                    <a:cubicBezTo>
                      <a:pt x="315" y="344"/>
                      <a:pt x="316" y="344"/>
                      <a:pt x="317" y="345"/>
                    </a:cubicBezTo>
                    <a:cubicBezTo>
                      <a:pt x="317" y="345"/>
                      <a:pt x="317" y="345"/>
                      <a:pt x="317" y="345"/>
                    </a:cubicBezTo>
                    <a:cubicBezTo>
                      <a:pt x="317" y="346"/>
                      <a:pt x="317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9"/>
                      <a:pt x="315" y="349"/>
                      <a:pt x="315" y="349"/>
                    </a:cubicBezTo>
                    <a:cubicBezTo>
                      <a:pt x="315" y="349"/>
                      <a:pt x="315" y="349"/>
                      <a:pt x="315" y="349"/>
                    </a:cubicBezTo>
                    <a:cubicBezTo>
                      <a:pt x="314" y="349"/>
                      <a:pt x="314" y="348"/>
                      <a:pt x="313" y="348"/>
                    </a:cubicBezTo>
                    <a:close/>
                    <a:moveTo>
                      <a:pt x="73" y="348"/>
                    </a:moveTo>
                    <a:cubicBezTo>
                      <a:pt x="72" y="347"/>
                      <a:pt x="72" y="346"/>
                      <a:pt x="73" y="345"/>
                    </a:cubicBezTo>
                    <a:cubicBezTo>
                      <a:pt x="73" y="345"/>
                      <a:pt x="73" y="345"/>
                      <a:pt x="73" y="345"/>
                    </a:cubicBezTo>
                    <a:cubicBezTo>
                      <a:pt x="74" y="344"/>
                      <a:pt x="75" y="344"/>
                      <a:pt x="76" y="345"/>
                    </a:cubicBezTo>
                    <a:cubicBezTo>
                      <a:pt x="76" y="345"/>
                      <a:pt x="76" y="345"/>
                      <a:pt x="76" y="345"/>
                    </a:cubicBezTo>
                    <a:cubicBezTo>
                      <a:pt x="77" y="345"/>
                      <a:pt x="77" y="347"/>
                      <a:pt x="76" y="348"/>
                    </a:cubicBezTo>
                    <a:cubicBezTo>
                      <a:pt x="76" y="348"/>
                      <a:pt x="76" y="348"/>
                      <a:pt x="76" y="348"/>
                    </a:cubicBezTo>
                    <a:cubicBezTo>
                      <a:pt x="76" y="348"/>
                      <a:pt x="75" y="348"/>
                      <a:pt x="75" y="348"/>
                    </a:cubicBezTo>
                    <a:cubicBezTo>
                      <a:pt x="75" y="348"/>
                      <a:pt x="75" y="348"/>
                      <a:pt x="75" y="348"/>
                    </a:cubicBezTo>
                    <a:cubicBezTo>
                      <a:pt x="74" y="348"/>
                      <a:pt x="74" y="348"/>
                      <a:pt x="73" y="348"/>
                    </a:cubicBezTo>
                    <a:close/>
                    <a:moveTo>
                      <a:pt x="319" y="343"/>
                    </a:moveTo>
                    <a:cubicBezTo>
                      <a:pt x="318" y="343"/>
                      <a:pt x="318" y="341"/>
                      <a:pt x="319" y="340"/>
                    </a:cubicBezTo>
                    <a:cubicBezTo>
                      <a:pt x="319" y="340"/>
                      <a:pt x="319" y="340"/>
                      <a:pt x="319" y="340"/>
                    </a:cubicBezTo>
                    <a:cubicBezTo>
                      <a:pt x="320" y="340"/>
                      <a:pt x="321" y="340"/>
                      <a:pt x="322" y="341"/>
                    </a:cubicBezTo>
                    <a:cubicBezTo>
                      <a:pt x="322" y="341"/>
                      <a:pt x="322" y="341"/>
                      <a:pt x="322" y="341"/>
                    </a:cubicBezTo>
                    <a:cubicBezTo>
                      <a:pt x="323" y="342"/>
                      <a:pt x="323" y="343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1" y="344"/>
                      <a:pt x="321" y="344"/>
                    </a:cubicBezTo>
                    <a:cubicBezTo>
                      <a:pt x="321" y="344"/>
                      <a:pt x="321" y="344"/>
                      <a:pt x="321" y="344"/>
                    </a:cubicBezTo>
                    <a:cubicBezTo>
                      <a:pt x="320" y="344"/>
                      <a:pt x="319" y="344"/>
                      <a:pt x="319" y="343"/>
                    </a:cubicBezTo>
                    <a:close/>
                    <a:moveTo>
                      <a:pt x="68" y="343"/>
                    </a:moveTo>
                    <a:cubicBezTo>
                      <a:pt x="67" y="342"/>
                      <a:pt x="67" y="341"/>
                      <a:pt x="68" y="340"/>
                    </a:cubicBezTo>
                    <a:cubicBezTo>
                      <a:pt x="68" y="340"/>
                      <a:pt x="68" y="340"/>
                      <a:pt x="68" y="340"/>
                    </a:cubicBezTo>
                    <a:cubicBezTo>
                      <a:pt x="68" y="339"/>
                      <a:pt x="70" y="339"/>
                      <a:pt x="70" y="340"/>
                    </a:cubicBezTo>
                    <a:cubicBezTo>
                      <a:pt x="70" y="340"/>
                      <a:pt x="70" y="340"/>
                      <a:pt x="70" y="340"/>
                    </a:cubicBezTo>
                    <a:cubicBezTo>
                      <a:pt x="71" y="341"/>
                      <a:pt x="71" y="342"/>
                      <a:pt x="71" y="343"/>
                    </a:cubicBezTo>
                    <a:cubicBezTo>
                      <a:pt x="71" y="343"/>
                      <a:pt x="71" y="343"/>
                      <a:pt x="71" y="343"/>
                    </a:cubicBezTo>
                    <a:cubicBezTo>
                      <a:pt x="70" y="344"/>
                      <a:pt x="70" y="344"/>
                      <a:pt x="69" y="344"/>
                    </a:cubicBezTo>
                    <a:cubicBezTo>
                      <a:pt x="69" y="344"/>
                      <a:pt x="69" y="344"/>
                      <a:pt x="69" y="344"/>
                    </a:cubicBezTo>
                    <a:cubicBezTo>
                      <a:pt x="69" y="344"/>
                      <a:pt x="68" y="344"/>
                      <a:pt x="68" y="343"/>
                    </a:cubicBezTo>
                    <a:close/>
                    <a:moveTo>
                      <a:pt x="324" y="339"/>
                    </a:moveTo>
                    <a:cubicBezTo>
                      <a:pt x="324" y="338"/>
                      <a:pt x="324" y="336"/>
                      <a:pt x="325" y="336"/>
                    </a:cubicBezTo>
                    <a:cubicBezTo>
                      <a:pt x="325" y="336"/>
                      <a:pt x="325" y="336"/>
                      <a:pt x="325" y="336"/>
                    </a:cubicBezTo>
                    <a:cubicBezTo>
                      <a:pt x="325" y="335"/>
                      <a:pt x="327" y="335"/>
                      <a:pt x="328" y="336"/>
                    </a:cubicBezTo>
                    <a:cubicBezTo>
                      <a:pt x="328" y="336"/>
                      <a:pt x="328" y="336"/>
                      <a:pt x="328" y="336"/>
                    </a:cubicBezTo>
                    <a:cubicBezTo>
                      <a:pt x="328" y="337"/>
                      <a:pt x="328" y="338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6" y="339"/>
                    </a:cubicBezTo>
                    <a:cubicBezTo>
                      <a:pt x="326" y="339"/>
                      <a:pt x="326" y="339"/>
                      <a:pt x="326" y="339"/>
                    </a:cubicBezTo>
                    <a:cubicBezTo>
                      <a:pt x="325" y="339"/>
                      <a:pt x="325" y="339"/>
                      <a:pt x="324" y="339"/>
                    </a:cubicBezTo>
                    <a:close/>
                    <a:moveTo>
                      <a:pt x="62" y="338"/>
                    </a:moveTo>
                    <a:cubicBezTo>
                      <a:pt x="62" y="338"/>
                      <a:pt x="62" y="338"/>
                      <a:pt x="62" y="338"/>
                    </a:cubicBezTo>
                    <a:cubicBezTo>
                      <a:pt x="62" y="338"/>
                      <a:pt x="62" y="338"/>
                      <a:pt x="62" y="338"/>
                    </a:cubicBezTo>
                    <a:cubicBezTo>
                      <a:pt x="61" y="338"/>
                      <a:pt x="61" y="336"/>
                      <a:pt x="62" y="335"/>
                    </a:cubicBezTo>
                    <a:cubicBezTo>
                      <a:pt x="62" y="335"/>
                      <a:pt x="62" y="335"/>
                      <a:pt x="62" y="335"/>
                    </a:cubicBezTo>
                    <a:cubicBezTo>
                      <a:pt x="63" y="335"/>
                      <a:pt x="64" y="334"/>
                      <a:pt x="65" y="335"/>
                    </a:cubicBezTo>
                    <a:cubicBezTo>
                      <a:pt x="65" y="335"/>
                      <a:pt x="65" y="335"/>
                      <a:pt x="65" y="335"/>
                    </a:cubicBezTo>
                    <a:cubicBezTo>
                      <a:pt x="66" y="336"/>
                      <a:pt x="66" y="337"/>
                      <a:pt x="65" y="338"/>
                    </a:cubicBezTo>
                    <a:cubicBezTo>
                      <a:pt x="65" y="338"/>
                      <a:pt x="65" y="338"/>
                      <a:pt x="65" y="338"/>
                    </a:cubicBezTo>
                    <a:cubicBezTo>
                      <a:pt x="65" y="339"/>
                      <a:pt x="64" y="339"/>
                      <a:pt x="64" y="339"/>
                    </a:cubicBezTo>
                    <a:cubicBezTo>
                      <a:pt x="64" y="339"/>
                      <a:pt x="64" y="339"/>
                      <a:pt x="64" y="339"/>
                    </a:cubicBezTo>
                    <a:cubicBezTo>
                      <a:pt x="63" y="339"/>
                      <a:pt x="63" y="339"/>
                      <a:pt x="62" y="338"/>
                    </a:cubicBezTo>
                    <a:close/>
                    <a:moveTo>
                      <a:pt x="330" y="334"/>
                    </a:moveTo>
                    <a:cubicBezTo>
                      <a:pt x="329" y="333"/>
                      <a:pt x="329" y="332"/>
                      <a:pt x="330" y="331"/>
                    </a:cubicBezTo>
                    <a:cubicBezTo>
                      <a:pt x="330" y="331"/>
                      <a:pt x="330" y="331"/>
                      <a:pt x="330" y="331"/>
                    </a:cubicBezTo>
                    <a:cubicBezTo>
                      <a:pt x="331" y="330"/>
                      <a:pt x="332" y="330"/>
                      <a:pt x="333" y="331"/>
                    </a:cubicBezTo>
                    <a:cubicBezTo>
                      <a:pt x="333" y="331"/>
                      <a:pt x="333" y="331"/>
                      <a:pt x="333" y="331"/>
                    </a:cubicBezTo>
                    <a:cubicBezTo>
                      <a:pt x="334" y="332"/>
                      <a:pt x="334" y="333"/>
                      <a:pt x="333" y="334"/>
                    </a:cubicBezTo>
                    <a:cubicBezTo>
                      <a:pt x="333" y="334"/>
                      <a:pt x="333" y="334"/>
                      <a:pt x="333" y="334"/>
                    </a:cubicBezTo>
                    <a:cubicBezTo>
                      <a:pt x="332" y="334"/>
                      <a:pt x="332" y="334"/>
                      <a:pt x="331" y="334"/>
                    </a:cubicBezTo>
                    <a:cubicBezTo>
                      <a:pt x="331" y="334"/>
                      <a:pt x="331" y="334"/>
                      <a:pt x="331" y="334"/>
                    </a:cubicBezTo>
                    <a:cubicBezTo>
                      <a:pt x="331" y="334"/>
                      <a:pt x="330" y="334"/>
                      <a:pt x="330" y="334"/>
                    </a:cubicBezTo>
                    <a:close/>
                    <a:moveTo>
                      <a:pt x="57" y="333"/>
                    </a:moveTo>
                    <a:cubicBezTo>
                      <a:pt x="56" y="332"/>
                      <a:pt x="56" y="331"/>
                      <a:pt x="57" y="330"/>
                    </a:cubicBezTo>
                    <a:cubicBezTo>
                      <a:pt x="57" y="330"/>
                      <a:pt x="57" y="330"/>
                      <a:pt x="57" y="330"/>
                    </a:cubicBezTo>
                    <a:cubicBezTo>
                      <a:pt x="58" y="329"/>
                      <a:pt x="59" y="329"/>
                      <a:pt x="60" y="330"/>
                    </a:cubicBezTo>
                    <a:cubicBezTo>
                      <a:pt x="60" y="330"/>
                      <a:pt x="60" y="330"/>
                      <a:pt x="60" y="330"/>
                    </a:cubicBezTo>
                    <a:cubicBezTo>
                      <a:pt x="61" y="331"/>
                      <a:pt x="61" y="332"/>
                      <a:pt x="60" y="333"/>
                    </a:cubicBezTo>
                    <a:cubicBezTo>
                      <a:pt x="60" y="333"/>
                      <a:pt x="60" y="333"/>
                      <a:pt x="60" y="333"/>
                    </a:cubicBezTo>
                    <a:cubicBezTo>
                      <a:pt x="60" y="334"/>
                      <a:pt x="59" y="334"/>
                      <a:pt x="59" y="334"/>
                    </a:cubicBezTo>
                    <a:cubicBezTo>
                      <a:pt x="59" y="334"/>
                      <a:pt x="59" y="334"/>
                      <a:pt x="59" y="334"/>
                    </a:cubicBezTo>
                    <a:cubicBezTo>
                      <a:pt x="58" y="334"/>
                      <a:pt x="57" y="334"/>
                      <a:pt x="57" y="333"/>
                    </a:cubicBezTo>
                    <a:close/>
                    <a:moveTo>
                      <a:pt x="335" y="329"/>
                    </a:moveTo>
                    <a:cubicBezTo>
                      <a:pt x="334" y="328"/>
                      <a:pt x="334" y="326"/>
                      <a:pt x="335" y="326"/>
                    </a:cubicBezTo>
                    <a:cubicBezTo>
                      <a:pt x="335" y="326"/>
                      <a:pt x="335" y="326"/>
                      <a:pt x="335" y="326"/>
                    </a:cubicBezTo>
                    <a:cubicBezTo>
                      <a:pt x="335" y="325"/>
                      <a:pt x="337" y="325"/>
                      <a:pt x="338" y="325"/>
                    </a:cubicBezTo>
                    <a:cubicBezTo>
                      <a:pt x="338" y="325"/>
                      <a:pt x="338" y="325"/>
                      <a:pt x="338" y="325"/>
                    </a:cubicBezTo>
                    <a:cubicBezTo>
                      <a:pt x="339" y="326"/>
                      <a:pt x="339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7" y="329"/>
                      <a:pt x="337" y="329"/>
                      <a:pt x="336" y="329"/>
                    </a:cubicBezTo>
                    <a:cubicBezTo>
                      <a:pt x="336" y="329"/>
                      <a:pt x="336" y="329"/>
                      <a:pt x="336" y="329"/>
                    </a:cubicBezTo>
                    <a:cubicBezTo>
                      <a:pt x="336" y="329"/>
                      <a:pt x="335" y="329"/>
                      <a:pt x="335" y="329"/>
                    </a:cubicBezTo>
                    <a:close/>
                    <a:moveTo>
                      <a:pt x="52" y="328"/>
                    </a:moveTo>
                    <a:cubicBezTo>
                      <a:pt x="52" y="328"/>
                      <a:pt x="52" y="328"/>
                      <a:pt x="52" y="328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1" y="327"/>
                      <a:pt x="51" y="326"/>
                      <a:pt x="52" y="325"/>
                    </a:cubicBezTo>
                    <a:cubicBezTo>
                      <a:pt x="52" y="325"/>
                      <a:pt x="52" y="325"/>
                      <a:pt x="52" y="325"/>
                    </a:cubicBezTo>
                    <a:cubicBezTo>
                      <a:pt x="53" y="324"/>
                      <a:pt x="54" y="324"/>
                      <a:pt x="55" y="325"/>
                    </a:cubicBezTo>
                    <a:cubicBezTo>
                      <a:pt x="55" y="325"/>
                      <a:pt x="55" y="325"/>
                      <a:pt x="55" y="325"/>
                    </a:cubicBezTo>
                    <a:cubicBezTo>
                      <a:pt x="56" y="326"/>
                      <a:pt x="56" y="327"/>
                      <a:pt x="55" y="328"/>
                    </a:cubicBezTo>
                    <a:cubicBezTo>
                      <a:pt x="55" y="328"/>
                      <a:pt x="55" y="328"/>
                      <a:pt x="55" y="328"/>
                    </a:cubicBezTo>
                    <a:cubicBezTo>
                      <a:pt x="55" y="329"/>
                      <a:pt x="54" y="329"/>
                      <a:pt x="54" y="329"/>
                    </a:cubicBezTo>
                    <a:cubicBezTo>
                      <a:pt x="54" y="329"/>
                      <a:pt x="54" y="329"/>
                      <a:pt x="54" y="329"/>
                    </a:cubicBezTo>
                    <a:cubicBezTo>
                      <a:pt x="53" y="329"/>
                      <a:pt x="52" y="329"/>
                      <a:pt x="52" y="328"/>
                    </a:cubicBezTo>
                    <a:close/>
                    <a:moveTo>
                      <a:pt x="340" y="323"/>
                    </a:moveTo>
                    <a:cubicBezTo>
                      <a:pt x="339" y="323"/>
                      <a:pt x="339" y="321"/>
                      <a:pt x="339" y="320"/>
                    </a:cubicBezTo>
                    <a:cubicBezTo>
                      <a:pt x="339" y="320"/>
                      <a:pt x="339" y="320"/>
                      <a:pt x="339" y="320"/>
                    </a:cubicBezTo>
                    <a:cubicBezTo>
                      <a:pt x="340" y="319"/>
                      <a:pt x="342" y="319"/>
                      <a:pt x="342" y="320"/>
                    </a:cubicBezTo>
                    <a:cubicBezTo>
                      <a:pt x="342" y="320"/>
                      <a:pt x="342" y="320"/>
                      <a:pt x="342" y="320"/>
                    </a:cubicBezTo>
                    <a:cubicBezTo>
                      <a:pt x="343" y="321"/>
                      <a:pt x="343" y="322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2" y="324"/>
                      <a:pt x="342" y="324"/>
                      <a:pt x="341" y="324"/>
                    </a:cubicBezTo>
                    <a:cubicBezTo>
                      <a:pt x="341" y="324"/>
                      <a:pt x="341" y="324"/>
                      <a:pt x="341" y="324"/>
                    </a:cubicBezTo>
                    <a:cubicBezTo>
                      <a:pt x="341" y="324"/>
                      <a:pt x="340" y="324"/>
                      <a:pt x="340" y="323"/>
                    </a:cubicBezTo>
                    <a:close/>
                    <a:moveTo>
                      <a:pt x="47" y="323"/>
                    </a:moveTo>
                    <a:cubicBezTo>
                      <a:pt x="47" y="323"/>
                      <a:pt x="47" y="323"/>
                      <a:pt x="47" y="323"/>
                    </a:cubicBezTo>
                    <a:cubicBezTo>
                      <a:pt x="47" y="323"/>
                      <a:pt x="47" y="323"/>
                      <a:pt x="47" y="323"/>
                    </a:cubicBezTo>
                    <a:cubicBezTo>
                      <a:pt x="46" y="322"/>
                      <a:pt x="46" y="320"/>
                      <a:pt x="47" y="320"/>
                    </a:cubicBezTo>
                    <a:cubicBezTo>
                      <a:pt x="47" y="320"/>
                      <a:pt x="47" y="320"/>
                      <a:pt x="47" y="320"/>
                    </a:cubicBezTo>
                    <a:cubicBezTo>
                      <a:pt x="48" y="319"/>
                      <a:pt x="50" y="319"/>
                      <a:pt x="50" y="320"/>
                    </a:cubicBezTo>
                    <a:cubicBezTo>
                      <a:pt x="50" y="320"/>
                      <a:pt x="50" y="320"/>
                      <a:pt x="50" y="320"/>
                    </a:cubicBezTo>
                    <a:cubicBezTo>
                      <a:pt x="51" y="321"/>
                      <a:pt x="51" y="322"/>
                      <a:pt x="50" y="323"/>
                    </a:cubicBezTo>
                    <a:cubicBezTo>
                      <a:pt x="50" y="323"/>
                      <a:pt x="50" y="323"/>
                      <a:pt x="50" y="323"/>
                    </a:cubicBezTo>
                    <a:cubicBezTo>
                      <a:pt x="50" y="323"/>
                      <a:pt x="49" y="323"/>
                      <a:pt x="49" y="323"/>
                    </a:cubicBezTo>
                    <a:cubicBezTo>
                      <a:pt x="49" y="323"/>
                      <a:pt x="49" y="323"/>
                      <a:pt x="49" y="323"/>
                    </a:cubicBezTo>
                    <a:cubicBezTo>
                      <a:pt x="48" y="323"/>
                      <a:pt x="48" y="323"/>
                      <a:pt x="47" y="323"/>
                    </a:cubicBezTo>
                    <a:close/>
                    <a:moveTo>
                      <a:pt x="344" y="318"/>
                    </a:moveTo>
                    <a:cubicBezTo>
                      <a:pt x="343" y="317"/>
                      <a:pt x="343" y="316"/>
                      <a:pt x="344" y="315"/>
                    </a:cubicBezTo>
                    <a:cubicBezTo>
                      <a:pt x="344" y="315"/>
                      <a:pt x="344" y="315"/>
                      <a:pt x="344" y="315"/>
                    </a:cubicBezTo>
                    <a:cubicBezTo>
                      <a:pt x="345" y="314"/>
                      <a:pt x="346" y="314"/>
                      <a:pt x="347" y="314"/>
                    </a:cubicBezTo>
                    <a:cubicBezTo>
                      <a:pt x="347" y="314"/>
                      <a:pt x="347" y="314"/>
                      <a:pt x="347" y="314"/>
                    </a:cubicBezTo>
                    <a:cubicBezTo>
                      <a:pt x="348" y="315"/>
                      <a:pt x="348" y="317"/>
                      <a:pt x="347" y="317"/>
                    </a:cubicBezTo>
                    <a:cubicBezTo>
                      <a:pt x="347" y="317"/>
                      <a:pt x="347" y="317"/>
                      <a:pt x="347" y="317"/>
                    </a:cubicBezTo>
                    <a:cubicBezTo>
                      <a:pt x="347" y="318"/>
                      <a:pt x="346" y="318"/>
                      <a:pt x="346" y="318"/>
                    </a:cubicBezTo>
                    <a:cubicBezTo>
                      <a:pt x="346" y="318"/>
                      <a:pt x="346" y="318"/>
                      <a:pt x="346" y="318"/>
                    </a:cubicBezTo>
                    <a:cubicBezTo>
                      <a:pt x="345" y="318"/>
                      <a:pt x="345" y="318"/>
                      <a:pt x="344" y="318"/>
                    </a:cubicBezTo>
                    <a:close/>
                    <a:moveTo>
                      <a:pt x="42" y="317"/>
                    </a:moveTo>
                    <a:cubicBezTo>
                      <a:pt x="42" y="316"/>
                      <a:pt x="42" y="315"/>
                      <a:pt x="43" y="314"/>
                    </a:cubicBezTo>
                    <a:cubicBezTo>
                      <a:pt x="43" y="314"/>
                      <a:pt x="43" y="314"/>
                      <a:pt x="43" y="314"/>
                    </a:cubicBezTo>
                    <a:cubicBezTo>
                      <a:pt x="44" y="313"/>
                      <a:pt x="45" y="313"/>
                      <a:pt x="46" y="314"/>
                    </a:cubicBezTo>
                    <a:cubicBezTo>
                      <a:pt x="46" y="314"/>
                      <a:pt x="46" y="314"/>
                      <a:pt x="46" y="314"/>
                    </a:cubicBezTo>
                    <a:cubicBezTo>
                      <a:pt x="47" y="315"/>
                      <a:pt x="46" y="317"/>
                      <a:pt x="45" y="317"/>
                    </a:cubicBezTo>
                    <a:cubicBezTo>
                      <a:pt x="45" y="317"/>
                      <a:pt x="45" y="317"/>
                      <a:pt x="45" y="317"/>
                    </a:cubicBezTo>
                    <a:cubicBezTo>
                      <a:pt x="45" y="318"/>
                      <a:pt x="45" y="318"/>
                      <a:pt x="44" y="318"/>
                    </a:cubicBezTo>
                    <a:cubicBezTo>
                      <a:pt x="44" y="318"/>
                      <a:pt x="44" y="318"/>
                      <a:pt x="44" y="318"/>
                    </a:cubicBezTo>
                    <a:cubicBezTo>
                      <a:pt x="44" y="318"/>
                      <a:pt x="43" y="318"/>
                      <a:pt x="42" y="317"/>
                    </a:cubicBezTo>
                    <a:close/>
                    <a:moveTo>
                      <a:pt x="349" y="312"/>
                    </a:moveTo>
                    <a:cubicBezTo>
                      <a:pt x="348" y="311"/>
                      <a:pt x="348" y="310"/>
                      <a:pt x="348" y="309"/>
                    </a:cubicBezTo>
                    <a:cubicBezTo>
                      <a:pt x="348" y="309"/>
                      <a:pt x="348" y="309"/>
                      <a:pt x="348" y="309"/>
                    </a:cubicBezTo>
                    <a:cubicBezTo>
                      <a:pt x="349" y="308"/>
                      <a:pt x="350" y="308"/>
                      <a:pt x="351" y="309"/>
                    </a:cubicBezTo>
                    <a:cubicBezTo>
                      <a:pt x="351" y="309"/>
                      <a:pt x="351" y="309"/>
                      <a:pt x="351" y="309"/>
                    </a:cubicBezTo>
                    <a:cubicBezTo>
                      <a:pt x="352" y="309"/>
                      <a:pt x="352" y="311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1" y="312"/>
                      <a:pt x="351" y="313"/>
                      <a:pt x="350" y="313"/>
                    </a:cubicBezTo>
                    <a:cubicBezTo>
                      <a:pt x="350" y="313"/>
                      <a:pt x="350" y="313"/>
                      <a:pt x="350" y="313"/>
                    </a:cubicBezTo>
                    <a:cubicBezTo>
                      <a:pt x="350" y="313"/>
                      <a:pt x="349" y="312"/>
                      <a:pt x="349" y="312"/>
                    </a:cubicBezTo>
                    <a:close/>
                    <a:moveTo>
                      <a:pt x="38" y="311"/>
                    </a:moveTo>
                    <a:cubicBezTo>
                      <a:pt x="37" y="310"/>
                      <a:pt x="38" y="309"/>
                      <a:pt x="38" y="308"/>
                    </a:cubicBezTo>
                    <a:cubicBezTo>
                      <a:pt x="38" y="308"/>
                      <a:pt x="38" y="308"/>
                      <a:pt x="38" y="308"/>
                    </a:cubicBezTo>
                    <a:cubicBezTo>
                      <a:pt x="39" y="308"/>
                      <a:pt x="41" y="308"/>
                      <a:pt x="41" y="309"/>
                    </a:cubicBezTo>
                    <a:cubicBezTo>
                      <a:pt x="41" y="309"/>
                      <a:pt x="41" y="309"/>
                      <a:pt x="41" y="309"/>
                    </a:cubicBezTo>
                    <a:cubicBezTo>
                      <a:pt x="42" y="310"/>
                      <a:pt x="42" y="311"/>
                      <a:pt x="41" y="312"/>
                    </a:cubicBezTo>
                    <a:cubicBezTo>
                      <a:pt x="41" y="312"/>
                      <a:pt x="41" y="312"/>
                      <a:pt x="41" y="312"/>
                    </a:cubicBezTo>
                    <a:cubicBezTo>
                      <a:pt x="41" y="312"/>
                      <a:pt x="40" y="312"/>
                      <a:pt x="40" y="312"/>
                    </a:cubicBezTo>
                    <a:cubicBezTo>
                      <a:pt x="40" y="312"/>
                      <a:pt x="40" y="312"/>
                      <a:pt x="40" y="312"/>
                    </a:cubicBezTo>
                    <a:cubicBezTo>
                      <a:pt x="39" y="312"/>
                      <a:pt x="38" y="312"/>
                      <a:pt x="38" y="311"/>
                    </a:cubicBezTo>
                    <a:close/>
                    <a:moveTo>
                      <a:pt x="353" y="306"/>
                    </a:moveTo>
                    <a:cubicBezTo>
                      <a:pt x="352" y="306"/>
                      <a:pt x="352" y="304"/>
                      <a:pt x="353" y="303"/>
                    </a:cubicBezTo>
                    <a:cubicBezTo>
                      <a:pt x="353" y="303"/>
                      <a:pt x="353" y="303"/>
                      <a:pt x="353" y="303"/>
                    </a:cubicBezTo>
                    <a:cubicBezTo>
                      <a:pt x="353" y="302"/>
                      <a:pt x="355" y="302"/>
                      <a:pt x="355" y="303"/>
                    </a:cubicBezTo>
                    <a:cubicBezTo>
                      <a:pt x="355" y="303"/>
                      <a:pt x="355" y="303"/>
                      <a:pt x="355" y="303"/>
                    </a:cubicBezTo>
                    <a:cubicBezTo>
                      <a:pt x="356" y="303"/>
                      <a:pt x="357" y="305"/>
                      <a:pt x="356" y="306"/>
                    </a:cubicBezTo>
                    <a:cubicBezTo>
                      <a:pt x="356" y="306"/>
                      <a:pt x="356" y="306"/>
                      <a:pt x="356" y="306"/>
                    </a:cubicBezTo>
                    <a:cubicBezTo>
                      <a:pt x="356" y="306"/>
                      <a:pt x="355" y="307"/>
                      <a:pt x="354" y="307"/>
                    </a:cubicBezTo>
                    <a:cubicBezTo>
                      <a:pt x="354" y="307"/>
                      <a:pt x="354" y="307"/>
                      <a:pt x="354" y="307"/>
                    </a:cubicBezTo>
                    <a:cubicBezTo>
                      <a:pt x="354" y="307"/>
                      <a:pt x="353" y="307"/>
                      <a:pt x="353" y="306"/>
                    </a:cubicBezTo>
                    <a:close/>
                    <a:moveTo>
                      <a:pt x="34" y="305"/>
                    </a:moveTo>
                    <a:cubicBezTo>
                      <a:pt x="33" y="304"/>
                      <a:pt x="33" y="303"/>
                      <a:pt x="34" y="302"/>
                    </a:cubicBezTo>
                    <a:cubicBezTo>
                      <a:pt x="34" y="302"/>
                      <a:pt x="34" y="302"/>
                      <a:pt x="34" y="302"/>
                    </a:cubicBezTo>
                    <a:cubicBezTo>
                      <a:pt x="35" y="302"/>
                      <a:pt x="37" y="302"/>
                      <a:pt x="37" y="303"/>
                    </a:cubicBezTo>
                    <a:cubicBezTo>
                      <a:pt x="37" y="303"/>
                      <a:pt x="37" y="303"/>
                      <a:pt x="37" y="303"/>
                    </a:cubicBezTo>
                    <a:cubicBezTo>
                      <a:pt x="38" y="304"/>
                      <a:pt x="38" y="305"/>
                      <a:pt x="37" y="306"/>
                    </a:cubicBezTo>
                    <a:cubicBezTo>
                      <a:pt x="37" y="306"/>
                      <a:pt x="37" y="306"/>
                      <a:pt x="37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5" y="306"/>
                      <a:pt x="34" y="306"/>
                      <a:pt x="34" y="305"/>
                    </a:cubicBezTo>
                    <a:close/>
                    <a:moveTo>
                      <a:pt x="357" y="300"/>
                    </a:moveTo>
                    <a:cubicBezTo>
                      <a:pt x="356" y="300"/>
                      <a:pt x="356" y="298"/>
                      <a:pt x="356" y="297"/>
                    </a:cubicBezTo>
                    <a:cubicBezTo>
                      <a:pt x="356" y="297"/>
                      <a:pt x="356" y="297"/>
                      <a:pt x="356" y="297"/>
                    </a:cubicBezTo>
                    <a:cubicBezTo>
                      <a:pt x="357" y="296"/>
                      <a:pt x="358" y="296"/>
                      <a:pt x="359" y="297"/>
                    </a:cubicBezTo>
                    <a:cubicBezTo>
                      <a:pt x="359" y="297"/>
                      <a:pt x="359" y="297"/>
                      <a:pt x="359" y="297"/>
                    </a:cubicBezTo>
                    <a:cubicBezTo>
                      <a:pt x="360" y="297"/>
                      <a:pt x="361" y="299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59" y="301"/>
                      <a:pt x="358" y="301"/>
                    </a:cubicBezTo>
                    <a:cubicBezTo>
                      <a:pt x="358" y="301"/>
                      <a:pt x="358" y="301"/>
                      <a:pt x="358" y="301"/>
                    </a:cubicBezTo>
                    <a:cubicBezTo>
                      <a:pt x="358" y="301"/>
                      <a:pt x="357" y="300"/>
                      <a:pt x="357" y="300"/>
                    </a:cubicBezTo>
                    <a:close/>
                    <a:moveTo>
                      <a:pt x="30" y="299"/>
                    </a:moveTo>
                    <a:cubicBezTo>
                      <a:pt x="30" y="299"/>
                      <a:pt x="30" y="299"/>
                      <a:pt x="30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29" y="298"/>
                      <a:pt x="29" y="297"/>
                      <a:pt x="30" y="296"/>
                    </a:cubicBezTo>
                    <a:cubicBezTo>
                      <a:pt x="30" y="296"/>
                      <a:pt x="30" y="296"/>
                      <a:pt x="30" y="296"/>
                    </a:cubicBezTo>
                    <a:cubicBezTo>
                      <a:pt x="31" y="296"/>
                      <a:pt x="33" y="296"/>
                      <a:pt x="33" y="297"/>
                    </a:cubicBezTo>
                    <a:cubicBezTo>
                      <a:pt x="33" y="297"/>
                      <a:pt x="33" y="297"/>
                      <a:pt x="33" y="297"/>
                    </a:cubicBezTo>
                    <a:cubicBezTo>
                      <a:pt x="34" y="298"/>
                      <a:pt x="34" y="299"/>
                      <a:pt x="33" y="300"/>
                    </a:cubicBezTo>
                    <a:cubicBezTo>
                      <a:pt x="33" y="300"/>
                      <a:pt x="33" y="300"/>
                      <a:pt x="33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1" y="300"/>
                      <a:pt x="30" y="300"/>
                      <a:pt x="30" y="299"/>
                    </a:cubicBezTo>
                    <a:close/>
                    <a:moveTo>
                      <a:pt x="361" y="294"/>
                    </a:moveTo>
                    <a:cubicBezTo>
                      <a:pt x="360" y="294"/>
                      <a:pt x="360" y="292"/>
                      <a:pt x="360" y="291"/>
                    </a:cubicBezTo>
                    <a:cubicBezTo>
                      <a:pt x="360" y="291"/>
                      <a:pt x="360" y="291"/>
                      <a:pt x="360" y="291"/>
                    </a:cubicBezTo>
                    <a:cubicBezTo>
                      <a:pt x="361" y="290"/>
                      <a:pt x="362" y="290"/>
                      <a:pt x="363" y="290"/>
                    </a:cubicBezTo>
                    <a:cubicBezTo>
                      <a:pt x="363" y="290"/>
                      <a:pt x="363" y="290"/>
                      <a:pt x="363" y="290"/>
                    </a:cubicBezTo>
                    <a:cubicBezTo>
                      <a:pt x="364" y="291"/>
                      <a:pt x="364" y="292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3" y="294"/>
                      <a:pt x="363" y="294"/>
                      <a:pt x="362" y="294"/>
                    </a:cubicBezTo>
                    <a:cubicBezTo>
                      <a:pt x="362" y="294"/>
                      <a:pt x="362" y="294"/>
                      <a:pt x="362" y="294"/>
                    </a:cubicBezTo>
                    <a:cubicBezTo>
                      <a:pt x="362" y="294"/>
                      <a:pt x="361" y="294"/>
                      <a:pt x="361" y="294"/>
                    </a:cubicBezTo>
                    <a:close/>
                    <a:moveTo>
                      <a:pt x="26" y="293"/>
                    </a:moveTo>
                    <a:cubicBezTo>
                      <a:pt x="25" y="292"/>
                      <a:pt x="26" y="291"/>
                      <a:pt x="27" y="290"/>
                    </a:cubicBezTo>
                    <a:cubicBezTo>
                      <a:pt x="27" y="290"/>
                      <a:pt x="27" y="290"/>
                      <a:pt x="27" y="290"/>
                    </a:cubicBezTo>
                    <a:cubicBezTo>
                      <a:pt x="28" y="289"/>
                      <a:pt x="29" y="290"/>
                      <a:pt x="30" y="291"/>
                    </a:cubicBezTo>
                    <a:cubicBezTo>
                      <a:pt x="30" y="291"/>
                      <a:pt x="30" y="291"/>
                      <a:pt x="30" y="291"/>
                    </a:cubicBezTo>
                    <a:cubicBezTo>
                      <a:pt x="30" y="292"/>
                      <a:pt x="30" y="293"/>
                      <a:pt x="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94"/>
                      <a:pt x="28" y="294"/>
                      <a:pt x="28" y="294"/>
                    </a:cubicBezTo>
                    <a:cubicBezTo>
                      <a:pt x="28" y="294"/>
                      <a:pt x="28" y="294"/>
                      <a:pt x="28" y="294"/>
                    </a:cubicBezTo>
                    <a:cubicBezTo>
                      <a:pt x="27" y="294"/>
                      <a:pt x="26" y="294"/>
                      <a:pt x="26" y="293"/>
                    </a:cubicBezTo>
                    <a:close/>
                    <a:moveTo>
                      <a:pt x="365" y="288"/>
                    </a:moveTo>
                    <a:cubicBezTo>
                      <a:pt x="364" y="287"/>
                      <a:pt x="363" y="286"/>
                      <a:pt x="364" y="285"/>
                    </a:cubicBezTo>
                    <a:cubicBezTo>
                      <a:pt x="364" y="285"/>
                      <a:pt x="364" y="285"/>
                      <a:pt x="364" y="285"/>
                    </a:cubicBezTo>
                    <a:cubicBezTo>
                      <a:pt x="364" y="284"/>
                      <a:pt x="366" y="284"/>
                      <a:pt x="367" y="284"/>
                    </a:cubicBezTo>
                    <a:cubicBezTo>
                      <a:pt x="367" y="284"/>
                      <a:pt x="367" y="284"/>
                      <a:pt x="367" y="284"/>
                    </a:cubicBezTo>
                    <a:cubicBezTo>
                      <a:pt x="368" y="285"/>
                      <a:pt x="368" y="286"/>
                      <a:pt x="367" y="287"/>
                    </a:cubicBezTo>
                    <a:cubicBezTo>
                      <a:pt x="367" y="287"/>
                      <a:pt x="367" y="287"/>
                      <a:pt x="367" y="287"/>
                    </a:cubicBezTo>
                    <a:cubicBezTo>
                      <a:pt x="367" y="288"/>
                      <a:pt x="366" y="288"/>
                      <a:pt x="366" y="288"/>
                    </a:cubicBezTo>
                    <a:cubicBezTo>
                      <a:pt x="366" y="288"/>
                      <a:pt x="366" y="288"/>
                      <a:pt x="366" y="288"/>
                    </a:cubicBezTo>
                    <a:cubicBezTo>
                      <a:pt x="365" y="288"/>
                      <a:pt x="365" y="288"/>
                      <a:pt x="365" y="288"/>
                    </a:cubicBezTo>
                    <a:close/>
                    <a:moveTo>
                      <a:pt x="23" y="287"/>
                    </a:moveTo>
                    <a:cubicBezTo>
                      <a:pt x="22" y="286"/>
                      <a:pt x="22" y="284"/>
                      <a:pt x="23" y="284"/>
                    </a:cubicBezTo>
                    <a:cubicBezTo>
                      <a:pt x="23" y="284"/>
                      <a:pt x="23" y="284"/>
                      <a:pt x="23" y="284"/>
                    </a:cubicBezTo>
                    <a:cubicBezTo>
                      <a:pt x="24" y="283"/>
                      <a:pt x="26" y="284"/>
                      <a:pt x="26" y="285"/>
                    </a:cubicBezTo>
                    <a:cubicBezTo>
                      <a:pt x="26" y="285"/>
                      <a:pt x="26" y="285"/>
                      <a:pt x="26" y="285"/>
                    </a:cubicBezTo>
                    <a:cubicBezTo>
                      <a:pt x="27" y="286"/>
                      <a:pt x="26" y="287"/>
                      <a:pt x="25" y="287"/>
                    </a:cubicBezTo>
                    <a:cubicBezTo>
                      <a:pt x="25" y="287"/>
                      <a:pt x="25" y="287"/>
                      <a:pt x="25" y="287"/>
                    </a:cubicBezTo>
                    <a:cubicBezTo>
                      <a:pt x="25" y="288"/>
                      <a:pt x="25" y="288"/>
                      <a:pt x="24" y="288"/>
                    </a:cubicBezTo>
                    <a:cubicBezTo>
                      <a:pt x="24" y="288"/>
                      <a:pt x="24" y="288"/>
                      <a:pt x="24" y="288"/>
                    </a:cubicBezTo>
                    <a:cubicBezTo>
                      <a:pt x="24" y="288"/>
                      <a:pt x="23" y="287"/>
                      <a:pt x="23" y="287"/>
                    </a:cubicBezTo>
                    <a:close/>
                    <a:moveTo>
                      <a:pt x="368" y="281"/>
                    </a:moveTo>
                    <a:cubicBezTo>
                      <a:pt x="367" y="281"/>
                      <a:pt x="366" y="280"/>
                      <a:pt x="367" y="279"/>
                    </a:cubicBezTo>
                    <a:cubicBezTo>
                      <a:pt x="367" y="279"/>
                      <a:pt x="367" y="279"/>
                      <a:pt x="367" y="279"/>
                    </a:cubicBezTo>
                    <a:cubicBezTo>
                      <a:pt x="367" y="278"/>
                      <a:pt x="369" y="277"/>
                      <a:pt x="370" y="278"/>
                    </a:cubicBezTo>
                    <a:cubicBezTo>
                      <a:pt x="370" y="278"/>
                      <a:pt x="370" y="278"/>
                      <a:pt x="370" y="278"/>
                    </a:cubicBezTo>
                    <a:cubicBezTo>
                      <a:pt x="371" y="278"/>
                      <a:pt x="371" y="279"/>
                      <a:pt x="371" y="280"/>
                    </a:cubicBezTo>
                    <a:cubicBezTo>
                      <a:pt x="371" y="280"/>
                      <a:pt x="371" y="280"/>
                      <a:pt x="371" y="280"/>
                    </a:cubicBezTo>
                    <a:cubicBezTo>
                      <a:pt x="370" y="281"/>
                      <a:pt x="370" y="282"/>
                      <a:pt x="369" y="282"/>
                    </a:cubicBezTo>
                    <a:cubicBezTo>
                      <a:pt x="369" y="282"/>
                      <a:pt x="369" y="282"/>
                      <a:pt x="369" y="282"/>
                    </a:cubicBezTo>
                    <a:cubicBezTo>
                      <a:pt x="369" y="282"/>
                      <a:pt x="368" y="282"/>
                      <a:pt x="368" y="281"/>
                    </a:cubicBezTo>
                    <a:close/>
                    <a:moveTo>
                      <a:pt x="19" y="280"/>
                    </a:moveTo>
                    <a:cubicBezTo>
                      <a:pt x="19" y="279"/>
                      <a:pt x="19" y="278"/>
                      <a:pt x="20" y="277"/>
                    </a:cubicBezTo>
                    <a:cubicBezTo>
                      <a:pt x="20" y="277"/>
                      <a:pt x="20" y="277"/>
                      <a:pt x="20" y="277"/>
                    </a:cubicBezTo>
                    <a:cubicBezTo>
                      <a:pt x="21" y="277"/>
                      <a:pt x="23" y="277"/>
                      <a:pt x="23" y="278"/>
                    </a:cubicBezTo>
                    <a:cubicBezTo>
                      <a:pt x="23" y="278"/>
                      <a:pt x="23" y="278"/>
                      <a:pt x="23" y="278"/>
                    </a:cubicBezTo>
                    <a:cubicBezTo>
                      <a:pt x="24" y="279"/>
                      <a:pt x="23" y="281"/>
                      <a:pt x="22" y="281"/>
                    </a:cubicBezTo>
                    <a:cubicBezTo>
                      <a:pt x="22" y="281"/>
                      <a:pt x="22" y="281"/>
                      <a:pt x="22" y="281"/>
                    </a:cubicBezTo>
                    <a:cubicBezTo>
                      <a:pt x="22" y="281"/>
                      <a:pt x="21" y="281"/>
                      <a:pt x="21" y="281"/>
                    </a:cubicBezTo>
                    <a:cubicBezTo>
                      <a:pt x="21" y="281"/>
                      <a:pt x="21" y="281"/>
                      <a:pt x="21" y="281"/>
                    </a:cubicBezTo>
                    <a:cubicBezTo>
                      <a:pt x="20" y="281"/>
                      <a:pt x="20" y="281"/>
                      <a:pt x="19" y="280"/>
                    </a:cubicBezTo>
                    <a:close/>
                    <a:moveTo>
                      <a:pt x="371" y="275"/>
                    </a:moveTo>
                    <a:cubicBezTo>
                      <a:pt x="370" y="274"/>
                      <a:pt x="369" y="273"/>
                      <a:pt x="370" y="272"/>
                    </a:cubicBezTo>
                    <a:cubicBezTo>
                      <a:pt x="370" y="272"/>
                      <a:pt x="370" y="272"/>
                      <a:pt x="370" y="272"/>
                    </a:cubicBezTo>
                    <a:cubicBezTo>
                      <a:pt x="370" y="271"/>
                      <a:pt x="372" y="271"/>
                      <a:pt x="373" y="271"/>
                    </a:cubicBezTo>
                    <a:cubicBezTo>
                      <a:pt x="373" y="271"/>
                      <a:pt x="373" y="271"/>
                      <a:pt x="373" y="271"/>
                    </a:cubicBezTo>
                    <a:cubicBezTo>
                      <a:pt x="374" y="272"/>
                      <a:pt x="374" y="273"/>
                      <a:pt x="374" y="274"/>
                    </a:cubicBezTo>
                    <a:cubicBezTo>
                      <a:pt x="374" y="274"/>
                      <a:pt x="374" y="274"/>
                      <a:pt x="374" y="274"/>
                    </a:cubicBezTo>
                    <a:cubicBezTo>
                      <a:pt x="373" y="275"/>
                      <a:pt x="373" y="275"/>
                      <a:pt x="372" y="275"/>
                    </a:cubicBezTo>
                    <a:cubicBezTo>
                      <a:pt x="372" y="275"/>
                      <a:pt x="372" y="275"/>
                      <a:pt x="372" y="275"/>
                    </a:cubicBezTo>
                    <a:cubicBezTo>
                      <a:pt x="372" y="275"/>
                      <a:pt x="371" y="275"/>
                      <a:pt x="371" y="275"/>
                    </a:cubicBezTo>
                    <a:close/>
                    <a:moveTo>
                      <a:pt x="16" y="273"/>
                    </a:moveTo>
                    <a:cubicBezTo>
                      <a:pt x="16" y="272"/>
                      <a:pt x="16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8" y="270"/>
                      <a:pt x="20" y="271"/>
                      <a:pt x="20" y="272"/>
                    </a:cubicBezTo>
                    <a:cubicBezTo>
                      <a:pt x="20" y="272"/>
                      <a:pt x="20" y="272"/>
                      <a:pt x="20" y="272"/>
                    </a:cubicBezTo>
                    <a:cubicBezTo>
                      <a:pt x="21" y="273"/>
                      <a:pt x="20" y="274"/>
                      <a:pt x="19" y="275"/>
                    </a:cubicBezTo>
                    <a:cubicBezTo>
                      <a:pt x="19" y="275"/>
                      <a:pt x="19" y="275"/>
                      <a:pt x="19" y="275"/>
                    </a:cubicBezTo>
                    <a:cubicBezTo>
                      <a:pt x="19" y="275"/>
                      <a:pt x="18" y="275"/>
                      <a:pt x="18" y="275"/>
                    </a:cubicBezTo>
                    <a:cubicBezTo>
                      <a:pt x="18" y="275"/>
                      <a:pt x="18" y="275"/>
                      <a:pt x="18" y="275"/>
                    </a:cubicBezTo>
                    <a:cubicBezTo>
                      <a:pt x="17" y="275"/>
                      <a:pt x="17" y="274"/>
                      <a:pt x="16" y="273"/>
                    </a:cubicBezTo>
                    <a:close/>
                    <a:moveTo>
                      <a:pt x="374" y="268"/>
                    </a:moveTo>
                    <a:cubicBezTo>
                      <a:pt x="373" y="268"/>
                      <a:pt x="372" y="267"/>
                      <a:pt x="373" y="266"/>
                    </a:cubicBezTo>
                    <a:cubicBezTo>
                      <a:pt x="373" y="266"/>
                      <a:pt x="373" y="266"/>
                      <a:pt x="373" y="266"/>
                    </a:cubicBezTo>
                    <a:cubicBezTo>
                      <a:pt x="373" y="264"/>
                      <a:pt x="374" y="264"/>
                      <a:pt x="375" y="264"/>
                    </a:cubicBezTo>
                    <a:cubicBezTo>
                      <a:pt x="375" y="264"/>
                      <a:pt x="375" y="264"/>
                      <a:pt x="375" y="264"/>
                    </a:cubicBezTo>
                    <a:cubicBezTo>
                      <a:pt x="377" y="265"/>
                      <a:pt x="377" y="266"/>
                      <a:pt x="377" y="267"/>
                    </a:cubicBezTo>
                    <a:cubicBezTo>
                      <a:pt x="377" y="267"/>
                      <a:pt x="377" y="267"/>
                      <a:pt x="377" y="267"/>
                    </a:cubicBezTo>
                    <a:cubicBezTo>
                      <a:pt x="376" y="268"/>
                      <a:pt x="375" y="268"/>
                      <a:pt x="375" y="268"/>
                    </a:cubicBezTo>
                    <a:cubicBezTo>
                      <a:pt x="375" y="268"/>
                      <a:pt x="375" y="268"/>
                      <a:pt x="375" y="268"/>
                    </a:cubicBezTo>
                    <a:cubicBezTo>
                      <a:pt x="374" y="268"/>
                      <a:pt x="374" y="268"/>
                      <a:pt x="374" y="268"/>
                    </a:cubicBezTo>
                    <a:close/>
                    <a:moveTo>
                      <a:pt x="13" y="267"/>
                    </a:move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6"/>
                      <a:pt x="13" y="264"/>
                      <a:pt x="15" y="264"/>
                    </a:cubicBezTo>
                    <a:cubicBezTo>
                      <a:pt x="15" y="264"/>
                      <a:pt x="15" y="264"/>
                      <a:pt x="15" y="264"/>
                    </a:cubicBezTo>
                    <a:cubicBezTo>
                      <a:pt x="16" y="264"/>
                      <a:pt x="17" y="264"/>
                      <a:pt x="17" y="265"/>
                    </a:cubicBezTo>
                    <a:cubicBezTo>
                      <a:pt x="17" y="265"/>
                      <a:pt x="17" y="265"/>
                      <a:pt x="17" y="265"/>
                    </a:cubicBezTo>
                    <a:cubicBezTo>
                      <a:pt x="18" y="266"/>
                      <a:pt x="17" y="267"/>
                      <a:pt x="16" y="268"/>
                    </a:cubicBezTo>
                    <a:cubicBezTo>
                      <a:pt x="16" y="268"/>
                      <a:pt x="16" y="268"/>
                      <a:pt x="16" y="268"/>
                    </a:cubicBezTo>
                    <a:cubicBezTo>
                      <a:pt x="16" y="268"/>
                      <a:pt x="16" y="268"/>
                      <a:pt x="15" y="268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5" y="268"/>
                      <a:pt x="14" y="268"/>
                      <a:pt x="13" y="267"/>
                    </a:cubicBezTo>
                    <a:close/>
                    <a:moveTo>
                      <a:pt x="376" y="262"/>
                    </a:moveTo>
                    <a:cubicBezTo>
                      <a:pt x="375" y="261"/>
                      <a:pt x="375" y="260"/>
                      <a:pt x="375" y="259"/>
                    </a:cubicBezTo>
                    <a:cubicBezTo>
                      <a:pt x="375" y="259"/>
                      <a:pt x="375" y="259"/>
                      <a:pt x="375" y="259"/>
                    </a:cubicBezTo>
                    <a:cubicBezTo>
                      <a:pt x="376" y="258"/>
                      <a:pt x="377" y="257"/>
                      <a:pt x="378" y="258"/>
                    </a:cubicBezTo>
                    <a:cubicBezTo>
                      <a:pt x="378" y="258"/>
                      <a:pt x="378" y="258"/>
                      <a:pt x="378" y="258"/>
                    </a:cubicBezTo>
                    <a:cubicBezTo>
                      <a:pt x="379" y="258"/>
                      <a:pt x="380" y="259"/>
                      <a:pt x="379" y="260"/>
                    </a:cubicBezTo>
                    <a:cubicBezTo>
                      <a:pt x="379" y="260"/>
                      <a:pt x="379" y="260"/>
                      <a:pt x="379" y="260"/>
                    </a:cubicBezTo>
                    <a:cubicBezTo>
                      <a:pt x="379" y="261"/>
                      <a:pt x="378" y="262"/>
                      <a:pt x="377" y="262"/>
                    </a:cubicBezTo>
                    <a:cubicBezTo>
                      <a:pt x="377" y="262"/>
                      <a:pt x="377" y="262"/>
                      <a:pt x="377" y="262"/>
                    </a:cubicBezTo>
                    <a:cubicBezTo>
                      <a:pt x="377" y="262"/>
                      <a:pt x="377" y="262"/>
                      <a:pt x="376" y="262"/>
                    </a:cubicBezTo>
                    <a:close/>
                    <a:moveTo>
                      <a:pt x="11" y="260"/>
                    </a:moveTo>
                    <a:cubicBezTo>
                      <a:pt x="10" y="259"/>
                      <a:pt x="11" y="258"/>
                      <a:pt x="12" y="257"/>
                    </a:cubicBezTo>
                    <a:cubicBezTo>
                      <a:pt x="12" y="257"/>
                      <a:pt x="12" y="257"/>
                      <a:pt x="12" y="257"/>
                    </a:cubicBezTo>
                    <a:cubicBezTo>
                      <a:pt x="13" y="257"/>
                      <a:pt x="14" y="257"/>
                      <a:pt x="15" y="258"/>
                    </a:cubicBezTo>
                    <a:cubicBezTo>
                      <a:pt x="15" y="258"/>
                      <a:pt x="15" y="258"/>
                      <a:pt x="15" y="258"/>
                    </a:cubicBezTo>
                    <a:cubicBezTo>
                      <a:pt x="15" y="260"/>
                      <a:pt x="15" y="261"/>
                      <a:pt x="14" y="261"/>
                    </a:cubicBezTo>
                    <a:cubicBezTo>
                      <a:pt x="14" y="261"/>
                      <a:pt x="14" y="261"/>
                      <a:pt x="14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2" y="261"/>
                      <a:pt x="11" y="261"/>
                      <a:pt x="11" y="260"/>
                    </a:cubicBezTo>
                    <a:close/>
                    <a:moveTo>
                      <a:pt x="379" y="255"/>
                    </a:moveTo>
                    <a:cubicBezTo>
                      <a:pt x="378" y="254"/>
                      <a:pt x="377" y="253"/>
                      <a:pt x="377" y="252"/>
                    </a:cubicBezTo>
                    <a:cubicBezTo>
                      <a:pt x="377" y="252"/>
                      <a:pt x="377" y="252"/>
                      <a:pt x="377" y="252"/>
                    </a:cubicBezTo>
                    <a:cubicBezTo>
                      <a:pt x="378" y="251"/>
                      <a:pt x="379" y="250"/>
                      <a:pt x="380" y="251"/>
                    </a:cubicBezTo>
                    <a:cubicBezTo>
                      <a:pt x="380" y="251"/>
                      <a:pt x="380" y="251"/>
                      <a:pt x="380" y="251"/>
                    </a:cubicBezTo>
                    <a:cubicBezTo>
                      <a:pt x="381" y="251"/>
                      <a:pt x="382" y="252"/>
                      <a:pt x="381" y="253"/>
                    </a:cubicBezTo>
                    <a:cubicBezTo>
                      <a:pt x="381" y="253"/>
                      <a:pt x="381" y="253"/>
                      <a:pt x="381" y="253"/>
                    </a:cubicBezTo>
                    <a:cubicBezTo>
                      <a:pt x="381" y="254"/>
                      <a:pt x="380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lose/>
                    <a:moveTo>
                      <a:pt x="9" y="253"/>
                    </a:moveTo>
                    <a:cubicBezTo>
                      <a:pt x="9" y="253"/>
                      <a:pt x="9" y="253"/>
                      <a:pt x="9" y="253"/>
                    </a:cubicBezTo>
                    <a:cubicBezTo>
                      <a:pt x="9" y="253"/>
                      <a:pt x="9" y="253"/>
                      <a:pt x="9" y="253"/>
                    </a:cubicBezTo>
                    <a:cubicBezTo>
                      <a:pt x="8" y="252"/>
                      <a:pt x="9" y="251"/>
                      <a:pt x="10" y="250"/>
                    </a:cubicBezTo>
                    <a:cubicBezTo>
                      <a:pt x="10" y="250"/>
                      <a:pt x="10" y="250"/>
                      <a:pt x="10" y="250"/>
                    </a:cubicBezTo>
                    <a:cubicBezTo>
                      <a:pt x="11" y="250"/>
                      <a:pt x="12" y="251"/>
                      <a:pt x="13" y="252"/>
                    </a:cubicBezTo>
                    <a:cubicBezTo>
                      <a:pt x="13" y="252"/>
                      <a:pt x="13" y="252"/>
                      <a:pt x="13" y="252"/>
                    </a:cubicBezTo>
                    <a:cubicBezTo>
                      <a:pt x="13" y="253"/>
                      <a:pt x="12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0" y="254"/>
                      <a:pt x="9" y="254"/>
                      <a:pt x="9" y="253"/>
                    </a:cubicBezTo>
                    <a:close/>
                    <a:moveTo>
                      <a:pt x="381" y="248"/>
                    </a:moveTo>
                    <a:cubicBezTo>
                      <a:pt x="380" y="247"/>
                      <a:pt x="379" y="246"/>
                      <a:pt x="379" y="245"/>
                    </a:cubicBezTo>
                    <a:cubicBezTo>
                      <a:pt x="379" y="245"/>
                      <a:pt x="379" y="245"/>
                      <a:pt x="379" y="245"/>
                    </a:cubicBezTo>
                    <a:cubicBezTo>
                      <a:pt x="380" y="244"/>
                      <a:pt x="381" y="243"/>
                      <a:pt x="382" y="244"/>
                    </a:cubicBezTo>
                    <a:cubicBezTo>
                      <a:pt x="382" y="244"/>
                      <a:pt x="382" y="244"/>
                      <a:pt x="382" y="244"/>
                    </a:cubicBezTo>
                    <a:cubicBezTo>
                      <a:pt x="383" y="244"/>
                      <a:pt x="384" y="245"/>
                      <a:pt x="384" y="246"/>
                    </a:cubicBezTo>
                    <a:cubicBezTo>
                      <a:pt x="384" y="246"/>
                      <a:pt x="384" y="246"/>
                      <a:pt x="384" y="246"/>
                    </a:cubicBezTo>
                    <a:cubicBezTo>
                      <a:pt x="383" y="247"/>
                      <a:pt x="382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lose/>
                    <a:moveTo>
                      <a:pt x="7" y="246"/>
                    </a:moveTo>
                    <a:cubicBezTo>
                      <a:pt x="6" y="245"/>
                      <a:pt x="7" y="244"/>
                      <a:pt x="8" y="243"/>
                    </a:cubicBezTo>
                    <a:cubicBezTo>
                      <a:pt x="8" y="243"/>
                      <a:pt x="8" y="243"/>
                      <a:pt x="8" y="243"/>
                    </a:cubicBezTo>
                    <a:cubicBezTo>
                      <a:pt x="9" y="243"/>
                      <a:pt x="10" y="244"/>
                      <a:pt x="11" y="245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1" y="246"/>
                      <a:pt x="10" y="247"/>
                      <a:pt x="9" y="247"/>
                    </a:cubicBezTo>
                    <a:cubicBezTo>
                      <a:pt x="9" y="247"/>
                      <a:pt x="9" y="247"/>
                      <a:pt x="9" y="247"/>
                    </a:cubicBezTo>
                    <a:cubicBezTo>
                      <a:pt x="9" y="247"/>
                      <a:pt x="9" y="248"/>
                      <a:pt x="9" y="248"/>
                    </a:cubicBezTo>
                    <a:cubicBezTo>
                      <a:pt x="9" y="248"/>
                      <a:pt x="9" y="248"/>
                      <a:pt x="9" y="248"/>
                    </a:cubicBezTo>
                    <a:cubicBezTo>
                      <a:pt x="8" y="248"/>
                      <a:pt x="7" y="247"/>
                      <a:pt x="7" y="246"/>
                    </a:cubicBezTo>
                    <a:close/>
                    <a:moveTo>
                      <a:pt x="383" y="241"/>
                    </a:moveTo>
                    <a:cubicBezTo>
                      <a:pt x="382" y="241"/>
                      <a:pt x="381" y="239"/>
                      <a:pt x="381" y="238"/>
                    </a:cubicBezTo>
                    <a:cubicBezTo>
                      <a:pt x="381" y="238"/>
                      <a:pt x="381" y="238"/>
                      <a:pt x="381" y="238"/>
                    </a:cubicBezTo>
                    <a:cubicBezTo>
                      <a:pt x="381" y="237"/>
                      <a:pt x="383" y="236"/>
                      <a:pt x="384" y="237"/>
                    </a:cubicBezTo>
                    <a:cubicBezTo>
                      <a:pt x="384" y="237"/>
                      <a:pt x="384" y="237"/>
                      <a:pt x="384" y="237"/>
                    </a:cubicBezTo>
                    <a:cubicBezTo>
                      <a:pt x="385" y="237"/>
                      <a:pt x="386" y="238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40"/>
                      <a:pt x="384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lose/>
                    <a:moveTo>
                      <a:pt x="5" y="239"/>
                    </a:moveTo>
                    <a:cubicBezTo>
                      <a:pt x="5" y="238"/>
                      <a:pt x="5" y="237"/>
                      <a:pt x="6" y="236"/>
                    </a:cubicBezTo>
                    <a:cubicBezTo>
                      <a:pt x="6" y="236"/>
                      <a:pt x="6" y="236"/>
                      <a:pt x="6" y="236"/>
                    </a:cubicBezTo>
                    <a:cubicBezTo>
                      <a:pt x="8" y="236"/>
                      <a:pt x="9" y="237"/>
                      <a:pt x="9" y="238"/>
                    </a:cubicBezTo>
                    <a:cubicBezTo>
                      <a:pt x="9" y="238"/>
                      <a:pt x="9" y="238"/>
                      <a:pt x="9" y="238"/>
                    </a:cubicBezTo>
                    <a:cubicBezTo>
                      <a:pt x="9" y="239"/>
                      <a:pt x="8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6" y="240"/>
                      <a:pt x="5" y="240"/>
                      <a:pt x="5" y="239"/>
                    </a:cubicBezTo>
                    <a:close/>
                    <a:moveTo>
                      <a:pt x="384" y="234"/>
                    </a:moveTo>
                    <a:cubicBezTo>
                      <a:pt x="383" y="234"/>
                      <a:pt x="382" y="232"/>
                      <a:pt x="383" y="231"/>
                    </a:cubicBezTo>
                    <a:cubicBezTo>
                      <a:pt x="383" y="231"/>
                      <a:pt x="383" y="231"/>
                      <a:pt x="383" y="231"/>
                    </a:cubicBezTo>
                    <a:cubicBezTo>
                      <a:pt x="383" y="230"/>
                      <a:pt x="384" y="229"/>
                      <a:pt x="385" y="230"/>
                    </a:cubicBezTo>
                    <a:cubicBezTo>
                      <a:pt x="385" y="230"/>
                      <a:pt x="385" y="230"/>
                      <a:pt x="385" y="230"/>
                    </a:cubicBezTo>
                    <a:cubicBezTo>
                      <a:pt x="386" y="230"/>
                      <a:pt x="387" y="231"/>
                      <a:pt x="387" y="232"/>
                    </a:cubicBezTo>
                    <a:cubicBezTo>
                      <a:pt x="387" y="232"/>
                      <a:pt x="387" y="232"/>
                      <a:pt x="387" y="232"/>
                    </a:cubicBezTo>
                    <a:cubicBezTo>
                      <a:pt x="387" y="233"/>
                      <a:pt x="386" y="234"/>
                      <a:pt x="385" y="234"/>
                    </a:cubicBezTo>
                    <a:cubicBezTo>
                      <a:pt x="385" y="234"/>
                      <a:pt x="385" y="234"/>
                      <a:pt x="385" y="234"/>
                    </a:cubicBezTo>
                    <a:cubicBezTo>
                      <a:pt x="385" y="234"/>
                      <a:pt x="384" y="234"/>
                      <a:pt x="384" y="234"/>
                    </a:cubicBezTo>
                    <a:close/>
                    <a:moveTo>
                      <a:pt x="3" y="232"/>
                    </a:moveTo>
                    <a:cubicBezTo>
                      <a:pt x="3" y="231"/>
                      <a:pt x="4" y="229"/>
                      <a:pt x="5" y="229"/>
                    </a:cubicBezTo>
                    <a:cubicBezTo>
                      <a:pt x="5" y="229"/>
                      <a:pt x="5" y="229"/>
                      <a:pt x="5" y="229"/>
                    </a:cubicBezTo>
                    <a:cubicBezTo>
                      <a:pt x="6" y="229"/>
                      <a:pt x="7" y="230"/>
                      <a:pt x="7" y="231"/>
                    </a:cubicBezTo>
                    <a:cubicBezTo>
                      <a:pt x="7" y="231"/>
                      <a:pt x="7" y="231"/>
                      <a:pt x="7" y="231"/>
                    </a:cubicBezTo>
                    <a:cubicBezTo>
                      <a:pt x="8" y="232"/>
                      <a:pt x="7" y="233"/>
                      <a:pt x="6" y="233"/>
                    </a:cubicBezTo>
                    <a:cubicBezTo>
                      <a:pt x="6" y="233"/>
                      <a:pt x="6" y="233"/>
                      <a:pt x="6" y="233"/>
                    </a:cubicBezTo>
                    <a:cubicBezTo>
                      <a:pt x="6" y="233"/>
                      <a:pt x="6" y="233"/>
                      <a:pt x="5" y="233"/>
                    </a:cubicBezTo>
                    <a:cubicBezTo>
                      <a:pt x="5" y="233"/>
                      <a:pt x="5" y="233"/>
                      <a:pt x="5" y="233"/>
                    </a:cubicBezTo>
                    <a:cubicBezTo>
                      <a:pt x="4" y="233"/>
                      <a:pt x="3" y="233"/>
                      <a:pt x="3" y="232"/>
                    </a:cubicBezTo>
                    <a:close/>
                    <a:moveTo>
                      <a:pt x="386" y="227"/>
                    </a:moveTo>
                    <a:cubicBezTo>
                      <a:pt x="384" y="226"/>
                      <a:pt x="384" y="225"/>
                      <a:pt x="384" y="224"/>
                    </a:cubicBezTo>
                    <a:cubicBezTo>
                      <a:pt x="384" y="224"/>
                      <a:pt x="384" y="224"/>
                      <a:pt x="384" y="224"/>
                    </a:cubicBezTo>
                    <a:cubicBezTo>
                      <a:pt x="384" y="223"/>
                      <a:pt x="385" y="222"/>
                      <a:pt x="386" y="222"/>
                    </a:cubicBezTo>
                    <a:cubicBezTo>
                      <a:pt x="386" y="222"/>
                      <a:pt x="386" y="222"/>
                      <a:pt x="386" y="222"/>
                    </a:cubicBezTo>
                    <a:cubicBezTo>
                      <a:pt x="387" y="223"/>
                      <a:pt x="388" y="224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6"/>
                      <a:pt x="387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lose/>
                    <a:moveTo>
                      <a:pt x="2" y="225"/>
                    </a:moveTo>
                    <a:cubicBezTo>
                      <a:pt x="2" y="223"/>
                      <a:pt x="3" y="222"/>
                      <a:pt x="4" y="222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5" y="222"/>
                      <a:pt x="6" y="223"/>
                      <a:pt x="6" y="224"/>
                    </a:cubicBezTo>
                    <a:cubicBezTo>
                      <a:pt x="6" y="224"/>
                      <a:pt x="6" y="224"/>
                      <a:pt x="6" y="224"/>
                    </a:cubicBezTo>
                    <a:cubicBezTo>
                      <a:pt x="6" y="225"/>
                      <a:pt x="6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3" y="226"/>
                      <a:pt x="2" y="226"/>
                      <a:pt x="2" y="225"/>
                    </a:cubicBezTo>
                    <a:close/>
                    <a:moveTo>
                      <a:pt x="387" y="219"/>
                    </a:moveTo>
                    <a:cubicBezTo>
                      <a:pt x="385" y="219"/>
                      <a:pt x="385" y="218"/>
                      <a:pt x="385" y="217"/>
                    </a:cubicBezTo>
                    <a:cubicBezTo>
                      <a:pt x="385" y="217"/>
                      <a:pt x="385" y="217"/>
                      <a:pt x="385" y="217"/>
                    </a:cubicBezTo>
                    <a:cubicBezTo>
                      <a:pt x="385" y="216"/>
                      <a:pt x="386" y="215"/>
                      <a:pt x="387" y="215"/>
                    </a:cubicBezTo>
                    <a:cubicBezTo>
                      <a:pt x="387" y="215"/>
                      <a:pt x="387" y="215"/>
                      <a:pt x="387" y="215"/>
                    </a:cubicBezTo>
                    <a:cubicBezTo>
                      <a:pt x="388" y="215"/>
                      <a:pt x="389" y="216"/>
                      <a:pt x="389" y="218"/>
                    </a:cubicBezTo>
                    <a:cubicBezTo>
                      <a:pt x="389" y="218"/>
                      <a:pt x="389" y="218"/>
                      <a:pt x="389" y="218"/>
                    </a:cubicBezTo>
                    <a:cubicBezTo>
                      <a:pt x="389" y="219"/>
                      <a:pt x="388" y="220"/>
                      <a:pt x="387" y="220"/>
                    </a:cubicBezTo>
                    <a:cubicBezTo>
                      <a:pt x="387" y="220"/>
                      <a:pt x="387" y="220"/>
                      <a:pt x="387" y="220"/>
                    </a:cubicBezTo>
                    <a:cubicBezTo>
                      <a:pt x="387" y="220"/>
                      <a:pt x="387" y="220"/>
                      <a:pt x="387" y="219"/>
                    </a:cubicBezTo>
                    <a:close/>
                    <a:moveTo>
                      <a:pt x="1" y="217"/>
                    </a:moveTo>
                    <a:cubicBezTo>
                      <a:pt x="1" y="216"/>
                      <a:pt x="2" y="215"/>
                      <a:pt x="3" y="215"/>
                    </a:cubicBezTo>
                    <a:cubicBezTo>
                      <a:pt x="3" y="215"/>
                      <a:pt x="3" y="215"/>
                      <a:pt x="3" y="215"/>
                    </a:cubicBezTo>
                    <a:cubicBezTo>
                      <a:pt x="4" y="215"/>
                      <a:pt x="5" y="216"/>
                      <a:pt x="5" y="217"/>
                    </a:cubicBezTo>
                    <a:cubicBezTo>
                      <a:pt x="5" y="217"/>
                      <a:pt x="5" y="217"/>
                      <a:pt x="5" y="217"/>
                    </a:cubicBezTo>
                    <a:cubicBezTo>
                      <a:pt x="5" y="218"/>
                      <a:pt x="5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2" y="219"/>
                      <a:pt x="1" y="218"/>
                      <a:pt x="1" y="217"/>
                    </a:cubicBezTo>
                    <a:close/>
                    <a:moveTo>
                      <a:pt x="387" y="212"/>
                    </a:moveTo>
                    <a:cubicBezTo>
                      <a:pt x="386" y="212"/>
                      <a:pt x="385" y="211"/>
                      <a:pt x="385" y="210"/>
                    </a:cubicBezTo>
                    <a:cubicBezTo>
                      <a:pt x="385" y="210"/>
                      <a:pt x="385" y="210"/>
                      <a:pt x="385" y="210"/>
                    </a:cubicBezTo>
                    <a:cubicBezTo>
                      <a:pt x="386" y="209"/>
                      <a:pt x="387" y="208"/>
                      <a:pt x="388" y="208"/>
                    </a:cubicBezTo>
                    <a:cubicBezTo>
                      <a:pt x="388" y="208"/>
                      <a:pt x="388" y="208"/>
                      <a:pt x="388" y="208"/>
                    </a:cubicBezTo>
                    <a:cubicBezTo>
                      <a:pt x="389" y="208"/>
                      <a:pt x="390" y="209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1"/>
                      <a:pt x="389" y="212"/>
                      <a:pt x="388" y="212"/>
                    </a:cubicBezTo>
                    <a:cubicBezTo>
                      <a:pt x="388" y="212"/>
                      <a:pt x="388" y="212"/>
                      <a:pt x="388" y="212"/>
                    </a:cubicBezTo>
                    <a:cubicBezTo>
                      <a:pt x="387" y="212"/>
                      <a:pt x="387" y="212"/>
                      <a:pt x="387" y="212"/>
                    </a:cubicBezTo>
                    <a:close/>
                    <a:moveTo>
                      <a:pt x="0" y="210"/>
                    </a:moveTo>
                    <a:cubicBezTo>
                      <a:pt x="0" y="209"/>
                      <a:pt x="1" y="208"/>
                      <a:pt x="2" y="208"/>
                    </a:cubicBezTo>
                    <a:cubicBezTo>
                      <a:pt x="2" y="208"/>
                      <a:pt x="2" y="208"/>
                      <a:pt x="2" y="208"/>
                    </a:cubicBezTo>
                    <a:cubicBezTo>
                      <a:pt x="4" y="208"/>
                      <a:pt x="5" y="209"/>
                      <a:pt x="5" y="210"/>
                    </a:cubicBezTo>
                    <a:cubicBezTo>
                      <a:pt x="5" y="210"/>
                      <a:pt x="5" y="210"/>
                      <a:pt x="5" y="210"/>
                    </a:cubicBezTo>
                    <a:cubicBezTo>
                      <a:pt x="5" y="211"/>
                      <a:pt x="4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1" y="212"/>
                      <a:pt x="1" y="211"/>
                      <a:pt x="0" y="210"/>
                    </a:cubicBezTo>
                    <a:close/>
                    <a:moveTo>
                      <a:pt x="388" y="205"/>
                    </a:moveTo>
                    <a:cubicBezTo>
                      <a:pt x="387" y="205"/>
                      <a:pt x="386" y="204"/>
                      <a:pt x="386" y="203"/>
                    </a:cubicBezTo>
                    <a:cubicBezTo>
                      <a:pt x="386" y="203"/>
                      <a:pt x="386" y="203"/>
                      <a:pt x="386" y="203"/>
                    </a:cubicBezTo>
                    <a:cubicBezTo>
                      <a:pt x="386" y="202"/>
                      <a:pt x="387" y="201"/>
                      <a:pt x="388" y="201"/>
                    </a:cubicBezTo>
                    <a:cubicBezTo>
                      <a:pt x="388" y="201"/>
                      <a:pt x="388" y="201"/>
                      <a:pt x="388" y="201"/>
                    </a:cubicBezTo>
                    <a:cubicBezTo>
                      <a:pt x="389" y="201"/>
                      <a:pt x="390" y="202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4"/>
                      <a:pt x="389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lose/>
                    <a:moveTo>
                      <a:pt x="0" y="203"/>
                    </a:moveTo>
                    <a:cubicBezTo>
                      <a:pt x="0" y="202"/>
                      <a:pt x="1" y="201"/>
                      <a:pt x="2" y="201"/>
                    </a:cubicBezTo>
                    <a:cubicBezTo>
                      <a:pt x="2" y="201"/>
                      <a:pt x="2" y="201"/>
                      <a:pt x="2" y="201"/>
                    </a:cubicBezTo>
                    <a:cubicBezTo>
                      <a:pt x="3" y="200"/>
                      <a:pt x="4" y="201"/>
                      <a:pt x="4" y="203"/>
                    </a:cubicBezTo>
                    <a:cubicBezTo>
                      <a:pt x="4" y="203"/>
                      <a:pt x="4" y="203"/>
                      <a:pt x="4" y="203"/>
                    </a:cubicBezTo>
                    <a:cubicBezTo>
                      <a:pt x="4" y="204"/>
                      <a:pt x="3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1" y="205"/>
                      <a:pt x="0" y="204"/>
                      <a:pt x="0" y="203"/>
                    </a:cubicBezTo>
                    <a:close/>
                    <a:moveTo>
                      <a:pt x="388" y="198"/>
                    </a:moveTo>
                    <a:cubicBezTo>
                      <a:pt x="387" y="198"/>
                      <a:pt x="386" y="197"/>
                      <a:pt x="386" y="196"/>
                    </a:cubicBezTo>
                    <a:cubicBezTo>
                      <a:pt x="386" y="196"/>
                      <a:pt x="386" y="196"/>
                      <a:pt x="386" y="196"/>
                    </a:cubicBezTo>
                    <a:cubicBezTo>
                      <a:pt x="386" y="195"/>
                      <a:pt x="387" y="194"/>
                      <a:pt x="388" y="194"/>
                    </a:cubicBezTo>
                    <a:cubicBezTo>
                      <a:pt x="388" y="194"/>
                      <a:pt x="388" y="194"/>
                      <a:pt x="388" y="194"/>
                    </a:cubicBezTo>
                    <a:cubicBezTo>
                      <a:pt x="389" y="194"/>
                      <a:pt x="390" y="195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7"/>
                      <a:pt x="389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lose/>
                    <a:moveTo>
                      <a:pt x="2" y="198"/>
                    </a:moveTo>
                    <a:cubicBezTo>
                      <a:pt x="1" y="198"/>
                      <a:pt x="0" y="197"/>
                      <a:pt x="0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94"/>
                      <a:pt x="1" y="193"/>
                      <a:pt x="2" y="193"/>
                    </a:cubicBezTo>
                    <a:cubicBezTo>
                      <a:pt x="2" y="193"/>
                      <a:pt x="2" y="193"/>
                      <a:pt x="2" y="193"/>
                    </a:cubicBezTo>
                    <a:cubicBezTo>
                      <a:pt x="3" y="193"/>
                      <a:pt x="4" y="194"/>
                      <a:pt x="4" y="195"/>
                    </a:cubicBezTo>
                    <a:cubicBezTo>
                      <a:pt x="4" y="195"/>
                      <a:pt x="4" y="195"/>
                      <a:pt x="4" y="195"/>
                    </a:cubicBezTo>
                    <a:cubicBezTo>
                      <a:pt x="4" y="197"/>
                      <a:pt x="3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lose/>
                    <a:moveTo>
                      <a:pt x="390" y="196"/>
                    </a:move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lose/>
                    <a:moveTo>
                      <a:pt x="386" y="189"/>
                    </a:moveTo>
                    <a:cubicBezTo>
                      <a:pt x="386" y="187"/>
                      <a:pt x="387" y="186"/>
                      <a:pt x="388" y="186"/>
                    </a:cubicBezTo>
                    <a:cubicBezTo>
                      <a:pt x="388" y="186"/>
                      <a:pt x="388" y="186"/>
                      <a:pt x="388" y="186"/>
                    </a:cubicBezTo>
                    <a:cubicBezTo>
                      <a:pt x="389" y="186"/>
                      <a:pt x="390" y="187"/>
                      <a:pt x="390" y="188"/>
                    </a:cubicBezTo>
                    <a:cubicBezTo>
                      <a:pt x="390" y="188"/>
                      <a:pt x="390" y="188"/>
                      <a:pt x="390" y="188"/>
                    </a:cubicBezTo>
                    <a:cubicBezTo>
                      <a:pt x="390" y="190"/>
                      <a:pt x="389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7" y="191"/>
                      <a:pt x="386" y="190"/>
                      <a:pt x="386" y="189"/>
                    </a:cubicBezTo>
                    <a:close/>
                    <a:moveTo>
                      <a:pt x="2" y="190"/>
                    </a:moveTo>
                    <a:cubicBezTo>
                      <a:pt x="1" y="190"/>
                      <a:pt x="0" y="189"/>
                      <a:pt x="0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87"/>
                      <a:pt x="1" y="186"/>
                      <a:pt x="2" y="186"/>
                    </a:cubicBezTo>
                    <a:cubicBezTo>
                      <a:pt x="2" y="186"/>
                      <a:pt x="2" y="186"/>
                      <a:pt x="2" y="186"/>
                    </a:cubicBezTo>
                    <a:cubicBezTo>
                      <a:pt x="3" y="186"/>
                      <a:pt x="4" y="187"/>
                      <a:pt x="4" y="188"/>
                    </a:cubicBezTo>
                    <a:cubicBezTo>
                      <a:pt x="4" y="188"/>
                      <a:pt x="4" y="188"/>
                      <a:pt x="4" y="188"/>
                    </a:cubicBezTo>
                    <a:cubicBezTo>
                      <a:pt x="4" y="189"/>
                      <a:pt x="3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lose/>
                    <a:moveTo>
                      <a:pt x="385" y="181"/>
                    </a:moveTo>
                    <a:cubicBezTo>
                      <a:pt x="385" y="180"/>
                      <a:pt x="386" y="179"/>
                      <a:pt x="387" y="179"/>
                    </a:cubicBezTo>
                    <a:cubicBezTo>
                      <a:pt x="387" y="179"/>
                      <a:pt x="387" y="179"/>
                      <a:pt x="387" y="179"/>
                    </a:cubicBezTo>
                    <a:cubicBezTo>
                      <a:pt x="389" y="179"/>
                      <a:pt x="390" y="180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2"/>
                      <a:pt x="389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6" y="183"/>
                      <a:pt x="386" y="183"/>
                      <a:pt x="385" y="181"/>
                    </a:cubicBezTo>
                    <a:close/>
                    <a:moveTo>
                      <a:pt x="2" y="183"/>
                    </a:moveTo>
                    <a:cubicBezTo>
                      <a:pt x="1" y="183"/>
                      <a:pt x="0" y="182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1" y="180"/>
                      <a:pt x="2" y="179"/>
                      <a:pt x="3" y="179"/>
                    </a:cubicBezTo>
                    <a:cubicBezTo>
                      <a:pt x="3" y="179"/>
                      <a:pt x="3" y="179"/>
                      <a:pt x="3" y="179"/>
                    </a:cubicBezTo>
                    <a:cubicBezTo>
                      <a:pt x="4" y="179"/>
                      <a:pt x="5" y="180"/>
                      <a:pt x="5" y="181"/>
                    </a:cubicBezTo>
                    <a:cubicBezTo>
                      <a:pt x="5" y="181"/>
                      <a:pt x="5" y="181"/>
                      <a:pt x="5" y="181"/>
                    </a:cubicBezTo>
                    <a:cubicBezTo>
                      <a:pt x="5" y="182"/>
                      <a:pt x="4" y="183"/>
                      <a:pt x="3" y="183"/>
                    </a:cubicBezTo>
                    <a:cubicBezTo>
                      <a:pt x="3" y="183"/>
                      <a:pt x="3" y="183"/>
                      <a:pt x="3" y="183"/>
                    </a:cubicBezTo>
                    <a:cubicBezTo>
                      <a:pt x="3" y="183"/>
                      <a:pt x="2" y="183"/>
                      <a:pt x="2" y="183"/>
                    </a:cubicBezTo>
                    <a:close/>
                    <a:moveTo>
                      <a:pt x="385" y="174"/>
                    </a:moveTo>
                    <a:cubicBezTo>
                      <a:pt x="385" y="173"/>
                      <a:pt x="386" y="172"/>
                      <a:pt x="387" y="172"/>
                    </a:cubicBezTo>
                    <a:cubicBezTo>
                      <a:pt x="387" y="172"/>
                      <a:pt x="387" y="172"/>
                      <a:pt x="387" y="172"/>
                    </a:cubicBezTo>
                    <a:cubicBezTo>
                      <a:pt x="388" y="172"/>
                      <a:pt x="389" y="173"/>
                      <a:pt x="389" y="174"/>
                    </a:cubicBezTo>
                    <a:cubicBezTo>
                      <a:pt x="389" y="174"/>
                      <a:pt x="389" y="174"/>
                      <a:pt x="389" y="174"/>
                    </a:cubicBezTo>
                    <a:cubicBezTo>
                      <a:pt x="389" y="175"/>
                      <a:pt x="388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6" y="176"/>
                      <a:pt x="385" y="175"/>
                      <a:pt x="385" y="174"/>
                    </a:cubicBezTo>
                    <a:close/>
                    <a:moveTo>
                      <a:pt x="3" y="176"/>
                    </a:moveTo>
                    <a:cubicBezTo>
                      <a:pt x="2" y="176"/>
                      <a:pt x="1" y="175"/>
                      <a:pt x="1" y="174"/>
                    </a:cubicBezTo>
                    <a:cubicBezTo>
                      <a:pt x="1" y="174"/>
                      <a:pt x="1" y="174"/>
                      <a:pt x="1" y="174"/>
                    </a:cubicBezTo>
                    <a:cubicBezTo>
                      <a:pt x="1" y="172"/>
                      <a:pt x="2" y="172"/>
                      <a:pt x="3" y="172"/>
                    </a:cubicBezTo>
                    <a:cubicBezTo>
                      <a:pt x="3" y="172"/>
                      <a:pt x="3" y="172"/>
                      <a:pt x="3" y="172"/>
                    </a:cubicBezTo>
                    <a:cubicBezTo>
                      <a:pt x="5" y="172"/>
                      <a:pt x="5" y="173"/>
                      <a:pt x="5" y="174"/>
                    </a:cubicBezTo>
                    <a:cubicBezTo>
                      <a:pt x="5" y="174"/>
                      <a:pt x="5" y="174"/>
                      <a:pt x="5" y="174"/>
                    </a:cubicBezTo>
                    <a:cubicBezTo>
                      <a:pt x="5" y="175"/>
                      <a:pt x="4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lose/>
                    <a:moveTo>
                      <a:pt x="384" y="167"/>
                    </a:moveTo>
                    <a:cubicBezTo>
                      <a:pt x="384" y="166"/>
                      <a:pt x="385" y="165"/>
                      <a:pt x="386" y="165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5"/>
                      <a:pt x="388" y="166"/>
                      <a:pt x="388" y="167"/>
                    </a:cubicBezTo>
                    <a:cubicBezTo>
                      <a:pt x="388" y="167"/>
                      <a:pt x="388" y="167"/>
                      <a:pt x="388" y="167"/>
                    </a:cubicBezTo>
                    <a:cubicBezTo>
                      <a:pt x="388" y="168"/>
                      <a:pt x="387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5" y="169"/>
                      <a:pt x="384" y="168"/>
                      <a:pt x="384" y="167"/>
                    </a:cubicBezTo>
                    <a:close/>
                    <a:moveTo>
                      <a:pt x="4" y="169"/>
                    </a:moveTo>
                    <a:cubicBezTo>
                      <a:pt x="3" y="169"/>
                      <a:pt x="2" y="167"/>
                      <a:pt x="2" y="166"/>
                    </a:cubicBezTo>
                    <a:cubicBezTo>
                      <a:pt x="2" y="166"/>
                      <a:pt x="2" y="166"/>
                      <a:pt x="2" y="166"/>
                    </a:cubicBezTo>
                    <a:cubicBezTo>
                      <a:pt x="2" y="165"/>
                      <a:pt x="3" y="164"/>
                      <a:pt x="5" y="165"/>
                    </a:cubicBezTo>
                    <a:cubicBezTo>
                      <a:pt x="5" y="165"/>
                      <a:pt x="5" y="165"/>
                      <a:pt x="5" y="165"/>
                    </a:cubicBezTo>
                    <a:cubicBezTo>
                      <a:pt x="6" y="165"/>
                      <a:pt x="6" y="166"/>
                      <a:pt x="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8"/>
                      <a:pt x="5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lose/>
                    <a:moveTo>
                      <a:pt x="383" y="160"/>
                    </a:moveTo>
                    <a:cubicBezTo>
                      <a:pt x="383" y="160"/>
                      <a:pt x="383" y="160"/>
                      <a:pt x="383" y="160"/>
                    </a:cubicBezTo>
                    <a:cubicBezTo>
                      <a:pt x="383" y="159"/>
                      <a:pt x="383" y="158"/>
                      <a:pt x="384" y="158"/>
                    </a:cubicBezTo>
                    <a:cubicBezTo>
                      <a:pt x="384" y="158"/>
                      <a:pt x="384" y="158"/>
                      <a:pt x="384" y="158"/>
                    </a:cubicBezTo>
                    <a:cubicBezTo>
                      <a:pt x="386" y="158"/>
                      <a:pt x="387" y="158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61"/>
                      <a:pt x="386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4" y="162"/>
                      <a:pt x="383" y="161"/>
                      <a:pt x="383" y="160"/>
                    </a:cubicBezTo>
                    <a:close/>
                    <a:moveTo>
                      <a:pt x="5" y="162"/>
                    </a:moveTo>
                    <a:cubicBezTo>
                      <a:pt x="4" y="161"/>
                      <a:pt x="3" y="160"/>
                      <a:pt x="3" y="159"/>
                    </a:cubicBezTo>
                    <a:cubicBezTo>
                      <a:pt x="3" y="159"/>
                      <a:pt x="3" y="159"/>
                      <a:pt x="3" y="159"/>
                    </a:cubicBezTo>
                    <a:cubicBezTo>
                      <a:pt x="4" y="158"/>
                      <a:pt x="5" y="157"/>
                      <a:pt x="6" y="157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7" y="158"/>
                      <a:pt x="8" y="159"/>
                      <a:pt x="7" y="160"/>
                    </a:cubicBezTo>
                    <a:cubicBezTo>
                      <a:pt x="7" y="160"/>
                      <a:pt x="7" y="160"/>
                      <a:pt x="7" y="160"/>
                    </a:cubicBezTo>
                    <a:cubicBezTo>
                      <a:pt x="7" y="161"/>
                      <a:pt x="6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lose/>
                    <a:moveTo>
                      <a:pt x="381" y="153"/>
                    </a:moveTo>
                    <a:cubicBezTo>
                      <a:pt x="381" y="152"/>
                      <a:pt x="382" y="151"/>
                      <a:pt x="383" y="151"/>
                    </a:cubicBezTo>
                    <a:cubicBezTo>
                      <a:pt x="383" y="151"/>
                      <a:pt x="383" y="151"/>
                      <a:pt x="383" y="151"/>
                    </a:cubicBezTo>
                    <a:cubicBezTo>
                      <a:pt x="384" y="150"/>
                      <a:pt x="385" y="151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6" y="153"/>
                      <a:pt x="385" y="155"/>
                      <a:pt x="384" y="155"/>
                    </a:cubicBezTo>
                    <a:cubicBezTo>
                      <a:pt x="384" y="155"/>
                      <a:pt x="384" y="155"/>
                      <a:pt x="384" y="155"/>
                    </a:cubicBezTo>
                    <a:cubicBezTo>
                      <a:pt x="384" y="155"/>
                      <a:pt x="383" y="155"/>
                      <a:pt x="383" y="155"/>
                    </a:cubicBezTo>
                    <a:cubicBezTo>
                      <a:pt x="383" y="155"/>
                      <a:pt x="383" y="155"/>
                      <a:pt x="383" y="155"/>
                    </a:cubicBezTo>
                    <a:cubicBezTo>
                      <a:pt x="382" y="155"/>
                      <a:pt x="381" y="154"/>
                      <a:pt x="381" y="153"/>
                    </a:cubicBezTo>
                    <a:close/>
                    <a:moveTo>
                      <a:pt x="6" y="155"/>
                    </a:moveTo>
                    <a:cubicBezTo>
                      <a:pt x="5" y="154"/>
                      <a:pt x="5" y="153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1"/>
                      <a:pt x="6" y="150"/>
                      <a:pt x="7" y="150"/>
                    </a:cubicBezTo>
                    <a:cubicBezTo>
                      <a:pt x="7" y="150"/>
                      <a:pt x="7" y="150"/>
                      <a:pt x="7" y="150"/>
                    </a:cubicBezTo>
                    <a:cubicBezTo>
                      <a:pt x="8" y="151"/>
                      <a:pt x="9" y="152"/>
                      <a:pt x="9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9" y="154"/>
                      <a:pt x="8" y="155"/>
                      <a:pt x="7" y="155"/>
                    </a:cubicBezTo>
                    <a:cubicBezTo>
                      <a:pt x="7" y="155"/>
                      <a:pt x="7" y="155"/>
                      <a:pt x="7" y="155"/>
                    </a:cubicBezTo>
                    <a:cubicBezTo>
                      <a:pt x="7" y="155"/>
                      <a:pt x="7" y="155"/>
                      <a:pt x="6" y="155"/>
                    </a:cubicBezTo>
                    <a:close/>
                    <a:moveTo>
                      <a:pt x="380" y="146"/>
                    </a:moveTo>
                    <a:cubicBezTo>
                      <a:pt x="379" y="145"/>
                      <a:pt x="380" y="144"/>
                      <a:pt x="381" y="144"/>
                    </a:cubicBezTo>
                    <a:cubicBezTo>
                      <a:pt x="381" y="144"/>
                      <a:pt x="381" y="144"/>
                      <a:pt x="381" y="144"/>
                    </a:cubicBezTo>
                    <a:cubicBezTo>
                      <a:pt x="382" y="143"/>
                      <a:pt x="383" y="144"/>
                      <a:pt x="384" y="145"/>
                    </a:cubicBezTo>
                    <a:cubicBezTo>
                      <a:pt x="384" y="145"/>
                      <a:pt x="384" y="145"/>
                      <a:pt x="384" y="145"/>
                    </a:cubicBezTo>
                    <a:cubicBezTo>
                      <a:pt x="384" y="146"/>
                      <a:pt x="383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1" y="148"/>
                      <a:pt x="380" y="147"/>
                      <a:pt x="380" y="146"/>
                    </a:cubicBezTo>
                    <a:close/>
                    <a:moveTo>
                      <a:pt x="8" y="147"/>
                    </a:moveTo>
                    <a:cubicBezTo>
                      <a:pt x="7" y="147"/>
                      <a:pt x="6" y="146"/>
                      <a:pt x="7" y="145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7" y="144"/>
                      <a:pt x="8" y="143"/>
                      <a:pt x="9" y="143"/>
                    </a:cubicBezTo>
                    <a:cubicBezTo>
                      <a:pt x="9" y="143"/>
                      <a:pt x="9" y="143"/>
                      <a:pt x="9" y="143"/>
                    </a:cubicBezTo>
                    <a:cubicBezTo>
                      <a:pt x="10" y="144"/>
                      <a:pt x="11" y="145"/>
                      <a:pt x="11" y="146"/>
                    </a:cubicBezTo>
                    <a:cubicBezTo>
                      <a:pt x="11" y="146"/>
                      <a:pt x="11" y="146"/>
                      <a:pt x="11" y="146"/>
                    </a:cubicBezTo>
                    <a:cubicBezTo>
                      <a:pt x="10" y="147"/>
                      <a:pt x="10" y="148"/>
                      <a:pt x="9" y="148"/>
                    </a:cubicBezTo>
                    <a:cubicBezTo>
                      <a:pt x="9" y="148"/>
                      <a:pt x="9" y="148"/>
                      <a:pt x="9" y="148"/>
                    </a:cubicBezTo>
                    <a:cubicBezTo>
                      <a:pt x="8" y="148"/>
                      <a:pt x="8" y="148"/>
                      <a:pt x="8" y="147"/>
                    </a:cubicBezTo>
                    <a:close/>
                    <a:moveTo>
                      <a:pt x="378" y="139"/>
                    </a:moveTo>
                    <a:cubicBezTo>
                      <a:pt x="377" y="138"/>
                      <a:pt x="378" y="137"/>
                      <a:pt x="379" y="137"/>
                    </a:cubicBezTo>
                    <a:cubicBezTo>
                      <a:pt x="379" y="137"/>
                      <a:pt x="379" y="137"/>
                      <a:pt x="379" y="137"/>
                    </a:cubicBezTo>
                    <a:cubicBezTo>
                      <a:pt x="380" y="136"/>
                      <a:pt x="381" y="137"/>
                      <a:pt x="382" y="138"/>
                    </a:cubicBezTo>
                    <a:cubicBezTo>
                      <a:pt x="382" y="138"/>
                      <a:pt x="382" y="138"/>
                      <a:pt x="382" y="138"/>
                    </a:cubicBezTo>
                    <a:cubicBezTo>
                      <a:pt x="382" y="139"/>
                      <a:pt x="381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79" y="141"/>
                      <a:pt x="378" y="140"/>
                      <a:pt x="378" y="139"/>
                    </a:cubicBezTo>
                    <a:close/>
                    <a:moveTo>
                      <a:pt x="10" y="141"/>
                    </a:moveTo>
                    <a:cubicBezTo>
                      <a:pt x="9" y="140"/>
                      <a:pt x="8" y="139"/>
                      <a:pt x="9" y="138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9" y="137"/>
                      <a:pt x="10" y="136"/>
                      <a:pt x="11" y="136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2" y="137"/>
                      <a:pt x="13" y="138"/>
                      <a:pt x="13" y="139"/>
                    </a:cubicBezTo>
                    <a:cubicBezTo>
                      <a:pt x="13" y="139"/>
                      <a:pt x="13" y="139"/>
                      <a:pt x="13" y="139"/>
                    </a:cubicBezTo>
                    <a:cubicBezTo>
                      <a:pt x="12" y="140"/>
                      <a:pt x="12" y="141"/>
                      <a:pt x="11" y="141"/>
                    </a:cubicBezTo>
                    <a:cubicBezTo>
                      <a:pt x="11" y="141"/>
                      <a:pt x="11" y="141"/>
                      <a:pt x="11" y="141"/>
                    </a:cubicBezTo>
                    <a:cubicBezTo>
                      <a:pt x="10" y="141"/>
                      <a:pt x="10" y="141"/>
                      <a:pt x="10" y="141"/>
                    </a:cubicBezTo>
                    <a:close/>
                    <a:moveTo>
                      <a:pt x="375" y="133"/>
                    </a:moveTo>
                    <a:cubicBezTo>
                      <a:pt x="375" y="132"/>
                      <a:pt x="376" y="130"/>
                      <a:pt x="377" y="130"/>
                    </a:cubicBezTo>
                    <a:cubicBezTo>
                      <a:pt x="377" y="130"/>
                      <a:pt x="377" y="130"/>
                      <a:pt x="377" y="130"/>
                    </a:cubicBezTo>
                    <a:cubicBezTo>
                      <a:pt x="378" y="130"/>
                      <a:pt x="379" y="130"/>
                      <a:pt x="379" y="131"/>
                    </a:cubicBezTo>
                    <a:cubicBezTo>
                      <a:pt x="379" y="131"/>
                      <a:pt x="379" y="131"/>
                      <a:pt x="379" y="131"/>
                    </a:cubicBezTo>
                    <a:cubicBezTo>
                      <a:pt x="380" y="132"/>
                      <a:pt x="379" y="134"/>
                      <a:pt x="378" y="134"/>
                    </a:cubicBezTo>
                    <a:cubicBezTo>
                      <a:pt x="378" y="134"/>
                      <a:pt x="378" y="134"/>
                      <a:pt x="378" y="134"/>
                    </a:cubicBezTo>
                    <a:cubicBezTo>
                      <a:pt x="378" y="134"/>
                      <a:pt x="378" y="134"/>
                      <a:pt x="377" y="134"/>
                    </a:cubicBezTo>
                    <a:cubicBezTo>
                      <a:pt x="377" y="134"/>
                      <a:pt x="377" y="134"/>
                      <a:pt x="377" y="134"/>
                    </a:cubicBezTo>
                    <a:cubicBezTo>
                      <a:pt x="376" y="134"/>
                      <a:pt x="376" y="134"/>
                      <a:pt x="375" y="133"/>
                    </a:cubicBezTo>
                    <a:close/>
                    <a:moveTo>
                      <a:pt x="12" y="134"/>
                    </a:moveTo>
                    <a:cubicBezTo>
                      <a:pt x="11" y="133"/>
                      <a:pt x="11" y="132"/>
                      <a:pt x="11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0"/>
                      <a:pt x="12" y="129"/>
                      <a:pt x="14" y="130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5" y="130"/>
                      <a:pt x="15" y="131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3"/>
                      <a:pt x="14" y="134"/>
                      <a:pt x="13" y="134"/>
                    </a:cubicBezTo>
                    <a:cubicBezTo>
                      <a:pt x="13" y="134"/>
                      <a:pt x="13" y="134"/>
                      <a:pt x="13" y="134"/>
                    </a:cubicBezTo>
                    <a:cubicBezTo>
                      <a:pt x="13" y="134"/>
                      <a:pt x="12" y="134"/>
                      <a:pt x="12" y="134"/>
                    </a:cubicBezTo>
                    <a:close/>
                    <a:moveTo>
                      <a:pt x="373" y="126"/>
                    </a:moveTo>
                    <a:cubicBezTo>
                      <a:pt x="372" y="125"/>
                      <a:pt x="373" y="124"/>
                      <a:pt x="374" y="123"/>
                    </a:cubicBezTo>
                    <a:cubicBezTo>
                      <a:pt x="374" y="123"/>
                      <a:pt x="374" y="123"/>
                      <a:pt x="374" y="123"/>
                    </a:cubicBezTo>
                    <a:cubicBezTo>
                      <a:pt x="375" y="123"/>
                      <a:pt x="376" y="123"/>
                      <a:pt x="377" y="124"/>
                    </a:cubicBezTo>
                    <a:cubicBezTo>
                      <a:pt x="377" y="124"/>
                      <a:pt x="377" y="124"/>
                      <a:pt x="377" y="124"/>
                    </a:cubicBezTo>
                    <a:cubicBezTo>
                      <a:pt x="377" y="126"/>
                      <a:pt x="377" y="127"/>
                      <a:pt x="376" y="127"/>
                    </a:cubicBezTo>
                    <a:cubicBezTo>
                      <a:pt x="376" y="127"/>
                      <a:pt x="376" y="127"/>
                      <a:pt x="376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4" y="127"/>
                      <a:pt x="373" y="127"/>
                      <a:pt x="373" y="126"/>
                    </a:cubicBezTo>
                    <a:close/>
                    <a:moveTo>
                      <a:pt x="15" y="127"/>
                    </a:moveTo>
                    <a:cubicBezTo>
                      <a:pt x="14" y="126"/>
                      <a:pt x="13" y="125"/>
                      <a:pt x="13" y="124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14" y="123"/>
                      <a:pt x="15" y="122"/>
                      <a:pt x="16" y="123"/>
                    </a:cubicBezTo>
                    <a:cubicBezTo>
                      <a:pt x="16" y="123"/>
                      <a:pt x="16" y="123"/>
                      <a:pt x="16" y="123"/>
                    </a:cubicBezTo>
                    <a:cubicBezTo>
                      <a:pt x="17" y="123"/>
                      <a:pt x="18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6"/>
                      <a:pt x="16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lose/>
                    <a:moveTo>
                      <a:pt x="370" y="119"/>
                    </a:moveTo>
                    <a:cubicBezTo>
                      <a:pt x="370" y="118"/>
                      <a:pt x="370" y="117"/>
                      <a:pt x="371" y="117"/>
                    </a:cubicBezTo>
                    <a:cubicBezTo>
                      <a:pt x="371" y="117"/>
                      <a:pt x="371" y="117"/>
                      <a:pt x="371" y="117"/>
                    </a:cubicBezTo>
                    <a:cubicBezTo>
                      <a:pt x="372" y="116"/>
                      <a:pt x="374" y="117"/>
                      <a:pt x="374" y="118"/>
                    </a:cubicBezTo>
                    <a:cubicBezTo>
                      <a:pt x="374" y="118"/>
                      <a:pt x="374" y="118"/>
                      <a:pt x="374" y="118"/>
                    </a:cubicBezTo>
                    <a:cubicBezTo>
                      <a:pt x="375" y="119"/>
                      <a:pt x="374" y="120"/>
                      <a:pt x="373" y="121"/>
                    </a:cubicBezTo>
                    <a:cubicBezTo>
                      <a:pt x="373" y="121"/>
                      <a:pt x="373" y="121"/>
                      <a:pt x="373" y="121"/>
                    </a:cubicBezTo>
                    <a:cubicBezTo>
                      <a:pt x="373" y="121"/>
                      <a:pt x="372" y="121"/>
                      <a:pt x="372" y="121"/>
                    </a:cubicBezTo>
                    <a:cubicBezTo>
                      <a:pt x="372" y="121"/>
                      <a:pt x="372" y="121"/>
                      <a:pt x="372" y="121"/>
                    </a:cubicBezTo>
                    <a:cubicBezTo>
                      <a:pt x="371" y="121"/>
                      <a:pt x="371" y="120"/>
                      <a:pt x="370" y="119"/>
                    </a:cubicBezTo>
                    <a:close/>
                    <a:moveTo>
                      <a:pt x="17" y="120"/>
                    </a:moveTo>
                    <a:cubicBezTo>
                      <a:pt x="16" y="120"/>
                      <a:pt x="16" y="118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7" y="116"/>
                      <a:pt x="18" y="116"/>
                      <a:pt x="19" y="116"/>
                    </a:cubicBezTo>
                    <a:cubicBezTo>
                      <a:pt x="19" y="116"/>
                      <a:pt x="19" y="116"/>
                      <a:pt x="19" y="116"/>
                    </a:cubicBezTo>
                    <a:cubicBezTo>
                      <a:pt x="20" y="117"/>
                      <a:pt x="21" y="118"/>
                      <a:pt x="20" y="119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20" y="120"/>
                      <a:pt x="19" y="120"/>
                      <a:pt x="18" y="120"/>
                    </a:cubicBezTo>
                    <a:cubicBezTo>
                      <a:pt x="18" y="120"/>
                      <a:pt x="18" y="120"/>
                      <a:pt x="18" y="120"/>
                    </a:cubicBezTo>
                    <a:cubicBezTo>
                      <a:pt x="18" y="120"/>
                      <a:pt x="18" y="120"/>
                      <a:pt x="17" y="120"/>
                    </a:cubicBezTo>
                    <a:close/>
                    <a:moveTo>
                      <a:pt x="367" y="113"/>
                    </a:moveTo>
                    <a:cubicBezTo>
                      <a:pt x="367" y="112"/>
                      <a:pt x="367" y="111"/>
                      <a:pt x="368" y="110"/>
                    </a:cubicBezTo>
                    <a:cubicBezTo>
                      <a:pt x="368" y="110"/>
                      <a:pt x="368" y="110"/>
                      <a:pt x="368" y="110"/>
                    </a:cubicBezTo>
                    <a:cubicBezTo>
                      <a:pt x="369" y="110"/>
                      <a:pt x="370" y="110"/>
                      <a:pt x="371" y="111"/>
                    </a:cubicBezTo>
                    <a:cubicBezTo>
                      <a:pt x="371" y="111"/>
                      <a:pt x="371" y="111"/>
                      <a:pt x="371" y="111"/>
                    </a:cubicBezTo>
                    <a:cubicBezTo>
                      <a:pt x="372" y="112"/>
                      <a:pt x="371" y="113"/>
                      <a:pt x="370" y="114"/>
                    </a:cubicBezTo>
                    <a:cubicBezTo>
                      <a:pt x="370" y="114"/>
                      <a:pt x="370" y="114"/>
                      <a:pt x="370" y="114"/>
                    </a:cubicBezTo>
                    <a:cubicBezTo>
                      <a:pt x="370" y="114"/>
                      <a:pt x="369" y="114"/>
                      <a:pt x="369" y="114"/>
                    </a:cubicBezTo>
                    <a:cubicBezTo>
                      <a:pt x="369" y="114"/>
                      <a:pt x="369" y="114"/>
                      <a:pt x="369" y="114"/>
                    </a:cubicBezTo>
                    <a:cubicBezTo>
                      <a:pt x="368" y="114"/>
                      <a:pt x="368" y="114"/>
                      <a:pt x="367" y="113"/>
                    </a:cubicBezTo>
                    <a:close/>
                    <a:moveTo>
                      <a:pt x="20" y="114"/>
                    </a:moveTo>
                    <a:cubicBezTo>
                      <a:pt x="19" y="113"/>
                      <a:pt x="19" y="112"/>
                      <a:pt x="19" y="111"/>
                    </a:cubicBezTo>
                    <a:cubicBezTo>
                      <a:pt x="19" y="111"/>
                      <a:pt x="19" y="111"/>
                      <a:pt x="19" y="111"/>
                    </a:cubicBezTo>
                    <a:cubicBezTo>
                      <a:pt x="20" y="110"/>
                      <a:pt x="21" y="109"/>
                      <a:pt x="22" y="110"/>
                    </a:cubicBezTo>
                    <a:cubicBezTo>
                      <a:pt x="22" y="110"/>
                      <a:pt x="22" y="110"/>
                      <a:pt x="22" y="110"/>
                    </a:cubicBezTo>
                    <a:cubicBezTo>
                      <a:pt x="23" y="110"/>
                      <a:pt x="24" y="111"/>
                      <a:pt x="23" y="113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3" y="113"/>
                      <a:pt x="22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0" y="114"/>
                    </a:cubicBezTo>
                    <a:close/>
                    <a:moveTo>
                      <a:pt x="364" y="107"/>
                    </a:moveTo>
                    <a:cubicBezTo>
                      <a:pt x="363" y="106"/>
                      <a:pt x="364" y="104"/>
                      <a:pt x="365" y="104"/>
                    </a:cubicBezTo>
                    <a:cubicBezTo>
                      <a:pt x="365" y="104"/>
                      <a:pt x="365" y="104"/>
                      <a:pt x="365" y="104"/>
                    </a:cubicBezTo>
                    <a:cubicBezTo>
                      <a:pt x="366" y="103"/>
                      <a:pt x="367" y="104"/>
                      <a:pt x="368" y="105"/>
                    </a:cubicBezTo>
                    <a:cubicBezTo>
                      <a:pt x="368" y="105"/>
                      <a:pt x="368" y="105"/>
                      <a:pt x="368" y="105"/>
                    </a:cubicBezTo>
                    <a:cubicBezTo>
                      <a:pt x="368" y="106"/>
                      <a:pt x="368" y="107"/>
                      <a:pt x="367" y="107"/>
                    </a:cubicBezTo>
                    <a:cubicBezTo>
                      <a:pt x="367" y="107"/>
                      <a:pt x="367" y="107"/>
                      <a:pt x="367" y="107"/>
                    </a:cubicBezTo>
                    <a:cubicBezTo>
                      <a:pt x="367" y="108"/>
                      <a:pt x="366" y="108"/>
                      <a:pt x="366" y="108"/>
                    </a:cubicBezTo>
                    <a:cubicBezTo>
                      <a:pt x="366" y="108"/>
                      <a:pt x="366" y="108"/>
                      <a:pt x="366" y="108"/>
                    </a:cubicBezTo>
                    <a:cubicBezTo>
                      <a:pt x="365" y="108"/>
                      <a:pt x="364" y="107"/>
                      <a:pt x="364" y="107"/>
                    </a:cubicBezTo>
                    <a:close/>
                    <a:moveTo>
                      <a:pt x="24" y="107"/>
                    </a:moveTo>
                    <a:cubicBezTo>
                      <a:pt x="22" y="106"/>
                      <a:pt x="22" y="105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3"/>
                      <a:pt x="24" y="103"/>
                      <a:pt x="26" y="103"/>
                    </a:cubicBezTo>
                    <a:cubicBezTo>
                      <a:pt x="26" y="103"/>
                      <a:pt x="26" y="103"/>
                      <a:pt x="26" y="103"/>
                    </a:cubicBezTo>
                    <a:cubicBezTo>
                      <a:pt x="27" y="104"/>
                      <a:pt x="27" y="105"/>
                      <a:pt x="26" y="106"/>
                    </a:cubicBezTo>
                    <a:cubicBezTo>
                      <a:pt x="26" y="106"/>
                      <a:pt x="26" y="106"/>
                      <a:pt x="26" y="106"/>
                    </a:cubicBezTo>
                    <a:cubicBezTo>
                      <a:pt x="26" y="107"/>
                      <a:pt x="25" y="107"/>
                      <a:pt x="25" y="107"/>
                    </a:cubicBezTo>
                    <a:cubicBezTo>
                      <a:pt x="25" y="107"/>
                      <a:pt x="25" y="107"/>
                      <a:pt x="25" y="107"/>
                    </a:cubicBezTo>
                    <a:cubicBezTo>
                      <a:pt x="24" y="107"/>
                      <a:pt x="24" y="107"/>
                      <a:pt x="24" y="107"/>
                    </a:cubicBezTo>
                    <a:close/>
                    <a:moveTo>
                      <a:pt x="361" y="100"/>
                    </a:moveTo>
                    <a:cubicBezTo>
                      <a:pt x="360" y="99"/>
                      <a:pt x="360" y="98"/>
                      <a:pt x="361" y="97"/>
                    </a:cubicBezTo>
                    <a:cubicBezTo>
                      <a:pt x="361" y="97"/>
                      <a:pt x="361" y="97"/>
                      <a:pt x="361" y="97"/>
                    </a:cubicBezTo>
                    <a:cubicBezTo>
                      <a:pt x="362" y="97"/>
                      <a:pt x="364" y="97"/>
                      <a:pt x="364" y="98"/>
                    </a:cubicBezTo>
                    <a:cubicBezTo>
                      <a:pt x="364" y="98"/>
                      <a:pt x="364" y="98"/>
                      <a:pt x="364" y="98"/>
                    </a:cubicBezTo>
                    <a:cubicBezTo>
                      <a:pt x="365" y="99"/>
                      <a:pt x="364" y="101"/>
                      <a:pt x="363" y="101"/>
                    </a:cubicBezTo>
                    <a:cubicBezTo>
                      <a:pt x="363" y="101"/>
                      <a:pt x="363" y="101"/>
                      <a:pt x="363" y="101"/>
                    </a:cubicBezTo>
                    <a:cubicBezTo>
                      <a:pt x="363" y="101"/>
                      <a:pt x="363" y="101"/>
                      <a:pt x="362" y="101"/>
                    </a:cubicBezTo>
                    <a:cubicBezTo>
                      <a:pt x="362" y="101"/>
                      <a:pt x="362" y="101"/>
                      <a:pt x="362" y="101"/>
                    </a:cubicBezTo>
                    <a:cubicBezTo>
                      <a:pt x="362" y="101"/>
                      <a:pt x="361" y="101"/>
                      <a:pt x="361" y="100"/>
                    </a:cubicBezTo>
                    <a:close/>
                    <a:moveTo>
                      <a:pt x="27" y="101"/>
                    </a:moveTo>
                    <a:cubicBezTo>
                      <a:pt x="26" y="100"/>
                      <a:pt x="26" y="99"/>
                      <a:pt x="26" y="98"/>
                    </a:cubicBezTo>
                    <a:cubicBezTo>
                      <a:pt x="26" y="98"/>
                      <a:pt x="26" y="98"/>
                      <a:pt x="26" y="98"/>
                    </a:cubicBezTo>
                    <a:cubicBezTo>
                      <a:pt x="27" y="97"/>
                      <a:pt x="28" y="96"/>
                      <a:pt x="29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30" y="98"/>
                      <a:pt x="30" y="99"/>
                      <a:pt x="30" y="100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9" y="101"/>
                      <a:pt x="29" y="101"/>
                      <a:pt x="28" y="101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28" y="101"/>
                      <a:pt x="27" y="101"/>
                      <a:pt x="27" y="101"/>
                    </a:cubicBezTo>
                    <a:close/>
                    <a:moveTo>
                      <a:pt x="357" y="94"/>
                    </a:moveTo>
                    <a:cubicBezTo>
                      <a:pt x="357" y="94"/>
                      <a:pt x="357" y="94"/>
                      <a:pt x="357" y="94"/>
                    </a:cubicBezTo>
                    <a:cubicBezTo>
                      <a:pt x="356" y="93"/>
                      <a:pt x="357" y="92"/>
                      <a:pt x="358" y="91"/>
                    </a:cubicBezTo>
                    <a:cubicBezTo>
                      <a:pt x="358" y="91"/>
                      <a:pt x="358" y="91"/>
                      <a:pt x="358" y="91"/>
                    </a:cubicBezTo>
                    <a:cubicBezTo>
                      <a:pt x="359" y="91"/>
                      <a:pt x="360" y="91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1" y="93"/>
                      <a:pt x="361" y="94"/>
                      <a:pt x="360" y="95"/>
                    </a:cubicBezTo>
                    <a:cubicBezTo>
                      <a:pt x="360" y="95"/>
                      <a:pt x="360" y="95"/>
                      <a:pt x="360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8" y="95"/>
                      <a:pt x="357" y="95"/>
                      <a:pt x="357" y="94"/>
                    </a:cubicBezTo>
                    <a:close/>
                    <a:moveTo>
                      <a:pt x="31" y="94"/>
                    </a:moveTo>
                    <a:cubicBezTo>
                      <a:pt x="30" y="94"/>
                      <a:pt x="29" y="93"/>
                      <a:pt x="30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91"/>
                      <a:pt x="32" y="90"/>
                      <a:pt x="33" y="91"/>
                    </a:cubicBezTo>
                    <a:cubicBezTo>
                      <a:pt x="33" y="91"/>
                      <a:pt x="33" y="91"/>
                      <a:pt x="33" y="91"/>
                    </a:cubicBezTo>
                    <a:cubicBezTo>
                      <a:pt x="34" y="91"/>
                      <a:pt x="34" y="93"/>
                      <a:pt x="34" y="94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3" y="94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1" y="95"/>
                      <a:pt x="31" y="95"/>
                      <a:pt x="31" y="94"/>
                    </a:cubicBezTo>
                    <a:close/>
                    <a:moveTo>
                      <a:pt x="353" y="88"/>
                    </a:moveTo>
                    <a:cubicBezTo>
                      <a:pt x="353" y="88"/>
                      <a:pt x="353" y="88"/>
                      <a:pt x="353" y="88"/>
                    </a:cubicBezTo>
                    <a:cubicBezTo>
                      <a:pt x="352" y="87"/>
                      <a:pt x="353" y="86"/>
                      <a:pt x="353" y="85"/>
                    </a:cubicBezTo>
                    <a:cubicBezTo>
                      <a:pt x="353" y="85"/>
                      <a:pt x="353" y="85"/>
                      <a:pt x="353" y="85"/>
                    </a:cubicBezTo>
                    <a:cubicBezTo>
                      <a:pt x="354" y="85"/>
                      <a:pt x="356" y="85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7" y="87"/>
                      <a:pt x="357" y="88"/>
                      <a:pt x="356" y="89"/>
                    </a:cubicBezTo>
                    <a:cubicBezTo>
                      <a:pt x="356" y="89"/>
                      <a:pt x="356" y="89"/>
                      <a:pt x="356" y="89"/>
                    </a:cubicBezTo>
                    <a:cubicBezTo>
                      <a:pt x="356" y="89"/>
                      <a:pt x="355" y="89"/>
                      <a:pt x="355" y="89"/>
                    </a:cubicBezTo>
                    <a:cubicBezTo>
                      <a:pt x="355" y="89"/>
                      <a:pt x="355" y="89"/>
                      <a:pt x="355" y="89"/>
                    </a:cubicBezTo>
                    <a:cubicBezTo>
                      <a:pt x="354" y="89"/>
                      <a:pt x="353" y="89"/>
                      <a:pt x="353" y="88"/>
                    </a:cubicBezTo>
                    <a:close/>
                    <a:moveTo>
                      <a:pt x="35" y="88"/>
                    </a:moveTo>
                    <a:cubicBezTo>
                      <a:pt x="34" y="88"/>
                      <a:pt x="33" y="86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5" y="84"/>
                      <a:pt x="36" y="84"/>
                      <a:pt x="37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8" y="86"/>
                      <a:pt x="38" y="87"/>
                      <a:pt x="38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7" y="88"/>
                      <a:pt x="36" y="89"/>
                      <a:pt x="36" y="89"/>
                    </a:cubicBezTo>
                    <a:cubicBezTo>
                      <a:pt x="36" y="89"/>
                      <a:pt x="36" y="89"/>
                      <a:pt x="36" y="89"/>
                    </a:cubicBezTo>
                    <a:cubicBezTo>
                      <a:pt x="35" y="89"/>
                      <a:pt x="35" y="89"/>
                      <a:pt x="35" y="88"/>
                    </a:cubicBezTo>
                    <a:close/>
                    <a:moveTo>
                      <a:pt x="349" y="82"/>
                    </a:moveTo>
                    <a:cubicBezTo>
                      <a:pt x="348" y="82"/>
                      <a:pt x="348" y="80"/>
                      <a:pt x="349" y="79"/>
                    </a:cubicBezTo>
                    <a:cubicBezTo>
                      <a:pt x="349" y="79"/>
                      <a:pt x="349" y="79"/>
                      <a:pt x="349" y="79"/>
                    </a:cubicBezTo>
                    <a:cubicBezTo>
                      <a:pt x="350" y="79"/>
                      <a:pt x="352" y="79"/>
                      <a:pt x="352" y="80"/>
                    </a:cubicBezTo>
                    <a:cubicBezTo>
                      <a:pt x="352" y="80"/>
                      <a:pt x="352" y="80"/>
                      <a:pt x="352" y="80"/>
                    </a:cubicBezTo>
                    <a:cubicBezTo>
                      <a:pt x="353" y="81"/>
                      <a:pt x="353" y="82"/>
                      <a:pt x="352" y="83"/>
                    </a:cubicBezTo>
                    <a:cubicBezTo>
                      <a:pt x="352" y="83"/>
                      <a:pt x="352" y="83"/>
                      <a:pt x="352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0" y="83"/>
                      <a:pt x="349" y="83"/>
                      <a:pt x="349" y="82"/>
                    </a:cubicBezTo>
                    <a:close/>
                    <a:moveTo>
                      <a:pt x="39" y="82"/>
                    </a:moveTo>
                    <a:cubicBezTo>
                      <a:pt x="38" y="82"/>
                      <a:pt x="38" y="80"/>
                      <a:pt x="38" y="79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9" y="79"/>
                      <a:pt x="40" y="78"/>
                      <a:pt x="41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0"/>
                      <a:pt x="42" y="81"/>
                      <a:pt x="42" y="82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1" y="83"/>
                      <a:pt x="41" y="83"/>
                      <a:pt x="40" y="83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40" y="83"/>
                      <a:pt x="39" y="83"/>
                      <a:pt x="39" y="82"/>
                    </a:cubicBezTo>
                    <a:close/>
                    <a:moveTo>
                      <a:pt x="344" y="77"/>
                    </a:moveTo>
                    <a:cubicBezTo>
                      <a:pt x="344" y="76"/>
                      <a:pt x="344" y="75"/>
                      <a:pt x="345" y="74"/>
                    </a:cubicBezTo>
                    <a:cubicBezTo>
                      <a:pt x="345" y="74"/>
                      <a:pt x="345" y="74"/>
                      <a:pt x="345" y="74"/>
                    </a:cubicBezTo>
                    <a:cubicBezTo>
                      <a:pt x="346" y="73"/>
                      <a:pt x="347" y="73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9" y="75"/>
                      <a:pt x="348" y="76"/>
                      <a:pt x="347" y="77"/>
                    </a:cubicBezTo>
                    <a:cubicBezTo>
                      <a:pt x="347" y="77"/>
                      <a:pt x="347" y="77"/>
                      <a:pt x="347" y="77"/>
                    </a:cubicBezTo>
                    <a:cubicBezTo>
                      <a:pt x="347" y="77"/>
                      <a:pt x="347" y="78"/>
                      <a:pt x="346" y="78"/>
                    </a:cubicBezTo>
                    <a:cubicBezTo>
                      <a:pt x="346" y="78"/>
                      <a:pt x="346" y="78"/>
                      <a:pt x="346" y="78"/>
                    </a:cubicBezTo>
                    <a:cubicBezTo>
                      <a:pt x="346" y="78"/>
                      <a:pt x="345" y="77"/>
                      <a:pt x="344" y="77"/>
                    </a:cubicBezTo>
                    <a:close/>
                    <a:moveTo>
                      <a:pt x="43" y="77"/>
                    </a:moveTo>
                    <a:cubicBezTo>
                      <a:pt x="42" y="76"/>
                      <a:pt x="42" y="75"/>
                      <a:pt x="43" y="74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3" y="73"/>
                      <a:pt x="45" y="73"/>
                      <a:pt x="46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7" y="74"/>
                      <a:pt x="47" y="75"/>
                      <a:pt x="46" y="76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6" y="77"/>
                      <a:pt x="45" y="77"/>
                      <a:pt x="44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77"/>
                      <a:pt x="43" y="77"/>
                      <a:pt x="43" y="77"/>
                    </a:cubicBezTo>
                    <a:close/>
                    <a:moveTo>
                      <a:pt x="340" y="71"/>
                    </a:moveTo>
                    <a:cubicBezTo>
                      <a:pt x="339" y="70"/>
                      <a:pt x="339" y="69"/>
                      <a:pt x="340" y="68"/>
                    </a:cubicBezTo>
                    <a:cubicBezTo>
                      <a:pt x="340" y="68"/>
                      <a:pt x="340" y="68"/>
                      <a:pt x="340" y="68"/>
                    </a:cubicBezTo>
                    <a:cubicBezTo>
                      <a:pt x="341" y="68"/>
                      <a:pt x="342" y="68"/>
                      <a:pt x="343" y="69"/>
                    </a:cubicBezTo>
                    <a:cubicBezTo>
                      <a:pt x="343" y="69"/>
                      <a:pt x="343" y="69"/>
                      <a:pt x="343" y="69"/>
                    </a:cubicBezTo>
                    <a:cubicBezTo>
                      <a:pt x="344" y="69"/>
                      <a:pt x="344" y="71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2" y="72"/>
                      <a:pt x="342" y="72"/>
                    </a:cubicBezTo>
                    <a:cubicBezTo>
                      <a:pt x="342" y="72"/>
                      <a:pt x="342" y="72"/>
                      <a:pt x="342" y="72"/>
                    </a:cubicBezTo>
                    <a:cubicBezTo>
                      <a:pt x="341" y="72"/>
                      <a:pt x="340" y="72"/>
                      <a:pt x="340" y="71"/>
                    </a:cubicBezTo>
                    <a:close/>
                    <a:moveTo>
                      <a:pt x="48" y="71"/>
                    </a:moveTo>
                    <a:cubicBezTo>
                      <a:pt x="47" y="70"/>
                      <a:pt x="47" y="69"/>
                      <a:pt x="47" y="68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48" y="67"/>
                      <a:pt x="49" y="67"/>
                      <a:pt x="50" y="68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1" y="69"/>
                      <a:pt x="51" y="70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0" y="71"/>
                      <a:pt x="50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8" y="72"/>
                      <a:pt x="48" y="71"/>
                      <a:pt x="48" y="71"/>
                    </a:cubicBezTo>
                    <a:close/>
                    <a:moveTo>
                      <a:pt x="335" y="66"/>
                    </a:moveTo>
                    <a:cubicBezTo>
                      <a:pt x="334" y="65"/>
                      <a:pt x="334" y="64"/>
                      <a:pt x="335" y="63"/>
                    </a:cubicBezTo>
                    <a:cubicBezTo>
                      <a:pt x="335" y="63"/>
                      <a:pt x="335" y="63"/>
                      <a:pt x="335" y="63"/>
                    </a:cubicBezTo>
                    <a:cubicBezTo>
                      <a:pt x="336" y="62"/>
                      <a:pt x="338" y="62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9" y="64"/>
                      <a:pt x="339" y="65"/>
                      <a:pt x="338" y="66"/>
                    </a:cubicBezTo>
                    <a:cubicBezTo>
                      <a:pt x="338" y="66"/>
                      <a:pt x="338" y="66"/>
                      <a:pt x="338" y="66"/>
                    </a:cubicBezTo>
                    <a:cubicBezTo>
                      <a:pt x="338" y="66"/>
                      <a:pt x="337" y="67"/>
                      <a:pt x="337" y="67"/>
                    </a:cubicBezTo>
                    <a:cubicBezTo>
                      <a:pt x="337" y="67"/>
                      <a:pt x="337" y="67"/>
                      <a:pt x="337" y="67"/>
                    </a:cubicBezTo>
                    <a:cubicBezTo>
                      <a:pt x="336" y="67"/>
                      <a:pt x="336" y="66"/>
                      <a:pt x="335" y="66"/>
                    </a:cubicBezTo>
                    <a:close/>
                    <a:moveTo>
                      <a:pt x="52" y="66"/>
                    </a:moveTo>
                    <a:cubicBezTo>
                      <a:pt x="51" y="65"/>
                      <a:pt x="51" y="64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3" y="62"/>
                      <a:pt x="54" y="62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6" y="63"/>
                      <a:pt x="56" y="65"/>
                      <a:pt x="55" y="66"/>
                    </a:cubicBezTo>
                    <a:cubicBezTo>
                      <a:pt x="55" y="66"/>
                      <a:pt x="55" y="66"/>
                      <a:pt x="55" y="66"/>
                    </a:cubicBezTo>
                    <a:cubicBezTo>
                      <a:pt x="55" y="66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3" y="66"/>
                      <a:pt x="53" y="66"/>
                      <a:pt x="52" y="66"/>
                    </a:cubicBezTo>
                    <a:close/>
                    <a:moveTo>
                      <a:pt x="330" y="61"/>
                    </a:moveTo>
                    <a:cubicBezTo>
                      <a:pt x="329" y="60"/>
                      <a:pt x="329" y="59"/>
                      <a:pt x="330" y="58"/>
                    </a:cubicBezTo>
                    <a:cubicBezTo>
                      <a:pt x="330" y="58"/>
                      <a:pt x="330" y="58"/>
                      <a:pt x="330" y="58"/>
                    </a:cubicBezTo>
                    <a:cubicBezTo>
                      <a:pt x="331" y="57"/>
                      <a:pt x="332" y="57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4" y="59"/>
                      <a:pt x="334" y="60"/>
                      <a:pt x="333" y="61"/>
                    </a:cubicBezTo>
                    <a:cubicBezTo>
                      <a:pt x="333" y="61"/>
                      <a:pt x="333" y="61"/>
                      <a:pt x="333" y="61"/>
                    </a:cubicBezTo>
                    <a:cubicBezTo>
                      <a:pt x="333" y="61"/>
                      <a:pt x="332" y="61"/>
                      <a:pt x="332" y="61"/>
                    </a:cubicBezTo>
                    <a:cubicBezTo>
                      <a:pt x="332" y="61"/>
                      <a:pt x="332" y="61"/>
                      <a:pt x="332" y="61"/>
                    </a:cubicBezTo>
                    <a:cubicBezTo>
                      <a:pt x="331" y="61"/>
                      <a:pt x="331" y="61"/>
                      <a:pt x="330" y="61"/>
                    </a:cubicBezTo>
                    <a:close/>
                    <a:moveTo>
                      <a:pt x="57" y="60"/>
                    </a:moveTo>
                    <a:cubicBezTo>
                      <a:pt x="56" y="60"/>
                      <a:pt x="56" y="58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8" y="57"/>
                      <a:pt x="59" y="57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1" y="58"/>
                      <a:pt x="61" y="60"/>
                      <a:pt x="60" y="6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0" y="61"/>
                      <a:pt x="59" y="61"/>
                      <a:pt x="59" y="61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8" y="61"/>
                      <a:pt x="58" y="61"/>
                      <a:pt x="57" y="60"/>
                    </a:cubicBezTo>
                    <a:close/>
                    <a:moveTo>
                      <a:pt x="325" y="56"/>
                    </a:moveTo>
                    <a:cubicBezTo>
                      <a:pt x="325" y="56"/>
                      <a:pt x="325" y="56"/>
                      <a:pt x="325" y="56"/>
                    </a:cubicBezTo>
                    <a:cubicBezTo>
                      <a:pt x="324" y="55"/>
                      <a:pt x="324" y="54"/>
                      <a:pt x="325" y="53"/>
                    </a:cubicBezTo>
                    <a:cubicBezTo>
                      <a:pt x="325" y="53"/>
                      <a:pt x="325" y="53"/>
                      <a:pt x="325" y="53"/>
                    </a:cubicBezTo>
                    <a:cubicBezTo>
                      <a:pt x="326" y="52"/>
                      <a:pt x="327" y="52"/>
                      <a:pt x="328" y="53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9" y="54"/>
                      <a:pt x="329" y="55"/>
                      <a:pt x="328" y="56"/>
                    </a:cubicBezTo>
                    <a:cubicBezTo>
                      <a:pt x="328" y="56"/>
                      <a:pt x="328" y="56"/>
                      <a:pt x="328" y="56"/>
                    </a:cubicBezTo>
                    <a:cubicBezTo>
                      <a:pt x="328" y="56"/>
                      <a:pt x="327" y="56"/>
                      <a:pt x="327" y="56"/>
                    </a:cubicBezTo>
                    <a:cubicBezTo>
                      <a:pt x="327" y="56"/>
                      <a:pt x="327" y="56"/>
                      <a:pt x="327" y="56"/>
                    </a:cubicBezTo>
                    <a:cubicBezTo>
                      <a:pt x="326" y="56"/>
                      <a:pt x="326" y="56"/>
                      <a:pt x="325" y="56"/>
                    </a:cubicBezTo>
                    <a:close/>
                    <a:moveTo>
                      <a:pt x="62" y="55"/>
                    </a:moveTo>
                    <a:cubicBezTo>
                      <a:pt x="62" y="54"/>
                      <a:pt x="62" y="53"/>
                      <a:pt x="63" y="52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3" y="52"/>
                      <a:pt x="65" y="52"/>
                      <a:pt x="66" y="52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6" y="53"/>
                      <a:pt x="66" y="55"/>
                      <a:pt x="65" y="55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56"/>
                      <a:pt x="65" y="56"/>
                      <a:pt x="64" y="56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3" y="56"/>
                      <a:pt x="63" y="56"/>
                      <a:pt x="62" y="55"/>
                    </a:cubicBezTo>
                    <a:close/>
                    <a:moveTo>
                      <a:pt x="320" y="51"/>
                    </a:moveTo>
                    <a:cubicBezTo>
                      <a:pt x="319" y="50"/>
                      <a:pt x="319" y="49"/>
                      <a:pt x="320" y="48"/>
                    </a:cubicBezTo>
                    <a:cubicBezTo>
                      <a:pt x="320" y="48"/>
                      <a:pt x="320" y="48"/>
                      <a:pt x="320" y="48"/>
                    </a:cubicBezTo>
                    <a:cubicBezTo>
                      <a:pt x="320" y="47"/>
                      <a:pt x="322" y="47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9"/>
                      <a:pt x="324" y="50"/>
                      <a:pt x="323" y="51"/>
                    </a:cubicBezTo>
                    <a:cubicBezTo>
                      <a:pt x="323" y="51"/>
                      <a:pt x="323" y="51"/>
                      <a:pt x="323" y="51"/>
                    </a:cubicBezTo>
                    <a:cubicBezTo>
                      <a:pt x="322" y="51"/>
                      <a:pt x="322" y="52"/>
                      <a:pt x="321" y="52"/>
                    </a:cubicBezTo>
                    <a:cubicBezTo>
                      <a:pt x="321" y="52"/>
                      <a:pt x="321" y="52"/>
                      <a:pt x="321" y="52"/>
                    </a:cubicBezTo>
                    <a:cubicBezTo>
                      <a:pt x="321" y="52"/>
                      <a:pt x="320" y="51"/>
                      <a:pt x="320" y="51"/>
                    </a:cubicBezTo>
                    <a:close/>
                    <a:moveTo>
                      <a:pt x="68" y="50"/>
                    </a:moveTo>
                    <a:cubicBezTo>
                      <a:pt x="67" y="50"/>
                      <a:pt x="67" y="48"/>
                      <a:pt x="68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70" y="47"/>
                      <a:pt x="71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2" y="49"/>
                      <a:pt x="72" y="50"/>
                      <a:pt x="71" y="51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0" y="51"/>
                      <a:pt x="70" y="51"/>
                      <a:pt x="69" y="51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69" y="51"/>
                      <a:pt x="68" y="51"/>
                      <a:pt x="68" y="50"/>
                    </a:cubicBezTo>
                    <a:close/>
                    <a:moveTo>
                      <a:pt x="314" y="46"/>
                    </a:moveTo>
                    <a:cubicBezTo>
                      <a:pt x="313" y="46"/>
                      <a:pt x="313" y="44"/>
                      <a:pt x="314" y="44"/>
                    </a:cubicBezTo>
                    <a:cubicBezTo>
                      <a:pt x="314" y="44"/>
                      <a:pt x="314" y="44"/>
                      <a:pt x="314" y="44"/>
                    </a:cubicBezTo>
                    <a:cubicBezTo>
                      <a:pt x="315" y="43"/>
                      <a:pt x="316" y="42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8" y="44"/>
                      <a:pt x="318" y="45"/>
                      <a:pt x="317" y="46"/>
                    </a:cubicBezTo>
                    <a:cubicBezTo>
                      <a:pt x="317" y="46"/>
                      <a:pt x="317" y="46"/>
                      <a:pt x="317" y="46"/>
                    </a:cubicBezTo>
                    <a:cubicBezTo>
                      <a:pt x="317" y="47"/>
                      <a:pt x="316" y="47"/>
                      <a:pt x="316" y="47"/>
                    </a:cubicBezTo>
                    <a:cubicBezTo>
                      <a:pt x="316" y="47"/>
                      <a:pt x="316" y="47"/>
                      <a:pt x="316" y="47"/>
                    </a:cubicBezTo>
                    <a:cubicBezTo>
                      <a:pt x="315" y="47"/>
                      <a:pt x="315" y="47"/>
                      <a:pt x="314" y="46"/>
                    </a:cubicBezTo>
                    <a:close/>
                    <a:moveTo>
                      <a:pt x="73" y="46"/>
                    </a:moveTo>
                    <a:cubicBezTo>
                      <a:pt x="73" y="45"/>
                      <a:pt x="73" y="44"/>
                      <a:pt x="74" y="4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5" y="42"/>
                      <a:pt x="76" y="42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4"/>
                      <a:pt x="77" y="45"/>
                      <a:pt x="76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6" y="46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4" y="47"/>
                      <a:pt x="74" y="46"/>
                      <a:pt x="73" y="46"/>
                    </a:cubicBezTo>
                    <a:close/>
                    <a:moveTo>
                      <a:pt x="309" y="42"/>
                    </a:moveTo>
                    <a:cubicBezTo>
                      <a:pt x="309" y="42"/>
                      <a:pt x="309" y="42"/>
                      <a:pt x="309" y="42"/>
                    </a:cubicBezTo>
                    <a:cubicBezTo>
                      <a:pt x="308" y="41"/>
                      <a:pt x="307" y="40"/>
                      <a:pt x="308" y="39"/>
                    </a:cubicBezTo>
                    <a:cubicBezTo>
                      <a:pt x="308" y="39"/>
                      <a:pt x="308" y="39"/>
                      <a:pt x="308" y="39"/>
                    </a:cubicBezTo>
                    <a:cubicBezTo>
                      <a:pt x="309" y="38"/>
                      <a:pt x="310" y="38"/>
                      <a:pt x="311" y="39"/>
                    </a:cubicBezTo>
                    <a:cubicBezTo>
                      <a:pt x="311" y="39"/>
                      <a:pt x="311" y="39"/>
                      <a:pt x="311" y="39"/>
                    </a:cubicBezTo>
                    <a:cubicBezTo>
                      <a:pt x="312" y="39"/>
                      <a:pt x="312" y="41"/>
                      <a:pt x="312" y="42"/>
                    </a:cubicBezTo>
                    <a:cubicBezTo>
                      <a:pt x="312" y="42"/>
                      <a:pt x="312" y="42"/>
                      <a:pt x="312" y="42"/>
                    </a:cubicBezTo>
                    <a:cubicBezTo>
                      <a:pt x="311" y="42"/>
                      <a:pt x="311" y="43"/>
                      <a:pt x="310" y="43"/>
                    </a:cubicBezTo>
                    <a:cubicBezTo>
                      <a:pt x="310" y="43"/>
                      <a:pt x="310" y="43"/>
                      <a:pt x="310" y="43"/>
                    </a:cubicBezTo>
                    <a:cubicBezTo>
                      <a:pt x="309" y="43"/>
                      <a:pt x="309" y="42"/>
                      <a:pt x="309" y="42"/>
                    </a:cubicBezTo>
                    <a:close/>
                    <a:moveTo>
                      <a:pt x="79" y="41"/>
                    </a:moveTo>
                    <a:cubicBezTo>
                      <a:pt x="78" y="40"/>
                      <a:pt x="78" y="39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80" y="38"/>
                      <a:pt x="82" y="38"/>
                      <a:pt x="82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3" y="40"/>
                      <a:pt x="83" y="41"/>
                      <a:pt x="82" y="42"/>
                    </a:cubicBezTo>
                    <a:cubicBezTo>
                      <a:pt x="82" y="42"/>
                      <a:pt x="82" y="42"/>
                      <a:pt x="82" y="42"/>
                    </a:cubicBezTo>
                    <a:cubicBezTo>
                      <a:pt x="82" y="42"/>
                      <a:pt x="81" y="42"/>
                      <a:pt x="81" y="42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80" y="42"/>
                      <a:pt x="79" y="42"/>
                      <a:pt x="79" y="41"/>
                    </a:cubicBezTo>
                    <a:close/>
                    <a:moveTo>
                      <a:pt x="303" y="38"/>
                    </a:moveTo>
                    <a:cubicBezTo>
                      <a:pt x="302" y="37"/>
                      <a:pt x="302" y="36"/>
                      <a:pt x="302" y="35"/>
                    </a:cubicBezTo>
                    <a:cubicBezTo>
                      <a:pt x="302" y="35"/>
                      <a:pt x="302" y="35"/>
                      <a:pt x="302" y="35"/>
                    </a:cubicBezTo>
                    <a:cubicBezTo>
                      <a:pt x="303" y="34"/>
                      <a:pt x="304" y="34"/>
                      <a:pt x="305" y="34"/>
                    </a:cubicBezTo>
                    <a:cubicBezTo>
                      <a:pt x="305" y="34"/>
                      <a:pt x="305" y="34"/>
                      <a:pt x="305" y="34"/>
                    </a:cubicBezTo>
                    <a:cubicBezTo>
                      <a:pt x="306" y="35"/>
                      <a:pt x="306" y="36"/>
                      <a:pt x="306" y="37"/>
                    </a:cubicBezTo>
                    <a:cubicBezTo>
                      <a:pt x="306" y="37"/>
                      <a:pt x="306" y="37"/>
                      <a:pt x="306" y="37"/>
                    </a:cubicBezTo>
                    <a:cubicBezTo>
                      <a:pt x="305" y="38"/>
                      <a:pt x="305" y="38"/>
                      <a:pt x="304" y="38"/>
                    </a:cubicBezTo>
                    <a:cubicBezTo>
                      <a:pt x="304" y="38"/>
                      <a:pt x="304" y="38"/>
                      <a:pt x="304" y="38"/>
                    </a:cubicBezTo>
                    <a:cubicBezTo>
                      <a:pt x="304" y="38"/>
                      <a:pt x="303" y="38"/>
                      <a:pt x="303" y="38"/>
                    </a:cubicBezTo>
                    <a:close/>
                    <a:moveTo>
                      <a:pt x="85" y="37"/>
                    </a:moveTo>
                    <a:cubicBezTo>
                      <a:pt x="84" y="36"/>
                      <a:pt x="84" y="35"/>
                      <a:pt x="85" y="3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6" y="34"/>
                      <a:pt x="88" y="34"/>
                      <a:pt x="88" y="35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89" y="36"/>
                      <a:pt x="89" y="37"/>
                      <a:pt x="88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6" y="38"/>
                      <a:pt x="85" y="38"/>
                      <a:pt x="85" y="37"/>
                    </a:cubicBezTo>
                    <a:close/>
                    <a:moveTo>
                      <a:pt x="297" y="34"/>
                    </a:moveTo>
                    <a:cubicBezTo>
                      <a:pt x="296" y="33"/>
                      <a:pt x="296" y="32"/>
                      <a:pt x="296" y="31"/>
                    </a:cubicBezTo>
                    <a:cubicBezTo>
                      <a:pt x="296" y="31"/>
                      <a:pt x="296" y="31"/>
                      <a:pt x="296" y="31"/>
                    </a:cubicBezTo>
                    <a:cubicBezTo>
                      <a:pt x="297" y="30"/>
                      <a:pt x="298" y="30"/>
                      <a:pt x="299" y="30"/>
                    </a:cubicBezTo>
                    <a:cubicBezTo>
                      <a:pt x="299" y="30"/>
                      <a:pt x="299" y="30"/>
                      <a:pt x="299" y="30"/>
                    </a:cubicBezTo>
                    <a:cubicBezTo>
                      <a:pt x="300" y="31"/>
                      <a:pt x="300" y="32"/>
                      <a:pt x="300" y="33"/>
                    </a:cubicBezTo>
                    <a:cubicBezTo>
                      <a:pt x="300" y="33"/>
                      <a:pt x="300" y="33"/>
                      <a:pt x="300" y="33"/>
                    </a:cubicBezTo>
                    <a:cubicBezTo>
                      <a:pt x="299" y="34"/>
                      <a:pt x="299" y="34"/>
                      <a:pt x="298" y="34"/>
                    </a:cubicBezTo>
                    <a:cubicBezTo>
                      <a:pt x="298" y="34"/>
                      <a:pt x="298" y="34"/>
                      <a:pt x="298" y="34"/>
                    </a:cubicBezTo>
                    <a:cubicBezTo>
                      <a:pt x="298" y="34"/>
                      <a:pt x="297" y="34"/>
                      <a:pt x="297" y="34"/>
                    </a:cubicBezTo>
                    <a:close/>
                    <a:moveTo>
                      <a:pt x="91" y="33"/>
                    </a:moveTo>
                    <a:cubicBezTo>
                      <a:pt x="90" y="32"/>
                      <a:pt x="90" y="31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0"/>
                      <a:pt x="94" y="30"/>
                      <a:pt x="94" y="31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5" y="32"/>
                      <a:pt x="95" y="33"/>
                      <a:pt x="94" y="34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2" y="34"/>
                      <a:pt x="91" y="34"/>
                      <a:pt x="91" y="33"/>
                    </a:cubicBezTo>
                    <a:close/>
                    <a:moveTo>
                      <a:pt x="291" y="30"/>
                    </a:moveTo>
                    <a:cubicBezTo>
                      <a:pt x="291" y="30"/>
                      <a:pt x="291" y="30"/>
                      <a:pt x="291" y="30"/>
                    </a:cubicBezTo>
                    <a:cubicBezTo>
                      <a:pt x="290" y="30"/>
                      <a:pt x="289" y="28"/>
                      <a:pt x="290" y="27"/>
                    </a:cubicBezTo>
                    <a:cubicBezTo>
                      <a:pt x="290" y="27"/>
                      <a:pt x="290" y="27"/>
                      <a:pt x="290" y="27"/>
                    </a:cubicBezTo>
                    <a:cubicBezTo>
                      <a:pt x="291" y="26"/>
                      <a:pt x="292" y="26"/>
                      <a:pt x="293" y="27"/>
                    </a:cubicBezTo>
                    <a:cubicBezTo>
                      <a:pt x="293" y="27"/>
                      <a:pt x="293" y="27"/>
                      <a:pt x="293" y="27"/>
                    </a:cubicBezTo>
                    <a:cubicBezTo>
                      <a:pt x="294" y="27"/>
                      <a:pt x="294" y="29"/>
                      <a:pt x="294" y="30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3" y="30"/>
                      <a:pt x="293" y="31"/>
                      <a:pt x="292" y="31"/>
                    </a:cubicBezTo>
                    <a:cubicBezTo>
                      <a:pt x="292" y="31"/>
                      <a:pt x="292" y="31"/>
                      <a:pt x="292" y="31"/>
                    </a:cubicBezTo>
                    <a:cubicBezTo>
                      <a:pt x="291" y="31"/>
                      <a:pt x="291" y="31"/>
                      <a:pt x="291" y="30"/>
                    </a:cubicBezTo>
                    <a:close/>
                    <a:moveTo>
                      <a:pt x="97" y="29"/>
                    </a:moveTo>
                    <a:cubicBezTo>
                      <a:pt x="96" y="28"/>
                      <a:pt x="97" y="27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9" y="26"/>
                      <a:pt x="100" y="26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8"/>
                      <a:pt x="101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0" y="30"/>
                      <a:pt x="99" y="30"/>
                      <a:pt x="9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8" y="30"/>
                      <a:pt x="97" y="30"/>
                      <a:pt x="97" y="29"/>
                    </a:cubicBezTo>
                    <a:close/>
                    <a:moveTo>
                      <a:pt x="284" y="27"/>
                    </a:moveTo>
                    <a:cubicBezTo>
                      <a:pt x="283" y="26"/>
                      <a:pt x="283" y="25"/>
                      <a:pt x="284" y="24"/>
                    </a:cubicBezTo>
                    <a:cubicBezTo>
                      <a:pt x="284" y="24"/>
                      <a:pt x="284" y="24"/>
                      <a:pt x="284" y="24"/>
                    </a:cubicBezTo>
                    <a:cubicBezTo>
                      <a:pt x="284" y="23"/>
                      <a:pt x="285" y="23"/>
                      <a:pt x="286" y="23"/>
                    </a:cubicBezTo>
                    <a:cubicBezTo>
                      <a:pt x="286" y="23"/>
                      <a:pt x="286" y="23"/>
                      <a:pt x="286" y="23"/>
                    </a:cubicBezTo>
                    <a:cubicBezTo>
                      <a:pt x="288" y="24"/>
                      <a:pt x="288" y="25"/>
                      <a:pt x="287" y="26"/>
                    </a:cubicBezTo>
                    <a:cubicBezTo>
                      <a:pt x="287" y="26"/>
                      <a:pt x="287" y="26"/>
                      <a:pt x="287" y="26"/>
                    </a:cubicBezTo>
                    <a:cubicBezTo>
                      <a:pt x="287" y="27"/>
                      <a:pt x="286" y="27"/>
                      <a:pt x="285" y="27"/>
                    </a:cubicBezTo>
                    <a:cubicBezTo>
                      <a:pt x="285" y="27"/>
                      <a:pt x="285" y="27"/>
                      <a:pt x="285" y="27"/>
                    </a:cubicBezTo>
                    <a:cubicBezTo>
                      <a:pt x="285" y="27"/>
                      <a:pt x="285" y="27"/>
                      <a:pt x="284" y="27"/>
                    </a:cubicBezTo>
                    <a:close/>
                    <a:moveTo>
                      <a:pt x="103" y="26"/>
                    </a:moveTo>
                    <a:cubicBezTo>
                      <a:pt x="103" y="25"/>
                      <a:pt x="103" y="23"/>
                      <a:pt x="104" y="23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5" y="22"/>
                      <a:pt x="106" y="23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8" y="25"/>
                      <a:pt x="107" y="26"/>
                      <a:pt x="106" y="27"/>
                    </a:cubicBezTo>
                    <a:cubicBezTo>
                      <a:pt x="106" y="27"/>
                      <a:pt x="106" y="27"/>
                      <a:pt x="106" y="27"/>
                    </a:cubicBezTo>
                    <a:cubicBezTo>
                      <a:pt x="106" y="27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4" y="27"/>
                      <a:pt x="104" y="26"/>
                      <a:pt x="103" y="26"/>
                    </a:cubicBezTo>
                    <a:close/>
                    <a:moveTo>
                      <a:pt x="278" y="24"/>
                    </a:moveTo>
                    <a:cubicBezTo>
                      <a:pt x="277" y="23"/>
                      <a:pt x="277" y="22"/>
                      <a:pt x="277" y="21"/>
                    </a:cubicBezTo>
                    <a:cubicBezTo>
                      <a:pt x="277" y="21"/>
                      <a:pt x="277" y="21"/>
                      <a:pt x="277" y="21"/>
                    </a:cubicBezTo>
                    <a:cubicBezTo>
                      <a:pt x="278" y="20"/>
                      <a:pt x="279" y="19"/>
                      <a:pt x="280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281" y="20"/>
                      <a:pt x="281" y="22"/>
                      <a:pt x="281" y="23"/>
                    </a:cubicBezTo>
                    <a:cubicBezTo>
                      <a:pt x="281" y="23"/>
                      <a:pt x="281" y="23"/>
                      <a:pt x="281" y="23"/>
                    </a:cubicBezTo>
                    <a:cubicBezTo>
                      <a:pt x="281" y="23"/>
                      <a:pt x="280" y="24"/>
                      <a:pt x="279" y="24"/>
                    </a:cubicBezTo>
                    <a:cubicBezTo>
                      <a:pt x="279" y="24"/>
                      <a:pt x="279" y="24"/>
                      <a:pt x="279" y="24"/>
                    </a:cubicBezTo>
                    <a:cubicBezTo>
                      <a:pt x="279" y="24"/>
                      <a:pt x="278" y="24"/>
                      <a:pt x="278" y="24"/>
                    </a:cubicBezTo>
                    <a:close/>
                    <a:moveTo>
                      <a:pt x="110" y="22"/>
                    </a:moveTo>
                    <a:cubicBezTo>
                      <a:pt x="109" y="21"/>
                      <a:pt x="110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2" y="19"/>
                      <a:pt x="113" y="20"/>
                      <a:pt x="113" y="21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4" y="22"/>
                      <a:pt x="113" y="23"/>
                      <a:pt x="112" y="23"/>
                    </a:cubicBezTo>
                    <a:cubicBezTo>
                      <a:pt x="112" y="23"/>
                      <a:pt x="112" y="23"/>
                      <a:pt x="112" y="23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1" y="24"/>
                      <a:pt x="110" y="23"/>
                      <a:pt x="110" y="22"/>
                    </a:cubicBezTo>
                    <a:close/>
                    <a:moveTo>
                      <a:pt x="272" y="21"/>
                    </a:moveTo>
                    <a:cubicBezTo>
                      <a:pt x="271" y="20"/>
                      <a:pt x="270" y="19"/>
                      <a:pt x="271" y="18"/>
                    </a:cubicBezTo>
                    <a:cubicBezTo>
                      <a:pt x="271" y="18"/>
                      <a:pt x="271" y="18"/>
                      <a:pt x="271" y="18"/>
                    </a:cubicBezTo>
                    <a:cubicBezTo>
                      <a:pt x="271" y="17"/>
                      <a:pt x="272" y="16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4" y="17"/>
                      <a:pt x="275" y="18"/>
                      <a:pt x="274" y="20"/>
                    </a:cubicBezTo>
                    <a:cubicBezTo>
                      <a:pt x="274" y="20"/>
                      <a:pt x="274" y="20"/>
                      <a:pt x="274" y="20"/>
                    </a:cubicBezTo>
                    <a:cubicBezTo>
                      <a:pt x="274" y="20"/>
                      <a:pt x="273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lose/>
                    <a:moveTo>
                      <a:pt x="116" y="19"/>
                    </a:moveTo>
                    <a:cubicBezTo>
                      <a:pt x="116" y="18"/>
                      <a:pt x="116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8" y="16"/>
                      <a:pt x="120" y="17"/>
                      <a:pt x="120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19"/>
                      <a:pt x="120" y="20"/>
                      <a:pt x="119" y="20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19" y="21"/>
                      <a:pt x="118" y="21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21"/>
                      <a:pt x="116" y="20"/>
                      <a:pt x="116" y="19"/>
                    </a:cubicBezTo>
                    <a:close/>
                    <a:moveTo>
                      <a:pt x="265" y="18"/>
                    </a:moveTo>
                    <a:cubicBezTo>
                      <a:pt x="264" y="17"/>
                      <a:pt x="263" y="16"/>
                      <a:pt x="264" y="15"/>
                    </a:cubicBezTo>
                    <a:cubicBezTo>
                      <a:pt x="264" y="15"/>
                      <a:pt x="264" y="15"/>
                      <a:pt x="264" y="15"/>
                    </a:cubicBezTo>
                    <a:cubicBezTo>
                      <a:pt x="264" y="14"/>
                      <a:pt x="265" y="13"/>
                      <a:pt x="267" y="14"/>
                    </a:cubicBezTo>
                    <a:cubicBezTo>
                      <a:pt x="267" y="14"/>
                      <a:pt x="267" y="14"/>
                      <a:pt x="267" y="14"/>
                    </a:cubicBezTo>
                    <a:cubicBezTo>
                      <a:pt x="268" y="14"/>
                      <a:pt x="268" y="16"/>
                      <a:pt x="268" y="17"/>
                    </a:cubicBezTo>
                    <a:cubicBezTo>
                      <a:pt x="268" y="17"/>
                      <a:pt x="268" y="17"/>
                      <a:pt x="268" y="17"/>
                    </a:cubicBezTo>
                    <a:cubicBezTo>
                      <a:pt x="267" y="18"/>
                      <a:pt x="267" y="18"/>
                      <a:pt x="266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8"/>
                      <a:pt x="265" y="18"/>
                      <a:pt x="265" y="18"/>
                    </a:cubicBezTo>
                    <a:close/>
                    <a:moveTo>
                      <a:pt x="123" y="17"/>
                    </a:moveTo>
                    <a:cubicBezTo>
                      <a:pt x="122" y="15"/>
                      <a:pt x="123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5" y="13"/>
                      <a:pt x="126" y="14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7" y="16"/>
                      <a:pt x="127" y="17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4" y="18"/>
                      <a:pt x="123" y="17"/>
                      <a:pt x="123" y="17"/>
                    </a:cubicBezTo>
                    <a:close/>
                    <a:moveTo>
                      <a:pt x="258" y="15"/>
                    </a:moveTo>
                    <a:cubicBezTo>
                      <a:pt x="258" y="15"/>
                      <a:pt x="258" y="15"/>
                      <a:pt x="258" y="15"/>
                    </a:cubicBezTo>
                    <a:cubicBezTo>
                      <a:pt x="257" y="15"/>
                      <a:pt x="257" y="14"/>
                      <a:pt x="257" y="13"/>
                    </a:cubicBezTo>
                    <a:cubicBezTo>
                      <a:pt x="257" y="13"/>
                      <a:pt x="257" y="13"/>
                      <a:pt x="257" y="13"/>
                    </a:cubicBezTo>
                    <a:cubicBezTo>
                      <a:pt x="257" y="12"/>
                      <a:pt x="259" y="11"/>
                      <a:pt x="260" y="11"/>
                    </a:cubicBezTo>
                    <a:cubicBezTo>
                      <a:pt x="260" y="11"/>
                      <a:pt x="260" y="11"/>
                      <a:pt x="260" y="11"/>
                    </a:cubicBezTo>
                    <a:cubicBezTo>
                      <a:pt x="261" y="12"/>
                      <a:pt x="261" y="13"/>
                      <a:pt x="261" y="14"/>
                    </a:cubicBezTo>
                    <a:cubicBezTo>
                      <a:pt x="261" y="14"/>
                      <a:pt x="261" y="14"/>
                      <a:pt x="261" y="14"/>
                    </a:cubicBezTo>
                    <a:cubicBezTo>
                      <a:pt x="261" y="15"/>
                      <a:pt x="260" y="15"/>
                      <a:pt x="259" y="15"/>
                    </a:cubicBezTo>
                    <a:cubicBezTo>
                      <a:pt x="259" y="15"/>
                      <a:pt x="259" y="15"/>
                      <a:pt x="259" y="15"/>
                    </a:cubicBezTo>
                    <a:cubicBezTo>
                      <a:pt x="259" y="15"/>
                      <a:pt x="259" y="15"/>
                      <a:pt x="258" y="15"/>
                    </a:cubicBezTo>
                    <a:close/>
                    <a:moveTo>
                      <a:pt x="129" y="14"/>
                    </a:moveTo>
                    <a:cubicBezTo>
                      <a:pt x="129" y="13"/>
                      <a:pt x="130" y="12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2" y="11"/>
                      <a:pt x="133" y="11"/>
                      <a:pt x="133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4" y="14"/>
                      <a:pt x="133" y="15"/>
                      <a:pt x="132" y="15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2" y="15"/>
                      <a:pt x="132" y="15"/>
                      <a:pt x="131" y="15"/>
                    </a:cubicBezTo>
                    <a:cubicBezTo>
                      <a:pt x="131" y="15"/>
                      <a:pt x="131" y="15"/>
                      <a:pt x="131" y="15"/>
                    </a:cubicBezTo>
                    <a:cubicBezTo>
                      <a:pt x="131" y="15"/>
                      <a:pt x="130" y="15"/>
                      <a:pt x="129" y="14"/>
                    </a:cubicBezTo>
                    <a:close/>
                    <a:moveTo>
                      <a:pt x="252" y="13"/>
                    </a:moveTo>
                    <a:cubicBezTo>
                      <a:pt x="250" y="13"/>
                      <a:pt x="250" y="12"/>
                      <a:pt x="250" y="10"/>
                    </a:cubicBezTo>
                    <a:cubicBezTo>
                      <a:pt x="250" y="10"/>
                      <a:pt x="250" y="10"/>
                      <a:pt x="250" y="10"/>
                    </a:cubicBezTo>
                    <a:cubicBezTo>
                      <a:pt x="250" y="9"/>
                      <a:pt x="252" y="9"/>
                      <a:pt x="253" y="9"/>
                    </a:cubicBezTo>
                    <a:cubicBezTo>
                      <a:pt x="253" y="9"/>
                      <a:pt x="253" y="9"/>
                      <a:pt x="253" y="9"/>
                    </a:cubicBezTo>
                    <a:cubicBezTo>
                      <a:pt x="254" y="9"/>
                      <a:pt x="255" y="11"/>
                      <a:pt x="254" y="12"/>
                    </a:cubicBezTo>
                    <a:cubicBezTo>
                      <a:pt x="254" y="12"/>
                      <a:pt x="254" y="12"/>
                      <a:pt x="254" y="12"/>
                    </a:cubicBezTo>
                    <a:cubicBezTo>
                      <a:pt x="254" y="13"/>
                      <a:pt x="253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lose/>
                    <a:moveTo>
                      <a:pt x="136" y="12"/>
                    </a:moveTo>
                    <a:cubicBezTo>
                      <a:pt x="136" y="10"/>
                      <a:pt x="137" y="9"/>
                      <a:pt x="138" y="9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39" y="9"/>
                      <a:pt x="140" y="9"/>
                      <a:pt x="140" y="10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41" y="11"/>
                      <a:pt x="140" y="13"/>
                      <a:pt x="139" y="13"/>
                    </a:cubicBezTo>
                    <a:cubicBezTo>
                      <a:pt x="139" y="13"/>
                      <a:pt x="139" y="13"/>
                      <a:pt x="139" y="13"/>
                    </a:cubicBezTo>
                    <a:cubicBezTo>
                      <a:pt x="139" y="13"/>
                      <a:pt x="139" y="13"/>
                      <a:pt x="138" y="13"/>
                    </a:cubicBezTo>
                    <a:cubicBezTo>
                      <a:pt x="138" y="13"/>
                      <a:pt x="138" y="13"/>
                      <a:pt x="138" y="13"/>
                    </a:cubicBezTo>
                    <a:cubicBezTo>
                      <a:pt x="137" y="13"/>
                      <a:pt x="137" y="13"/>
                      <a:pt x="136" y="12"/>
                    </a:cubicBezTo>
                    <a:close/>
                    <a:moveTo>
                      <a:pt x="245" y="11"/>
                    </a:moveTo>
                    <a:cubicBezTo>
                      <a:pt x="244" y="11"/>
                      <a:pt x="243" y="10"/>
                      <a:pt x="243" y="9"/>
                    </a:cubicBezTo>
                    <a:cubicBezTo>
                      <a:pt x="243" y="9"/>
                      <a:pt x="243" y="9"/>
                      <a:pt x="243" y="9"/>
                    </a:cubicBezTo>
                    <a:cubicBezTo>
                      <a:pt x="243" y="7"/>
                      <a:pt x="245" y="7"/>
                      <a:pt x="246" y="7"/>
                    </a:cubicBezTo>
                    <a:cubicBezTo>
                      <a:pt x="246" y="7"/>
                      <a:pt x="246" y="7"/>
                      <a:pt x="246" y="7"/>
                    </a:cubicBezTo>
                    <a:cubicBezTo>
                      <a:pt x="247" y="7"/>
                      <a:pt x="248" y="9"/>
                      <a:pt x="247" y="10"/>
                    </a:cubicBezTo>
                    <a:cubicBezTo>
                      <a:pt x="247" y="10"/>
                      <a:pt x="247" y="10"/>
                      <a:pt x="247" y="10"/>
                    </a:cubicBezTo>
                    <a:cubicBezTo>
                      <a:pt x="247" y="11"/>
                      <a:pt x="246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lose/>
                    <a:moveTo>
                      <a:pt x="143" y="10"/>
                    </a:moveTo>
                    <a:cubicBezTo>
                      <a:pt x="143" y="8"/>
                      <a:pt x="144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6" y="7"/>
                      <a:pt x="147" y="7"/>
                      <a:pt x="147" y="8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8" y="10"/>
                      <a:pt x="147" y="11"/>
                      <a:pt x="146" y="11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6" y="11"/>
                      <a:pt x="145" y="11"/>
                      <a:pt x="145" y="11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44" y="11"/>
                      <a:pt x="143" y="10"/>
                      <a:pt x="143" y="10"/>
                    </a:cubicBezTo>
                    <a:close/>
                    <a:moveTo>
                      <a:pt x="238" y="9"/>
                    </a:moveTo>
                    <a:cubicBezTo>
                      <a:pt x="237" y="9"/>
                      <a:pt x="236" y="8"/>
                      <a:pt x="236" y="7"/>
                    </a:cubicBezTo>
                    <a:cubicBezTo>
                      <a:pt x="236" y="7"/>
                      <a:pt x="236" y="7"/>
                      <a:pt x="236" y="7"/>
                    </a:cubicBezTo>
                    <a:cubicBezTo>
                      <a:pt x="236" y="6"/>
                      <a:pt x="238" y="5"/>
                      <a:pt x="239" y="5"/>
                    </a:cubicBezTo>
                    <a:cubicBezTo>
                      <a:pt x="239" y="5"/>
                      <a:pt x="239" y="5"/>
                      <a:pt x="239" y="5"/>
                    </a:cubicBezTo>
                    <a:cubicBezTo>
                      <a:pt x="240" y="6"/>
                      <a:pt x="241" y="7"/>
                      <a:pt x="240" y="8"/>
                    </a:cubicBezTo>
                    <a:cubicBezTo>
                      <a:pt x="240" y="8"/>
                      <a:pt x="240" y="8"/>
                      <a:pt x="240" y="8"/>
                    </a:cubicBezTo>
                    <a:cubicBezTo>
                      <a:pt x="240" y="9"/>
                      <a:pt x="239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lose/>
                    <a:moveTo>
                      <a:pt x="150" y="8"/>
                    </a:moveTo>
                    <a:cubicBezTo>
                      <a:pt x="150" y="7"/>
                      <a:pt x="151" y="5"/>
                      <a:pt x="152" y="5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53" y="5"/>
                      <a:pt x="154" y="6"/>
                      <a:pt x="154" y="7"/>
                    </a:cubicBezTo>
                    <a:cubicBezTo>
                      <a:pt x="154" y="7"/>
                      <a:pt x="154" y="7"/>
                      <a:pt x="154" y="7"/>
                    </a:cubicBezTo>
                    <a:cubicBezTo>
                      <a:pt x="155" y="8"/>
                      <a:pt x="154" y="9"/>
                      <a:pt x="153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3" y="9"/>
                      <a:pt x="152" y="9"/>
                      <a:pt x="152" y="9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1" y="9"/>
                      <a:pt x="150" y="9"/>
                      <a:pt x="150" y="8"/>
                    </a:cubicBezTo>
                    <a:close/>
                    <a:moveTo>
                      <a:pt x="231" y="8"/>
                    </a:moveTo>
                    <a:cubicBezTo>
                      <a:pt x="231" y="8"/>
                      <a:pt x="231" y="8"/>
                      <a:pt x="231" y="8"/>
                    </a:cubicBezTo>
                    <a:cubicBezTo>
                      <a:pt x="230" y="8"/>
                      <a:pt x="229" y="7"/>
                      <a:pt x="229" y="5"/>
                    </a:cubicBezTo>
                    <a:cubicBezTo>
                      <a:pt x="229" y="5"/>
                      <a:pt x="229" y="5"/>
                      <a:pt x="229" y="5"/>
                    </a:cubicBezTo>
                    <a:cubicBezTo>
                      <a:pt x="229" y="4"/>
                      <a:pt x="230" y="4"/>
                      <a:pt x="232" y="4"/>
                    </a:cubicBezTo>
                    <a:cubicBezTo>
                      <a:pt x="232" y="4"/>
                      <a:pt x="232" y="4"/>
                      <a:pt x="232" y="4"/>
                    </a:cubicBezTo>
                    <a:cubicBezTo>
                      <a:pt x="233" y="4"/>
                      <a:pt x="233" y="5"/>
                      <a:pt x="233" y="6"/>
                    </a:cubicBezTo>
                    <a:cubicBezTo>
                      <a:pt x="233" y="6"/>
                      <a:pt x="233" y="6"/>
                      <a:pt x="233" y="6"/>
                    </a:cubicBezTo>
                    <a:cubicBezTo>
                      <a:pt x="233" y="7"/>
                      <a:pt x="232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lose/>
                    <a:moveTo>
                      <a:pt x="157" y="6"/>
                    </a:moveTo>
                    <a:cubicBezTo>
                      <a:pt x="157" y="5"/>
                      <a:pt x="158" y="4"/>
                      <a:pt x="159" y="4"/>
                    </a:cubicBezTo>
                    <a:cubicBezTo>
                      <a:pt x="159" y="4"/>
                      <a:pt x="159" y="4"/>
                      <a:pt x="159" y="4"/>
                    </a:cubicBezTo>
                    <a:cubicBezTo>
                      <a:pt x="160" y="3"/>
                      <a:pt x="161" y="4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2" y="7"/>
                      <a:pt x="161" y="8"/>
                      <a:pt x="160" y="8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60" y="8"/>
                      <a:pt x="159" y="8"/>
                      <a:pt x="159" y="8"/>
                    </a:cubicBezTo>
                    <a:cubicBezTo>
                      <a:pt x="159" y="8"/>
                      <a:pt x="159" y="8"/>
                      <a:pt x="159" y="8"/>
                    </a:cubicBezTo>
                    <a:cubicBezTo>
                      <a:pt x="158" y="8"/>
                      <a:pt x="157" y="7"/>
                      <a:pt x="157" y="6"/>
                    </a:cubicBezTo>
                    <a:close/>
                    <a:moveTo>
                      <a:pt x="224" y="7"/>
                    </a:moveTo>
                    <a:cubicBezTo>
                      <a:pt x="224" y="7"/>
                      <a:pt x="224" y="7"/>
                      <a:pt x="224" y="7"/>
                    </a:cubicBezTo>
                    <a:cubicBezTo>
                      <a:pt x="223" y="7"/>
                      <a:pt x="222" y="5"/>
                      <a:pt x="222" y="4"/>
                    </a:cubicBezTo>
                    <a:cubicBezTo>
                      <a:pt x="222" y="4"/>
                      <a:pt x="222" y="4"/>
                      <a:pt x="222" y="4"/>
                    </a:cubicBezTo>
                    <a:cubicBezTo>
                      <a:pt x="222" y="3"/>
                      <a:pt x="223" y="2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5" y="3"/>
                      <a:pt x="226" y="4"/>
                      <a:pt x="226" y="5"/>
                    </a:cubicBezTo>
                    <a:cubicBezTo>
                      <a:pt x="226" y="5"/>
                      <a:pt x="226" y="5"/>
                      <a:pt x="226" y="5"/>
                    </a:cubicBezTo>
                    <a:cubicBezTo>
                      <a:pt x="226" y="6"/>
                      <a:pt x="225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lose/>
                    <a:moveTo>
                      <a:pt x="164" y="5"/>
                    </a:moveTo>
                    <a:cubicBezTo>
                      <a:pt x="164" y="4"/>
                      <a:pt x="165" y="3"/>
                      <a:pt x="166" y="2"/>
                    </a:cubicBezTo>
                    <a:cubicBezTo>
                      <a:pt x="166" y="2"/>
                      <a:pt x="166" y="2"/>
                      <a:pt x="166" y="2"/>
                    </a:cubicBezTo>
                    <a:cubicBezTo>
                      <a:pt x="167" y="2"/>
                      <a:pt x="168" y="3"/>
                      <a:pt x="169" y="4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69" y="5"/>
                      <a:pt x="168" y="7"/>
                      <a:pt x="167" y="7"/>
                    </a:cubicBezTo>
                    <a:cubicBezTo>
                      <a:pt x="167" y="7"/>
                      <a:pt x="167" y="7"/>
                      <a:pt x="167" y="7"/>
                    </a:cubicBezTo>
                    <a:cubicBezTo>
                      <a:pt x="167" y="7"/>
                      <a:pt x="167" y="7"/>
                      <a:pt x="166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5" y="7"/>
                      <a:pt x="165" y="6"/>
                      <a:pt x="164" y="5"/>
                    </a:cubicBezTo>
                    <a:close/>
                    <a:moveTo>
                      <a:pt x="217" y="6"/>
                    </a:moveTo>
                    <a:cubicBezTo>
                      <a:pt x="215" y="6"/>
                      <a:pt x="215" y="5"/>
                      <a:pt x="215" y="3"/>
                    </a:cubicBezTo>
                    <a:cubicBezTo>
                      <a:pt x="215" y="3"/>
                      <a:pt x="215" y="3"/>
                      <a:pt x="215" y="3"/>
                    </a:cubicBezTo>
                    <a:cubicBezTo>
                      <a:pt x="215" y="2"/>
                      <a:pt x="216" y="1"/>
                      <a:pt x="217" y="2"/>
                    </a:cubicBezTo>
                    <a:cubicBezTo>
                      <a:pt x="217" y="2"/>
                      <a:pt x="217" y="2"/>
                      <a:pt x="217" y="2"/>
                    </a:cubicBezTo>
                    <a:cubicBezTo>
                      <a:pt x="218" y="2"/>
                      <a:pt x="219" y="3"/>
                      <a:pt x="219" y="4"/>
                    </a:cubicBezTo>
                    <a:cubicBezTo>
                      <a:pt x="219" y="4"/>
                      <a:pt x="219" y="4"/>
                      <a:pt x="219" y="4"/>
                    </a:cubicBezTo>
                    <a:cubicBezTo>
                      <a:pt x="219" y="5"/>
                      <a:pt x="218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lose/>
                    <a:moveTo>
                      <a:pt x="172" y="4"/>
                    </a:moveTo>
                    <a:cubicBezTo>
                      <a:pt x="171" y="3"/>
                      <a:pt x="172" y="2"/>
                      <a:pt x="173" y="2"/>
                    </a:cubicBezTo>
                    <a:cubicBezTo>
                      <a:pt x="173" y="2"/>
                      <a:pt x="173" y="2"/>
                      <a:pt x="173" y="2"/>
                    </a:cubicBezTo>
                    <a:cubicBezTo>
                      <a:pt x="175" y="1"/>
                      <a:pt x="176" y="2"/>
                      <a:pt x="176" y="3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6" y="5"/>
                      <a:pt x="175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3" y="6"/>
                      <a:pt x="172" y="5"/>
                      <a:pt x="172" y="4"/>
                    </a:cubicBezTo>
                    <a:close/>
                    <a:moveTo>
                      <a:pt x="210" y="5"/>
                    </a:moveTo>
                    <a:cubicBezTo>
                      <a:pt x="208" y="5"/>
                      <a:pt x="207" y="4"/>
                      <a:pt x="208" y="3"/>
                    </a:cubicBezTo>
                    <a:cubicBezTo>
                      <a:pt x="208" y="3"/>
                      <a:pt x="208" y="3"/>
                      <a:pt x="208" y="3"/>
                    </a:cubicBezTo>
                    <a:cubicBezTo>
                      <a:pt x="208" y="2"/>
                      <a:pt x="209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1" y="1"/>
                      <a:pt x="212" y="2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2" y="4"/>
                      <a:pt x="211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lose/>
                    <a:moveTo>
                      <a:pt x="179" y="3"/>
                    </a:moveTo>
                    <a:cubicBezTo>
                      <a:pt x="179" y="2"/>
                      <a:pt x="179" y="1"/>
                      <a:pt x="181" y="1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82" y="1"/>
                      <a:pt x="183" y="2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3" y="4"/>
                      <a:pt x="182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0" y="5"/>
                      <a:pt x="179" y="4"/>
                      <a:pt x="179" y="3"/>
                    </a:cubicBezTo>
                    <a:close/>
                    <a:moveTo>
                      <a:pt x="202" y="5"/>
                    </a:moveTo>
                    <a:cubicBezTo>
                      <a:pt x="201" y="5"/>
                      <a:pt x="200" y="4"/>
                      <a:pt x="200" y="3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200" y="1"/>
                      <a:pt x="201" y="0"/>
                      <a:pt x="203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0"/>
                      <a:pt x="203" y="0"/>
                      <a:pt x="203" y="1"/>
                    </a:cubicBezTo>
                    <a:cubicBezTo>
                      <a:pt x="203" y="1"/>
                      <a:pt x="203" y="1"/>
                      <a:pt x="203" y="1"/>
                    </a:cubicBezTo>
                    <a:cubicBezTo>
                      <a:pt x="204" y="1"/>
                      <a:pt x="205" y="2"/>
                      <a:pt x="205" y="3"/>
                    </a:cubicBezTo>
                    <a:cubicBezTo>
                      <a:pt x="205" y="3"/>
                      <a:pt x="205" y="3"/>
                      <a:pt x="205" y="3"/>
                    </a:cubicBezTo>
                    <a:cubicBezTo>
                      <a:pt x="205" y="4"/>
                      <a:pt x="204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lose/>
                    <a:moveTo>
                      <a:pt x="186" y="3"/>
                    </a:moveTo>
                    <a:cubicBezTo>
                      <a:pt x="186" y="2"/>
                      <a:pt x="187" y="1"/>
                      <a:pt x="188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9" y="0"/>
                      <a:pt x="190" y="1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0" y="4"/>
                      <a:pt x="189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7" y="5"/>
                      <a:pt x="186" y="4"/>
                      <a:pt x="186" y="3"/>
                    </a:cubicBezTo>
                    <a:close/>
                    <a:moveTo>
                      <a:pt x="195" y="5"/>
                    </a:move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lose/>
                    <a:moveTo>
                      <a:pt x="193" y="2"/>
                    </a:moveTo>
                    <a:cubicBezTo>
                      <a:pt x="193" y="1"/>
                      <a:pt x="194" y="0"/>
                      <a:pt x="19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6" y="0"/>
                      <a:pt x="197" y="1"/>
                      <a:pt x="197" y="2"/>
                    </a:cubicBezTo>
                    <a:cubicBezTo>
                      <a:pt x="197" y="2"/>
                      <a:pt x="197" y="2"/>
                      <a:pt x="197" y="2"/>
                    </a:cubicBezTo>
                    <a:cubicBezTo>
                      <a:pt x="197" y="4"/>
                      <a:pt x="196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4" y="5"/>
                      <a:pt x="193" y="4"/>
                      <a:pt x="193" y="2"/>
                    </a:cubicBezTo>
                    <a:close/>
                  </a:path>
                </a:pathLst>
              </a:custGeom>
              <a:solidFill>
                <a:srgbClr val="F4EDE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Freeform 58"/>
              <p:cNvSpPr>
                <a:spLocks noChangeArrowheads="1"/>
              </p:cNvSpPr>
              <p:nvPr/>
            </p:nvSpPr>
            <p:spPr bwMode="auto">
              <a:xfrm>
                <a:off x="1682053" y="2052564"/>
                <a:ext cx="2467672" cy="2338535"/>
              </a:xfrm>
              <a:custGeom>
                <a:gdLst>
                  <a:gd fmla="*/ 2147483647 w 209" name="T0"/>
                  <a:gd fmla="*/ 2147483647 h 197" name="T1"/>
                  <a:gd fmla="*/ 2147483647 w 209" name="T2"/>
                  <a:gd fmla="*/ 2147483647 h 197" name="T3"/>
                  <a:gd fmla="*/ 979204672 w 209" name="T4"/>
                  <a:gd fmla="*/ 2147483647 h 197" name="T5"/>
                  <a:gd fmla="*/ 233146576 w 209" name="T6"/>
                  <a:gd fmla="*/ 2147483647 h 197" name="T7"/>
                  <a:gd fmla="*/ 2147483647 w 209" name="T8"/>
                  <a:gd fmla="*/ 0 h 197" name="T9"/>
                  <a:gd fmla="*/ 2147483647 w 209" name="T10"/>
                  <a:gd fmla="*/ 47140142 h 197" name="T11"/>
                  <a:gd fmla="*/ 2147483647 w 209" name="T12"/>
                  <a:gd fmla="*/ 2147483647 h 197" name="T13"/>
                  <a:gd fmla="*/ 2147483647 w 209" name="T14"/>
                  <a:gd fmla="*/ 2147483647 h 19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09" name="T24"/>
                  <a:gd fmla="*/ 0 h 197" name="T25"/>
                  <a:gd fmla="*/ 209 w 209" name="T26"/>
                  <a:gd fmla="*/ 197 h 19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97" w="209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Freeform 59"/>
              <p:cNvSpPr>
                <a:spLocks noChangeArrowheads="1"/>
              </p:cNvSpPr>
              <p:nvPr/>
            </p:nvSpPr>
            <p:spPr bwMode="auto">
              <a:xfrm>
                <a:off x="1661631" y="1973909"/>
                <a:ext cx="2459436" cy="2481263"/>
              </a:xfrm>
              <a:custGeom>
                <a:gdLst>
                  <a:gd fmla="*/ 2147483647 w 208" name="T0"/>
                  <a:gd fmla="*/ 2147483647 h 209" name="T1"/>
                  <a:gd fmla="*/ 2147483647 w 208" name="T2"/>
                  <a:gd fmla="*/ 2147483647 h 209" name="T3"/>
                  <a:gd fmla="*/ 420879937 w 208" name="T4"/>
                  <a:gd fmla="*/ 2147483647 h 209" name="T5"/>
                  <a:gd fmla="*/ 2147483647 w 208" name="T6"/>
                  <a:gd fmla="*/ 471488792 h 209" name="T7"/>
                  <a:gd fmla="*/ 2147483647 w 208" name="T8"/>
                  <a:gd fmla="*/ 2147483647 h 20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08" name="T15"/>
                  <a:gd fmla="*/ 0 h 209" name="T16"/>
                  <a:gd fmla="*/ 208 w 208" name="T17"/>
                  <a:gd fmla="*/ 209 h 20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09" w="208">
                    <a:moveTo>
                      <a:pt x="199" y="122"/>
                    </a:moveTo>
                    <a:cubicBezTo>
                      <a:pt x="189" y="174"/>
                      <a:pt x="139" y="209"/>
                      <a:pt x="87" y="199"/>
                    </a:cubicBezTo>
                    <a:cubicBezTo>
                      <a:pt x="34" y="190"/>
                      <a:pt x="0" y="139"/>
                      <a:pt x="9" y="87"/>
                    </a:cubicBezTo>
                    <a:cubicBezTo>
                      <a:pt x="19" y="35"/>
                      <a:pt x="69" y="0"/>
                      <a:pt x="121" y="10"/>
                    </a:cubicBezTo>
                    <a:cubicBezTo>
                      <a:pt x="174" y="19"/>
                      <a:pt x="208" y="70"/>
                      <a:pt x="199" y="12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altLang="en-US" lang="zh-CN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Freeform 61"/>
              <p:cNvSpPr>
                <a:spLocks noChangeArrowheads="1" noEditPoints="1"/>
              </p:cNvSpPr>
              <p:nvPr/>
            </p:nvSpPr>
            <p:spPr bwMode="auto">
              <a:xfrm>
                <a:off x="1846748" y="2206270"/>
                <a:ext cx="2127303" cy="2031122"/>
              </a:xfrm>
              <a:custGeom>
                <a:gdLst>
                  <a:gd fmla="*/ 2147483647 w 180" name="T0"/>
                  <a:gd fmla="*/ 94392186 h 171" name="T1"/>
                  <a:gd fmla="*/ 2147483647 w 180" name="T2"/>
                  <a:gd fmla="*/ 0 h 171" name="T3"/>
                  <a:gd fmla="*/ 186870865 w 180" name="T4"/>
                  <a:gd fmla="*/ 2147483647 h 171" name="T5"/>
                  <a:gd fmla="*/ 840925699 w 180" name="T6"/>
                  <a:gd fmla="*/ 2147483647 h 171" name="T7"/>
                  <a:gd fmla="*/ 2147483647 w 180" name="T8"/>
                  <a:gd fmla="*/ 2147483647 h 171" name="T9"/>
                  <a:gd fmla="*/ 2147483647 w 180" name="T10"/>
                  <a:gd fmla="*/ 2147483647 h 171" name="T11"/>
                  <a:gd fmla="*/ 2147483647 w 180" name="T12"/>
                  <a:gd fmla="*/ 2147483647 h 171" name="T13"/>
                  <a:gd fmla="*/ 2147483647 w 180" name="T14"/>
                  <a:gd fmla="*/ 94392186 h 171" name="T15"/>
                  <a:gd fmla="*/ 2147483647 w 180" name="T16"/>
                  <a:gd fmla="*/ 2147483647 h 171" name="T17"/>
                  <a:gd fmla="*/ 2147483647 w 180" name="T18"/>
                  <a:gd fmla="*/ 2147483647 h 171" name="T19"/>
                  <a:gd fmla="*/ 2147483647 w 180" name="T20"/>
                  <a:gd fmla="*/ 2147483647 h 171" name="T21"/>
                  <a:gd fmla="*/ 981085856 w 180" name="T22"/>
                  <a:gd fmla="*/ 2147483647 h 171" name="T23"/>
                  <a:gd fmla="*/ 373748564 w 180" name="T24"/>
                  <a:gd fmla="*/ 2147483647 h 171" name="T25"/>
                  <a:gd fmla="*/ 2147483647 w 180" name="T26"/>
                  <a:gd fmla="*/ 188784372 h 171" name="T27"/>
                  <a:gd fmla="*/ 2147483647 w 180" name="T28"/>
                  <a:gd fmla="*/ 235973636 h 171" name="T29"/>
                  <a:gd fmla="*/ 2147483647 w 180" name="T30"/>
                  <a:gd fmla="*/ 2147483647 h 171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180" name="T48"/>
                  <a:gd fmla="*/ 0 h 171" name="T49"/>
                  <a:gd fmla="*/ 180 w 180" name="T50"/>
                  <a:gd fmla="*/ 171 h 171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171" w="180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8" name="文本框 3"/>
            <p:cNvSpPr txBox="1"/>
            <p:nvPr/>
          </p:nvSpPr>
          <p:spPr>
            <a:xfrm>
              <a:off x="3070870" y="2983075"/>
              <a:ext cx="3744416" cy="420624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mtClean="0">
                  <a:solidFill>
                    <a:schemeClr val="accent5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某某行业协会理事单位</a:t>
              </a:r>
            </a:p>
          </p:txBody>
        </p:sp>
        <p:sp>
          <p:nvSpPr>
            <p:cNvPr id="19" name="Freeform 369"/>
            <p:cNvSpPr/>
            <p:nvPr/>
          </p:nvSpPr>
          <p:spPr bwMode="auto">
            <a:xfrm>
              <a:off x="6763164" y="2949688"/>
              <a:ext cx="463761" cy="463761"/>
            </a:xfrm>
            <a:custGeom>
              <a:gdLst>
                <a:gd fmla="*/ 26 w 134" name="T0"/>
                <a:gd fmla="*/ 41 h 134" name="T1"/>
                <a:gd fmla="*/ 24 w 134" name="T2"/>
                <a:gd fmla="*/ 35 h 134" name="T3"/>
                <a:gd fmla="*/ 13 w 134" name="T4"/>
                <a:gd fmla="*/ 33 h 134" name="T5"/>
                <a:gd fmla="*/ 4 w 134" name="T6"/>
                <a:gd fmla="*/ 24 h 134" name="T7"/>
                <a:gd fmla="*/ 2 w 134" name="T8"/>
                <a:gd fmla="*/ 15 h 134" name="T9"/>
                <a:gd fmla="*/ 7 w 134" name="T10"/>
                <a:gd fmla="*/ 8 h 134" name="T11"/>
                <a:gd fmla="*/ 20 w 134" name="T12"/>
                <a:gd fmla="*/ 2 h 134" name="T13"/>
                <a:gd fmla="*/ 29 w 134" name="T14"/>
                <a:gd fmla="*/ 6 h 134" name="T15"/>
                <a:gd fmla="*/ 33 w 134" name="T16"/>
                <a:gd fmla="*/ 13 h 134" name="T17"/>
                <a:gd fmla="*/ 35 w 134" name="T18"/>
                <a:gd fmla="*/ 24 h 134" name="T19"/>
                <a:gd fmla="*/ 68 w 134" name="T20"/>
                <a:gd fmla="*/ 0 h 134" name="T21"/>
                <a:gd fmla="*/ 94 w 134" name="T22"/>
                <a:gd fmla="*/ 28 h 134" name="T23"/>
                <a:gd fmla="*/ 86 w 134" name="T24"/>
                <a:gd fmla="*/ 32 h 134" name="T25"/>
                <a:gd fmla="*/ 77 w 134" name="T26"/>
                <a:gd fmla="*/ 33 h 134" name="T27"/>
                <a:gd fmla="*/ 70 w 134" name="T28"/>
                <a:gd fmla="*/ 44 h 134" name="T29"/>
                <a:gd fmla="*/ 73 w 134" name="T30"/>
                <a:gd fmla="*/ 54 h 134" name="T31"/>
                <a:gd fmla="*/ 79 w 134" name="T32"/>
                <a:gd fmla="*/ 59 h 134" name="T33"/>
                <a:gd fmla="*/ 88 w 134" name="T34"/>
                <a:gd fmla="*/ 63 h 134" name="T35"/>
                <a:gd fmla="*/ 99 w 134" name="T36"/>
                <a:gd fmla="*/ 55 h 134" name="T37"/>
                <a:gd fmla="*/ 101 w 134" name="T38"/>
                <a:gd fmla="*/ 46 h 134" name="T39"/>
                <a:gd fmla="*/ 105 w 134" name="T40"/>
                <a:gd fmla="*/ 39 h 134" name="T41"/>
                <a:gd fmla="*/ 106 w 134" name="T42"/>
                <a:gd fmla="*/ 94 h 134" name="T43"/>
                <a:gd fmla="*/ 101 w 134" name="T44"/>
                <a:gd fmla="*/ 92 h 134" name="T45"/>
                <a:gd fmla="*/ 99 w 134" name="T46"/>
                <a:gd fmla="*/ 83 h 134" name="T47"/>
                <a:gd fmla="*/ 95 w 134" name="T48"/>
                <a:gd fmla="*/ 76 h 134" name="T49"/>
                <a:gd fmla="*/ 86 w 134" name="T50"/>
                <a:gd fmla="*/ 72 h 134" name="T51"/>
                <a:gd fmla="*/ 75 w 134" name="T52"/>
                <a:gd fmla="*/ 77 h 134" name="T53"/>
                <a:gd fmla="*/ 72 w 134" name="T54"/>
                <a:gd fmla="*/ 85 h 134" name="T55"/>
                <a:gd fmla="*/ 72 w 134" name="T56"/>
                <a:gd fmla="*/ 92 h 134" name="T57"/>
                <a:gd fmla="*/ 81 w 134" name="T58"/>
                <a:gd fmla="*/ 101 h 134" name="T59"/>
                <a:gd fmla="*/ 90 w 134" name="T60"/>
                <a:gd fmla="*/ 103 h 134" name="T61"/>
                <a:gd fmla="*/ 94 w 134" name="T62"/>
                <a:gd fmla="*/ 107 h 134" name="T63"/>
                <a:gd fmla="*/ 42 w 134" name="T64"/>
                <a:gd fmla="*/ 109 h 134" name="T65"/>
                <a:gd fmla="*/ 35 w 134" name="T66"/>
                <a:gd fmla="*/ 110 h 134" name="T67"/>
                <a:gd fmla="*/ 33 w 134" name="T68"/>
                <a:gd fmla="*/ 121 h 134" name="T69"/>
                <a:gd fmla="*/ 24 w 134" name="T70"/>
                <a:gd fmla="*/ 132 h 134" name="T71"/>
                <a:gd fmla="*/ 15 w 134" name="T72"/>
                <a:gd fmla="*/ 132 h 134" name="T73"/>
                <a:gd fmla="*/ 6 w 134" name="T74"/>
                <a:gd fmla="*/ 127 h 134" name="T75"/>
                <a:gd fmla="*/ 0 w 134" name="T76"/>
                <a:gd fmla="*/ 116 h 134" name="T77"/>
                <a:gd fmla="*/ 4 w 134" name="T78"/>
                <a:gd fmla="*/ 107 h 134" name="T79"/>
                <a:gd fmla="*/ 13 w 134" name="T80"/>
                <a:gd fmla="*/ 101 h 134" name="T81"/>
                <a:gd fmla="*/ 24 w 134" name="T82"/>
                <a:gd fmla="*/ 99 h 134" name="T83"/>
                <a:gd fmla="*/ 0 w 134" name="T84"/>
                <a:gd fmla="*/ 68 h 134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34" w="134">
                  <a:moveTo>
                    <a:pt x="0" y="68"/>
                  </a:moveTo>
                  <a:lnTo>
                    <a:pt x="26" y="41"/>
                  </a:lnTo>
                  <a:lnTo>
                    <a:pt x="26" y="41"/>
                  </a:lnTo>
                  <a:lnTo>
                    <a:pt x="26" y="39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9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5"/>
                  </a:lnTo>
                  <a:lnTo>
                    <a:pt x="6" y="11"/>
                  </a:lnTo>
                  <a:lnTo>
                    <a:pt x="7" y="8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9" y="6"/>
                  </a:lnTo>
                  <a:lnTo>
                    <a:pt x="31" y="9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5" y="19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9" y="26"/>
                  </a:lnTo>
                  <a:lnTo>
                    <a:pt x="42" y="26"/>
                  </a:lnTo>
                  <a:lnTo>
                    <a:pt x="68" y="0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86" y="32"/>
                  </a:lnTo>
                  <a:lnTo>
                    <a:pt x="81" y="32"/>
                  </a:lnTo>
                  <a:lnTo>
                    <a:pt x="81" y="32"/>
                  </a:lnTo>
                  <a:lnTo>
                    <a:pt x="77" y="33"/>
                  </a:lnTo>
                  <a:lnTo>
                    <a:pt x="73" y="37"/>
                  </a:lnTo>
                  <a:lnTo>
                    <a:pt x="72" y="41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2" y="50"/>
                  </a:lnTo>
                  <a:lnTo>
                    <a:pt x="73" y="54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79" y="59"/>
                  </a:lnTo>
                  <a:lnTo>
                    <a:pt x="83" y="61"/>
                  </a:lnTo>
                  <a:lnTo>
                    <a:pt x="88" y="63"/>
                  </a:lnTo>
                  <a:lnTo>
                    <a:pt x="88" y="63"/>
                  </a:lnTo>
                  <a:lnTo>
                    <a:pt x="92" y="61"/>
                  </a:lnTo>
                  <a:lnTo>
                    <a:pt x="95" y="59"/>
                  </a:lnTo>
                  <a:lnTo>
                    <a:pt x="99" y="55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101" y="46"/>
                  </a:lnTo>
                  <a:lnTo>
                    <a:pt x="103" y="41"/>
                  </a:lnTo>
                  <a:lnTo>
                    <a:pt x="103" y="41"/>
                  </a:lnTo>
                  <a:lnTo>
                    <a:pt x="105" y="39"/>
                  </a:lnTo>
                  <a:lnTo>
                    <a:pt x="106" y="39"/>
                  </a:lnTo>
                  <a:lnTo>
                    <a:pt x="134" y="66"/>
                  </a:lnTo>
                  <a:lnTo>
                    <a:pt x="106" y="94"/>
                  </a:lnTo>
                  <a:lnTo>
                    <a:pt x="106" y="94"/>
                  </a:lnTo>
                  <a:lnTo>
                    <a:pt x="103" y="94"/>
                  </a:lnTo>
                  <a:lnTo>
                    <a:pt x="101" y="92"/>
                  </a:lnTo>
                  <a:lnTo>
                    <a:pt x="101" y="92"/>
                  </a:lnTo>
                  <a:lnTo>
                    <a:pt x="101" y="87"/>
                  </a:lnTo>
                  <a:lnTo>
                    <a:pt x="99" y="83"/>
                  </a:lnTo>
                  <a:lnTo>
                    <a:pt x="99" y="83"/>
                  </a:lnTo>
                  <a:lnTo>
                    <a:pt x="97" y="77"/>
                  </a:lnTo>
                  <a:lnTo>
                    <a:pt x="95" y="76"/>
                  </a:lnTo>
                  <a:lnTo>
                    <a:pt x="92" y="72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83" y="72"/>
                  </a:lnTo>
                  <a:lnTo>
                    <a:pt x="79" y="74"/>
                  </a:lnTo>
                  <a:lnTo>
                    <a:pt x="75" y="77"/>
                  </a:lnTo>
                  <a:lnTo>
                    <a:pt x="75" y="77"/>
                  </a:lnTo>
                  <a:lnTo>
                    <a:pt x="73" y="81"/>
                  </a:lnTo>
                  <a:lnTo>
                    <a:pt x="72" y="85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2" y="92"/>
                  </a:lnTo>
                  <a:lnTo>
                    <a:pt x="73" y="96"/>
                  </a:lnTo>
                  <a:lnTo>
                    <a:pt x="77" y="99"/>
                  </a:lnTo>
                  <a:lnTo>
                    <a:pt x="81" y="101"/>
                  </a:lnTo>
                  <a:lnTo>
                    <a:pt x="81" y="101"/>
                  </a:lnTo>
                  <a:lnTo>
                    <a:pt x="86" y="101"/>
                  </a:lnTo>
                  <a:lnTo>
                    <a:pt x="90" y="103"/>
                  </a:lnTo>
                  <a:lnTo>
                    <a:pt x="90" y="103"/>
                  </a:lnTo>
                  <a:lnTo>
                    <a:pt x="94" y="105"/>
                  </a:lnTo>
                  <a:lnTo>
                    <a:pt x="94" y="107"/>
                  </a:lnTo>
                  <a:lnTo>
                    <a:pt x="66" y="134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39" y="109"/>
                  </a:lnTo>
                  <a:lnTo>
                    <a:pt x="35" y="110"/>
                  </a:lnTo>
                  <a:lnTo>
                    <a:pt x="35" y="110"/>
                  </a:lnTo>
                  <a:lnTo>
                    <a:pt x="33" y="116"/>
                  </a:lnTo>
                  <a:lnTo>
                    <a:pt x="33" y="121"/>
                  </a:lnTo>
                  <a:lnTo>
                    <a:pt x="33" y="121"/>
                  </a:lnTo>
                  <a:lnTo>
                    <a:pt x="31" y="127"/>
                  </a:lnTo>
                  <a:lnTo>
                    <a:pt x="28" y="131"/>
                  </a:lnTo>
                  <a:lnTo>
                    <a:pt x="24" y="132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15" y="132"/>
                  </a:lnTo>
                  <a:lnTo>
                    <a:pt x="9" y="131"/>
                  </a:lnTo>
                  <a:lnTo>
                    <a:pt x="6" y="127"/>
                  </a:lnTo>
                  <a:lnTo>
                    <a:pt x="6" y="127"/>
                  </a:lnTo>
                  <a:lnTo>
                    <a:pt x="4" y="123"/>
                  </a:lnTo>
                  <a:lnTo>
                    <a:pt x="2" y="12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110"/>
                  </a:lnTo>
                  <a:lnTo>
                    <a:pt x="4" y="107"/>
                  </a:lnTo>
                  <a:lnTo>
                    <a:pt x="7" y="103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18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6" y="96"/>
                  </a:lnTo>
                  <a:lnTo>
                    <a:pt x="26" y="9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281970" y="3627378"/>
            <a:ext cx="5912406" cy="1313790"/>
            <a:chOff x="1281970" y="3702550"/>
            <a:chExt cx="5912406" cy="1313790"/>
          </a:xfrm>
        </p:grpSpPr>
        <p:sp>
          <p:nvSpPr>
            <p:cNvPr id="27" name="圆角矩形 26"/>
            <p:cNvSpPr/>
            <p:nvPr/>
          </p:nvSpPr>
          <p:spPr>
            <a:xfrm>
              <a:off x="1710578" y="4011072"/>
              <a:ext cx="5483798" cy="680145"/>
            </a:xfrm>
            <a:prstGeom prst="roundRect">
              <a:avLst>
                <a:gd fmla="val 50000" name="adj"/>
              </a:avLst>
            </a:prstGeom>
            <a:noFill/>
            <a:ln cmpd="thickThin" w="730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281970" y="3702550"/>
              <a:ext cx="1309805" cy="1313790"/>
              <a:chOff x="1335088" y="1651000"/>
              <a:chExt cx="3130550" cy="3140075"/>
            </a:xfrm>
            <a:effectLst>
              <a:outerShdw algn="tl" blurRad="406400" dir="2700000" dist="241300" rotWithShape="0" sx="92000" sy="92000">
                <a:prstClr val="black">
                  <a:alpha val="40000"/>
                </a:prstClr>
              </a:outerShdw>
            </a:effectLst>
          </p:grpSpPr>
          <p:sp>
            <p:nvSpPr>
              <p:cNvPr id="31" name="Oval 16"/>
              <p:cNvSpPr>
                <a:spLocks noChangeArrowheads="1"/>
              </p:cNvSpPr>
              <p:nvPr/>
            </p:nvSpPr>
            <p:spPr bwMode="auto">
              <a:xfrm>
                <a:off x="1335088" y="1651000"/>
                <a:ext cx="3130550" cy="3140075"/>
              </a:xfrm>
              <a:prstGeom prst="ellipse">
                <a:avLst/>
              </a:pr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Font charset="0" pitchFamily="34" typeface="Arial"/>
                  <a:buNone/>
                </a:pPr>
                <a:endParaRPr altLang="zh-CN" lang="zh-CN">
                  <a:solidFill>
                    <a:schemeClr val="accent5">
                      <a:lumMod val="50000"/>
                    </a:schemeClr>
                  </a:solidFill>
                  <a:latin charset="0" pitchFamily="34" typeface="Calibri"/>
                  <a:sym charset="-122" pitchFamily="2" typeface="宋体"/>
                </a:endParaRPr>
              </a:p>
            </p:txBody>
          </p:sp>
          <p:sp>
            <p:nvSpPr>
              <p:cNvPr id="32" name="Oval 17"/>
              <p:cNvSpPr>
                <a:spLocks noChangeArrowheads="1"/>
              </p:cNvSpPr>
              <p:nvPr/>
            </p:nvSpPr>
            <p:spPr bwMode="auto">
              <a:xfrm>
                <a:off x="1499570" y="1825284"/>
                <a:ext cx="2788121" cy="279531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buFont charset="0" pitchFamily="34" typeface="Arial"/>
                  <a:buNone/>
                </a:pPr>
                <a:endParaRPr altLang="zh-CN" lang="zh-CN">
                  <a:solidFill>
                    <a:schemeClr val="accent5">
                      <a:lumMod val="50000"/>
                    </a:schemeClr>
                  </a:solidFill>
                  <a:latin charset="0" pitchFamily="34" typeface="Calibri"/>
                  <a:sym charset="-122" pitchFamily="2" typeface="宋体"/>
                </a:endParaRPr>
              </a:p>
            </p:txBody>
          </p:sp>
          <p:sp>
            <p:nvSpPr>
              <p:cNvPr id="33" name="Freeform 18"/>
              <p:cNvSpPr>
                <a:spLocks noChangeArrowheads="1" noEditPoints="1"/>
              </p:cNvSpPr>
              <p:nvPr/>
            </p:nvSpPr>
            <p:spPr bwMode="auto">
              <a:xfrm>
                <a:off x="1566863" y="1878013"/>
                <a:ext cx="2665412" cy="2686050"/>
              </a:xfrm>
              <a:custGeom>
                <a:gdLst>
                  <a:gd fmla="*/ 2147483647 w 390" name="T0"/>
                  <a:gd fmla="*/ 2147483647 h 391" name="T1"/>
                  <a:gd fmla="*/ 2147483647 w 390" name="T2"/>
                  <a:gd fmla="*/ 2147483647 h 391" name="T3"/>
                  <a:gd fmla="*/ 2147483647 w 390" name="T4"/>
                  <a:gd fmla="*/ 2147483647 h 391" name="T5"/>
                  <a:gd fmla="*/ 2147483647 w 390" name="T6"/>
                  <a:gd fmla="*/ 2147483647 h 391" name="T7"/>
                  <a:gd fmla="*/ 2147483647 w 390" name="T8"/>
                  <a:gd fmla="*/ 2147483647 h 391" name="T9"/>
                  <a:gd fmla="*/ 2147483647 w 390" name="T10"/>
                  <a:gd fmla="*/ 2147483647 h 391" name="T11"/>
                  <a:gd fmla="*/ 2147483647 w 390" name="T12"/>
                  <a:gd fmla="*/ 2147483647 h 391" name="T13"/>
                  <a:gd fmla="*/ 2147483647 w 390" name="T14"/>
                  <a:gd fmla="*/ 2147483647 h 391" name="T15"/>
                  <a:gd fmla="*/ 2147483647 w 390" name="T16"/>
                  <a:gd fmla="*/ 2147483647 h 391" name="T17"/>
                  <a:gd fmla="*/ 2147483647 w 390" name="T18"/>
                  <a:gd fmla="*/ 2147483647 h 391" name="T19"/>
                  <a:gd fmla="*/ 2147483647 w 390" name="T20"/>
                  <a:gd fmla="*/ 2147483647 h 391" name="T21"/>
                  <a:gd fmla="*/ 2147483647 w 390" name="T22"/>
                  <a:gd fmla="*/ 2147483647 h 391" name="T23"/>
                  <a:gd fmla="*/ 2147483647 w 390" name="T24"/>
                  <a:gd fmla="*/ 2147483647 h 391" name="T25"/>
                  <a:gd fmla="*/ 2147483647 w 390" name="T26"/>
                  <a:gd fmla="*/ 2147483647 h 391" name="T27"/>
                  <a:gd fmla="*/ 2147483647 w 390" name="T28"/>
                  <a:gd fmla="*/ 2147483647 h 391" name="T29"/>
                  <a:gd fmla="*/ 2147483647 w 390" name="T30"/>
                  <a:gd fmla="*/ 2147483647 h 391" name="T31"/>
                  <a:gd fmla="*/ 2147483647 w 390" name="T32"/>
                  <a:gd fmla="*/ 2147483647 h 391" name="T33"/>
                  <a:gd fmla="*/ 1961770810 w 390" name="T34"/>
                  <a:gd fmla="*/ 2147483647 h 391" name="T35"/>
                  <a:gd fmla="*/ 2147483647 w 390" name="T36"/>
                  <a:gd fmla="*/ 2147483647 h 391" name="T37"/>
                  <a:gd fmla="*/ 1401268586 w 390" name="T38"/>
                  <a:gd fmla="*/ 2147483647 h 391" name="T39"/>
                  <a:gd fmla="*/ 1307849342 w 390" name="T40"/>
                  <a:gd fmla="*/ 2147483647 h 391" name="T41"/>
                  <a:gd fmla="*/ 2147483647 w 390" name="T42"/>
                  <a:gd fmla="*/ 2147483647 h 391" name="T43"/>
                  <a:gd fmla="*/ 887465947 w 390" name="T44"/>
                  <a:gd fmla="*/ 2147483647 h 391" name="T45"/>
                  <a:gd fmla="*/ 2147483647 w 390" name="T46"/>
                  <a:gd fmla="*/ 2147483647 h 391" name="T47"/>
                  <a:gd fmla="*/ 420383288 w 390" name="T48"/>
                  <a:gd fmla="*/ 2147483647 h 391" name="T49"/>
                  <a:gd fmla="*/ 326964044 w 390" name="T50"/>
                  <a:gd fmla="*/ 2147483647 h 391" name="T51"/>
                  <a:gd fmla="*/ 2147483647 w 390" name="T52"/>
                  <a:gd fmla="*/ 2147483647 h 391" name="T53"/>
                  <a:gd fmla="*/ 280251005 w 390" name="T54"/>
                  <a:gd fmla="*/ 2147483647 h 391" name="T55"/>
                  <a:gd fmla="*/ 2147483647 w 390" name="T56"/>
                  <a:gd fmla="*/ 2147483647 h 391" name="T57"/>
                  <a:gd fmla="*/ 2147483647 w 390" name="T58"/>
                  <a:gd fmla="*/ 2147483647 h 391" name="T59"/>
                  <a:gd fmla="*/ 186838542 w 390" name="T60"/>
                  <a:gd fmla="*/ 2147483647 h 391" name="T61"/>
                  <a:gd fmla="*/ 2147483647 w 390" name="T62"/>
                  <a:gd fmla="*/ 2147483647 h 391" name="T63"/>
                  <a:gd fmla="*/ 2147483647 w 390" name="T64"/>
                  <a:gd fmla="*/ 2147483647 h 391" name="T65"/>
                  <a:gd fmla="*/ 233544800 w 390" name="T66"/>
                  <a:gd fmla="*/ 2147483647 h 391" name="T67"/>
                  <a:gd fmla="*/ 2147483647 w 390" name="T68"/>
                  <a:gd fmla="*/ 2147483647 h 391" name="T69"/>
                  <a:gd fmla="*/ 2147483647 w 390" name="T70"/>
                  <a:gd fmla="*/ 2147483647 h 391" name="T71"/>
                  <a:gd fmla="*/ 513795805 w 390" name="T72"/>
                  <a:gd fmla="*/ 2147483647 h 391" name="T73"/>
                  <a:gd fmla="*/ 2147483647 w 390" name="T74"/>
                  <a:gd fmla="*/ 2147483647 h 391" name="T75"/>
                  <a:gd fmla="*/ 747340498 w 390" name="T76"/>
                  <a:gd fmla="*/ 2147483647 h 391" name="T77"/>
                  <a:gd fmla="*/ 2147483647 w 390" name="T78"/>
                  <a:gd fmla="*/ 2147483647 h 391" name="T79"/>
                  <a:gd fmla="*/ 2147483647 w 390" name="T80"/>
                  <a:gd fmla="*/ 2147483647 h 391" name="T81"/>
                  <a:gd fmla="*/ 1541394036 w 390" name="T82"/>
                  <a:gd fmla="*/ 2147483647 h 391" name="T83"/>
                  <a:gd fmla="*/ 1681519485 w 390" name="T84"/>
                  <a:gd fmla="*/ 2147483647 h 391" name="T85"/>
                  <a:gd fmla="*/ 2147483647 w 390" name="T86"/>
                  <a:gd fmla="*/ 2147483647 h 391" name="T87"/>
                  <a:gd fmla="*/ 2147483647 w 390" name="T88"/>
                  <a:gd fmla="*/ 2147483647 h 391" name="T89"/>
                  <a:gd fmla="*/ 2147483647 w 390" name="T90"/>
                  <a:gd fmla="*/ 2147483647 h 391" name="T91"/>
                  <a:gd fmla="*/ 2147483647 w 390" name="T92"/>
                  <a:gd fmla="*/ 2147483647 h 391" name="T93"/>
                  <a:gd fmla="*/ 2147483647 w 390" name="T94"/>
                  <a:gd fmla="*/ 2147483647 h 391" name="T95"/>
                  <a:gd fmla="*/ 2147483647 w 390" name="T96"/>
                  <a:gd fmla="*/ 1982092179 h 391" name="T97"/>
                  <a:gd fmla="*/ 2147483647 w 390" name="T98"/>
                  <a:gd fmla="*/ 1793319512 h 391" name="T99"/>
                  <a:gd fmla="*/ 2147483647 w 390" name="T100"/>
                  <a:gd fmla="*/ 1604554145 h 391" name="T101"/>
                  <a:gd fmla="*/ 2147483647 w 390" name="T102"/>
                  <a:gd fmla="*/ 1085432209 h 391" name="T103"/>
                  <a:gd fmla="*/ 2147483647 w 390" name="T104"/>
                  <a:gd fmla="*/ 991049525 h 391" name="T105"/>
                  <a:gd fmla="*/ 2147483647 w 390" name="T106"/>
                  <a:gd fmla="*/ 849464979 h 391" name="T107"/>
                  <a:gd fmla="*/ 2147483647 w 390" name="T108"/>
                  <a:gd fmla="*/ 660699611 h 391" name="T109"/>
                  <a:gd fmla="*/ 2147483647 w 390" name="T110"/>
                  <a:gd fmla="*/ 471927374 h 391" name="T111"/>
                  <a:gd fmla="*/ 2147483647 w 390" name="T112"/>
                  <a:gd fmla="*/ 424732490 h 391" name="T113"/>
                  <a:gd fmla="*/ 2147483647 w 390" name="T114"/>
                  <a:gd fmla="*/ 377544583 h 391" name="T115"/>
                  <a:gd fmla="*/ 2147483647 w 390" name="T116"/>
                  <a:gd fmla="*/ 188772291 h 391" name="T117"/>
                  <a:gd fmla="*/ 2147483647 w 390" name="T118"/>
                  <a:gd fmla="*/ 47194790 h 391" name="T119"/>
                  <a:gd fmla="*/ 2147483647 w 390" name="T120"/>
                  <a:gd fmla="*/ 235960252 h 391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  <a:gd fmla="*/ 0 60000 65536" name="T177"/>
                  <a:gd fmla="*/ 0 60000 65536" name="T178"/>
                  <a:gd fmla="*/ 0 60000 65536" name="T179"/>
                  <a:gd fmla="*/ 0 60000 65536" name="T180"/>
                  <a:gd fmla="*/ 0 60000 65536" name="T181"/>
                  <a:gd fmla="*/ 0 60000 65536" name="T182"/>
                  <a:gd fmla="*/ 0 w 390" name="T183"/>
                  <a:gd fmla="*/ 0 h 391" name="T184"/>
                  <a:gd fmla="*/ 390 w 390" name="T185"/>
                  <a:gd fmla="*/ 391 h 391" name="T186"/>
                </a:gdLst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b="T186" l="T183" r="T185" t="T184"/>
                <a:pathLst>
                  <a:path h="391" w="390">
                    <a:moveTo>
                      <a:pt x="193" y="389"/>
                    </a:moveTo>
                    <a:cubicBezTo>
                      <a:pt x="193" y="387"/>
                      <a:pt x="194" y="386"/>
                      <a:pt x="195" y="386"/>
                    </a:cubicBezTo>
                    <a:cubicBezTo>
                      <a:pt x="195" y="386"/>
                      <a:pt x="195" y="386"/>
                      <a:pt x="195" y="386"/>
                    </a:cubicBezTo>
                    <a:cubicBezTo>
                      <a:pt x="196" y="386"/>
                      <a:pt x="197" y="387"/>
                      <a:pt x="197" y="389"/>
                    </a:cubicBezTo>
                    <a:cubicBezTo>
                      <a:pt x="197" y="389"/>
                      <a:pt x="197" y="389"/>
                      <a:pt x="197" y="389"/>
                    </a:cubicBezTo>
                    <a:cubicBezTo>
                      <a:pt x="197" y="390"/>
                      <a:pt x="196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4" y="391"/>
                      <a:pt x="193" y="390"/>
                      <a:pt x="193" y="389"/>
                    </a:cubicBezTo>
                    <a:close/>
                    <a:moveTo>
                      <a:pt x="200" y="388"/>
                    </a:moveTo>
                    <a:cubicBezTo>
                      <a:pt x="200" y="387"/>
                      <a:pt x="201" y="386"/>
                      <a:pt x="202" y="386"/>
                    </a:cubicBezTo>
                    <a:cubicBezTo>
                      <a:pt x="202" y="386"/>
                      <a:pt x="202" y="386"/>
                      <a:pt x="202" y="386"/>
                    </a:cubicBezTo>
                    <a:cubicBezTo>
                      <a:pt x="203" y="386"/>
                      <a:pt x="204" y="387"/>
                      <a:pt x="204" y="388"/>
                    </a:cubicBezTo>
                    <a:cubicBezTo>
                      <a:pt x="204" y="388"/>
                      <a:pt x="204" y="388"/>
                      <a:pt x="204" y="388"/>
                    </a:cubicBezTo>
                    <a:cubicBezTo>
                      <a:pt x="204" y="390"/>
                      <a:pt x="203" y="390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1" y="391"/>
                      <a:pt x="200" y="390"/>
                      <a:pt x="200" y="388"/>
                    </a:cubicBezTo>
                    <a:close/>
                    <a:moveTo>
                      <a:pt x="188" y="391"/>
                    </a:moveTo>
                    <a:cubicBezTo>
                      <a:pt x="187" y="390"/>
                      <a:pt x="186" y="389"/>
                      <a:pt x="186" y="388"/>
                    </a:cubicBezTo>
                    <a:cubicBezTo>
                      <a:pt x="186" y="388"/>
                      <a:pt x="186" y="388"/>
                      <a:pt x="186" y="388"/>
                    </a:cubicBezTo>
                    <a:cubicBezTo>
                      <a:pt x="186" y="387"/>
                      <a:pt x="187" y="386"/>
                      <a:pt x="188" y="386"/>
                    </a:cubicBezTo>
                    <a:cubicBezTo>
                      <a:pt x="188" y="386"/>
                      <a:pt x="188" y="386"/>
                      <a:pt x="188" y="386"/>
                    </a:cubicBezTo>
                    <a:cubicBezTo>
                      <a:pt x="189" y="386"/>
                      <a:pt x="190" y="387"/>
                      <a:pt x="190" y="388"/>
                    </a:cubicBezTo>
                    <a:cubicBezTo>
                      <a:pt x="190" y="388"/>
                      <a:pt x="190" y="388"/>
                      <a:pt x="190" y="388"/>
                    </a:cubicBezTo>
                    <a:cubicBezTo>
                      <a:pt x="190" y="390"/>
                      <a:pt x="189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lose/>
                    <a:moveTo>
                      <a:pt x="207" y="388"/>
                    </a:moveTo>
                    <a:cubicBezTo>
                      <a:pt x="207" y="387"/>
                      <a:pt x="208" y="386"/>
                      <a:pt x="209" y="386"/>
                    </a:cubicBezTo>
                    <a:cubicBezTo>
                      <a:pt x="209" y="386"/>
                      <a:pt x="209" y="386"/>
                      <a:pt x="209" y="386"/>
                    </a:cubicBezTo>
                    <a:cubicBezTo>
                      <a:pt x="210" y="386"/>
                      <a:pt x="211" y="387"/>
                      <a:pt x="211" y="388"/>
                    </a:cubicBezTo>
                    <a:cubicBezTo>
                      <a:pt x="211" y="388"/>
                      <a:pt x="211" y="388"/>
                      <a:pt x="211" y="388"/>
                    </a:cubicBezTo>
                    <a:cubicBezTo>
                      <a:pt x="211" y="389"/>
                      <a:pt x="210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8" y="390"/>
                      <a:pt x="207" y="389"/>
                      <a:pt x="207" y="388"/>
                    </a:cubicBezTo>
                    <a:close/>
                    <a:moveTo>
                      <a:pt x="181" y="390"/>
                    </a:moveTo>
                    <a:cubicBezTo>
                      <a:pt x="179" y="390"/>
                      <a:pt x="178" y="389"/>
                      <a:pt x="179" y="388"/>
                    </a:cubicBezTo>
                    <a:cubicBezTo>
                      <a:pt x="179" y="388"/>
                      <a:pt x="179" y="388"/>
                      <a:pt x="179" y="388"/>
                    </a:cubicBezTo>
                    <a:cubicBezTo>
                      <a:pt x="179" y="387"/>
                      <a:pt x="180" y="386"/>
                      <a:pt x="181" y="386"/>
                    </a:cubicBezTo>
                    <a:cubicBezTo>
                      <a:pt x="181" y="386"/>
                      <a:pt x="181" y="386"/>
                      <a:pt x="181" y="386"/>
                    </a:cubicBezTo>
                    <a:cubicBezTo>
                      <a:pt x="182" y="386"/>
                      <a:pt x="183" y="387"/>
                      <a:pt x="183" y="388"/>
                    </a:cubicBezTo>
                    <a:cubicBezTo>
                      <a:pt x="183" y="388"/>
                      <a:pt x="183" y="388"/>
                      <a:pt x="183" y="388"/>
                    </a:cubicBezTo>
                    <a:cubicBezTo>
                      <a:pt x="183" y="389"/>
                      <a:pt x="182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lose/>
                    <a:moveTo>
                      <a:pt x="214" y="388"/>
                    </a:moveTo>
                    <a:cubicBezTo>
                      <a:pt x="214" y="386"/>
                      <a:pt x="215" y="385"/>
                      <a:pt x="216" y="385"/>
                    </a:cubicBezTo>
                    <a:cubicBezTo>
                      <a:pt x="216" y="385"/>
                      <a:pt x="216" y="385"/>
                      <a:pt x="216" y="385"/>
                    </a:cubicBezTo>
                    <a:cubicBezTo>
                      <a:pt x="217" y="385"/>
                      <a:pt x="218" y="386"/>
                      <a:pt x="218" y="387"/>
                    </a:cubicBezTo>
                    <a:cubicBezTo>
                      <a:pt x="218" y="387"/>
                      <a:pt x="218" y="387"/>
                      <a:pt x="218" y="387"/>
                    </a:cubicBezTo>
                    <a:cubicBezTo>
                      <a:pt x="219" y="388"/>
                      <a:pt x="218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5" y="389"/>
                      <a:pt x="214" y="389"/>
                      <a:pt x="214" y="388"/>
                    </a:cubicBezTo>
                    <a:close/>
                    <a:moveTo>
                      <a:pt x="173" y="389"/>
                    </a:moveTo>
                    <a:cubicBezTo>
                      <a:pt x="172" y="389"/>
                      <a:pt x="171" y="388"/>
                      <a:pt x="171" y="387"/>
                    </a:cubicBezTo>
                    <a:cubicBezTo>
                      <a:pt x="171" y="387"/>
                      <a:pt x="171" y="387"/>
                      <a:pt x="171" y="387"/>
                    </a:cubicBezTo>
                    <a:cubicBezTo>
                      <a:pt x="171" y="386"/>
                      <a:pt x="173" y="385"/>
                      <a:pt x="174" y="385"/>
                    </a:cubicBezTo>
                    <a:cubicBezTo>
                      <a:pt x="174" y="385"/>
                      <a:pt x="174" y="385"/>
                      <a:pt x="174" y="385"/>
                    </a:cubicBezTo>
                    <a:cubicBezTo>
                      <a:pt x="175" y="385"/>
                      <a:pt x="176" y="386"/>
                      <a:pt x="176" y="388"/>
                    </a:cubicBezTo>
                    <a:cubicBezTo>
                      <a:pt x="176" y="388"/>
                      <a:pt x="176" y="388"/>
                      <a:pt x="176" y="388"/>
                    </a:cubicBezTo>
                    <a:cubicBezTo>
                      <a:pt x="175" y="389"/>
                      <a:pt x="175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lose/>
                    <a:moveTo>
                      <a:pt x="221" y="387"/>
                    </a:moveTo>
                    <a:cubicBezTo>
                      <a:pt x="221" y="386"/>
                      <a:pt x="222" y="385"/>
                      <a:pt x="223" y="384"/>
                    </a:cubicBezTo>
                    <a:cubicBezTo>
                      <a:pt x="223" y="384"/>
                      <a:pt x="223" y="384"/>
                      <a:pt x="223" y="384"/>
                    </a:cubicBezTo>
                    <a:cubicBezTo>
                      <a:pt x="224" y="384"/>
                      <a:pt x="225" y="385"/>
                      <a:pt x="226" y="386"/>
                    </a:cubicBezTo>
                    <a:cubicBezTo>
                      <a:pt x="226" y="386"/>
                      <a:pt x="226" y="386"/>
                      <a:pt x="226" y="386"/>
                    </a:cubicBezTo>
                    <a:cubicBezTo>
                      <a:pt x="226" y="387"/>
                      <a:pt x="225" y="388"/>
                      <a:pt x="224" y="389"/>
                    </a:cubicBezTo>
                    <a:cubicBezTo>
                      <a:pt x="224" y="389"/>
                      <a:pt x="224" y="389"/>
                      <a:pt x="224" y="389"/>
                    </a:cubicBezTo>
                    <a:cubicBezTo>
                      <a:pt x="224" y="389"/>
                      <a:pt x="224" y="389"/>
                      <a:pt x="223" y="389"/>
                    </a:cubicBezTo>
                    <a:cubicBezTo>
                      <a:pt x="223" y="389"/>
                      <a:pt x="223" y="389"/>
                      <a:pt x="223" y="389"/>
                    </a:cubicBezTo>
                    <a:cubicBezTo>
                      <a:pt x="222" y="389"/>
                      <a:pt x="222" y="388"/>
                      <a:pt x="221" y="387"/>
                    </a:cubicBezTo>
                    <a:close/>
                    <a:moveTo>
                      <a:pt x="166" y="388"/>
                    </a:moveTo>
                    <a:cubicBezTo>
                      <a:pt x="165" y="388"/>
                      <a:pt x="164" y="387"/>
                      <a:pt x="164" y="386"/>
                    </a:cubicBezTo>
                    <a:cubicBezTo>
                      <a:pt x="164" y="386"/>
                      <a:pt x="164" y="386"/>
                      <a:pt x="164" y="386"/>
                    </a:cubicBezTo>
                    <a:cubicBezTo>
                      <a:pt x="164" y="385"/>
                      <a:pt x="165" y="384"/>
                      <a:pt x="167" y="384"/>
                    </a:cubicBezTo>
                    <a:cubicBezTo>
                      <a:pt x="167" y="384"/>
                      <a:pt x="167" y="384"/>
                      <a:pt x="167" y="384"/>
                    </a:cubicBezTo>
                    <a:cubicBezTo>
                      <a:pt x="168" y="384"/>
                      <a:pt x="169" y="386"/>
                      <a:pt x="168" y="387"/>
                    </a:cubicBezTo>
                    <a:cubicBezTo>
                      <a:pt x="168" y="387"/>
                      <a:pt x="168" y="387"/>
                      <a:pt x="168" y="387"/>
                    </a:cubicBezTo>
                    <a:cubicBezTo>
                      <a:pt x="168" y="388"/>
                      <a:pt x="167" y="389"/>
                      <a:pt x="166" y="389"/>
                    </a:cubicBezTo>
                    <a:cubicBezTo>
                      <a:pt x="166" y="389"/>
                      <a:pt x="166" y="389"/>
                      <a:pt x="166" y="389"/>
                    </a:cubicBezTo>
                    <a:cubicBezTo>
                      <a:pt x="166" y="389"/>
                      <a:pt x="166" y="389"/>
                      <a:pt x="166" y="388"/>
                    </a:cubicBezTo>
                    <a:close/>
                    <a:moveTo>
                      <a:pt x="229" y="386"/>
                    </a:moveTo>
                    <a:cubicBezTo>
                      <a:pt x="228" y="384"/>
                      <a:pt x="229" y="383"/>
                      <a:pt x="230" y="383"/>
                    </a:cubicBezTo>
                    <a:cubicBezTo>
                      <a:pt x="230" y="383"/>
                      <a:pt x="230" y="383"/>
                      <a:pt x="230" y="383"/>
                    </a:cubicBezTo>
                    <a:cubicBezTo>
                      <a:pt x="231" y="383"/>
                      <a:pt x="232" y="384"/>
                      <a:pt x="233" y="385"/>
                    </a:cubicBezTo>
                    <a:cubicBezTo>
                      <a:pt x="233" y="385"/>
                      <a:pt x="233" y="385"/>
                      <a:pt x="233" y="385"/>
                    </a:cubicBezTo>
                    <a:cubicBezTo>
                      <a:pt x="233" y="386"/>
                      <a:pt x="232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0" y="387"/>
                      <a:pt x="229" y="387"/>
                      <a:pt x="229" y="386"/>
                    </a:cubicBezTo>
                    <a:close/>
                    <a:moveTo>
                      <a:pt x="159" y="387"/>
                    </a:move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8" y="387"/>
                      <a:pt x="157" y="386"/>
                      <a:pt x="157" y="385"/>
                    </a:cubicBezTo>
                    <a:cubicBezTo>
                      <a:pt x="157" y="385"/>
                      <a:pt x="157" y="385"/>
                      <a:pt x="157" y="385"/>
                    </a:cubicBezTo>
                    <a:cubicBezTo>
                      <a:pt x="157" y="384"/>
                      <a:pt x="158" y="383"/>
                      <a:pt x="160" y="383"/>
                    </a:cubicBezTo>
                    <a:cubicBezTo>
                      <a:pt x="160" y="383"/>
                      <a:pt x="160" y="383"/>
                      <a:pt x="160" y="383"/>
                    </a:cubicBezTo>
                    <a:cubicBezTo>
                      <a:pt x="161" y="383"/>
                      <a:pt x="161" y="384"/>
                      <a:pt x="161" y="386"/>
                    </a:cubicBezTo>
                    <a:cubicBezTo>
                      <a:pt x="161" y="386"/>
                      <a:pt x="161" y="386"/>
                      <a:pt x="161" y="386"/>
                    </a:cubicBezTo>
                    <a:cubicBezTo>
                      <a:pt x="161" y="387"/>
                      <a:pt x="160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lose/>
                    <a:moveTo>
                      <a:pt x="236" y="384"/>
                    </a:moveTo>
                    <a:cubicBezTo>
                      <a:pt x="235" y="383"/>
                      <a:pt x="236" y="382"/>
                      <a:pt x="237" y="382"/>
                    </a:cubicBezTo>
                    <a:cubicBezTo>
                      <a:pt x="237" y="382"/>
                      <a:pt x="237" y="382"/>
                      <a:pt x="237" y="382"/>
                    </a:cubicBezTo>
                    <a:cubicBezTo>
                      <a:pt x="238" y="381"/>
                      <a:pt x="239" y="382"/>
                      <a:pt x="240" y="383"/>
                    </a:cubicBezTo>
                    <a:cubicBezTo>
                      <a:pt x="240" y="383"/>
                      <a:pt x="240" y="383"/>
                      <a:pt x="240" y="383"/>
                    </a:cubicBezTo>
                    <a:cubicBezTo>
                      <a:pt x="240" y="384"/>
                      <a:pt x="239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7" y="386"/>
                      <a:pt x="236" y="385"/>
                      <a:pt x="236" y="384"/>
                    </a:cubicBezTo>
                    <a:close/>
                    <a:moveTo>
                      <a:pt x="152" y="386"/>
                    </a:moveTo>
                    <a:cubicBezTo>
                      <a:pt x="151" y="386"/>
                      <a:pt x="150" y="384"/>
                      <a:pt x="150" y="383"/>
                    </a:cubicBezTo>
                    <a:cubicBezTo>
                      <a:pt x="150" y="383"/>
                      <a:pt x="150" y="383"/>
                      <a:pt x="150" y="383"/>
                    </a:cubicBezTo>
                    <a:cubicBezTo>
                      <a:pt x="150" y="382"/>
                      <a:pt x="151" y="381"/>
                      <a:pt x="153" y="382"/>
                    </a:cubicBezTo>
                    <a:cubicBezTo>
                      <a:pt x="153" y="382"/>
                      <a:pt x="153" y="382"/>
                      <a:pt x="153" y="382"/>
                    </a:cubicBezTo>
                    <a:cubicBezTo>
                      <a:pt x="154" y="382"/>
                      <a:pt x="154" y="383"/>
                      <a:pt x="154" y="384"/>
                    </a:cubicBezTo>
                    <a:cubicBezTo>
                      <a:pt x="154" y="384"/>
                      <a:pt x="154" y="384"/>
                      <a:pt x="154" y="384"/>
                    </a:cubicBezTo>
                    <a:cubicBezTo>
                      <a:pt x="154" y="385"/>
                      <a:pt x="153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lose/>
                    <a:moveTo>
                      <a:pt x="243" y="383"/>
                    </a:moveTo>
                    <a:cubicBezTo>
                      <a:pt x="242" y="381"/>
                      <a:pt x="243" y="380"/>
                      <a:pt x="244" y="380"/>
                    </a:cubicBezTo>
                    <a:cubicBezTo>
                      <a:pt x="244" y="380"/>
                      <a:pt x="244" y="380"/>
                      <a:pt x="244" y="380"/>
                    </a:cubicBezTo>
                    <a:cubicBezTo>
                      <a:pt x="245" y="380"/>
                      <a:pt x="246" y="380"/>
                      <a:pt x="247" y="382"/>
                    </a:cubicBezTo>
                    <a:cubicBezTo>
                      <a:pt x="247" y="382"/>
                      <a:pt x="247" y="382"/>
                      <a:pt x="247" y="382"/>
                    </a:cubicBezTo>
                    <a:cubicBezTo>
                      <a:pt x="247" y="383"/>
                      <a:pt x="246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4" y="384"/>
                      <a:pt x="243" y="384"/>
                      <a:pt x="243" y="383"/>
                    </a:cubicBezTo>
                    <a:close/>
                    <a:moveTo>
                      <a:pt x="145" y="384"/>
                    </a:move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3" y="384"/>
                      <a:pt x="143" y="383"/>
                      <a:pt x="143" y="381"/>
                    </a:cubicBezTo>
                    <a:cubicBezTo>
                      <a:pt x="143" y="381"/>
                      <a:pt x="143" y="381"/>
                      <a:pt x="143" y="381"/>
                    </a:cubicBezTo>
                    <a:cubicBezTo>
                      <a:pt x="143" y="380"/>
                      <a:pt x="145" y="380"/>
                      <a:pt x="146" y="380"/>
                    </a:cubicBezTo>
                    <a:cubicBezTo>
                      <a:pt x="146" y="380"/>
                      <a:pt x="146" y="380"/>
                      <a:pt x="146" y="380"/>
                    </a:cubicBezTo>
                    <a:cubicBezTo>
                      <a:pt x="147" y="380"/>
                      <a:pt x="147" y="381"/>
                      <a:pt x="147" y="383"/>
                    </a:cubicBezTo>
                    <a:cubicBezTo>
                      <a:pt x="147" y="383"/>
                      <a:pt x="147" y="383"/>
                      <a:pt x="147" y="383"/>
                    </a:cubicBezTo>
                    <a:cubicBezTo>
                      <a:pt x="147" y="383"/>
                      <a:pt x="146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lose/>
                    <a:moveTo>
                      <a:pt x="250" y="381"/>
                    </a:moveTo>
                    <a:cubicBezTo>
                      <a:pt x="249" y="380"/>
                      <a:pt x="250" y="378"/>
                      <a:pt x="251" y="378"/>
                    </a:cubicBezTo>
                    <a:cubicBezTo>
                      <a:pt x="251" y="378"/>
                      <a:pt x="251" y="378"/>
                      <a:pt x="251" y="378"/>
                    </a:cubicBezTo>
                    <a:cubicBezTo>
                      <a:pt x="252" y="378"/>
                      <a:pt x="253" y="378"/>
                      <a:pt x="254" y="379"/>
                    </a:cubicBezTo>
                    <a:cubicBezTo>
                      <a:pt x="254" y="379"/>
                      <a:pt x="254" y="379"/>
                      <a:pt x="254" y="379"/>
                    </a:cubicBezTo>
                    <a:cubicBezTo>
                      <a:pt x="254" y="381"/>
                      <a:pt x="253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1" y="382"/>
                      <a:pt x="250" y="382"/>
                      <a:pt x="250" y="381"/>
                    </a:cubicBezTo>
                    <a:close/>
                    <a:moveTo>
                      <a:pt x="138" y="382"/>
                    </a:moveTo>
                    <a:cubicBezTo>
                      <a:pt x="136" y="382"/>
                      <a:pt x="136" y="380"/>
                      <a:pt x="136" y="379"/>
                    </a:cubicBezTo>
                    <a:cubicBezTo>
                      <a:pt x="136" y="379"/>
                      <a:pt x="136" y="379"/>
                      <a:pt x="136" y="379"/>
                    </a:cubicBezTo>
                    <a:cubicBezTo>
                      <a:pt x="136" y="378"/>
                      <a:pt x="138" y="378"/>
                      <a:pt x="139" y="378"/>
                    </a:cubicBezTo>
                    <a:cubicBezTo>
                      <a:pt x="139" y="378"/>
                      <a:pt x="139" y="378"/>
                      <a:pt x="139" y="378"/>
                    </a:cubicBezTo>
                    <a:cubicBezTo>
                      <a:pt x="140" y="378"/>
                      <a:pt x="141" y="379"/>
                      <a:pt x="140" y="381"/>
                    </a:cubicBezTo>
                    <a:cubicBezTo>
                      <a:pt x="140" y="381"/>
                      <a:pt x="140" y="381"/>
                      <a:pt x="140" y="381"/>
                    </a:cubicBezTo>
                    <a:cubicBezTo>
                      <a:pt x="140" y="382"/>
                      <a:pt x="139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lose/>
                    <a:moveTo>
                      <a:pt x="256" y="379"/>
                    </a:moveTo>
                    <a:cubicBezTo>
                      <a:pt x="256" y="377"/>
                      <a:pt x="257" y="376"/>
                      <a:pt x="258" y="376"/>
                    </a:cubicBezTo>
                    <a:cubicBezTo>
                      <a:pt x="258" y="376"/>
                      <a:pt x="258" y="376"/>
                      <a:pt x="258" y="376"/>
                    </a:cubicBezTo>
                    <a:cubicBezTo>
                      <a:pt x="259" y="375"/>
                      <a:pt x="260" y="376"/>
                      <a:pt x="260" y="377"/>
                    </a:cubicBezTo>
                    <a:cubicBezTo>
                      <a:pt x="260" y="377"/>
                      <a:pt x="260" y="377"/>
                      <a:pt x="260" y="377"/>
                    </a:cubicBezTo>
                    <a:cubicBezTo>
                      <a:pt x="261" y="378"/>
                      <a:pt x="260" y="379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8" y="380"/>
                      <a:pt x="257" y="379"/>
                      <a:pt x="256" y="379"/>
                    </a:cubicBezTo>
                    <a:close/>
                    <a:moveTo>
                      <a:pt x="131" y="380"/>
                    </a:moveTo>
                    <a:cubicBezTo>
                      <a:pt x="129" y="379"/>
                      <a:pt x="129" y="378"/>
                      <a:pt x="129" y="377"/>
                    </a:cubicBezTo>
                    <a:cubicBezTo>
                      <a:pt x="129" y="377"/>
                      <a:pt x="129" y="377"/>
                      <a:pt x="129" y="377"/>
                    </a:cubicBezTo>
                    <a:cubicBezTo>
                      <a:pt x="130" y="376"/>
                      <a:pt x="131" y="375"/>
                      <a:pt x="132" y="376"/>
                    </a:cubicBezTo>
                    <a:cubicBezTo>
                      <a:pt x="132" y="376"/>
                      <a:pt x="132" y="376"/>
                      <a:pt x="132" y="376"/>
                    </a:cubicBezTo>
                    <a:cubicBezTo>
                      <a:pt x="133" y="376"/>
                      <a:pt x="134" y="377"/>
                      <a:pt x="133" y="378"/>
                    </a:cubicBezTo>
                    <a:cubicBezTo>
                      <a:pt x="133" y="378"/>
                      <a:pt x="133" y="378"/>
                      <a:pt x="133" y="378"/>
                    </a:cubicBezTo>
                    <a:cubicBezTo>
                      <a:pt x="133" y="379"/>
                      <a:pt x="132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lose/>
                    <a:moveTo>
                      <a:pt x="263" y="376"/>
                    </a:moveTo>
                    <a:cubicBezTo>
                      <a:pt x="263" y="375"/>
                      <a:pt x="263" y="374"/>
                      <a:pt x="264" y="373"/>
                    </a:cubicBezTo>
                    <a:cubicBezTo>
                      <a:pt x="264" y="373"/>
                      <a:pt x="264" y="373"/>
                      <a:pt x="264" y="373"/>
                    </a:cubicBezTo>
                    <a:cubicBezTo>
                      <a:pt x="266" y="373"/>
                      <a:pt x="267" y="373"/>
                      <a:pt x="267" y="375"/>
                    </a:cubicBezTo>
                    <a:cubicBezTo>
                      <a:pt x="267" y="375"/>
                      <a:pt x="267" y="375"/>
                      <a:pt x="267" y="375"/>
                    </a:cubicBezTo>
                    <a:cubicBezTo>
                      <a:pt x="268" y="376"/>
                      <a:pt x="267" y="377"/>
                      <a:pt x="266" y="377"/>
                    </a:cubicBezTo>
                    <a:cubicBezTo>
                      <a:pt x="266" y="377"/>
                      <a:pt x="266" y="377"/>
                      <a:pt x="266" y="377"/>
                    </a:cubicBezTo>
                    <a:cubicBezTo>
                      <a:pt x="266" y="377"/>
                      <a:pt x="266" y="377"/>
                      <a:pt x="265" y="377"/>
                    </a:cubicBezTo>
                    <a:cubicBezTo>
                      <a:pt x="265" y="377"/>
                      <a:pt x="265" y="377"/>
                      <a:pt x="265" y="377"/>
                    </a:cubicBezTo>
                    <a:cubicBezTo>
                      <a:pt x="264" y="377"/>
                      <a:pt x="264" y="377"/>
                      <a:pt x="263" y="376"/>
                    </a:cubicBezTo>
                    <a:close/>
                    <a:moveTo>
                      <a:pt x="124" y="377"/>
                    </a:moveTo>
                    <a:cubicBezTo>
                      <a:pt x="123" y="377"/>
                      <a:pt x="122" y="375"/>
                      <a:pt x="123" y="374"/>
                    </a:cubicBezTo>
                    <a:cubicBezTo>
                      <a:pt x="123" y="374"/>
                      <a:pt x="123" y="374"/>
                      <a:pt x="123" y="374"/>
                    </a:cubicBezTo>
                    <a:cubicBezTo>
                      <a:pt x="123" y="373"/>
                      <a:pt x="124" y="373"/>
                      <a:pt x="125" y="373"/>
                    </a:cubicBezTo>
                    <a:cubicBezTo>
                      <a:pt x="125" y="373"/>
                      <a:pt x="125" y="373"/>
                      <a:pt x="125" y="373"/>
                    </a:cubicBezTo>
                    <a:cubicBezTo>
                      <a:pt x="126" y="374"/>
                      <a:pt x="127" y="375"/>
                      <a:pt x="126" y="376"/>
                    </a:cubicBezTo>
                    <a:cubicBezTo>
                      <a:pt x="126" y="376"/>
                      <a:pt x="126" y="376"/>
                      <a:pt x="126" y="376"/>
                    </a:cubicBezTo>
                    <a:cubicBezTo>
                      <a:pt x="126" y="377"/>
                      <a:pt x="125" y="377"/>
                      <a:pt x="125" y="377"/>
                    </a:cubicBezTo>
                    <a:cubicBezTo>
                      <a:pt x="125" y="377"/>
                      <a:pt x="125" y="377"/>
                      <a:pt x="125" y="377"/>
                    </a:cubicBezTo>
                    <a:cubicBezTo>
                      <a:pt x="124" y="377"/>
                      <a:pt x="124" y="377"/>
                      <a:pt x="124" y="377"/>
                    </a:cubicBezTo>
                    <a:close/>
                    <a:moveTo>
                      <a:pt x="270" y="373"/>
                    </a:moveTo>
                    <a:cubicBezTo>
                      <a:pt x="270" y="372"/>
                      <a:pt x="270" y="371"/>
                      <a:pt x="271" y="371"/>
                    </a:cubicBezTo>
                    <a:cubicBezTo>
                      <a:pt x="271" y="371"/>
                      <a:pt x="271" y="371"/>
                      <a:pt x="271" y="371"/>
                    </a:cubicBezTo>
                    <a:cubicBezTo>
                      <a:pt x="272" y="370"/>
                      <a:pt x="273" y="371"/>
                      <a:pt x="274" y="372"/>
                    </a:cubicBezTo>
                    <a:cubicBezTo>
                      <a:pt x="274" y="372"/>
                      <a:pt x="274" y="372"/>
                      <a:pt x="274" y="372"/>
                    </a:cubicBezTo>
                    <a:cubicBezTo>
                      <a:pt x="274" y="373"/>
                      <a:pt x="274" y="374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1" y="375"/>
                      <a:pt x="270" y="374"/>
                      <a:pt x="270" y="373"/>
                    </a:cubicBezTo>
                    <a:close/>
                    <a:moveTo>
                      <a:pt x="117" y="374"/>
                    </a:moveTo>
                    <a:cubicBezTo>
                      <a:pt x="116" y="374"/>
                      <a:pt x="115" y="373"/>
                      <a:pt x="116" y="372"/>
                    </a:cubicBezTo>
                    <a:cubicBezTo>
                      <a:pt x="116" y="372"/>
                      <a:pt x="116" y="372"/>
                      <a:pt x="116" y="372"/>
                    </a:cubicBezTo>
                    <a:cubicBezTo>
                      <a:pt x="116" y="370"/>
                      <a:pt x="118" y="370"/>
                      <a:pt x="119" y="370"/>
                    </a:cubicBezTo>
                    <a:cubicBezTo>
                      <a:pt x="119" y="370"/>
                      <a:pt x="119" y="370"/>
                      <a:pt x="119" y="370"/>
                    </a:cubicBezTo>
                    <a:cubicBezTo>
                      <a:pt x="120" y="371"/>
                      <a:pt x="120" y="372"/>
                      <a:pt x="120" y="373"/>
                    </a:cubicBezTo>
                    <a:cubicBezTo>
                      <a:pt x="120" y="373"/>
                      <a:pt x="120" y="373"/>
                      <a:pt x="120" y="373"/>
                    </a:cubicBezTo>
                    <a:cubicBezTo>
                      <a:pt x="119" y="374"/>
                      <a:pt x="119" y="375"/>
                      <a:pt x="118" y="375"/>
                    </a:cubicBezTo>
                    <a:cubicBezTo>
                      <a:pt x="118" y="375"/>
                      <a:pt x="118" y="375"/>
                      <a:pt x="118" y="375"/>
                    </a:cubicBezTo>
                    <a:cubicBezTo>
                      <a:pt x="118" y="375"/>
                      <a:pt x="117" y="374"/>
                      <a:pt x="117" y="374"/>
                    </a:cubicBezTo>
                    <a:close/>
                    <a:moveTo>
                      <a:pt x="277" y="370"/>
                    </a:moveTo>
                    <a:cubicBezTo>
                      <a:pt x="276" y="369"/>
                      <a:pt x="276" y="368"/>
                      <a:pt x="278" y="368"/>
                    </a:cubicBezTo>
                    <a:cubicBezTo>
                      <a:pt x="278" y="368"/>
                      <a:pt x="278" y="368"/>
                      <a:pt x="278" y="368"/>
                    </a:cubicBezTo>
                    <a:cubicBezTo>
                      <a:pt x="279" y="367"/>
                      <a:pt x="280" y="368"/>
                      <a:pt x="280" y="369"/>
                    </a:cubicBezTo>
                    <a:cubicBezTo>
                      <a:pt x="280" y="369"/>
                      <a:pt x="280" y="369"/>
                      <a:pt x="280" y="369"/>
                    </a:cubicBezTo>
                    <a:cubicBezTo>
                      <a:pt x="281" y="370"/>
                      <a:pt x="280" y="371"/>
                      <a:pt x="279" y="371"/>
                    </a:cubicBezTo>
                    <a:cubicBezTo>
                      <a:pt x="279" y="371"/>
                      <a:pt x="279" y="371"/>
                      <a:pt x="279" y="371"/>
                    </a:cubicBezTo>
                    <a:cubicBezTo>
                      <a:pt x="279" y="372"/>
                      <a:pt x="279" y="372"/>
                      <a:pt x="278" y="372"/>
                    </a:cubicBezTo>
                    <a:cubicBezTo>
                      <a:pt x="278" y="372"/>
                      <a:pt x="278" y="372"/>
                      <a:pt x="278" y="372"/>
                    </a:cubicBezTo>
                    <a:cubicBezTo>
                      <a:pt x="278" y="372"/>
                      <a:pt x="277" y="371"/>
                      <a:pt x="277" y="370"/>
                    </a:cubicBezTo>
                    <a:close/>
                    <a:moveTo>
                      <a:pt x="110" y="371"/>
                    </a:moveTo>
                    <a:cubicBezTo>
                      <a:pt x="109" y="371"/>
                      <a:pt x="109" y="370"/>
                      <a:pt x="109" y="368"/>
                    </a:cubicBezTo>
                    <a:cubicBezTo>
                      <a:pt x="109" y="368"/>
                      <a:pt x="109" y="368"/>
                      <a:pt x="109" y="368"/>
                    </a:cubicBezTo>
                    <a:cubicBezTo>
                      <a:pt x="110" y="367"/>
                      <a:pt x="111" y="367"/>
                      <a:pt x="112" y="367"/>
                    </a:cubicBezTo>
                    <a:cubicBezTo>
                      <a:pt x="112" y="367"/>
                      <a:pt x="112" y="367"/>
                      <a:pt x="112" y="367"/>
                    </a:cubicBezTo>
                    <a:cubicBezTo>
                      <a:pt x="113" y="368"/>
                      <a:pt x="114" y="369"/>
                      <a:pt x="113" y="370"/>
                    </a:cubicBezTo>
                    <a:cubicBezTo>
                      <a:pt x="113" y="370"/>
                      <a:pt x="113" y="370"/>
                      <a:pt x="113" y="370"/>
                    </a:cubicBezTo>
                    <a:cubicBezTo>
                      <a:pt x="113" y="371"/>
                      <a:pt x="112" y="371"/>
                      <a:pt x="111" y="371"/>
                    </a:cubicBezTo>
                    <a:cubicBezTo>
                      <a:pt x="111" y="371"/>
                      <a:pt x="111" y="371"/>
                      <a:pt x="111" y="371"/>
                    </a:cubicBezTo>
                    <a:cubicBezTo>
                      <a:pt x="111" y="371"/>
                      <a:pt x="111" y="371"/>
                      <a:pt x="110" y="371"/>
                    </a:cubicBezTo>
                    <a:close/>
                    <a:moveTo>
                      <a:pt x="283" y="367"/>
                    </a:moveTo>
                    <a:cubicBezTo>
                      <a:pt x="282" y="366"/>
                      <a:pt x="283" y="365"/>
                      <a:pt x="284" y="364"/>
                    </a:cubicBezTo>
                    <a:cubicBezTo>
                      <a:pt x="284" y="364"/>
                      <a:pt x="284" y="364"/>
                      <a:pt x="284" y="364"/>
                    </a:cubicBezTo>
                    <a:cubicBezTo>
                      <a:pt x="285" y="364"/>
                      <a:pt x="286" y="364"/>
                      <a:pt x="287" y="365"/>
                    </a:cubicBezTo>
                    <a:cubicBezTo>
                      <a:pt x="287" y="365"/>
                      <a:pt x="287" y="365"/>
                      <a:pt x="287" y="365"/>
                    </a:cubicBezTo>
                    <a:cubicBezTo>
                      <a:pt x="287" y="366"/>
                      <a:pt x="287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5" y="368"/>
                      <a:pt x="285" y="368"/>
                    </a:cubicBezTo>
                    <a:cubicBezTo>
                      <a:pt x="285" y="368"/>
                      <a:pt x="285" y="368"/>
                      <a:pt x="285" y="368"/>
                    </a:cubicBezTo>
                    <a:cubicBezTo>
                      <a:pt x="284" y="368"/>
                      <a:pt x="283" y="368"/>
                      <a:pt x="283" y="367"/>
                    </a:cubicBezTo>
                    <a:close/>
                    <a:moveTo>
                      <a:pt x="104" y="368"/>
                    </a:moveTo>
                    <a:cubicBezTo>
                      <a:pt x="103" y="367"/>
                      <a:pt x="102" y="366"/>
                      <a:pt x="103" y="365"/>
                    </a:cubicBezTo>
                    <a:cubicBezTo>
                      <a:pt x="103" y="365"/>
                      <a:pt x="103" y="365"/>
                      <a:pt x="103" y="365"/>
                    </a:cubicBezTo>
                    <a:cubicBezTo>
                      <a:pt x="103" y="364"/>
                      <a:pt x="105" y="364"/>
                      <a:pt x="106" y="364"/>
                    </a:cubicBezTo>
                    <a:cubicBezTo>
                      <a:pt x="106" y="364"/>
                      <a:pt x="106" y="364"/>
                      <a:pt x="106" y="364"/>
                    </a:cubicBezTo>
                    <a:cubicBezTo>
                      <a:pt x="107" y="365"/>
                      <a:pt x="107" y="366"/>
                      <a:pt x="107" y="367"/>
                    </a:cubicBezTo>
                    <a:cubicBezTo>
                      <a:pt x="107" y="367"/>
                      <a:pt x="107" y="367"/>
                      <a:pt x="107" y="367"/>
                    </a:cubicBezTo>
                    <a:cubicBezTo>
                      <a:pt x="106" y="368"/>
                      <a:pt x="106" y="368"/>
                      <a:pt x="105" y="368"/>
                    </a:cubicBezTo>
                    <a:cubicBezTo>
                      <a:pt x="105" y="368"/>
                      <a:pt x="105" y="368"/>
                      <a:pt x="105" y="368"/>
                    </a:cubicBezTo>
                    <a:cubicBezTo>
                      <a:pt x="104" y="368"/>
                      <a:pt x="104" y="368"/>
                      <a:pt x="104" y="368"/>
                    </a:cubicBezTo>
                    <a:close/>
                    <a:moveTo>
                      <a:pt x="289" y="364"/>
                    </a:moveTo>
                    <a:cubicBezTo>
                      <a:pt x="289" y="363"/>
                      <a:pt x="289" y="362"/>
                      <a:pt x="290" y="361"/>
                    </a:cubicBezTo>
                    <a:cubicBezTo>
                      <a:pt x="290" y="361"/>
                      <a:pt x="290" y="361"/>
                      <a:pt x="290" y="361"/>
                    </a:cubicBezTo>
                    <a:cubicBezTo>
                      <a:pt x="291" y="360"/>
                      <a:pt x="292" y="361"/>
                      <a:pt x="293" y="362"/>
                    </a:cubicBezTo>
                    <a:cubicBezTo>
                      <a:pt x="293" y="362"/>
                      <a:pt x="293" y="362"/>
                      <a:pt x="293" y="362"/>
                    </a:cubicBezTo>
                    <a:cubicBezTo>
                      <a:pt x="294" y="363"/>
                      <a:pt x="293" y="364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1" y="365"/>
                    </a:cubicBezTo>
                    <a:cubicBezTo>
                      <a:pt x="291" y="365"/>
                      <a:pt x="291" y="365"/>
                      <a:pt x="291" y="365"/>
                    </a:cubicBezTo>
                    <a:cubicBezTo>
                      <a:pt x="290" y="365"/>
                      <a:pt x="290" y="365"/>
                      <a:pt x="289" y="364"/>
                    </a:cubicBezTo>
                    <a:close/>
                    <a:moveTo>
                      <a:pt x="97" y="364"/>
                    </a:moveTo>
                    <a:cubicBezTo>
                      <a:pt x="96" y="364"/>
                      <a:pt x="96" y="363"/>
                      <a:pt x="97" y="362"/>
                    </a:cubicBezTo>
                    <a:cubicBezTo>
                      <a:pt x="97" y="362"/>
                      <a:pt x="97" y="362"/>
                      <a:pt x="97" y="362"/>
                    </a:cubicBezTo>
                    <a:cubicBezTo>
                      <a:pt x="97" y="361"/>
                      <a:pt x="99" y="360"/>
                      <a:pt x="100" y="361"/>
                    </a:cubicBezTo>
                    <a:cubicBezTo>
                      <a:pt x="100" y="361"/>
                      <a:pt x="100" y="361"/>
                      <a:pt x="100" y="361"/>
                    </a:cubicBezTo>
                    <a:cubicBezTo>
                      <a:pt x="101" y="361"/>
                      <a:pt x="101" y="363"/>
                      <a:pt x="100" y="364"/>
                    </a:cubicBezTo>
                    <a:cubicBezTo>
                      <a:pt x="100" y="364"/>
                      <a:pt x="100" y="364"/>
                      <a:pt x="100" y="364"/>
                    </a:cubicBezTo>
                    <a:cubicBezTo>
                      <a:pt x="100" y="364"/>
                      <a:pt x="99" y="365"/>
                      <a:pt x="98" y="365"/>
                    </a:cubicBezTo>
                    <a:cubicBezTo>
                      <a:pt x="98" y="365"/>
                      <a:pt x="98" y="365"/>
                      <a:pt x="98" y="365"/>
                    </a:cubicBezTo>
                    <a:cubicBezTo>
                      <a:pt x="98" y="365"/>
                      <a:pt x="98" y="365"/>
                      <a:pt x="97" y="364"/>
                    </a:cubicBezTo>
                    <a:close/>
                    <a:moveTo>
                      <a:pt x="296" y="360"/>
                    </a:moveTo>
                    <a:cubicBezTo>
                      <a:pt x="295" y="359"/>
                      <a:pt x="295" y="358"/>
                      <a:pt x="296" y="357"/>
                    </a:cubicBezTo>
                    <a:cubicBezTo>
                      <a:pt x="296" y="357"/>
                      <a:pt x="296" y="357"/>
                      <a:pt x="296" y="357"/>
                    </a:cubicBezTo>
                    <a:cubicBezTo>
                      <a:pt x="297" y="357"/>
                      <a:pt x="299" y="357"/>
                      <a:pt x="299" y="358"/>
                    </a:cubicBezTo>
                    <a:cubicBezTo>
                      <a:pt x="299" y="358"/>
                      <a:pt x="299" y="358"/>
                      <a:pt x="299" y="358"/>
                    </a:cubicBezTo>
                    <a:cubicBezTo>
                      <a:pt x="300" y="359"/>
                      <a:pt x="299" y="360"/>
                      <a:pt x="299" y="361"/>
                    </a:cubicBezTo>
                    <a:cubicBezTo>
                      <a:pt x="299" y="361"/>
                      <a:pt x="299" y="361"/>
                      <a:pt x="299" y="361"/>
                    </a:cubicBezTo>
                    <a:cubicBezTo>
                      <a:pt x="298" y="361"/>
                      <a:pt x="298" y="361"/>
                      <a:pt x="297" y="361"/>
                    </a:cubicBezTo>
                    <a:cubicBezTo>
                      <a:pt x="297" y="361"/>
                      <a:pt x="297" y="361"/>
                      <a:pt x="297" y="361"/>
                    </a:cubicBezTo>
                    <a:cubicBezTo>
                      <a:pt x="297" y="361"/>
                      <a:pt x="296" y="361"/>
                      <a:pt x="296" y="360"/>
                    </a:cubicBezTo>
                    <a:close/>
                    <a:moveTo>
                      <a:pt x="91" y="361"/>
                    </a:moveTo>
                    <a:cubicBezTo>
                      <a:pt x="90" y="360"/>
                      <a:pt x="90" y="359"/>
                      <a:pt x="91" y="358"/>
                    </a:cubicBezTo>
                    <a:cubicBezTo>
                      <a:pt x="91" y="358"/>
                      <a:pt x="91" y="358"/>
                      <a:pt x="91" y="358"/>
                    </a:cubicBezTo>
                    <a:cubicBezTo>
                      <a:pt x="91" y="357"/>
                      <a:pt x="92" y="356"/>
                      <a:pt x="93" y="357"/>
                    </a:cubicBezTo>
                    <a:cubicBezTo>
                      <a:pt x="93" y="357"/>
                      <a:pt x="93" y="357"/>
                      <a:pt x="93" y="357"/>
                    </a:cubicBezTo>
                    <a:cubicBezTo>
                      <a:pt x="94" y="358"/>
                      <a:pt x="95" y="359"/>
                      <a:pt x="94" y="360"/>
                    </a:cubicBezTo>
                    <a:cubicBezTo>
                      <a:pt x="94" y="360"/>
                      <a:pt x="94" y="360"/>
                      <a:pt x="94" y="360"/>
                    </a:cubicBezTo>
                    <a:cubicBezTo>
                      <a:pt x="94" y="361"/>
                      <a:pt x="93" y="361"/>
                      <a:pt x="92" y="361"/>
                    </a:cubicBezTo>
                    <a:cubicBezTo>
                      <a:pt x="92" y="361"/>
                      <a:pt x="92" y="361"/>
                      <a:pt x="92" y="361"/>
                    </a:cubicBezTo>
                    <a:cubicBezTo>
                      <a:pt x="92" y="361"/>
                      <a:pt x="92" y="361"/>
                      <a:pt x="91" y="361"/>
                    </a:cubicBezTo>
                    <a:close/>
                    <a:moveTo>
                      <a:pt x="302" y="356"/>
                    </a:moveTo>
                    <a:cubicBezTo>
                      <a:pt x="301" y="355"/>
                      <a:pt x="301" y="354"/>
                      <a:pt x="302" y="353"/>
                    </a:cubicBezTo>
                    <a:cubicBezTo>
                      <a:pt x="302" y="353"/>
                      <a:pt x="302" y="353"/>
                      <a:pt x="302" y="353"/>
                    </a:cubicBezTo>
                    <a:cubicBezTo>
                      <a:pt x="303" y="353"/>
                      <a:pt x="305" y="353"/>
                      <a:pt x="305" y="354"/>
                    </a:cubicBezTo>
                    <a:cubicBezTo>
                      <a:pt x="305" y="354"/>
                      <a:pt x="305" y="354"/>
                      <a:pt x="305" y="354"/>
                    </a:cubicBezTo>
                    <a:cubicBezTo>
                      <a:pt x="306" y="355"/>
                      <a:pt x="306" y="356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4" y="357"/>
                      <a:pt x="304" y="357"/>
                      <a:pt x="303" y="357"/>
                    </a:cubicBezTo>
                    <a:cubicBezTo>
                      <a:pt x="303" y="357"/>
                      <a:pt x="303" y="357"/>
                      <a:pt x="303" y="357"/>
                    </a:cubicBezTo>
                    <a:cubicBezTo>
                      <a:pt x="303" y="357"/>
                      <a:pt x="302" y="357"/>
                      <a:pt x="302" y="356"/>
                    </a:cubicBezTo>
                    <a:close/>
                    <a:moveTo>
                      <a:pt x="85" y="357"/>
                    </a:moveTo>
                    <a:cubicBezTo>
                      <a:pt x="84" y="356"/>
                      <a:pt x="84" y="355"/>
                      <a:pt x="85" y="354"/>
                    </a:cubicBezTo>
                    <a:cubicBezTo>
                      <a:pt x="85" y="354"/>
                      <a:pt x="85" y="354"/>
                      <a:pt x="85" y="354"/>
                    </a:cubicBezTo>
                    <a:cubicBezTo>
                      <a:pt x="85" y="353"/>
                      <a:pt x="86" y="352"/>
                      <a:pt x="87" y="353"/>
                    </a:cubicBezTo>
                    <a:cubicBezTo>
                      <a:pt x="87" y="353"/>
                      <a:pt x="87" y="353"/>
                      <a:pt x="87" y="353"/>
                    </a:cubicBezTo>
                    <a:cubicBezTo>
                      <a:pt x="88" y="354"/>
                      <a:pt x="89" y="355"/>
                      <a:pt x="88" y="356"/>
                    </a:cubicBezTo>
                    <a:cubicBezTo>
                      <a:pt x="88" y="356"/>
                      <a:pt x="88" y="356"/>
                      <a:pt x="88" y="356"/>
                    </a:cubicBezTo>
                    <a:cubicBezTo>
                      <a:pt x="88" y="357"/>
                      <a:pt x="87" y="357"/>
                      <a:pt x="86" y="357"/>
                    </a:cubicBezTo>
                    <a:cubicBezTo>
                      <a:pt x="86" y="357"/>
                      <a:pt x="86" y="357"/>
                      <a:pt x="86" y="357"/>
                    </a:cubicBezTo>
                    <a:cubicBezTo>
                      <a:pt x="86" y="357"/>
                      <a:pt x="85" y="357"/>
                      <a:pt x="85" y="357"/>
                    </a:cubicBezTo>
                    <a:close/>
                    <a:moveTo>
                      <a:pt x="308" y="352"/>
                    </a:moveTo>
                    <a:cubicBezTo>
                      <a:pt x="307" y="351"/>
                      <a:pt x="307" y="350"/>
                      <a:pt x="308" y="349"/>
                    </a:cubicBezTo>
                    <a:cubicBezTo>
                      <a:pt x="308" y="349"/>
                      <a:pt x="308" y="349"/>
                      <a:pt x="308" y="349"/>
                    </a:cubicBezTo>
                    <a:cubicBezTo>
                      <a:pt x="309" y="349"/>
                      <a:pt x="310" y="349"/>
                      <a:pt x="311" y="350"/>
                    </a:cubicBezTo>
                    <a:cubicBezTo>
                      <a:pt x="311" y="350"/>
                      <a:pt x="311" y="350"/>
                      <a:pt x="311" y="350"/>
                    </a:cubicBezTo>
                    <a:cubicBezTo>
                      <a:pt x="312" y="351"/>
                      <a:pt x="312" y="352"/>
                      <a:pt x="311" y="353"/>
                    </a:cubicBezTo>
                    <a:cubicBezTo>
                      <a:pt x="311" y="353"/>
                      <a:pt x="311" y="353"/>
                      <a:pt x="311" y="353"/>
                    </a:cubicBezTo>
                    <a:cubicBezTo>
                      <a:pt x="310" y="353"/>
                      <a:pt x="310" y="353"/>
                      <a:pt x="309" y="353"/>
                    </a:cubicBezTo>
                    <a:cubicBezTo>
                      <a:pt x="309" y="353"/>
                      <a:pt x="309" y="353"/>
                      <a:pt x="309" y="353"/>
                    </a:cubicBezTo>
                    <a:cubicBezTo>
                      <a:pt x="309" y="353"/>
                      <a:pt x="308" y="353"/>
                      <a:pt x="308" y="352"/>
                    </a:cubicBezTo>
                    <a:close/>
                    <a:moveTo>
                      <a:pt x="79" y="352"/>
                    </a:moveTo>
                    <a:cubicBezTo>
                      <a:pt x="78" y="352"/>
                      <a:pt x="78" y="350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8"/>
                      <a:pt x="81" y="348"/>
                      <a:pt x="82" y="349"/>
                    </a:cubicBezTo>
                    <a:cubicBezTo>
                      <a:pt x="82" y="349"/>
                      <a:pt x="82" y="349"/>
                      <a:pt x="82" y="349"/>
                    </a:cubicBezTo>
                    <a:cubicBezTo>
                      <a:pt x="83" y="350"/>
                      <a:pt x="83" y="351"/>
                      <a:pt x="82" y="352"/>
                    </a:cubicBezTo>
                    <a:cubicBezTo>
                      <a:pt x="82" y="352"/>
                      <a:pt x="82" y="352"/>
                      <a:pt x="82" y="352"/>
                    </a:cubicBezTo>
                    <a:cubicBezTo>
                      <a:pt x="82" y="353"/>
                      <a:pt x="81" y="353"/>
                      <a:pt x="80" y="353"/>
                    </a:cubicBezTo>
                    <a:cubicBezTo>
                      <a:pt x="80" y="353"/>
                      <a:pt x="80" y="353"/>
                      <a:pt x="80" y="353"/>
                    </a:cubicBezTo>
                    <a:cubicBezTo>
                      <a:pt x="80" y="353"/>
                      <a:pt x="80" y="353"/>
                      <a:pt x="79" y="352"/>
                    </a:cubicBezTo>
                    <a:close/>
                    <a:moveTo>
                      <a:pt x="313" y="348"/>
                    </a:moveTo>
                    <a:cubicBezTo>
                      <a:pt x="313" y="347"/>
                      <a:pt x="313" y="346"/>
                      <a:pt x="314" y="345"/>
                    </a:cubicBezTo>
                    <a:cubicBezTo>
                      <a:pt x="314" y="345"/>
                      <a:pt x="314" y="345"/>
                      <a:pt x="314" y="345"/>
                    </a:cubicBezTo>
                    <a:cubicBezTo>
                      <a:pt x="315" y="344"/>
                      <a:pt x="316" y="344"/>
                      <a:pt x="317" y="345"/>
                    </a:cubicBezTo>
                    <a:cubicBezTo>
                      <a:pt x="317" y="345"/>
                      <a:pt x="317" y="345"/>
                      <a:pt x="317" y="345"/>
                    </a:cubicBezTo>
                    <a:cubicBezTo>
                      <a:pt x="317" y="346"/>
                      <a:pt x="317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9"/>
                      <a:pt x="315" y="349"/>
                      <a:pt x="315" y="349"/>
                    </a:cubicBezTo>
                    <a:cubicBezTo>
                      <a:pt x="315" y="349"/>
                      <a:pt x="315" y="349"/>
                      <a:pt x="315" y="349"/>
                    </a:cubicBezTo>
                    <a:cubicBezTo>
                      <a:pt x="314" y="349"/>
                      <a:pt x="314" y="348"/>
                      <a:pt x="313" y="348"/>
                    </a:cubicBezTo>
                    <a:close/>
                    <a:moveTo>
                      <a:pt x="73" y="348"/>
                    </a:moveTo>
                    <a:cubicBezTo>
                      <a:pt x="72" y="347"/>
                      <a:pt x="72" y="346"/>
                      <a:pt x="73" y="345"/>
                    </a:cubicBezTo>
                    <a:cubicBezTo>
                      <a:pt x="73" y="345"/>
                      <a:pt x="73" y="345"/>
                      <a:pt x="73" y="345"/>
                    </a:cubicBezTo>
                    <a:cubicBezTo>
                      <a:pt x="74" y="344"/>
                      <a:pt x="75" y="344"/>
                      <a:pt x="76" y="345"/>
                    </a:cubicBezTo>
                    <a:cubicBezTo>
                      <a:pt x="76" y="345"/>
                      <a:pt x="76" y="345"/>
                      <a:pt x="76" y="345"/>
                    </a:cubicBezTo>
                    <a:cubicBezTo>
                      <a:pt x="77" y="345"/>
                      <a:pt x="77" y="347"/>
                      <a:pt x="76" y="348"/>
                    </a:cubicBezTo>
                    <a:cubicBezTo>
                      <a:pt x="76" y="348"/>
                      <a:pt x="76" y="348"/>
                      <a:pt x="76" y="348"/>
                    </a:cubicBezTo>
                    <a:cubicBezTo>
                      <a:pt x="76" y="348"/>
                      <a:pt x="75" y="348"/>
                      <a:pt x="75" y="348"/>
                    </a:cubicBezTo>
                    <a:cubicBezTo>
                      <a:pt x="75" y="348"/>
                      <a:pt x="75" y="348"/>
                      <a:pt x="75" y="348"/>
                    </a:cubicBezTo>
                    <a:cubicBezTo>
                      <a:pt x="74" y="348"/>
                      <a:pt x="74" y="348"/>
                      <a:pt x="73" y="348"/>
                    </a:cubicBezTo>
                    <a:close/>
                    <a:moveTo>
                      <a:pt x="319" y="343"/>
                    </a:moveTo>
                    <a:cubicBezTo>
                      <a:pt x="318" y="343"/>
                      <a:pt x="318" y="341"/>
                      <a:pt x="319" y="340"/>
                    </a:cubicBezTo>
                    <a:cubicBezTo>
                      <a:pt x="319" y="340"/>
                      <a:pt x="319" y="340"/>
                      <a:pt x="319" y="340"/>
                    </a:cubicBezTo>
                    <a:cubicBezTo>
                      <a:pt x="320" y="340"/>
                      <a:pt x="321" y="340"/>
                      <a:pt x="322" y="341"/>
                    </a:cubicBezTo>
                    <a:cubicBezTo>
                      <a:pt x="322" y="341"/>
                      <a:pt x="322" y="341"/>
                      <a:pt x="322" y="341"/>
                    </a:cubicBezTo>
                    <a:cubicBezTo>
                      <a:pt x="323" y="342"/>
                      <a:pt x="323" y="343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1" y="344"/>
                      <a:pt x="321" y="344"/>
                    </a:cubicBezTo>
                    <a:cubicBezTo>
                      <a:pt x="321" y="344"/>
                      <a:pt x="321" y="344"/>
                      <a:pt x="321" y="344"/>
                    </a:cubicBezTo>
                    <a:cubicBezTo>
                      <a:pt x="320" y="344"/>
                      <a:pt x="319" y="344"/>
                      <a:pt x="319" y="343"/>
                    </a:cubicBezTo>
                    <a:close/>
                    <a:moveTo>
                      <a:pt x="68" y="343"/>
                    </a:moveTo>
                    <a:cubicBezTo>
                      <a:pt x="67" y="342"/>
                      <a:pt x="67" y="341"/>
                      <a:pt x="68" y="340"/>
                    </a:cubicBezTo>
                    <a:cubicBezTo>
                      <a:pt x="68" y="340"/>
                      <a:pt x="68" y="340"/>
                      <a:pt x="68" y="340"/>
                    </a:cubicBezTo>
                    <a:cubicBezTo>
                      <a:pt x="68" y="339"/>
                      <a:pt x="70" y="339"/>
                      <a:pt x="70" y="340"/>
                    </a:cubicBezTo>
                    <a:cubicBezTo>
                      <a:pt x="70" y="340"/>
                      <a:pt x="70" y="340"/>
                      <a:pt x="70" y="340"/>
                    </a:cubicBezTo>
                    <a:cubicBezTo>
                      <a:pt x="71" y="341"/>
                      <a:pt x="71" y="342"/>
                      <a:pt x="71" y="343"/>
                    </a:cubicBezTo>
                    <a:cubicBezTo>
                      <a:pt x="71" y="343"/>
                      <a:pt x="71" y="343"/>
                      <a:pt x="71" y="343"/>
                    </a:cubicBezTo>
                    <a:cubicBezTo>
                      <a:pt x="70" y="344"/>
                      <a:pt x="70" y="344"/>
                      <a:pt x="69" y="344"/>
                    </a:cubicBezTo>
                    <a:cubicBezTo>
                      <a:pt x="69" y="344"/>
                      <a:pt x="69" y="344"/>
                      <a:pt x="69" y="344"/>
                    </a:cubicBezTo>
                    <a:cubicBezTo>
                      <a:pt x="69" y="344"/>
                      <a:pt x="68" y="344"/>
                      <a:pt x="68" y="343"/>
                    </a:cubicBezTo>
                    <a:close/>
                    <a:moveTo>
                      <a:pt x="324" y="339"/>
                    </a:moveTo>
                    <a:cubicBezTo>
                      <a:pt x="324" y="338"/>
                      <a:pt x="324" y="336"/>
                      <a:pt x="325" y="336"/>
                    </a:cubicBezTo>
                    <a:cubicBezTo>
                      <a:pt x="325" y="336"/>
                      <a:pt x="325" y="336"/>
                      <a:pt x="325" y="336"/>
                    </a:cubicBezTo>
                    <a:cubicBezTo>
                      <a:pt x="325" y="335"/>
                      <a:pt x="327" y="335"/>
                      <a:pt x="328" y="336"/>
                    </a:cubicBezTo>
                    <a:cubicBezTo>
                      <a:pt x="328" y="336"/>
                      <a:pt x="328" y="336"/>
                      <a:pt x="328" y="336"/>
                    </a:cubicBezTo>
                    <a:cubicBezTo>
                      <a:pt x="328" y="337"/>
                      <a:pt x="328" y="338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6" y="339"/>
                    </a:cubicBezTo>
                    <a:cubicBezTo>
                      <a:pt x="326" y="339"/>
                      <a:pt x="326" y="339"/>
                      <a:pt x="326" y="339"/>
                    </a:cubicBezTo>
                    <a:cubicBezTo>
                      <a:pt x="325" y="339"/>
                      <a:pt x="325" y="339"/>
                      <a:pt x="324" y="339"/>
                    </a:cubicBezTo>
                    <a:close/>
                    <a:moveTo>
                      <a:pt x="62" y="338"/>
                    </a:moveTo>
                    <a:cubicBezTo>
                      <a:pt x="62" y="338"/>
                      <a:pt x="62" y="338"/>
                      <a:pt x="62" y="338"/>
                    </a:cubicBezTo>
                    <a:cubicBezTo>
                      <a:pt x="62" y="338"/>
                      <a:pt x="62" y="338"/>
                      <a:pt x="62" y="338"/>
                    </a:cubicBezTo>
                    <a:cubicBezTo>
                      <a:pt x="61" y="338"/>
                      <a:pt x="61" y="336"/>
                      <a:pt x="62" y="335"/>
                    </a:cubicBezTo>
                    <a:cubicBezTo>
                      <a:pt x="62" y="335"/>
                      <a:pt x="62" y="335"/>
                      <a:pt x="62" y="335"/>
                    </a:cubicBezTo>
                    <a:cubicBezTo>
                      <a:pt x="63" y="335"/>
                      <a:pt x="64" y="334"/>
                      <a:pt x="65" y="335"/>
                    </a:cubicBezTo>
                    <a:cubicBezTo>
                      <a:pt x="65" y="335"/>
                      <a:pt x="65" y="335"/>
                      <a:pt x="65" y="335"/>
                    </a:cubicBezTo>
                    <a:cubicBezTo>
                      <a:pt x="66" y="336"/>
                      <a:pt x="66" y="337"/>
                      <a:pt x="65" y="338"/>
                    </a:cubicBezTo>
                    <a:cubicBezTo>
                      <a:pt x="65" y="338"/>
                      <a:pt x="65" y="338"/>
                      <a:pt x="65" y="338"/>
                    </a:cubicBezTo>
                    <a:cubicBezTo>
                      <a:pt x="65" y="339"/>
                      <a:pt x="64" y="339"/>
                      <a:pt x="64" y="339"/>
                    </a:cubicBezTo>
                    <a:cubicBezTo>
                      <a:pt x="64" y="339"/>
                      <a:pt x="64" y="339"/>
                      <a:pt x="64" y="339"/>
                    </a:cubicBezTo>
                    <a:cubicBezTo>
                      <a:pt x="63" y="339"/>
                      <a:pt x="63" y="339"/>
                      <a:pt x="62" y="338"/>
                    </a:cubicBezTo>
                    <a:close/>
                    <a:moveTo>
                      <a:pt x="330" y="334"/>
                    </a:moveTo>
                    <a:cubicBezTo>
                      <a:pt x="329" y="333"/>
                      <a:pt x="329" y="332"/>
                      <a:pt x="330" y="331"/>
                    </a:cubicBezTo>
                    <a:cubicBezTo>
                      <a:pt x="330" y="331"/>
                      <a:pt x="330" y="331"/>
                      <a:pt x="330" y="331"/>
                    </a:cubicBezTo>
                    <a:cubicBezTo>
                      <a:pt x="331" y="330"/>
                      <a:pt x="332" y="330"/>
                      <a:pt x="333" y="331"/>
                    </a:cubicBezTo>
                    <a:cubicBezTo>
                      <a:pt x="333" y="331"/>
                      <a:pt x="333" y="331"/>
                      <a:pt x="333" y="331"/>
                    </a:cubicBezTo>
                    <a:cubicBezTo>
                      <a:pt x="334" y="332"/>
                      <a:pt x="334" y="333"/>
                      <a:pt x="333" y="334"/>
                    </a:cubicBezTo>
                    <a:cubicBezTo>
                      <a:pt x="333" y="334"/>
                      <a:pt x="333" y="334"/>
                      <a:pt x="333" y="334"/>
                    </a:cubicBezTo>
                    <a:cubicBezTo>
                      <a:pt x="332" y="334"/>
                      <a:pt x="332" y="334"/>
                      <a:pt x="331" y="334"/>
                    </a:cubicBezTo>
                    <a:cubicBezTo>
                      <a:pt x="331" y="334"/>
                      <a:pt x="331" y="334"/>
                      <a:pt x="331" y="334"/>
                    </a:cubicBezTo>
                    <a:cubicBezTo>
                      <a:pt x="331" y="334"/>
                      <a:pt x="330" y="334"/>
                      <a:pt x="330" y="334"/>
                    </a:cubicBezTo>
                    <a:close/>
                    <a:moveTo>
                      <a:pt x="57" y="333"/>
                    </a:moveTo>
                    <a:cubicBezTo>
                      <a:pt x="56" y="332"/>
                      <a:pt x="56" y="331"/>
                      <a:pt x="57" y="330"/>
                    </a:cubicBezTo>
                    <a:cubicBezTo>
                      <a:pt x="57" y="330"/>
                      <a:pt x="57" y="330"/>
                      <a:pt x="57" y="330"/>
                    </a:cubicBezTo>
                    <a:cubicBezTo>
                      <a:pt x="58" y="329"/>
                      <a:pt x="59" y="329"/>
                      <a:pt x="60" y="330"/>
                    </a:cubicBezTo>
                    <a:cubicBezTo>
                      <a:pt x="60" y="330"/>
                      <a:pt x="60" y="330"/>
                      <a:pt x="60" y="330"/>
                    </a:cubicBezTo>
                    <a:cubicBezTo>
                      <a:pt x="61" y="331"/>
                      <a:pt x="61" y="332"/>
                      <a:pt x="60" y="333"/>
                    </a:cubicBezTo>
                    <a:cubicBezTo>
                      <a:pt x="60" y="333"/>
                      <a:pt x="60" y="333"/>
                      <a:pt x="60" y="333"/>
                    </a:cubicBezTo>
                    <a:cubicBezTo>
                      <a:pt x="60" y="334"/>
                      <a:pt x="59" y="334"/>
                      <a:pt x="59" y="334"/>
                    </a:cubicBezTo>
                    <a:cubicBezTo>
                      <a:pt x="59" y="334"/>
                      <a:pt x="59" y="334"/>
                      <a:pt x="59" y="334"/>
                    </a:cubicBezTo>
                    <a:cubicBezTo>
                      <a:pt x="58" y="334"/>
                      <a:pt x="57" y="334"/>
                      <a:pt x="57" y="333"/>
                    </a:cubicBezTo>
                    <a:close/>
                    <a:moveTo>
                      <a:pt x="335" y="329"/>
                    </a:moveTo>
                    <a:cubicBezTo>
                      <a:pt x="334" y="328"/>
                      <a:pt x="334" y="326"/>
                      <a:pt x="335" y="326"/>
                    </a:cubicBezTo>
                    <a:cubicBezTo>
                      <a:pt x="335" y="326"/>
                      <a:pt x="335" y="326"/>
                      <a:pt x="335" y="326"/>
                    </a:cubicBezTo>
                    <a:cubicBezTo>
                      <a:pt x="335" y="325"/>
                      <a:pt x="337" y="325"/>
                      <a:pt x="338" y="325"/>
                    </a:cubicBezTo>
                    <a:cubicBezTo>
                      <a:pt x="338" y="325"/>
                      <a:pt x="338" y="325"/>
                      <a:pt x="338" y="325"/>
                    </a:cubicBezTo>
                    <a:cubicBezTo>
                      <a:pt x="339" y="326"/>
                      <a:pt x="339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7" y="329"/>
                      <a:pt x="337" y="329"/>
                      <a:pt x="336" y="329"/>
                    </a:cubicBezTo>
                    <a:cubicBezTo>
                      <a:pt x="336" y="329"/>
                      <a:pt x="336" y="329"/>
                      <a:pt x="336" y="329"/>
                    </a:cubicBezTo>
                    <a:cubicBezTo>
                      <a:pt x="336" y="329"/>
                      <a:pt x="335" y="329"/>
                      <a:pt x="335" y="329"/>
                    </a:cubicBezTo>
                    <a:close/>
                    <a:moveTo>
                      <a:pt x="52" y="328"/>
                    </a:moveTo>
                    <a:cubicBezTo>
                      <a:pt x="52" y="328"/>
                      <a:pt x="52" y="328"/>
                      <a:pt x="52" y="328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1" y="327"/>
                      <a:pt x="51" y="326"/>
                      <a:pt x="52" y="325"/>
                    </a:cubicBezTo>
                    <a:cubicBezTo>
                      <a:pt x="52" y="325"/>
                      <a:pt x="52" y="325"/>
                      <a:pt x="52" y="325"/>
                    </a:cubicBezTo>
                    <a:cubicBezTo>
                      <a:pt x="53" y="324"/>
                      <a:pt x="54" y="324"/>
                      <a:pt x="55" y="325"/>
                    </a:cubicBezTo>
                    <a:cubicBezTo>
                      <a:pt x="55" y="325"/>
                      <a:pt x="55" y="325"/>
                      <a:pt x="55" y="325"/>
                    </a:cubicBezTo>
                    <a:cubicBezTo>
                      <a:pt x="56" y="326"/>
                      <a:pt x="56" y="327"/>
                      <a:pt x="55" y="328"/>
                    </a:cubicBezTo>
                    <a:cubicBezTo>
                      <a:pt x="55" y="328"/>
                      <a:pt x="55" y="328"/>
                      <a:pt x="55" y="328"/>
                    </a:cubicBezTo>
                    <a:cubicBezTo>
                      <a:pt x="55" y="329"/>
                      <a:pt x="54" y="329"/>
                      <a:pt x="54" y="329"/>
                    </a:cubicBezTo>
                    <a:cubicBezTo>
                      <a:pt x="54" y="329"/>
                      <a:pt x="54" y="329"/>
                      <a:pt x="54" y="329"/>
                    </a:cubicBezTo>
                    <a:cubicBezTo>
                      <a:pt x="53" y="329"/>
                      <a:pt x="52" y="329"/>
                      <a:pt x="52" y="328"/>
                    </a:cubicBezTo>
                    <a:close/>
                    <a:moveTo>
                      <a:pt x="340" y="323"/>
                    </a:moveTo>
                    <a:cubicBezTo>
                      <a:pt x="339" y="323"/>
                      <a:pt x="339" y="321"/>
                      <a:pt x="339" y="320"/>
                    </a:cubicBezTo>
                    <a:cubicBezTo>
                      <a:pt x="339" y="320"/>
                      <a:pt x="339" y="320"/>
                      <a:pt x="339" y="320"/>
                    </a:cubicBezTo>
                    <a:cubicBezTo>
                      <a:pt x="340" y="319"/>
                      <a:pt x="342" y="319"/>
                      <a:pt x="342" y="320"/>
                    </a:cubicBezTo>
                    <a:cubicBezTo>
                      <a:pt x="342" y="320"/>
                      <a:pt x="342" y="320"/>
                      <a:pt x="342" y="320"/>
                    </a:cubicBezTo>
                    <a:cubicBezTo>
                      <a:pt x="343" y="321"/>
                      <a:pt x="343" y="322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2" y="324"/>
                      <a:pt x="342" y="324"/>
                      <a:pt x="341" y="324"/>
                    </a:cubicBezTo>
                    <a:cubicBezTo>
                      <a:pt x="341" y="324"/>
                      <a:pt x="341" y="324"/>
                      <a:pt x="341" y="324"/>
                    </a:cubicBezTo>
                    <a:cubicBezTo>
                      <a:pt x="341" y="324"/>
                      <a:pt x="340" y="324"/>
                      <a:pt x="340" y="323"/>
                    </a:cubicBezTo>
                    <a:close/>
                    <a:moveTo>
                      <a:pt x="47" y="323"/>
                    </a:moveTo>
                    <a:cubicBezTo>
                      <a:pt x="47" y="323"/>
                      <a:pt x="47" y="323"/>
                      <a:pt x="47" y="323"/>
                    </a:cubicBezTo>
                    <a:cubicBezTo>
                      <a:pt x="47" y="323"/>
                      <a:pt x="47" y="323"/>
                      <a:pt x="47" y="323"/>
                    </a:cubicBezTo>
                    <a:cubicBezTo>
                      <a:pt x="46" y="322"/>
                      <a:pt x="46" y="320"/>
                      <a:pt x="47" y="320"/>
                    </a:cubicBezTo>
                    <a:cubicBezTo>
                      <a:pt x="47" y="320"/>
                      <a:pt x="47" y="320"/>
                      <a:pt x="47" y="320"/>
                    </a:cubicBezTo>
                    <a:cubicBezTo>
                      <a:pt x="48" y="319"/>
                      <a:pt x="50" y="319"/>
                      <a:pt x="50" y="320"/>
                    </a:cubicBezTo>
                    <a:cubicBezTo>
                      <a:pt x="50" y="320"/>
                      <a:pt x="50" y="320"/>
                      <a:pt x="50" y="320"/>
                    </a:cubicBezTo>
                    <a:cubicBezTo>
                      <a:pt x="51" y="321"/>
                      <a:pt x="51" y="322"/>
                      <a:pt x="50" y="323"/>
                    </a:cubicBezTo>
                    <a:cubicBezTo>
                      <a:pt x="50" y="323"/>
                      <a:pt x="50" y="323"/>
                      <a:pt x="50" y="323"/>
                    </a:cubicBezTo>
                    <a:cubicBezTo>
                      <a:pt x="50" y="323"/>
                      <a:pt x="49" y="323"/>
                      <a:pt x="49" y="323"/>
                    </a:cubicBezTo>
                    <a:cubicBezTo>
                      <a:pt x="49" y="323"/>
                      <a:pt x="49" y="323"/>
                      <a:pt x="49" y="323"/>
                    </a:cubicBezTo>
                    <a:cubicBezTo>
                      <a:pt x="48" y="323"/>
                      <a:pt x="48" y="323"/>
                      <a:pt x="47" y="323"/>
                    </a:cubicBezTo>
                    <a:close/>
                    <a:moveTo>
                      <a:pt x="344" y="318"/>
                    </a:moveTo>
                    <a:cubicBezTo>
                      <a:pt x="343" y="317"/>
                      <a:pt x="343" y="316"/>
                      <a:pt x="344" y="315"/>
                    </a:cubicBezTo>
                    <a:cubicBezTo>
                      <a:pt x="344" y="315"/>
                      <a:pt x="344" y="315"/>
                      <a:pt x="344" y="315"/>
                    </a:cubicBezTo>
                    <a:cubicBezTo>
                      <a:pt x="345" y="314"/>
                      <a:pt x="346" y="314"/>
                      <a:pt x="347" y="314"/>
                    </a:cubicBezTo>
                    <a:cubicBezTo>
                      <a:pt x="347" y="314"/>
                      <a:pt x="347" y="314"/>
                      <a:pt x="347" y="314"/>
                    </a:cubicBezTo>
                    <a:cubicBezTo>
                      <a:pt x="348" y="315"/>
                      <a:pt x="348" y="317"/>
                      <a:pt x="347" y="317"/>
                    </a:cubicBezTo>
                    <a:cubicBezTo>
                      <a:pt x="347" y="317"/>
                      <a:pt x="347" y="317"/>
                      <a:pt x="347" y="317"/>
                    </a:cubicBezTo>
                    <a:cubicBezTo>
                      <a:pt x="347" y="318"/>
                      <a:pt x="346" y="318"/>
                      <a:pt x="346" y="318"/>
                    </a:cubicBezTo>
                    <a:cubicBezTo>
                      <a:pt x="346" y="318"/>
                      <a:pt x="346" y="318"/>
                      <a:pt x="346" y="318"/>
                    </a:cubicBezTo>
                    <a:cubicBezTo>
                      <a:pt x="345" y="318"/>
                      <a:pt x="345" y="318"/>
                      <a:pt x="344" y="318"/>
                    </a:cubicBezTo>
                    <a:close/>
                    <a:moveTo>
                      <a:pt x="42" y="317"/>
                    </a:moveTo>
                    <a:cubicBezTo>
                      <a:pt x="42" y="316"/>
                      <a:pt x="42" y="315"/>
                      <a:pt x="43" y="314"/>
                    </a:cubicBezTo>
                    <a:cubicBezTo>
                      <a:pt x="43" y="314"/>
                      <a:pt x="43" y="314"/>
                      <a:pt x="43" y="314"/>
                    </a:cubicBezTo>
                    <a:cubicBezTo>
                      <a:pt x="44" y="313"/>
                      <a:pt x="45" y="313"/>
                      <a:pt x="46" y="314"/>
                    </a:cubicBezTo>
                    <a:cubicBezTo>
                      <a:pt x="46" y="314"/>
                      <a:pt x="46" y="314"/>
                      <a:pt x="46" y="314"/>
                    </a:cubicBezTo>
                    <a:cubicBezTo>
                      <a:pt x="47" y="315"/>
                      <a:pt x="46" y="317"/>
                      <a:pt x="45" y="317"/>
                    </a:cubicBezTo>
                    <a:cubicBezTo>
                      <a:pt x="45" y="317"/>
                      <a:pt x="45" y="317"/>
                      <a:pt x="45" y="317"/>
                    </a:cubicBezTo>
                    <a:cubicBezTo>
                      <a:pt x="45" y="318"/>
                      <a:pt x="45" y="318"/>
                      <a:pt x="44" y="318"/>
                    </a:cubicBezTo>
                    <a:cubicBezTo>
                      <a:pt x="44" y="318"/>
                      <a:pt x="44" y="318"/>
                      <a:pt x="44" y="318"/>
                    </a:cubicBezTo>
                    <a:cubicBezTo>
                      <a:pt x="44" y="318"/>
                      <a:pt x="43" y="318"/>
                      <a:pt x="42" y="317"/>
                    </a:cubicBezTo>
                    <a:close/>
                    <a:moveTo>
                      <a:pt x="349" y="312"/>
                    </a:moveTo>
                    <a:cubicBezTo>
                      <a:pt x="348" y="311"/>
                      <a:pt x="348" y="310"/>
                      <a:pt x="348" y="309"/>
                    </a:cubicBezTo>
                    <a:cubicBezTo>
                      <a:pt x="348" y="309"/>
                      <a:pt x="348" y="309"/>
                      <a:pt x="348" y="309"/>
                    </a:cubicBezTo>
                    <a:cubicBezTo>
                      <a:pt x="349" y="308"/>
                      <a:pt x="350" y="308"/>
                      <a:pt x="351" y="309"/>
                    </a:cubicBezTo>
                    <a:cubicBezTo>
                      <a:pt x="351" y="309"/>
                      <a:pt x="351" y="309"/>
                      <a:pt x="351" y="309"/>
                    </a:cubicBezTo>
                    <a:cubicBezTo>
                      <a:pt x="352" y="309"/>
                      <a:pt x="352" y="311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1" y="312"/>
                      <a:pt x="351" y="313"/>
                      <a:pt x="350" y="313"/>
                    </a:cubicBezTo>
                    <a:cubicBezTo>
                      <a:pt x="350" y="313"/>
                      <a:pt x="350" y="313"/>
                      <a:pt x="350" y="313"/>
                    </a:cubicBezTo>
                    <a:cubicBezTo>
                      <a:pt x="350" y="313"/>
                      <a:pt x="349" y="312"/>
                      <a:pt x="349" y="312"/>
                    </a:cubicBezTo>
                    <a:close/>
                    <a:moveTo>
                      <a:pt x="38" y="311"/>
                    </a:moveTo>
                    <a:cubicBezTo>
                      <a:pt x="37" y="310"/>
                      <a:pt x="38" y="309"/>
                      <a:pt x="38" y="308"/>
                    </a:cubicBezTo>
                    <a:cubicBezTo>
                      <a:pt x="38" y="308"/>
                      <a:pt x="38" y="308"/>
                      <a:pt x="38" y="308"/>
                    </a:cubicBezTo>
                    <a:cubicBezTo>
                      <a:pt x="39" y="308"/>
                      <a:pt x="41" y="308"/>
                      <a:pt x="41" y="309"/>
                    </a:cubicBezTo>
                    <a:cubicBezTo>
                      <a:pt x="41" y="309"/>
                      <a:pt x="41" y="309"/>
                      <a:pt x="41" y="309"/>
                    </a:cubicBezTo>
                    <a:cubicBezTo>
                      <a:pt x="42" y="310"/>
                      <a:pt x="42" y="311"/>
                      <a:pt x="41" y="312"/>
                    </a:cubicBezTo>
                    <a:cubicBezTo>
                      <a:pt x="41" y="312"/>
                      <a:pt x="41" y="312"/>
                      <a:pt x="41" y="312"/>
                    </a:cubicBezTo>
                    <a:cubicBezTo>
                      <a:pt x="41" y="312"/>
                      <a:pt x="40" y="312"/>
                      <a:pt x="40" y="312"/>
                    </a:cubicBezTo>
                    <a:cubicBezTo>
                      <a:pt x="40" y="312"/>
                      <a:pt x="40" y="312"/>
                      <a:pt x="40" y="312"/>
                    </a:cubicBezTo>
                    <a:cubicBezTo>
                      <a:pt x="39" y="312"/>
                      <a:pt x="38" y="312"/>
                      <a:pt x="38" y="311"/>
                    </a:cubicBezTo>
                    <a:close/>
                    <a:moveTo>
                      <a:pt x="353" y="306"/>
                    </a:moveTo>
                    <a:cubicBezTo>
                      <a:pt x="352" y="306"/>
                      <a:pt x="352" y="304"/>
                      <a:pt x="353" y="303"/>
                    </a:cubicBezTo>
                    <a:cubicBezTo>
                      <a:pt x="353" y="303"/>
                      <a:pt x="353" y="303"/>
                      <a:pt x="353" y="303"/>
                    </a:cubicBezTo>
                    <a:cubicBezTo>
                      <a:pt x="353" y="302"/>
                      <a:pt x="355" y="302"/>
                      <a:pt x="355" y="303"/>
                    </a:cubicBezTo>
                    <a:cubicBezTo>
                      <a:pt x="355" y="303"/>
                      <a:pt x="355" y="303"/>
                      <a:pt x="355" y="303"/>
                    </a:cubicBezTo>
                    <a:cubicBezTo>
                      <a:pt x="356" y="303"/>
                      <a:pt x="357" y="305"/>
                      <a:pt x="356" y="306"/>
                    </a:cubicBezTo>
                    <a:cubicBezTo>
                      <a:pt x="356" y="306"/>
                      <a:pt x="356" y="306"/>
                      <a:pt x="356" y="306"/>
                    </a:cubicBezTo>
                    <a:cubicBezTo>
                      <a:pt x="356" y="306"/>
                      <a:pt x="355" y="307"/>
                      <a:pt x="354" y="307"/>
                    </a:cubicBezTo>
                    <a:cubicBezTo>
                      <a:pt x="354" y="307"/>
                      <a:pt x="354" y="307"/>
                      <a:pt x="354" y="307"/>
                    </a:cubicBezTo>
                    <a:cubicBezTo>
                      <a:pt x="354" y="307"/>
                      <a:pt x="353" y="307"/>
                      <a:pt x="353" y="306"/>
                    </a:cubicBezTo>
                    <a:close/>
                    <a:moveTo>
                      <a:pt x="34" y="305"/>
                    </a:moveTo>
                    <a:cubicBezTo>
                      <a:pt x="33" y="304"/>
                      <a:pt x="33" y="303"/>
                      <a:pt x="34" y="302"/>
                    </a:cubicBezTo>
                    <a:cubicBezTo>
                      <a:pt x="34" y="302"/>
                      <a:pt x="34" y="302"/>
                      <a:pt x="34" y="302"/>
                    </a:cubicBezTo>
                    <a:cubicBezTo>
                      <a:pt x="35" y="302"/>
                      <a:pt x="37" y="302"/>
                      <a:pt x="37" y="303"/>
                    </a:cubicBezTo>
                    <a:cubicBezTo>
                      <a:pt x="37" y="303"/>
                      <a:pt x="37" y="303"/>
                      <a:pt x="37" y="303"/>
                    </a:cubicBezTo>
                    <a:cubicBezTo>
                      <a:pt x="38" y="304"/>
                      <a:pt x="38" y="305"/>
                      <a:pt x="37" y="306"/>
                    </a:cubicBezTo>
                    <a:cubicBezTo>
                      <a:pt x="37" y="306"/>
                      <a:pt x="37" y="306"/>
                      <a:pt x="37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5" y="306"/>
                      <a:pt x="34" y="306"/>
                      <a:pt x="34" y="305"/>
                    </a:cubicBezTo>
                    <a:close/>
                    <a:moveTo>
                      <a:pt x="357" y="300"/>
                    </a:moveTo>
                    <a:cubicBezTo>
                      <a:pt x="356" y="300"/>
                      <a:pt x="356" y="298"/>
                      <a:pt x="356" y="297"/>
                    </a:cubicBezTo>
                    <a:cubicBezTo>
                      <a:pt x="356" y="297"/>
                      <a:pt x="356" y="297"/>
                      <a:pt x="356" y="297"/>
                    </a:cubicBezTo>
                    <a:cubicBezTo>
                      <a:pt x="357" y="296"/>
                      <a:pt x="358" y="296"/>
                      <a:pt x="359" y="297"/>
                    </a:cubicBezTo>
                    <a:cubicBezTo>
                      <a:pt x="359" y="297"/>
                      <a:pt x="359" y="297"/>
                      <a:pt x="359" y="297"/>
                    </a:cubicBezTo>
                    <a:cubicBezTo>
                      <a:pt x="360" y="297"/>
                      <a:pt x="361" y="299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59" y="301"/>
                      <a:pt x="358" y="301"/>
                    </a:cubicBezTo>
                    <a:cubicBezTo>
                      <a:pt x="358" y="301"/>
                      <a:pt x="358" y="301"/>
                      <a:pt x="358" y="301"/>
                    </a:cubicBezTo>
                    <a:cubicBezTo>
                      <a:pt x="358" y="301"/>
                      <a:pt x="357" y="300"/>
                      <a:pt x="357" y="300"/>
                    </a:cubicBezTo>
                    <a:close/>
                    <a:moveTo>
                      <a:pt x="30" y="299"/>
                    </a:moveTo>
                    <a:cubicBezTo>
                      <a:pt x="30" y="299"/>
                      <a:pt x="30" y="299"/>
                      <a:pt x="30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29" y="298"/>
                      <a:pt x="29" y="297"/>
                      <a:pt x="30" y="296"/>
                    </a:cubicBezTo>
                    <a:cubicBezTo>
                      <a:pt x="30" y="296"/>
                      <a:pt x="30" y="296"/>
                      <a:pt x="30" y="296"/>
                    </a:cubicBezTo>
                    <a:cubicBezTo>
                      <a:pt x="31" y="296"/>
                      <a:pt x="33" y="296"/>
                      <a:pt x="33" y="297"/>
                    </a:cubicBezTo>
                    <a:cubicBezTo>
                      <a:pt x="33" y="297"/>
                      <a:pt x="33" y="297"/>
                      <a:pt x="33" y="297"/>
                    </a:cubicBezTo>
                    <a:cubicBezTo>
                      <a:pt x="34" y="298"/>
                      <a:pt x="34" y="299"/>
                      <a:pt x="33" y="300"/>
                    </a:cubicBezTo>
                    <a:cubicBezTo>
                      <a:pt x="33" y="300"/>
                      <a:pt x="33" y="300"/>
                      <a:pt x="33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1" y="300"/>
                      <a:pt x="30" y="300"/>
                      <a:pt x="30" y="299"/>
                    </a:cubicBezTo>
                    <a:close/>
                    <a:moveTo>
                      <a:pt x="361" y="294"/>
                    </a:moveTo>
                    <a:cubicBezTo>
                      <a:pt x="360" y="294"/>
                      <a:pt x="360" y="292"/>
                      <a:pt x="360" y="291"/>
                    </a:cubicBezTo>
                    <a:cubicBezTo>
                      <a:pt x="360" y="291"/>
                      <a:pt x="360" y="291"/>
                      <a:pt x="360" y="291"/>
                    </a:cubicBezTo>
                    <a:cubicBezTo>
                      <a:pt x="361" y="290"/>
                      <a:pt x="362" y="290"/>
                      <a:pt x="363" y="290"/>
                    </a:cubicBezTo>
                    <a:cubicBezTo>
                      <a:pt x="363" y="290"/>
                      <a:pt x="363" y="290"/>
                      <a:pt x="363" y="290"/>
                    </a:cubicBezTo>
                    <a:cubicBezTo>
                      <a:pt x="364" y="291"/>
                      <a:pt x="364" y="292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3" y="294"/>
                      <a:pt x="363" y="294"/>
                      <a:pt x="362" y="294"/>
                    </a:cubicBezTo>
                    <a:cubicBezTo>
                      <a:pt x="362" y="294"/>
                      <a:pt x="362" y="294"/>
                      <a:pt x="362" y="294"/>
                    </a:cubicBezTo>
                    <a:cubicBezTo>
                      <a:pt x="362" y="294"/>
                      <a:pt x="361" y="294"/>
                      <a:pt x="361" y="294"/>
                    </a:cubicBezTo>
                    <a:close/>
                    <a:moveTo>
                      <a:pt x="26" y="293"/>
                    </a:moveTo>
                    <a:cubicBezTo>
                      <a:pt x="25" y="292"/>
                      <a:pt x="26" y="291"/>
                      <a:pt x="27" y="290"/>
                    </a:cubicBezTo>
                    <a:cubicBezTo>
                      <a:pt x="27" y="290"/>
                      <a:pt x="27" y="290"/>
                      <a:pt x="27" y="290"/>
                    </a:cubicBezTo>
                    <a:cubicBezTo>
                      <a:pt x="28" y="289"/>
                      <a:pt x="29" y="290"/>
                      <a:pt x="30" y="291"/>
                    </a:cubicBezTo>
                    <a:cubicBezTo>
                      <a:pt x="30" y="291"/>
                      <a:pt x="30" y="291"/>
                      <a:pt x="30" y="291"/>
                    </a:cubicBezTo>
                    <a:cubicBezTo>
                      <a:pt x="30" y="292"/>
                      <a:pt x="30" y="293"/>
                      <a:pt x="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94"/>
                      <a:pt x="28" y="294"/>
                      <a:pt x="28" y="294"/>
                    </a:cubicBezTo>
                    <a:cubicBezTo>
                      <a:pt x="28" y="294"/>
                      <a:pt x="28" y="294"/>
                      <a:pt x="28" y="294"/>
                    </a:cubicBezTo>
                    <a:cubicBezTo>
                      <a:pt x="27" y="294"/>
                      <a:pt x="26" y="294"/>
                      <a:pt x="26" y="293"/>
                    </a:cubicBezTo>
                    <a:close/>
                    <a:moveTo>
                      <a:pt x="365" y="288"/>
                    </a:moveTo>
                    <a:cubicBezTo>
                      <a:pt x="364" y="287"/>
                      <a:pt x="363" y="286"/>
                      <a:pt x="364" y="285"/>
                    </a:cubicBezTo>
                    <a:cubicBezTo>
                      <a:pt x="364" y="285"/>
                      <a:pt x="364" y="285"/>
                      <a:pt x="364" y="285"/>
                    </a:cubicBezTo>
                    <a:cubicBezTo>
                      <a:pt x="364" y="284"/>
                      <a:pt x="366" y="284"/>
                      <a:pt x="367" y="284"/>
                    </a:cubicBezTo>
                    <a:cubicBezTo>
                      <a:pt x="367" y="284"/>
                      <a:pt x="367" y="284"/>
                      <a:pt x="367" y="284"/>
                    </a:cubicBezTo>
                    <a:cubicBezTo>
                      <a:pt x="368" y="285"/>
                      <a:pt x="368" y="286"/>
                      <a:pt x="367" y="287"/>
                    </a:cubicBezTo>
                    <a:cubicBezTo>
                      <a:pt x="367" y="287"/>
                      <a:pt x="367" y="287"/>
                      <a:pt x="367" y="287"/>
                    </a:cubicBezTo>
                    <a:cubicBezTo>
                      <a:pt x="367" y="288"/>
                      <a:pt x="366" y="288"/>
                      <a:pt x="366" y="288"/>
                    </a:cubicBezTo>
                    <a:cubicBezTo>
                      <a:pt x="366" y="288"/>
                      <a:pt x="366" y="288"/>
                      <a:pt x="366" y="288"/>
                    </a:cubicBezTo>
                    <a:cubicBezTo>
                      <a:pt x="365" y="288"/>
                      <a:pt x="365" y="288"/>
                      <a:pt x="365" y="288"/>
                    </a:cubicBezTo>
                    <a:close/>
                    <a:moveTo>
                      <a:pt x="23" y="287"/>
                    </a:moveTo>
                    <a:cubicBezTo>
                      <a:pt x="22" y="286"/>
                      <a:pt x="22" y="284"/>
                      <a:pt x="23" y="284"/>
                    </a:cubicBezTo>
                    <a:cubicBezTo>
                      <a:pt x="23" y="284"/>
                      <a:pt x="23" y="284"/>
                      <a:pt x="23" y="284"/>
                    </a:cubicBezTo>
                    <a:cubicBezTo>
                      <a:pt x="24" y="283"/>
                      <a:pt x="26" y="284"/>
                      <a:pt x="26" y="285"/>
                    </a:cubicBezTo>
                    <a:cubicBezTo>
                      <a:pt x="26" y="285"/>
                      <a:pt x="26" y="285"/>
                      <a:pt x="26" y="285"/>
                    </a:cubicBezTo>
                    <a:cubicBezTo>
                      <a:pt x="27" y="286"/>
                      <a:pt x="26" y="287"/>
                      <a:pt x="25" y="287"/>
                    </a:cubicBezTo>
                    <a:cubicBezTo>
                      <a:pt x="25" y="287"/>
                      <a:pt x="25" y="287"/>
                      <a:pt x="25" y="287"/>
                    </a:cubicBezTo>
                    <a:cubicBezTo>
                      <a:pt x="25" y="288"/>
                      <a:pt x="25" y="288"/>
                      <a:pt x="24" y="288"/>
                    </a:cubicBezTo>
                    <a:cubicBezTo>
                      <a:pt x="24" y="288"/>
                      <a:pt x="24" y="288"/>
                      <a:pt x="24" y="288"/>
                    </a:cubicBezTo>
                    <a:cubicBezTo>
                      <a:pt x="24" y="288"/>
                      <a:pt x="23" y="287"/>
                      <a:pt x="23" y="287"/>
                    </a:cubicBezTo>
                    <a:close/>
                    <a:moveTo>
                      <a:pt x="368" y="281"/>
                    </a:moveTo>
                    <a:cubicBezTo>
                      <a:pt x="367" y="281"/>
                      <a:pt x="366" y="280"/>
                      <a:pt x="367" y="279"/>
                    </a:cubicBezTo>
                    <a:cubicBezTo>
                      <a:pt x="367" y="279"/>
                      <a:pt x="367" y="279"/>
                      <a:pt x="367" y="279"/>
                    </a:cubicBezTo>
                    <a:cubicBezTo>
                      <a:pt x="367" y="278"/>
                      <a:pt x="369" y="277"/>
                      <a:pt x="370" y="278"/>
                    </a:cubicBezTo>
                    <a:cubicBezTo>
                      <a:pt x="370" y="278"/>
                      <a:pt x="370" y="278"/>
                      <a:pt x="370" y="278"/>
                    </a:cubicBezTo>
                    <a:cubicBezTo>
                      <a:pt x="371" y="278"/>
                      <a:pt x="371" y="279"/>
                      <a:pt x="371" y="280"/>
                    </a:cubicBezTo>
                    <a:cubicBezTo>
                      <a:pt x="371" y="280"/>
                      <a:pt x="371" y="280"/>
                      <a:pt x="371" y="280"/>
                    </a:cubicBezTo>
                    <a:cubicBezTo>
                      <a:pt x="370" y="281"/>
                      <a:pt x="370" y="282"/>
                      <a:pt x="369" y="282"/>
                    </a:cubicBezTo>
                    <a:cubicBezTo>
                      <a:pt x="369" y="282"/>
                      <a:pt x="369" y="282"/>
                      <a:pt x="369" y="282"/>
                    </a:cubicBezTo>
                    <a:cubicBezTo>
                      <a:pt x="369" y="282"/>
                      <a:pt x="368" y="282"/>
                      <a:pt x="368" y="281"/>
                    </a:cubicBezTo>
                    <a:close/>
                    <a:moveTo>
                      <a:pt x="19" y="280"/>
                    </a:moveTo>
                    <a:cubicBezTo>
                      <a:pt x="19" y="279"/>
                      <a:pt x="19" y="278"/>
                      <a:pt x="20" y="277"/>
                    </a:cubicBezTo>
                    <a:cubicBezTo>
                      <a:pt x="20" y="277"/>
                      <a:pt x="20" y="277"/>
                      <a:pt x="20" y="277"/>
                    </a:cubicBezTo>
                    <a:cubicBezTo>
                      <a:pt x="21" y="277"/>
                      <a:pt x="23" y="277"/>
                      <a:pt x="23" y="278"/>
                    </a:cubicBezTo>
                    <a:cubicBezTo>
                      <a:pt x="23" y="278"/>
                      <a:pt x="23" y="278"/>
                      <a:pt x="23" y="278"/>
                    </a:cubicBezTo>
                    <a:cubicBezTo>
                      <a:pt x="24" y="279"/>
                      <a:pt x="23" y="281"/>
                      <a:pt x="22" y="281"/>
                    </a:cubicBezTo>
                    <a:cubicBezTo>
                      <a:pt x="22" y="281"/>
                      <a:pt x="22" y="281"/>
                      <a:pt x="22" y="281"/>
                    </a:cubicBezTo>
                    <a:cubicBezTo>
                      <a:pt x="22" y="281"/>
                      <a:pt x="21" y="281"/>
                      <a:pt x="21" y="281"/>
                    </a:cubicBezTo>
                    <a:cubicBezTo>
                      <a:pt x="21" y="281"/>
                      <a:pt x="21" y="281"/>
                      <a:pt x="21" y="281"/>
                    </a:cubicBezTo>
                    <a:cubicBezTo>
                      <a:pt x="20" y="281"/>
                      <a:pt x="20" y="281"/>
                      <a:pt x="19" y="280"/>
                    </a:cubicBezTo>
                    <a:close/>
                    <a:moveTo>
                      <a:pt x="371" y="275"/>
                    </a:moveTo>
                    <a:cubicBezTo>
                      <a:pt x="370" y="274"/>
                      <a:pt x="369" y="273"/>
                      <a:pt x="370" y="272"/>
                    </a:cubicBezTo>
                    <a:cubicBezTo>
                      <a:pt x="370" y="272"/>
                      <a:pt x="370" y="272"/>
                      <a:pt x="370" y="272"/>
                    </a:cubicBezTo>
                    <a:cubicBezTo>
                      <a:pt x="370" y="271"/>
                      <a:pt x="372" y="271"/>
                      <a:pt x="373" y="271"/>
                    </a:cubicBezTo>
                    <a:cubicBezTo>
                      <a:pt x="373" y="271"/>
                      <a:pt x="373" y="271"/>
                      <a:pt x="373" y="271"/>
                    </a:cubicBezTo>
                    <a:cubicBezTo>
                      <a:pt x="374" y="272"/>
                      <a:pt x="374" y="273"/>
                      <a:pt x="374" y="274"/>
                    </a:cubicBezTo>
                    <a:cubicBezTo>
                      <a:pt x="374" y="274"/>
                      <a:pt x="374" y="274"/>
                      <a:pt x="374" y="274"/>
                    </a:cubicBezTo>
                    <a:cubicBezTo>
                      <a:pt x="373" y="275"/>
                      <a:pt x="373" y="275"/>
                      <a:pt x="372" y="275"/>
                    </a:cubicBezTo>
                    <a:cubicBezTo>
                      <a:pt x="372" y="275"/>
                      <a:pt x="372" y="275"/>
                      <a:pt x="372" y="275"/>
                    </a:cubicBezTo>
                    <a:cubicBezTo>
                      <a:pt x="372" y="275"/>
                      <a:pt x="371" y="275"/>
                      <a:pt x="371" y="275"/>
                    </a:cubicBezTo>
                    <a:close/>
                    <a:moveTo>
                      <a:pt x="16" y="273"/>
                    </a:moveTo>
                    <a:cubicBezTo>
                      <a:pt x="16" y="272"/>
                      <a:pt x="16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8" y="270"/>
                      <a:pt x="20" y="271"/>
                      <a:pt x="20" y="272"/>
                    </a:cubicBezTo>
                    <a:cubicBezTo>
                      <a:pt x="20" y="272"/>
                      <a:pt x="20" y="272"/>
                      <a:pt x="20" y="272"/>
                    </a:cubicBezTo>
                    <a:cubicBezTo>
                      <a:pt x="21" y="273"/>
                      <a:pt x="20" y="274"/>
                      <a:pt x="19" y="275"/>
                    </a:cubicBezTo>
                    <a:cubicBezTo>
                      <a:pt x="19" y="275"/>
                      <a:pt x="19" y="275"/>
                      <a:pt x="19" y="275"/>
                    </a:cubicBezTo>
                    <a:cubicBezTo>
                      <a:pt x="19" y="275"/>
                      <a:pt x="18" y="275"/>
                      <a:pt x="18" y="275"/>
                    </a:cubicBezTo>
                    <a:cubicBezTo>
                      <a:pt x="18" y="275"/>
                      <a:pt x="18" y="275"/>
                      <a:pt x="18" y="275"/>
                    </a:cubicBezTo>
                    <a:cubicBezTo>
                      <a:pt x="17" y="275"/>
                      <a:pt x="17" y="274"/>
                      <a:pt x="16" y="273"/>
                    </a:cubicBezTo>
                    <a:close/>
                    <a:moveTo>
                      <a:pt x="374" y="268"/>
                    </a:moveTo>
                    <a:cubicBezTo>
                      <a:pt x="373" y="268"/>
                      <a:pt x="372" y="267"/>
                      <a:pt x="373" y="266"/>
                    </a:cubicBezTo>
                    <a:cubicBezTo>
                      <a:pt x="373" y="266"/>
                      <a:pt x="373" y="266"/>
                      <a:pt x="373" y="266"/>
                    </a:cubicBezTo>
                    <a:cubicBezTo>
                      <a:pt x="373" y="264"/>
                      <a:pt x="374" y="264"/>
                      <a:pt x="375" y="264"/>
                    </a:cubicBezTo>
                    <a:cubicBezTo>
                      <a:pt x="375" y="264"/>
                      <a:pt x="375" y="264"/>
                      <a:pt x="375" y="264"/>
                    </a:cubicBezTo>
                    <a:cubicBezTo>
                      <a:pt x="377" y="265"/>
                      <a:pt x="377" y="266"/>
                      <a:pt x="377" y="267"/>
                    </a:cubicBezTo>
                    <a:cubicBezTo>
                      <a:pt x="377" y="267"/>
                      <a:pt x="377" y="267"/>
                      <a:pt x="377" y="267"/>
                    </a:cubicBezTo>
                    <a:cubicBezTo>
                      <a:pt x="376" y="268"/>
                      <a:pt x="375" y="268"/>
                      <a:pt x="375" y="268"/>
                    </a:cubicBezTo>
                    <a:cubicBezTo>
                      <a:pt x="375" y="268"/>
                      <a:pt x="375" y="268"/>
                      <a:pt x="375" y="268"/>
                    </a:cubicBezTo>
                    <a:cubicBezTo>
                      <a:pt x="374" y="268"/>
                      <a:pt x="374" y="268"/>
                      <a:pt x="374" y="268"/>
                    </a:cubicBezTo>
                    <a:close/>
                    <a:moveTo>
                      <a:pt x="13" y="267"/>
                    </a:move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6"/>
                      <a:pt x="13" y="264"/>
                      <a:pt x="15" y="264"/>
                    </a:cubicBezTo>
                    <a:cubicBezTo>
                      <a:pt x="15" y="264"/>
                      <a:pt x="15" y="264"/>
                      <a:pt x="15" y="264"/>
                    </a:cubicBezTo>
                    <a:cubicBezTo>
                      <a:pt x="16" y="264"/>
                      <a:pt x="17" y="264"/>
                      <a:pt x="17" y="265"/>
                    </a:cubicBezTo>
                    <a:cubicBezTo>
                      <a:pt x="17" y="265"/>
                      <a:pt x="17" y="265"/>
                      <a:pt x="17" y="265"/>
                    </a:cubicBezTo>
                    <a:cubicBezTo>
                      <a:pt x="18" y="266"/>
                      <a:pt x="17" y="267"/>
                      <a:pt x="16" y="268"/>
                    </a:cubicBezTo>
                    <a:cubicBezTo>
                      <a:pt x="16" y="268"/>
                      <a:pt x="16" y="268"/>
                      <a:pt x="16" y="268"/>
                    </a:cubicBezTo>
                    <a:cubicBezTo>
                      <a:pt x="16" y="268"/>
                      <a:pt x="16" y="268"/>
                      <a:pt x="15" y="268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5" y="268"/>
                      <a:pt x="14" y="268"/>
                      <a:pt x="13" y="267"/>
                    </a:cubicBezTo>
                    <a:close/>
                    <a:moveTo>
                      <a:pt x="376" y="262"/>
                    </a:moveTo>
                    <a:cubicBezTo>
                      <a:pt x="375" y="261"/>
                      <a:pt x="375" y="260"/>
                      <a:pt x="375" y="259"/>
                    </a:cubicBezTo>
                    <a:cubicBezTo>
                      <a:pt x="375" y="259"/>
                      <a:pt x="375" y="259"/>
                      <a:pt x="375" y="259"/>
                    </a:cubicBezTo>
                    <a:cubicBezTo>
                      <a:pt x="376" y="258"/>
                      <a:pt x="377" y="257"/>
                      <a:pt x="378" y="258"/>
                    </a:cubicBezTo>
                    <a:cubicBezTo>
                      <a:pt x="378" y="258"/>
                      <a:pt x="378" y="258"/>
                      <a:pt x="378" y="258"/>
                    </a:cubicBezTo>
                    <a:cubicBezTo>
                      <a:pt x="379" y="258"/>
                      <a:pt x="380" y="259"/>
                      <a:pt x="379" y="260"/>
                    </a:cubicBezTo>
                    <a:cubicBezTo>
                      <a:pt x="379" y="260"/>
                      <a:pt x="379" y="260"/>
                      <a:pt x="379" y="260"/>
                    </a:cubicBezTo>
                    <a:cubicBezTo>
                      <a:pt x="379" y="261"/>
                      <a:pt x="378" y="262"/>
                      <a:pt x="377" y="262"/>
                    </a:cubicBezTo>
                    <a:cubicBezTo>
                      <a:pt x="377" y="262"/>
                      <a:pt x="377" y="262"/>
                      <a:pt x="377" y="262"/>
                    </a:cubicBezTo>
                    <a:cubicBezTo>
                      <a:pt x="377" y="262"/>
                      <a:pt x="377" y="262"/>
                      <a:pt x="376" y="262"/>
                    </a:cubicBezTo>
                    <a:close/>
                    <a:moveTo>
                      <a:pt x="11" y="260"/>
                    </a:moveTo>
                    <a:cubicBezTo>
                      <a:pt x="10" y="259"/>
                      <a:pt x="11" y="258"/>
                      <a:pt x="12" y="257"/>
                    </a:cubicBezTo>
                    <a:cubicBezTo>
                      <a:pt x="12" y="257"/>
                      <a:pt x="12" y="257"/>
                      <a:pt x="12" y="257"/>
                    </a:cubicBezTo>
                    <a:cubicBezTo>
                      <a:pt x="13" y="257"/>
                      <a:pt x="14" y="257"/>
                      <a:pt x="15" y="258"/>
                    </a:cubicBezTo>
                    <a:cubicBezTo>
                      <a:pt x="15" y="258"/>
                      <a:pt x="15" y="258"/>
                      <a:pt x="15" y="258"/>
                    </a:cubicBezTo>
                    <a:cubicBezTo>
                      <a:pt x="15" y="260"/>
                      <a:pt x="15" y="261"/>
                      <a:pt x="14" y="261"/>
                    </a:cubicBezTo>
                    <a:cubicBezTo>
                      <a:pt x="14" y="261"/>
                      <a:pt x="14" y="261"/>
                      <a:pt x="14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2" y="261"/>
                      <a:pt x="11" y="261"/>
                      <a:pt x="11" y="260"/>
                    </a:cubicBezTo>
                    <a:close/>
                    <a:moveTo>
                      <a:pt x="379" y="255"/>
                    </a:moveTo>
                    <a:cubicBezTo>
                      <a:pt x="378" y="254"/>
                      <a:pt x="377" y="253"/>
                      <a:pt x="377" y="252"/>
                    </a:cubicBezTo>
                    <a:cubicBezTo>
                      <a:pt x="377" y="252"/>
                      <a:pt x="377" y="252"/>
                      <a:pt x="377" y="252"/>
                    </a:cubicBezTo>
                    <a:cubicBezTo>
                      <a:pt x="378" y="251"/>
                      <a:pt x="379" y="250"/>
                      <a:pt x="380" y="251"/>
                    </a:cubicBezTo>
                    <a:cubicBezTo>
                      <a:pt x="380" y="251"/>
                      <a:pt x="380" y="251"/>
                      <a:pt x="380" y="251"/>
                    </a:cubicBezTo>
                    <a:cubicBezTo>
                      <a:pt x="381" y="251"/>
                      <a:pt x="382" y="252"/>
                      <a:pt x="381" y="253"/>
                    </a:cubicBezTo>
                    <a:cubicBezTo>
                      <a:pt x="381" y="253"/>
                      <a:pt x="381" y="253"/>
                      <a:pt x="381" y="253"/>
                    </a:cubicBezTo>
                    <a:cubicBezTo>
                      <a:pt x="381" y="254"/>
                      <a:pt x="380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lose/>
                    <a:moveTo>
                      <a:pt x="9" y="253"/>
                    </a:moveTo>
                    <a:cubicBezTo>
                      <a:pt x="9" y="253"/>
                      <a:pt x="9" y="253"/>
                      <a:pt x="9" y="253"/>
                    </a:cubicBezTo>
                    <a:cubicBezTo>
                      <a:pt x="9" y="253"/>
                      <a:pt x="9" y="253"/>
                      <a:pt x="9" y="253"/>
                    </a:cubicBezTo>
                    <a:cubicBezTo>
                      <a:pt x="8" y="252"/>
                      <a:pt x="9" y="251"/>
                      <a:pt x="10" y="250"/>
                    </a:cubicBezTo>
                    <a:cubicBezTo>
                      <a:pt x="10" y="250"/>
                      <a:pt x="10" y="250"/>
                      <a:pt x="10" y="250"/>
                    </a:cubicBezTo>
                    <a:cubicBezTo>
                      <a:pt x="11" y="250"/>
                      <a:pt x="12" y="251"/>
                      <a:pt x="13" y="252"/>
                    </a:cubicBezTo>
                    <a:cubicBezTo>
                      <a:pt x="13" y="252"/>
                      <a:pt x="13" y="252"/>
                      <a:pt x="13" y="252"/>
                    </a:cubicBezTo>
                    <a:cubicBezTo>
                      <a:pt x="13" y="253"/>
                      <a:pt x="12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0" y="254"/>
                      <a:pt x="9" y="254"/>
                      <a:pt x="9" y="253"/>
                    </a:cubicBezTo>
                    <a:close/>
                    <a:moveTo>
                      <a:pt x="381" y="248"/>
                    </a:moveTo>
                    <a:cubicBezTo>
                      <a:pt x="380" y="247"/>
                      <a:pt x="379" y="246"/>
                      <a:pt x="379" y="245"/>
                    </a:cubicBezTo>
                    <a:cubicBezTo>
                      <a:pt x="379" y="245"/>
                      <a:pt x="379" y="245"/>
                      <a:pt x="379" y="245"/>
                    </a:cubicBezTo>
                    <a:cubicBezTo>
                      <a:pt x="380" y="244"/>
                      <a:pt x="381" y="243"/>
                      <a:pt x="382" y="244"/>
                    </a:cubicBezTo>
                    <a:cubicBezTo>
                      <a:pt x="382" y="244"/>
                      <a:pt x="382" y="244"/>
                      <a:pt x="382" y="244"/>
                    </a:cubicBezTo>
                    <a:cubicBezTo>
                      <a:pt x="383" y="244"/>
                      <a:pt x="384" y="245"/>
                      <a:pt x="384" y="246"/>
                    </a:cubicBezTo>
                    <a:cubicBezTo>
                      <a:pt x="384" y="246"/>
                      <a:pt x="384" y="246"/>
                      <a:pt x="384" y="246"/>
                    </a:cubicBezTo>
                    <a:cubicBezTo>
                      <a:pt x="383" y="247"/>
                      <a:pt x="382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lose/>
                    <a:moveTo>
                      <a:pt x="7" y="246"/>
                    </a:moveTo>
                    <a:cubicBezTo>
                      <a:pt x="6" y="245"/>
                      <a:pt x="7" y="244"/>
                      <a:pt x="8" y="243"/>
                    </a:cubicBezTo>
                    <a:cubicBezTo>
                      <a:pt x="8" y="243"/>
                      <a:pt x="8" y="243"/>
                      <a:pt x="8" y="243"/>
                    </a:cubicBezTo>
                    <a:cubicBezTo>
                      <a:pt x="9" y="243"/>
                      <a:pt x="10" y="244"/>
                      <a:pt x="11" y="245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1" y="246"/>
                      <a:pt x="10" y="247"/>
                      <a:pt x="9" y="247"/>
                    </a:cubicBezTo>
                    <a:cubicBezTo>
                      <a:pt x="9" y="247"/>
                      <a:pt x="9" y="247"/>
                      <a:pt x="9" y="247"/>
                    </a:cubicBezTo>
                    <a:cubicBezTo>
                      <a:pt x="9" y="247"/>
                      <a:pt x="9" y="248"/>
                      <a:pt x="9" y="248"/>
                    </a:cubicBezTo>
                    <a:cubicBezTo>
                      <a:pt x="9" y="248"/>
                      <a:pt x="9" y="248"/>
                      <a:pt x="9" y="248"/>
                    </a:cubicBezTo>
                    <a:cubicBezTo>
                      <a:pt x="8" y="248"/>
                      <a:pt x="7" y="247"/>
                      <a:pt x="7" y="246"/>
                    </a:cubicBezTo>
                    <a:close/>
                    <a:moveTo>
                      <a:pt x="383" y="241"/>
                    </a:moveTo>
                    <a:cubicBezTo>
                      <a:pt x="382" y="241"/>
                      <a:pt x="381" y="239"/>
                      <a:pt x="381" y="238"/>
                    </a:cubicBezTo>
                    <a:cubicBezTo>
                      <a:pt x="381" y="238"/>
                      <a:pt x="381" y="238"/>
                      <a:pt x="381" y="238"/>
                    </a:cubicBezTo>
                    <a:cubicBezTo>
                      <a:pt x="381" y="237"/>
                      <a:pt x="383" y="236"/>
                      <a:pt x="384" y="237"/>
                    </a:cubicBezTo>
                    <a:cubicBezTo>
                      <a:pt x="384" y="237"/>
                      <a:pt x="384" y="237"/>
                      <a:pt x="384" y="237"/>
                    </a:cubicBezTo>
                    <a:cubicBezTo>
                      <a:pt x="385" y="237"/>
                      <a:pt x="386" y="238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40"/>
                      <a:pt x="384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lose/>
                    <a:moveTo>
                      <a:pt x="5" y="239"/>
                    </a:moveTo>
                    <a:cubicBezTo>
                      <a:pt x="5" y="238"/>
                      <a:pt x="5" y="237"/>
                      <a:pt x="6" y="236"/>
                    </a:cubicBezTo>
                    <a:cubicBezTo>
                      <a:pt x="6" y="236"/>
                      <a:pt x="6" y="236"/>
                      <a:pt x="6" y="236"/>
                    </a:cubicBezTo>
                    <a:cubicBezTo>
                      <a:pt x="8" y="236"/>
                      <a:pt x="9" y="237"/>
                      <a:pt x="9" y="238"/>
                    </a:cubicBezTo>
                    <a:cubicBezTo>
                      <a:pt x="9" y="238"/>
                      <a:pt x="9" y="238"/>
                      <a:pt x="9" y="238"/>
                    </a:cubicBezTo>
                    <a:cubicBezTo>
                      <a:pt x="9" y="239"/>
                      <a:pt x="8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6" y="240"/>
                      <a:pt x="5" y="240"/>
                      <a:pt x="5" y="239"/>
                    </a:cubicBezTo>
                    <a:close/>
                    <a:moveTo>
                      <a:pt x="384" y="234"/>
                    </a:moveTo>
                    <a:cubicBezTo>
                      <a:pt x="383" y="234"/>
                      <a:pt x="382" y="232"/>
                      <a:pt x="383" y="231"/>
                    </a:cubicBezTo>
                    <a:cubicBezTo>
                      <a:pt x="383" y="231"/>
                      <a:pt x="383" y="231"/>
                      <a:pt x="383" y="231"/>
                    </a:cubicBezTo>
                    <a:cubicBezTo>
                      <a:pt x="383" y="230"/>
                      <a:pt x="384" y="229"/>
                      <a:pt x="385" y="230"/>
                    </a:cubicBezTo>
                    <a:cubicBezTo>
                      <a:pt x="385" y="230"/>
                      <a:pt x="385" y="230"/>
                      <a:pt x="385" y="230"/>
                    </a:cubicBezTo>
                    <a:cubicBezTo>
                      <a:pt x="386" y="230"/>
                      <a:pt x="387" y="231"/>
                      <a:pt x="387" y="232"/>
                    </a:cubicBezTo>
                    <a:cubicBezTo>
                      <a:pt x="387" y="232"/>
                      <a:pt x="387" y="232"/>
                      <a:pt x="387" y="232"/>
                    </a:cubicBezTo>
                    <a:cubicBezTo>
                      <a:pt x="387" y="233"/>
                      <a:pt x="386" y="234"/>
                      <a:pt x="385" y="234"/>
                    </a:cubicBezTo>
                    <a:cubicBezTo>
                      <a:pt x="385" y="234"/>
                      <a:pt x="385" y="234"/>
                      <a:pt x="385" y="234"/>
                    </a:cubicBezTo>
                    <a:cubicBezTo>
                      <a:pt x="385" y="234"/>
                      <a:pt x="384" y="234"/>
                      <a:pt x="384" y="234"/>
                    </a:cubicBezTo>
                    <a:close/>
                    <a:moveTo>
                      <a:pt x="3" y="232"/>
                    </a:moveTo>
                    <a:cubicBezTo>
                      <a:pt x="3" y="231"/>
                      <a:pt x="4" y="229"/>
                      <a:pt x="5" y="229"/>
                    </a:cubicBezTo>
                    <a:cubicBezTo>
                      <a:pt x="5" y="229"/>
                      <a:pt x="5" y="229"/>
                      <a:pt x="5" y="229"/>
                    </a:cubicBezTo>
                    <a:cubicBezTo>
                      <a:pt x="6" y="229"/>
                      <a:pt x="7" y="230"/>
                      <a:pt x="7" y="231"/>
                    </a:cubicBezTo>
                    <a:cubicBezTo>
                      <a:pt x="7" y="231"/>
                      <a:pt x="7" y="231"/>
                      <a:pt x="7" y="231"/>
                    </a:cubicBezTo>
                    <a:cubicBezTo>
                      <a:pt x="8" y="232"/>
                      <a:pt x="7" y="233"/>
                      <a:pt x="6" y="233"/>
                    </a:cubicBezTo>
                    <a:cubicBezTo>
                      <a:pt x="6" y="233"/>
                      <a:pt x="6" y="233"/>
                      <a:pt x="6" y="233"/>
                    </a:cubicBezTo>
                    <a:cubicBezTo>
                      <a:pt x="6" y="233"/>
                      <a:pt x="6" y="233"/>
                      <a:pt x="5" y="233"/>
                    </a:cubicBezTo>
                    <a:cubicBezTo>
                      <a:pt x="5" y="233"/>
                      <a:pt x="5" y="233"/>
                      <a:pt x="5" y="233"/>
                    </a:cubicBezTo>
                    <a:cubicBezTo>
                      <a:pt x="4" y="233"/>
                      <a:pt x="3" y="233"/>
                      <a:pt x="3" y="232"/>
                    </a:cubicBezTo>
                    <a:close/>
                    <a:moveTo>
                      <a:pt x="386" y="227"/>
                    </a:moveTo>
                    <a:cubicBezTo>
                      <a:pt x="384" y="226"/>
                      <a:pt x="384" y="225"/>
                      <a:pt x="384" y="224"/>
                    </a:cubicBezTo>
                    <a:cubicBezTo>
                      <a:pt x="384" y="224"/>
                      <a:pt x="384" y="224"/>
                      <a:pt x="384" y="224"/>
                    </a:cubicBezTo>
                    <a:cubicBezTo>
                      <a:pt x="384" y="223"/>
                      <a:pt x="385" y="222"/>
                      <a:pt x="386" y="222"/>
                    </a:cubicBezTo>
                    <a:cubicBezTo>
                      <a:pt x="386" y="222"/>
                      <a:pt x="386" y="222"/>
                      <a:pt x="386" y="222"/>
                    </a:cubicBezTo>
                    <a:cubicBezTo>
                      <a:pt x="387" y="223"/>
                      <a:pt x="388" y="224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6"/>
                      <a:pt x="387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lose/>
                    <a:moveTo>
                      <a:pt x="2" y="225"/>
                    </a:moveTo>
                    <a:cubicBezTo>
                      <a:pt x="2" y="223"/>
                      <a:pt x="3" y="222"/>
                      <a:pt x="4" y="222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5" y="222"/>
                      <a:pt x="6" y="223"/>
                      <a:pt x="6" y="224"/>
                    </a:cubicBezTo>
                    <a:cubicBezTo>
                      <a:pt x="6" y="224"/>
                      <a:pt x="6" y="224"/>
                      <a:pt x="6" y="224"/>
                    </a:cubicBezTo>
                    <a:cubicBezTo>
                      <a:pt x="6" y="225"/>
                      <a:pt x="6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3" y="226"/>
                      <a:pt x="2" y="226"/>
                      <a:pt x="2" y="225"/>
                    </a:cubicBezTo>
                    <a:close/>
                    <a:moveTo>
                      <a:pt x="387" y="219"/>
                    </a:moveTo>
                    <a:cubicBezTo>
                      <a:pt x="385" y="219"/>
                      <a:pt x="385" y="218"/>
                      <a:pt x="385" y="217"/>
                    </a:cubicBezTo>
                    <a:cubicBezTo>
                      <a:pt x="385" y="217"/>
                      <a:pt x="385" y="217"/>
                      <a:pt x="385" y="217"/>
                    </a:cubicBezTo>
                    <a:cubicBezTo>
                      <a:pt x="385" y="216"/>
                      <a:pt x="386" y="215"/>
                      <a:pt x="387" y="215"/>
                    </a:cubicBezTo>
                    <a:cubicBezTo>
                      <a:pt x="387" y="215"/>
                      <a:pt x="387" y="215"/>
                      <a:pt x="387" y="215"/>
                    </a:cubicBezTo>
                    <a:cubicBezTo>
                      <a:pt x="388" y="215"/>
                      <a:pt x="389" y="216"/>
                      <a:pt x="389" y="218"/>
                    </a:cubicBezTo>
                    <a:cubicBezTo>
                      <a:pt x="389" y="218"/>
                      <a:pt x="389" y="218"/>
                      <a:pt x="389" y="218"/>
                    </a:cubicBezTo>
                    <a:cubicBezTo>
                      <a:pt x="389" y="219"/>
                      <a:pt x="388" y="220"/>
                      <a:pt x="387" y="220"/>
                    </a:cubicBezTo>
                    <a:cubicBezTo>
                      <a:pt x="387" y="220"/>
                      <a:pt x="387" y="220"/>
                      <a:pt x="387" y="220"/>
                    </a:cubicBezTo>
                    <a:cubicBezTo>
                      <a:pt x="387" y="220"/>
                      <a:pt x="387" y="220"/>
                      <a:pt x="387" y="219"/>
                    </a:cubicBezTo>
                    <a:close/>
                    <a:moveTo>
                      <a:pt x="1" y="217"/>
                    </a:moveTo>
                    <a:cubicBezTo>
                      <a:pt x="1" y="216"/>
                      <a:pt x="2" y="215"/>
                      <a:pt x="3" y="215"/>
                    </a:cubicBezTo>
                    <a:cubicBezTo>
                      <a:pt x="3" y="215"/>
                      <a:pt x="3" y="215"/>
                      <a:pt x="3" y="215"/>
                    </a:cubicBezTo>
                    <a:cubicBezTo>
                      <a:pt x="4" y="215"/>
                      <a:pt x="5" y="216"/>
                      <a:pt x="5" y="217"/>
                    </a:cubicBezTo>
                    <a:cubicBezTo>
                      <a:pt x="5" y="217"/>
                      <a:pt x="5" y="217"/>
                      <a:pt x="5" y="217"/>
                    </a:cubicBezTo>
                    <a:cubicBezTo>
                      <a:pt x="5" y="218"/>
                      <a:pt x="5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2" y="219"/>
                      <a:pt x="1" y="218"/>
                      <a:pt x="1" y="217"/>
                    </a:cubicBezTo>
                    <a:close/>
                    <a:moveTo>
                      <a:pt x="387" y="212"/>
                    </a:moveTo>
                    <a:cubicBezTo>
                      <a:pt x="386" y="212"/>
                      <a:pt x="385" y="211"/>
                      <a:pt x="385" y="210"/>
                    </a:cubicBezTo>
                    <a:cubicBezTo>
                      <a:pt x="385" y="210"/>
                      <a:pt x="385" y="210"/>
                      <a:pt x="385" y="210"/>
                    </a:cubicBezTo>
                    <a:cubicBezTo>
                      <a:pt x="386" y="209"/>
                      <a:pt x="387" y="208"/>
                      <a:pt x="388" y="208"/>
                    </a:cubicBezTo>
                    <a:cubicBezTo>
                      <a:pt x="388" y="208"/>
                      <a:pt x="388" y="208"/>
                      <a:pt x="388" y="208"/>
                    </a:cubicBezTo>
                    <a:cubicBezTo>
                      <a:pt x="389" y="208"/>
                      <a:pt x="390" y="209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1"/>
                      <a:pt x="389" y="212"/>
                      <a:pt x="388" y="212"/>
                    </a:cubicBezTo>
                    <a:cubicBezTo>
                      <a:pt x="388" y="212"/>
                      <a:pt x="388" y="212"/>
                      <a:pt x="388" y="212"/>
                    </a:cubicBezTo>
                    <a:cubicBezTo>
                      <a:pt x="387" y="212"/>
                      <a:pt x="387" y="212"/>
                      <a:pt x="387" y="212"/>
                    </a:cubicBezTo>
                    <a:close/>
                    <a:moveTo>
                      <a:pt x="0" y="210"/>
                    </a:moveTo>
                    <a:cubicBezTo>
                      <a:pt x="0" y="209"/>
                      <a:pt x="1" y="208"/>
                      <a:pt x="2" y="208"/>
                    </a:cubicBezTo>
                    <a:cubicBezTo>
                      <a:pt x="2" y="208"/>
                      <a:pt x="2" y="208"/>
                      <a:pt x="2" y="208"/>
                    </a:cubicBezTo>
                    <a:cubicBezTo>
                      <a:pt x="4" y="208"/>
                      <a:pt x="5" y="209"/>
                      <a:pt x="5" y="210"/>
                    </a:cubicBezTo>
                    <a:cubicBezTo>
                      <a:pt x="5" y="210"/>
                      <a:pt x="5" y="210"/>
                      <a:pt x="5" y="210"/>
                    </a:cubicBezTo>
                    <a:cubicBezTo>
                      <a:pt x="5" y="211"/>
                      <a:pt x="4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1" y="212"/>
                      <a:pt x="1" y="211"/>
                      <a:pt x="0" y="210"/>
                    </a:cubicBezTo>
                    <a:close/>
                    <a:moveTo>
                      <a:pt x="388" y="205"/>
                    </a:moveTo>
                    <a:cubicBezTo>
                      <a:pt x="387" y="205"/>
                      <a:pt x="386" y="204"/>
                      <a:pt x="386" y="203"/>
                    </a:cubicBezTo>
                    <a:cubicBezTo>
                      <a:pt x="386" y="203"/>
                      <a:pt x="386" y="203"/>
                      <a:pt x="386" y="203"/>
                    </a:cubicBezTo>
                    <a:cubicBezTo>
                      <a:pt x="386" y="202"/>
                      <a:pt x="387" y="201"/>
                      <a:pt x="388" y="201"/>
                    </a:cubicBezTo>
                    <a:cubicBezTo>
                      <a:pt x="388" y="201"/>
                      <a:pt x="388" y="201"/>
                      <a:pt x="388" y="201"/>
                    </a:cubicBezTo>
                    <a:cubicBezTo>
                      <a:pt x="389" y="201"/>
                      <a:pt x="390" y="202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4"/>
                      <a:pt x="389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lose/>
                    <a:moveTo>
                      <a:pt x="0" y="203"/>
                    </a:moveTo>
                    <a:cubicBezTo>
                      <a:pt x="0" y="202"/>
                      <a:pt x="1" y="201"/>
                      <a:pt x="2" y="201"/>
                    </a:cubicBezTo>
                    <a:cubicBezTo>
                      <a:pt x="2" y="201"/>
                      <a:pt x="2" y="201"/>
                      <a:pt x="2" y="201"/>
                    </a:cubicBezTo>
                    <a:cubicBezTo>
                      <a:pt x="3" y="200"/>
                      <a:pt x="4" y="201"/>
                      <a:pt x="4" y="203"/>
                    </a:cubicBezTo>
                    <a:cubicBezTo>
                      <a:pt x="4" y="203"/>
                      <a:pt x="4" y="203"/>
                      <a:pt x="4" y="203"/>
                    </a:cubicBezTo>
                    <a:cubicBezTo>
                      <a:pt x="4" y="204"/>
                      <a:pt x="3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1" y="205"/>
                      <a:pt x="0" y="204"/>
                      <a:pt x="0" y="203"/>
                    </a:cubicBezTo>
                    <a:close/>
                    <a:moveTo>
                      <a:pt x="388" y="198"/>
                    </a:moveTo>
                    <a:cubicBezTo>
                      <a:pt x="387" y="198"/>
                      <a:pt x="386" y="197"/>
                      <a:pt x="386" y="196"/>
                    </a:cubicBezTo>
                    <a:cubicBezTo>
                      <a:pt x="386" y="196"/>
                      <a:pt x="386" y="196"/>
                      <a:pt x="386" y="196"/>
                    </a:cubicBezTo>
                    <a:cubicBezTo>
                      <a:pt x="386" y="195"/>
                      <a:pt x="387" y="194"/>
                      <a:pt x="388" y="194"/>
                    </a:cubicBezTo>
                    <a:cubicBezTo>
                      <a:pt x="388" y="194"/>
                      <a:pt x="388" y="194"/>
                      <a:pt x="388" y="194"/>
                    </a:cubicBezTo>
                    <a:cubicBezTo>
                      <a:pt x="389" y="194"/>
                      <a:pt x="390" y="195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7"/>
                      <a:pt x="389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lose/>
                    <a:moveTo>
                      <a:pt x="2" y="198"/>
                    </a:moveTo>
                    <a:cubicBezTo>
                      <a:pt x="1" y="198"/>
                      <a:pt x="0" y="197"/>
                      <a:pt x="0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94"/>
                      <a:pt x="1" y="193"/>
                      <a:pt x="2" y="193"/>
                    </a:cubicBezTo>
                    <a:cubicBezTo>
                      <a:pt x="2" y="193"/>
                      <a:pt x="2" y="193"/>
                      <a:pt x="2" y="193"/>
                    </a:cubicBezTo>
                    <a:cubicBezTo>
                      <a:pt x="3" y="193"/>
                      <a:pt x="4" y="194"/>
                      <a:pt x="4" y="195"/>
                    </a:cubicBezTo>
                    <a:cubicBezTo>
                      <a:pt x="4" y="195"/>
                      <a:pt x="4" y="195"/>
                      <a:pt x="4" y="195"/>
                    </a:cubicBezTo>
                    <a:cubicBezTo>
                      <a:pt x="4" y="197"/>
                      <a:pt x="3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lose/>
                    <a:moveTo>
                      <a:pt x="390" y="196"/>
                    </a:move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lose/>
                    <a:moveTo>
                      <a:pt x="386" y="189"/>
                    </a:moveTo>
                    <a:cubicBezTo>
                      <a:pt x="386" y="187"/>
                      <a:pt x="387" y="186"/>
                      <a:pt x="388" y="186"/>
                    </a:cubicBezTo>
                    <a:cubicBezTo>
                      <a:pt x="388" y="186"/>
                      <a:pt x="388" y="186"/>
                      <a:pt x="388" y="186"/>
                    </a:cubicBezTo>
                    <a:cubicBezTo>
                      <a:pt x="389" y="186"/>
                      <a:pt x="390" y="187"/>
                      <a:pt x="390" y="188"/>
                    </a:cubicBezTo>
                    <a:cubicBezTo>
                      <a:pt x="390" y="188"/>
                      <a:pt x="390" y="188"/>
                      <a:pt x="390" y="188"/>
                    </a:cubicBezTo>
                    <a:cubicBezTo>
                      <a:pt x="390" y="190"/>
                      <a:pt x="389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7" y="191"/>
                      <a:pt x="386" y="190"/>
                      <a:pt x="386" y="189"/>
                    </a:cubicBezTo>
                    <a:close/>
                    <a:moveTo>
                      <a:pt x="2" y="190"/>
                    </a:moveTo>
                    <a:cubicBezTo>
                      <a:pt x="1" y="190"/>
                      <a:pt x="0" y="189"/>
                      <a:pt x="0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87"/>
                      <a:pt x="1" y="186"/>
                      <a:pt x="2" y="186"/>
                    </a:cubicBezTo>
                    <a:cubicBezTo>
                      <a:pt x="2" y="186"/>
                      <a:pt x="2" y="186"/>
                      <a:pt x="2" y="186"/>
                    </a:cubicBezTo>
                    <a:cubicBezTo>
                      <a:pt x="3" y="186"/>
                      <a:pt x="4" y="187"/>
                      <a:pt x="4" y="188"/>
                    </a:cubicBezTo>
                    <a:cubicBezTo>
                      <a:pt x="4" y="188"/>
                      <a:pt x="4" y="188"/>
                      <a:pt x="4" y="188"/>
                    </a:cubicBezTo>
                    <a:cubicBezTo>
                      <a:pt x="4" y="189"/>
                      <a:pt x="3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lose/>
                    <a:moveTo>
                      <a:pt x="385" y="181"/>
                    </a:moveTo>
                    <a:cubicBezTo>
                      <a:pt x="385" y="180"/>
                      <a:pt x="386" y="179"/>
                      <a:pt x="387" y="179"/>
                    </a:cubicBezTo>
                    <a:cubicBezTo>
                      <a:pt x="387" y="179"/>
                      <a:pt x="387" y="179"/>
                      <a:pt x="387" y="179"/>
                    </a:cubicBezTo>
                    <a:cubicBezTo>
                      <a:pt x="389" y="179"/>
                      <a:pt x="390" y="180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2"/>
                      <a:pt x="389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6" y="183"/>
                      <a:pt x="386" y="183"/>
                      <a:pt x="385" y="181"/>
                    </a:cubicBezTo>
                    <a:close/>
                    <a:moveTo>
                      <a:pt x="2" y="183"/>
                    </a:moveTo>
                    <a:cubicBezTo>
                      <a:pt x="1" y="183"/>
                      <a:pt x="0" y="182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1" y="180"/>
                      <a:pt x="2" y="179"/>
                      <a:pt x="3" y="179"/>
                    </a:cubicBezTo>
                    <a:cubicBezTo>
                      <a:pt x="3" y="179"/>
                      <a:pt x="3" y="179"/>
                      <a:pt x="3" y="179"/>
                    </a:cubicBezTo>
                    <a:cubicBezTo>
                      <a:pt x="4" y="179"/>
                      <a:pt x="5" y="180"/>
                      <a:pt x="5" y="181"/>
                    </a:cubicBezTo>
                    <a:cubicBezTo>
                      <a:pt x="5" y="181"/>
                      <a:pt x="5" y="181"/>
                      <a:pt x="5" y="181"/>
                    </a:cubicBezTo>
                    <a:cubicBezTo>
                      <a:pt x="5" y="182"/>
                      <a:pt x="4" y="183"/>
                      <a:pt x="3" y="183"/>
                    </a:cubicBezTo>
                    <a:cubicBezTo>
                      <a:pt x="3" y="183"/>
                      <a:pt x="3" y="183"/>
                      <a:pt x="3" y="183"/>
                    </a:cubicBezTo>
                    <a:cubicBezTo>
                      <a:pt x="3" y="183"/>
                      <a:pt x="2" y="183"/>
                      <a:pt x="2" y="183"/>
                    </a:cubicBezTo>
                    <a:close/>
                    <a:moveTo>
                      <a:pt x="385" y="174"/>
                    </a:moveTo>
                    <a:cubicBezTo>
                      <a:pt x="385" y="173"/>
                      <a:pt x="386" y="172"/>
                      <a:pt x="387" y="172"/>
                    </a:cubicBezTo>
                    <a:cubicBezTo>
                      <a:pt x="387" y="172"/>
                      <a:pt x="387" y="172"/>
                      <a:pt x="387" y="172"/>
                    </a:cubicBezTo>
                    <a:cubicBezTo>
                      <a:pt x="388" y="172"/>
                      <a:pt x="389" y="173"/>
                      <a:pt x="389" y="174"/>
                    </a:cubicBezTo>
                    <a:cubicBezTo>
                      <a:pt x="389" y="174"/>
                      <a:pt x="389" y="174"/>
                      <a:pt x="389" y="174"/>
                    </a:cubicBezTo>
                    <a:cubicBezTo>
                      <a:pt x="389" y="175"/>
                      <a:pt x="388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6" y="176"/>
                      <a:pt x="385" y="175"/>
                      <a:pt x="385" y="174"/>
                    </a:cubicBezTo>
                    <a:close/>
                    <a:moveTo>
                      <a:pt x="3" y="176"/>
                    </a:moveTo>
                    <a:cubicBezTo>
                      <a:pt x="2" y="176"/>
                      <a:pt x="1" y="175"/>
                      <a:pt x="1" y="174"/>
                    </a:cubicBezTo>
                    <a:cubicBezTo>
                      <a:pt x="1" y="174"/>
                      <a:pt x="1" y="174"/>
                      <a:pt x="1" y="174"/>
                    </a:cubicBezTo>
                    <a:cubicBezTo>
                      <a:pt x="1" y="172"/>
                      <a:pt x="2" y="172"/>
                      <a:pt x="3" y="172"/>
                    </a:cubicBezTo>
                    <a:cubicBezTo>
                      <a:pt x="3" y="172"/>
                      <a:pt x="3" y="172"/>
                      <a:pt x="3" y="172"/>
                    </a:cubicBezTo>
                    <a:cubicBezTo>
                      <a:pt x="5" y="172"/>
                      <a:pt x="5" y="173"/>
                      <a:pt x="5" y="174"/>
                    </a:cubicBezTo>
                    <a:cubicBezTo>
                      <a:pt x="5" y="174"/>
                      <a:pt x="5" y="174"/>
                      <a:pt x="5" y="174"/>
                    </a:cubicBezTo>
                    <a:cubicBezTo>
                      <a:pt x="5" y="175"/>
                      <a:pt x="4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lose/>
                    <a:moveTo>
                      <a:pt x="384" y="167"/>
                    </a:moveTo>
                    <a:cubicBezTo>
                      <a:pt x="384" y="166"/>
                      <a:pt x="385" y="165"/>
                      <a:pt x="386" y="165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5"/>
                      <a:pt x="388" y="166"/>
                      <a:pt x="388" y="167"/>
                    </a:cubicBezTo>
                    <a:cubicBezTo>
                      <a:pt x="388" y="167"/>
                      <a:pt x="388" y="167"/>
                      <a:pt x="388" y="167"/>
                    </a:cubicBezTo>
                    <a:cubicBezTo>
                      <a:pt x="388" y="168"/>
                      <a:pt x="387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5" y="169"/>
                      <a:pt x="384" y="168"/>
                      <a:pt x="384" y="167"/>
                    </a:cubicBezTo>
                    <a:close/>
                    <a:moveTo>
                      <a:pt x="4" y="169"/>
                    </a:moveTo>
                    <a:cubicBezTo>
                      <a:pt x="3" y="169"/>
                      <a:pt x="2" y="167"/>
                      <a:pt x="2" y="166"/>
                    </a:cubicBezTo>
                    <a:cubicBezTo>
                      <a:pt x="2" y="166"/>
                      <a:pt x="2" y="166"/>
                      <a:pt x="2" y="166"/>
                    </a:cubicBezTo>
                    <a:cubicBezTo>
                      <a:pt x="2" y="165"/>
                      <a:pt x="3" y="164"/>
                      <a:pt x="5" y="165"/>
                    </a:cubicBezTo>
                    <a:cubicBezTo>
                      <a:pt x="5" y="165"/>
                      <a:pt x="5" y="165"/>
                      <a:pt x="5" y="165"/>
                    </a:cubicBezTo>
                    <a:cubicBezTo>
                      <a:pt x="6" y="165"/>
                      <a:pt x="6" y="166"/>
                      <a:pt x="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8"/>
                      <a:pt x="5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lose/>
                    <a:moveTo>
                      <a:pt x="383" y="160"/>
                    </a:moveTo>
                    <a:cubicBezTo>
                      <a:pt x="383" y="160"/>
                      <a:pt x="383" y="160"/>
                      <a:pt x="383" y="160"/>
                    </a:cubicBezTo>
                    <a:cubicBezTo>
                      <a:pt x="383" y="159"/>
                      <a:pt x="383" y="158"/>
                      <a:pt x="384" y="158"/>
                    </a:cubicBezTo>
                    <a:cubicBezTo>
                      <a:pt x="384" y="158"/>
                      <a:pt x="384" y="158"/>
                      <a:pt x="384" y="158"/>
                    </a:cubicBezTo>
                    <a:cubicBezTo>
                      <a:pt x="386" y="158"/>
                      <a:pt x="387" y="158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61"/>
                      <a:pt x="386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4" y="162"/>
                      <a:pt x="383" y="161"/>
                      <a:pt x="383" y="160"/>
                    </a:cubicBezTo>
                    <a:close/>
                    <a:moveTo>
                      <a:pt x="5" y="162"/>
                    </a:moveTo>
                    <a:cubicBezTo>
                      <a:pt x="4" y="161"/>
                      <a:pt x="3" y="160"/>
                      <a:pt x="3" y="159"/>
                    </a:cubicBezTo>
                    <a:cubicBezTo>
                      <a:pt x="3" y="159"/>
                      <a:pt x="3" y="159"/>
                      <a:pt x="3" y="159"/>
                    </a:cubicBezTo>
                    <a:cubicBezTo>
                      <a:pt x="4" y="158"/>
                      <a:pt x="5" y="157"/>
                      <a:pt x="6" y="157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7" y="158"/>
                      <a:pt x="8" y="159"/>
                      <a:pt x="7" y="160"/>
                    </a:cubicBezTo>
                    <a:cubicBezTo>
                      <a:pt x="7" y="160"/>
                      <a:pt x="7" y="160"/>
                      <a:pt x="7" y="160"/>
                    </a:cubicBezTo>
                    <a:cubicBezTo>
                      <a:pt x="7" y="161"/>
                      <a:pt x="6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lose/>
                    <a:moveTo>
                      <a:pt x="381" y="153"/>
                    </a:moveTo>
                    <a:cubicBezTo>
                      <a:pt x="381" y="152"/>
                      <a:pt x="382" y="151"/>
                      <a:pt x="383" y="151"/>
                    </a:cubicBezTo>
                    <a:cubicBezTo>
                      <a:pt x="383" y="151"/>
                      <a:pt x="383" y="151"/>
                      <a:pt x="383" y="151"/>
                    </a:cubicBezTo>
                    <a:cubicBezTo>
                      <a:pt x="384" y="150"/>
                      <a:pt x="385" y="151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6" y="153"/>
                      <a:pt x="385" y="155"/>
                      <a:pt x="384" y="155"/>
                    </a:cubicBezTo>
                    <a:cubicBezTo>
                      <a:pt x="384" y="155"/>
                      <a:pt x="384" y="155"/>
                      <a:pt x="384" y="155"/>
                    </a:cubicBezTo>
                    <a:cubicBezTo>
                      <a:pt x="384" y="155"/>
                      <a:pt x="383" y="155"/>
                      <a:pt x="383" y="155"/>
                    </a:cubicBezTo>
                    <a:cubicBezTo>
                      <a:pt x="383" y="155"/>
                      <a:pt x="383" y="155"/>
                      <a:pt x="383" y="155"/>
                    </a:cubicBezTo>
                    <a:cubicBezTo>
                      <a:pt x="382" y="155"/>
                      <a:pt x="381" y="154"/>
                      <a:pt x="381" y="153"/>
                    </a:cubicBezTo>
                    <a:close/>
                    <a:moveTo>
                      <a:pt x="6" y="155"/>
                    </a:moveTo>
                    <a:cubicBezTo>
                      <a:pt x="5" y="154"/>
                      <a:pt x="5" y="153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1"/>
                      <a:pt x="6" y="150"/>
                      <a:pt x="7" y="150"/>
                    </a:cubicBezTo>
                    <a:cubicBezTo>
                      <a:pt x="7" y="150"/>
                      <a:pt x="7" y="150"/>
                      <a:pt x="7" y="150"/>
                    </a:cubicBezTo>
                    <a:cubicBezTo>
                      <a:pt x="8" y="151"/>
                      <a:pt x="9" y="152"/>
                      <a:pt x="9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9" y="154"/>
                      <a:pt x="8" y="155"/>
                      <a:pt x="7" y="155"/>
                    </a:cubicBezTo>
                    <a:cubicBezTo>
                      <a:pt x="7" y="155"/>
                      <a:pt x="7" y="155"/>
                      <a:pt x="7" y="155"/>
                    </a:cubicBezTo>
                    <a:cubicBezTo>
                      <a:pt x="7" y="155"/>
                      <a:pt x="7" y="155"/>
                      <a:pt x="6" y="155"/>
                    </a:cubicBezTo>
                    <a:close/>
                    <a:moveTo>
                      <a:pt x="380" y="146"/>
                    </a:moveTo>
                    <a:cubicBezTo>
                      <a:pt x="379" y="145"/>
                      <a:pt x="380" y="144"/>
                      <a:pt x="381" y="144"/>
                    </a:cubicBezTo>
                    <a:cubicBezTo>
                      <a:pt x="381" y="144"/>
                      <a:pt x="381" y="144"/>
                      <a:pt x="381" y="144"/>
                    </a:cubicBezTo>
                    <a:cubicBezTo>
                      <a:pt x="382" y="143"/>
                      <a:pt x="383" y="144"/>
                      <a:pt x="384" y="145"/>
                    </a:cubicBezTo>
                    <a:cubicBezTo>
                      <a:pt x="384" y="145"/>
                      <a:pt x="384" y="145"/>
                      <a:pt x="384" y="145"/>
                    </a:cubicBezTo>
                    <a:cubicBezTo>
                      <a:pt x="384" y="146"/>
                      <a:pt x="383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1" y="148"/>
                      <a:pt x="380" y="147"/>
                      <a:pt x="380" y="146"/>
                    </a:cubicBezTo>
                    <a:close/>
                    <a:moveTo>
                      <a:pt x="8" y="147"/>
                    </a:moveTo>
                    <a:cubicBezTo>
                      <a:pt x="7" y="147"/>
                      <a:pt x="6" y="146"/>
                      <a:pt x="7" y="145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7" y="144"/>
                      <a:pt x="8" y="143"/>
                      <a:pt x="9" y="143"/>
                    </a:cubicBezTo>
                    <a:cubicBezTo>
                      <a:pt x="9" y="143"/>
                      <a:pt x="9" y="143"/>
                      <a:pt x="9" y="143"/>
                    </a:cubicBezTo>
                    <a:cubicBezTo>
                      <a:pt x="10" y="144"/>
                      <a:pt x="11" y="145"/>
                      <a:pt x="11" y="146"/>
                    </a:cubicBezTo>
                    <a:cubicBezTo>
                      <a:pt x="11" y="146"/>
                      <a:pt x="11" y="146"/>
                      <a:pt x="11" y="146"/>
                    </a:cubicBezTo>
                    <a:cubicBezTo>
                      <a:pt x="10" y="147"/>
                      <a:pt x="10" y="148"/>
                      <a:pt x="9" y="148"/>
                    </a:cubicBezTo>
                    <a:cubicBezTo>
                      <a:pt x="9" y="148"/>
                      <a:pt x="9" y="148"/>
                      <a:pt x="9" y="148"/>
                    </a:cubicBezTo>
                    <a:cubicBezTo>
                      <a:pt x="8" y="148"/>
                      <a:pt x="8" y="148"/>
                      <a:pt x="8" y="147"/>
                    </a:cubicBezTo>
                    <a:close/>
                    <a:moveTo>
                      <a:pt x="378" y="139"/>
                    </a:moveTo>
                    <a:cubicBezTo>
                      <a:pt x="377" y="138"/>
                      <a:pt x="378" y="137"/>
                      <a:pt x="379" y="137"/>
                    </a:cubicBezTo>
                    <a:cubicBezTo>
                      <a:pt x="379" y="137"/>
                      <a:pt x="379" y="137"/>
                      <a:pt x="379" y="137"/>
                    </a:cubicBezTo>
                    <a:cubicBezTo>
                      <a:pt x="380" y="136"/>
                      <a:pt x="381" y="137"/>
                      <a:pt x="382" y="138"/>
                    </a:cubicBezTo>
                    <a:cubicBezTo>
                      <a:pt x="382" y="138"/>
                      <a:pt x="382" y="138"/>
                      <a:pt x="382" y="138"/>
                    </a:cubicBezTo>
                    <a:cubicBezTo>
                      <a:pt x="382" y="139"/>
                      <a:pt x="381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79" y="141"/>
                      <a:pt x="378" y="140"/>
                      <a:pt x="378" y="139"/>
                    </a:cubicBezTo>
                    <a:close/>
                    <a:moveTo>
                      <a:pt x="10" y="141"/>
                    </a:moveTo>
                    <a:cubicBezTo>
                      <a:pt x="9" y="140"/>
                      <a:pt x="8" y="139"/>
                      <a:pt x="9" y="138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9" y="137"/>
                      <a:pt x="10" y="136"/>
                      <a:pt x="11" y="136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2" y="137"/>
                      <a:pt x="13" y="138"/>
                      <a:pt x="13" y="139"/>
                    </a:cubicBezTo>
                    <a:cubicBezTo>
                      <a:pt x="13" y="139"/>
                      <a:pt x="13" y="139"/>
                      <a:pt x="13" y="139"/>
                    </a:cubicBezTo>
                    <a:cubicBezTo>
                      <a:pt x="12" y="140"/>
                      <a:pt x="12" y="141"/>
                      <a:pt x="11" y="141"/>
                    </a:cubicBezTo>
                    <a:cubicBezTo>
                      <a:pt x="11" y="141"/>
                      <a:pt x="11" y="141"/>
                      <a:pt x="11" y="141"/>
                    </a:cubicBezTo>
                    <a:cubicBezTo>
                      <a:pt x="10" y="141"/>
                      <a:pt x="10" y="141"/>
                      <a:pt x="10" y="141"/>
                    </a:cubicBezTo>
                    <a:close/>
                    <a:moveTo>
                      <a:pt x="375" y="133"/>
                    </a:moveTo>
                    <a:cubicBezTo>
                      <a:pt x="375" y="132"/>
                      <a:pt x="376" y="130"/>
                      <a:pt x="377" y="130"/>
                    </a:cubicBezTo>
                    <a:cubicBezTo>
                      <a:pt x="377" y="130"/>
                      <a:pt x="377" y="130"/>
                      <a:pt x="377" y="130"/>
                    </a:cubicBezTo>
                    <a:cubicBezTo>
                      <a:pt x="378" y="130"/>
                      <a:pt x="379" y="130"/>
                      <a:pt x="379" y="131"/>
                    </a:cubicBezTo>
                    <a:cubicBezTo>
                      <a:pt x="379" y="131"/>
                      <a:pt x="379" y="131"/>
                      <a:pt x="379" y="131"/>
                    </a:cubicBezTo>
                    <a:cubicBezTo>
                      <a:pt x="380" y="132"/>
                      <a:pt x="379" y="134"/>
                      <a:pt x="378" y="134"/>
                    </a:cubicBezTo>
                    <a:cubicBezTo>
                      <a:pt x="378" y="134"/>
                      <a:pt x="378" y="134"/>
                      <a:pt x="378" y="134"/>
                    </a:cubicBezTo>
                    <a:cubicBezTo>
                      <a:pt x="378" y="134"/>
                      <a:pt x="378" y="134"/>
                      <a:pt x="377" y="134"/>
                    </a:cubicBezTo>
                    <a:cubicBezTo>
                      <a:pt x="377" y="134"/>
                      <a:pt x="377" y="134"/>
                      <a:pt x="377" y="134"/>
                    </a:cubicBezTo>
                    <a:cubicBezTo>
                      <a:pt x="376" y="134"/>
                      <a:pt x="376" y="134"/>
                      <a:pt x="375" y="133"/>
                    </a:cubicBezTo>
                    <a:close/>
                    <a:moveTo>
                      <a:pt x="12" y="134"/>
                    </a:moveTo>
                    <a:cubicBezTo>
                      <a:pt x="11" y="133"/>
                      <a:pt x="11" y="132"/>
                      <a:pt x="11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0"/>
                      <a:pt x="12" y="129"/>
                      <a:pt x="14" y="130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5" y="130"/>
                      <a:pt x="15" y="131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3"/>
                      <a:pt x="14" y="134"/>
                      <a:pt x="13" y="134"/>
                    </a:cubicBezTo>
                    <a:cubicBezTo>
                      <a:pt x="13" y="134"/>
                      <a:pt x="13" y="134"/>
                      <a:pt x="13" y="134"/>
                    </a:cubicBezTo>
                    <a:cubicBezTo>
                      <a:pt x="13" y="134"/>
                      <a:pt x="12" y="134"/>
                      <a:pt x="12" y="134"/>
                    </a:cubicBezTo>
                    <a:close/>
                    <a:moveTo>
                      <a:pt x="373" y="126"/>
                    </a:moveTo>
                    <a:cubicBezTo>
                      <a:pt x="372" y="125"/>
                      <a:pt x="373" y="124"/>
                      <a:pt x="374" y="123"/>
                    </a:cubicBezTo>
                    <a:cubicBezTo>
                      <a:pt x="374" y="123"/>
                      <a:pt x="374" y="123"/>
                      <a:pt x="374" y="123"/>
                    </a:cubicBezTo>
                    <a:cubicBezTo>
                      <a:pt x="375" y="123"/>
                      <a:pt x="376" y="123"/>
                      <a:pt x="377" y="124"/>
                    </a:cubicBezTo>
                    <a:cubicBezTo>
                      <a:pt x="377" y="124"/>
                      <a:pt x="377" y="124"/>
                      <a:pt x="377" y="124"/>
                    </a:cubicBezTo>
                    <a:cubicBezTo>
                      <a:pt x="377" y="126"/>
                      <a:pt x="377" y="127"/>
                      <a:pt x="376" y="127"/>
                    </a:cubicBezTo>
                    <a:cubicBezTo>
                      <a:pt x="376" y="127"/>
                      <a:pt x="376" y="127"/>
                      <a:pt x="376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4" y="127"/>
                      <a:pt x="373" y="127"/>
                      <a:pt x="373" y="126"/>
                    </a:cubicBezTo>
                    <a:close/>
                    <a:moveTo>
                      <a:pt x="15" y="127"/>
                    </a:moveTo>
                    <a:cubicBezTo>
                      <a:pt x="14" y="126"/>
                      <a:pt x="13" y="125"/>
                      <a:pt x="13" y="124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14" y="123"/>
                      <a:pt x="15" y="122"/>
                      <a:pt x="16" y="123"/>
                    </a:cubicBezTo>
                    <a:cubicBezTo>
                      <a:pt x="16" y="123"/>
                      <a:pt x="16" y="123"/>
                      <a:pt x="16" y="123"/>
                    </a:cubicBezTo>
                    <a:cubicBezTo>
                      <a:pt x="17" y="123"/>
                      <a:pt x="18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6"/>
                      <a:pt x="16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lose/>
                    <a:moveTo>
                      <a:pt x="370" y="119"/>
                    </a:moveTo>
                    <a:cubicBezTo>
                      <a:pt x="370" y="118"/>
                      <a:pt x="370" y="117"/>
                      <a:pt x="371" y="117"/>
                    </a:cubicBezTo>
                    <a:cubicBezTo>
                      <a:pt x="371" y="117"/>
                      <a:pt x="371" y="117"/>
                      <a:pt x="371" y="117"/>
                    </a:cubicBezTo>
                    <a:cubicBezTo>
                      <a:pt x="372" y="116"/>
                      <a:pt x="374" y="117"/>
                      <a:pt x="374" y="118"/>
                    </a:cubicBezTo>
                    <a:cubicBezTo>
                      <a:pt x="374" y="118"/>
                      <a:pt x="374" y="118"/>
                      <a:pt x="374" y="118"/>
                    </a:cubicBezTo>
                    <a:cubicBezTo>
                      <a:pt x="375" y="119"/>
                      <a:pt x="374" y="120"/>
                      <a:pt x="373" y="121"/>
                    </a:cubicBezTo>
                    <a:cubicBezTo>
                      <a:pt x="373" y="121"/>
                      <a:pt x="373" y="121"/>
                      <a:pt x="373" y="121"/>
                    </a:cubicBezTo>
                    <a:cubicBezTo>
                      <a:pt x="373" y="121"/>
                      <a:pt x="372" y="121"/>
                      <a:pt x="372" y="121"/>
                    </a:cubicBezTo>
                    <a:cubicBezTo>
                      <a:pt x="372" y="121"/>
                      <a:pt x="372" y="121"/>
                      <a:pt x="372" y="121"/>
                    </a:cubicBezTo>
                    <a:cubicBezTo>
                      <a:pt x="371" y="121"/>
                      <a:pt x="371" y="120"/>
                      <a:pt x="370" y="119"/>
                    </a:cubicBezTo>
                    <a:close/>
                    <a:moveTo>
                      <a:pt x="17" y="120"/>
                    </a:moveTo>
                    <a:cubicBezTo>
                      <a:pt x="16" y="120"/>
                      <a:pt x="16" y="118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7" y="116"/>
                      <a:pt x="18" y="116"/>
                      <a:pt x="19" y="116"/>
                    </a:cubicBezTo>
                    <a:cubicBezTo>
                      <a:pt x="19" y="116"/>
                      <a:pt x="19" y="116"/>
                      <a:pt x="19" y="116"/>
                    </a:cubicBezTo>
                    <a:cubicBezTo>
                      <a:pt x="20" y="117"/>
                      <a:pt x="21" y="118"/>
                      <a:pt x="20" y="119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20" y="120"/>
                      <a:pt x="19" y="120"/>
                      <a:pt x="18" y="120"/>
                    </a:cubicBezTo>
                    <a:cubicBezTo>
                      <a:pt x="18" y="120"/>
                      <a:pt x="18" y="120"/>
                      <a:pt x="18" y="120"/>
                    </a:cubicBezTo>
                    <a:cubicBezTo>
                      <a:pt x="18" y="120"/>
                      <a:pt x="18" y="120"/>
                      <a:pt x="17" y="120"/>
                    </a:cubicBezTo>
                    <a:close/>
                    <a:moveTo>
                      <a:pt x="367" y="113"/>
                    </a:moveTo>
                    <a:cubicBezTo>
                      <a:pt x="367" y="112"/>
                      <a:pt x="367" y="111"/>
                      <a:pt x="368" y="110"/>
                    </a:cubicBezTo>
                    <a:cubicBezTo>
                      <a:pt x="368" y="110"/>
                      <a:pt x="368" y="110"/>
                      <a:pt x="368" y="110"/>
                    </a:cubicBezTo>
                    <a:cubicBezTo>
                      <a:pt x="369" y="110"/>
                      <a:pt x="370" y="110"/>
                      <a:pt x="371" y="111"/>
                    </a:cubicBezTo>
                    <a:cubicBezTo>
                      <a:pt x="371" y="111"/>
                      <a:pt x="371" y="111"/>
                      <a:pt x="371" y="111"/>
                    </a:cubicBezTo>
                    <a:cubicBezTo>
                      <a:pt x="372" y="112"/>
                      <a:pt x="371" y="113"/>
                      <a:pt x="370" y="114"/>
                    </a:cubicBezTo>
                    <a:cubicBezTo>
                      <a:pt x="370" y="114"/>
                      <a:pt x="370" y="114"/>
                      <a:pt x="370" y="114"/>
                    </a:cubicBezTo>
                    <a:cubicBezTo>
                      <a:pt x="370" y="114"/>
                      <a:pt x="369" y="114"/>
                      <a:pt x="369" y="114"/>
                    </a:cubicBezTo>
                    <a:cubicBezTo>
                      <a:pt x="369" y="114"/>
                      <a:pt x="369" y="114"/>
                      <a:pt x="369" y="114"/>
                    </a:cubicBezTo>
                    <a:cubicBezTo>
                      <a:pt x="368" y="114"/>
                      <a:pt x="368" y="114"/>
                      <a:pt x="367" y="113"/>
                    </a:cubicBezTo>
                    <a:close/>
                    <a:moveTo>
                      <a:pt x="20" y="114"/>
                    </a:moveTo>
                    <a:cubicBezTo>
                      <a:pt x="19" y="113"/>
                      <a:pt x="19" y="112"/>
                      <a:pt x="19" y="111"/>
                    </a:cubicBezTo>
                    <a:cubicBezTo>
                      <a:pt x="19" y="111"/>
                      <a:pt x="19" y="111"/>
                      <a:pt x="19" y="111"/>
                    </a:cubicBezTo>
                    <a:cubicBezTo>
                      <a:pt x="20" y="110"/>
                      <a:pt x="21" y="109"/>
                      <a:pt x="22" y="110"/>
                    </a:cubicBezTo>
                    <a:cubicBezTo>
                      <a:pt x="22" y="110"/>
                      <a:pt x="22" y="110"/>
                      <a:pt x="22" y="110"/>
                    </a:cubicBezTo>
                    <a:cubicBezTo>
                      <a:pt x="23" y="110"/>
                      <a:pt x="24" y="111"/>
                      <a:pt x="23" y="113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3" y="113"/>
                      <a:pt x="22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0" y="114"/>
                    </a:cubicBezTo>
                    <a:close/>
                    <a:moveTo>
                      <a:pt x="364" y="107"/>
                    </a:moveTo>
                    <a:cubicBezTo>
                      <a:pt x="363" y="106"/>
                      <a:pt x="364" y="104"/>
                      <a:pt x="365" y="104"/>
                    </a:cubicBezTo>
                    <a:cubicBezTo>
                      <a:pt x="365" y="104"/>
                      <a:pt x="365" y="104"/>
                      <a:pt x="365" y="104"/>
                    </a:cubicBezTo>
                    <a:cubicBezTo>
                      <a:pt x="366" y="103"/>
                      <a:pt x="367" y="104"/>
                      <a:pt x="368" y="105"/>
                    </a:cubicBezTo>
                    <a:cubicBezTo>
                      <a:pt x="368" y="105"/>
                      <a:pt x="368" y="105"/>
                      <a:pt x="368" y="105"/>
                    </a:cubicBezTo>
                    <a:cubicBezTo>
                      <a:pt x="368" y="106"/>
                      <a:pt x="368" y="107"/>
                      <a:pt x="367" y="107"/>
                    </a:cubicBezTo>
                    <a:cubicBezTo>
                      <a:pt x="367" y="107"/>
                      <a:pt x="367" y="107"/>
                      <a:pt x="367" y="107"/>
                    </a:cubicBezTo>
                    <a:cubicBezTo>
                      <a:pt x="367" y="108"/>
                      <a:pt x="366" y="108"/>
                      <a:pt x="366" y="108"/>
                    </a:cubicBezTo>
                    <a:cubicBezTo>
                      <a:pt x="366" y="108"/>
                      <a:pt x="366" y="108"/>
                      <a:pt x="366" y="108"/>
                    </a:cubicBezTo>
                    <a:cubicBezTo>
                      <a:pt x="365" y="108"/>
                      <a:pt x="364" y="107"/>
                      <a:pt x="364" y="107"/>
                    </a:cubicBezTo>
                    <a:close/>
                    <a:moveTo>
                      <a:pt x="24" y="107"/>
                    </a:moveTo>
                    <a:cubicBezTo>
                      <a:pt x="22" y="106"/>
                      <a:pt x="22" y="105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3"/>
                      <a:pt x="24" y="103"/>
                      <a:pt x="26" y="103"/>
                    </a:cubicBezTo>
                    <a:cubicBezTo>
                      <a:pt x="26" y="103"/>
                      <a:pt x="26" y="103"/>
                      <a:pt x="26" y="103"/>
                    </a:cubicBezTo>
                    <a:cubicBezTo>
                      <a:pt x="27" y="104"/>
                      <a:pt x="27" y="105"/>
                      <a:pt x="26" y="106"/>
                    </a:cubicBezTo>
                    <a:cubicBezTo>
                      <a:pt x="26" y="106"/>
                      <a:pt x="26" y="106"/>
                      <a:pt x="26" y="106"/>
                    </a:cubicBezTo>
                    <a:cubicBezTo>
                      <a:pt x="26" y="107"/>
                      <a:pt x="25" y="107"/>
                      <a:pt x="25" y="107"/>
                    </a:cubicBezTo>
                    <a:cubicBezTo>
                      <a:pt x="25" y="107"/>
                      <a:pt x="25" y="107"/>
                      <a:pt x="25" y="107"/>
                    </a:cubicBezTo>
                    <a:cubicBezTo>
                      <a:pt x="24" y="107"/>
                      <a:pt x="24" y="107"/>
                      <a:pt x="24" y="107"/>
                    </a:cubicBezTo>
                    <a:close/>
                    <a:moveTo>
                      <a:pt x="361" y="100"/>
                    </a:moveTo>
                    <a:cubicBezTo>
                      <a:pt x="360" y="99"/>
                      <a:pt x="360" y="98"/>
                      <a:pt x="361" y="97"/>
                    </a:cubicBezTo>
                    <a:cubicBezTo>
                      <a:pt x="361" y="97"/>
                      <a:pt x="361" y="97"/>
                      <a:pt x="361" y="97"/>
                    </a:cubicBezTo>
                    <a:cubicBezTo>
                      <a:pt x="362" y="97"/>
                      <a:pt x="364" y="97"/>
                      <a:pt x="364" y="98"/>
                    </a:cubicBezTo>
                    <a:cubicBezTo>
                      <a:pt x="364" y="98"/>
                      <a:pt x="364" y="98"/>
                      <a:pt x="364" y="98"/>
                    </a:cubicBezTo>
                    <a:cubicBezTo>
                      <a:pt x="365" y="99"/>
                      <a:pt x="364" y="101"/>
                      <a:pt x="363" y="101"/>
                    </a:cubicBezTo>
                    <a:cubicBezTo>
                      <a:pt x="363" y="101"/>
                      <a:pt x="363" y="101"/>
                      <a:pt x="363" y="101"/>
                    </a:cubicBezTo>
                    <a:cubicBezTo>
                      <a:pt x="363" y="101"/>
                      <a:pt x="363" y="101"/>
                      <a:pt x="362" y="101"/>
                    </a:cubicBezTo>
                    <a:cubicBezTo>
                      <a:pt x="362" y="101"/>
                      <a:pt x="362" y="101"/>
                      <a:pt x="362" y="101"/>
                    </a:cubicBezTo>
                    <a:cubicBezTo>
                      <a:pt x="362" y="101"/>
                      <a:pt x="361" y="101"/>
                      <a:pt x="361" y="100"/>
                    </a:cubicBezTo>
                    <a:close/>
                    <a:moveTo>
                      <a:pt x="27" y="101"/>
                    </a:moveTo>
                    <a:cubicBezTo>
                      <a:pt x="26" y="100"/>
                      <a:pt x="26" y="99"/>
                      <a:pt x="26" y="98"/>
                    </a:cubicBezTo>
                    <a:cubicBezTo>
                      <a:pt x="26" y="98"/>
                      <a:pt x="26" y="98"/>
                      <a:pt x="26" y="98"/>
                    </a:cubicBezTo>
                    <a:cubicBezTo>
                      <a:pt x="27" y="97"/>
                      <a:pt x="28" y="96"/>
                      <a:pt x="29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30" y="98"/>
                      <a:pt x="30" y="99"/>
                      <a:pt x="30" y="100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9" y="101"/>
                      <a:pt x="29" y="101"/>
                      <a:pt x="28" y="101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28" y="101"/>
                      <a:pt x="27" y="101"/>
                      <a:pt x="27" y="101"/>
                    </a:cubicBezTo>
                    <a:close/>
                    <a:moveTo>
                      <a:pt x="357" y="94"/>
                    </a:moveTo>
                    <a:cubicBezTo>
                      <a:pt x="357" y="94"/>
                      <a:pt x="357" y="94"/>
                      <a:pt x="357" y="94"/>
                    </a:cubicBezTo>
                    <a:cubicBezTo>
                      <a:pt x="356" y="93"/>
                      <a:pt x="357" y="92"/>
                      <a:pt x="358" y="91"/>
                    </a:cubicBezTo>
                    <a:cubicBezTo>
                      <a:pt x="358" y="91"/>
                      <a:pt x="358" y="91"/>
                      <a:pt x="358" y="91"/>
                    </a:cubicBezTo>
                    <a:cubicBezTo>
                      <a:pt x="359" y="91"/>
                      <a:pt x="360" y="91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1" y="93"/>
                      <a:pt x="361" y="94"/>
                      <a:pt x="360" y="95"/>
                    </a:cubicBezTo>
                    <a:cubicBezTo>
                      <a:pt x="360" y="95"/>
                      <a:pt x="360" y="95"/>
                      <a:pt x="360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8" y="95"/>
                      <a:pt x="357" y="95"/>
                      <a:pt x="357" y="94"/>
                    </a:cubicBezTo>
                    <a:close/>
                    <a:moveTo>
                      <a:pt x="31" y="94"/>
                    </a:moveTo>
                    <a:cubicBezTo>
                      <a:pt x="30" y="94"/>
                      <a:pt x="29" y="93"/>
                      <a:pt x="30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91"/>
                      <a:pt x="32" y="90"/>
                      <a:pt x="33" y="91"/>
                    </a:cubicBezTo>
                    <a:cubicBezTo>
                      <a:pt x="33" y="91"/>
                      <a:pt x="33" y="91"/>
                      <a:pt x="33" y="91"/>
                    </a:cubicBezTo>
                    <a:cubicBezTo>
                      <a:pt x="34" y="91"/>
                      <a:pt x="34" y="93"/>
                      <a:pt x="34" y="94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3" y="94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1" y="95"/>
                      <a:pt x="31" y="95"/>
                      <a:pt x="31" y="94"/>
                    </a:cubicBezTo>
                    <a:close/>
                    <a:moveTo>
                      <a:pt x="353" y="88"/>
                    </a:moveTo>
                    <a:cubicBezTo>
                      <a:pt x="353" y="88"/>
                      <a:pt x="353" y="88"/>
                      <a:pt x="353" y="88"/>
                    </a:cubicBezTo>
                    <a:cubicBezTo>
                      <a:pt x="352" y="87"/>
                      <a:pt x="353" y="86"/>
                      <a:pt x="353" y="85"/>
                    </a:cubicBezTo>
                    <a:cubicBezTo>
                      <a:pt x="353" y="85"/>
                      <a:pt x="353" y="85"/>
                      <a:pt x="353" y="85"/>
                    </a:cubicBezTo>
                    <a:cubicBezTo>
                      <a:pt x="354" y="85"/>
                      <a:pt x="356" y="85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7" y="87"/>
                      <a:pt x="357" y="88"/>
                      <a:pt x="356" y="89"/>
                    </a:cubicBezTo>
                    <a:cubicBezTo>
                      <a:pt x="356" y="89"/>
                      <a:pt x="356" y="89"/>
                      <a:pt x="356" y="89"/>
                    </a:cubicBezTo>
                    <a:cubicBezTo>
                      <a:pt x="356" y="89"/>
                      <a:pt x="355" y="89"/>
                      <a:pt x="355" y="89"/>
                    </a:cubicBezTo>
                    <a:cubicBezTo>
                      <a:pt x="355" y="89"/>
                      <a:pt x="355" y="89"/>
                      <a:pt x="355" y="89"/>
                    </a:cubicBezTo>
                    <a:cubicBezTo>
                      <a:pt x="354" y="89"/>
                      <a:pt x="353" y="89"/>
                      <a:pt x="353" y="88"/>
                    </a:cubicBezTo>
                    <a:close/>
                    <a:moveTo>
                      <a:pt x="35" y="88"/>
                    </a:moveTo>
                    <a:cubicBezTo>
                      <a:pt x="34" y="88"/>
                      <a:pt x="33" y="86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5" y="84"/>
                      <a:pt x="36" y="84"/>
                      <a:pt x="37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8" y="86"/>
                      <a:pt x="38" y="87"/>
                      <a:pt x="38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7" y="88"/>
                      <a:pt x="36" y="89"/>
                      <a:pt x="36" y="89"/>
                    </a:cubicBezTo>
                    <a:cubicBezTo>
                      <a:pt x="36" y="89"/>
                      <a:pt x="36" y="89"/>
                      <a:pt x="36" y="89"/>
                    </a:cubicBezTo>
                    <a:cubicBezTo>
                      <a:pt x="35" y="89"/>
                      <a:pt x="35" y="89"/>
                      <a:pt x="35" y="88"/>
                    </a:cubicBezTo>
                    <a:close/>
                    <a:moveTo>
                      <a:pt x="349" y="82"/>
                    </a:moveTo>
                    <a:cubicBezTo>
                      <a:pt x="348" y="82"/>
                      <a:pt x="348" y="80"/>
                      <a:pt x="349" y="79"/>
                    </a:cubicBezTo>
                    <a:cubicBezTo>
                      <a:pt x="349" y="79"/>
                      <a:pt x="349" y="79"/>
                      <a:pt x="349" y="79"/>
                    </a:cubicBezTo>
                    <a:cubicBezTo>
                      <a:pt x="350" y="79"/>
                      <a:pt x="352" y="79"/>
                      <a:pt x="352" y="80"/>
                    </a:cubicBezTo>
                    <a:cubicBezTo>
                      <a:pt x="352" y="80"/>
                      <a:pt x="352" y="80"/>
                      <a:pt x="352" y="80"/>
                    </a:cubicBezTo>
                    <a:cubicBezTo>
                      <a:pt x="353" y="81"/>
                      <a:pt x="353" y="82"/>
                      <a:pt x="352" y="83"/>
                    </a:cubicBezTo>
                    <a:cubicBezTo>
                      <a:pt x="352" y="83"/>
                      <a:pt x="352" y="83"/>
                      <a:pt x="352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0" y="83"/>
                      <a:pt x="349" y="83"/>
                      <a:pt x="349" y="82"/>
                    </a:cubicBezTo>
                    <a:close/>
                    <a:moveTo>
                      <a:pt x="39" y="82"/>
                    </a:moveTo>
                    <a:cubicBezTo>
                      <a:pt x="38" y="82"/>
                      <a:pt x="38" y="80"/>
                      <a:pt x="38" y="79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9" y="79"/>
                      <a:pt x="40" y="78"/>
                      <a:pt x="41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0"/>
                      <a:pt x="42" y="81"/>
                      <a:pt x="42" y="82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1" y="83"/>
                      <a:pt x="41" y="83"/>
                      <a:pt x="40" y="83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40" y="83"/>
                      <a:pt x="39" y="83"/>
                      <a:pt x="39" y="82"/>
                    </a:cubicBezTo>
                    <a:close/>
                    <a:moveTo>
                      <a:pt x="344" y="77"/>
                    </a:moveTo>
                    <a:cubicBezTo>
                      <a:pt x="344" y="76"/>
                      <a:pt x="344" y="75"/>
                      <a:pt x="345" y="74"/>
                    </a:cubicBezTo>
                    <a:cubicBezTo>
                      <a:pt x="345" y="74"/>
                      <a:pt x="345" y="74"/>
                      <a:pt x="345" y="74"/>
                    </a:cubicBezTo>
                    <a:cubicBezTo>
                      <a:pt x="346" y="73"/>
                      <a:pt x="347" y="73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9" y="75"/>
                      <a:pt x="348" y="76"/>
                      <a:pt x="347" y="77"/>
                    </a:cubicBezTo>
                    <a:cubicBezTo>
                      <a:pt x="347" y="77"/>
                      <a:pt x="347" y="77"/>
                      <a:pt x="347" y="77"/>
                    </a:cubicBezTo>
                    <a:cubicBezTo>
                      <a:pt x="347" y="77"/>
                      <a:pt x="347" y="78"/>
                      <a:pt x="346" y="78"/>
                    </a:cubicBezTo>
                    <a:cubicBezTo>
                      <a:pt x="346" y="78"/>
                      <a:pt x="346" y="78"/>
                      <a:pt x="346" y="78"/>
                    </a:cubicBezTo>
                    <a:cubicBezTo>
                      <a:pt x="346" y="78"/>
                      <a:pt x="345" y="77"/>
                      <a:pt x="344" y="77"/>
                    </a:cubicBezTo>
                    <a:close/>
                    <a:moveTo>
                      <a:pt x="43" y="77"/>
                    </a:moveTo>
                    <a:cubicBezTo>
                      <a:pt x="42" y="76"/>
                      <a:pt x="42" y="75"/>
                      <a:pt x="43" y="74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3" y="73"/>
                      <a:pt x="45" y="73"/>
                      <a:pt x="46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7" y="74"/>
                      <a:pt x="47" y="75"/>
                      <a:pt x="46" y="76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6" y="77"/>
                      <a:pt x="45" y="77"/>
                      <a:pt x="44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77"/>
                      <a:pt x="43" y="77"/>
                      <a:pt x="43" y="77"/>
                    </a:cubicBezTo>
                    <a:close/>
                    <a:moveTo>
                      <a:pt x="340" y="71"/>
                    </a:moveTo>
                    <a:cubicBezTo>
                      <a:pt x="339" y="70"/>
                      <a:pt x="339" y="69"/>
                      <a:pt x="340" y="68"/>
                    </a:cubicBezTo>
                    <a:cubicBezTo>
                      <a:pt x="340" y="68"/>
                      <a:pt x="340" y="68"/>
                      <a:pt x="340" y="68"/>
                    </a:cubicBezTo>
                    <a:cubicBezTo>
                      <a:pt x="341" y="68"/>
                      <a:pt x="342" y="68"/>
                      <a:pt x="343" y="69"/>
                    </a:cubicBezTo>
                    <a:cubicBezTo>
                      <a:pt x="343" y="69"/>
                      <a:pt x="343" y="69"/>
                      <a:pt x="343" y="69"/>
                    </a:cubicBezTo>
                    <a:cubicBezTo>
                      <a:pt x="344" y="69"/>
                      <a:pt x="344" y="71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2" y="72"/>
                      <a:pt x="342" y="72"/>
                    </a:cubicBezTo>
                    <a:cubicBezTo>
                      <a:pt x="342" y="72"/>
                      <a:pt x="342" y="72"/>
                      <a:pt x="342" y="72"/>
                    </a:cubicBezTo>
                    <a:cubicBezTo>
                      <a:pt x="341" y="72"/>
                      <a:pt x="340" y="72"/>
                      <a:pt x="340" y="71"/>
                    </a:cubicBezTo>
                    <a:close/>
                    <a:moveTo>
                      <a:pt x="48" y="71"/>
                    </a:moveTo>
                    <a:cubicBezTo>
                      <a:pt x="47" y="70"/>
                      <a:pt x="47" y="69"/>
                      <a:pt x="47" y="68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48" y="67"/>
                      <a:pt x="49" y="67"/>
                      <a:pt x="50" y="68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1" y="69"/>
                      <a:pt x="51" y="70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0" y="71"/>
                      <a:pt x="50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8" y="72"/>
                      <a:pt x="48" y="71"/>
                      <a:pt x="48" y="71"/>
                    </a:cubicBezTo>
                    <a:close/>
                    <a:moveTo>
                      <a:pt x="335" y="66"/>
                    </a:moveTo>
                    <a:cubicBezTo>
                      <a:pt x="334" y="65"/>
                      <a:pt x="334" y="64"/>
                      <a:pt x="335" y="63"/>
                    </a:cubicBezTo>
                    <a:cubicBezTo>
                      <a:pt x="335" y="63"/>
                      <a:pt x="335" y="63"/>
                      <a:pt x="335" y="63"/>
                    </a:cubicBezTo>
                    <a:cubicBezTo>
                      <a:pt x="336" y="62"/>
                      <a:pt x="338" y="62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9" y="64"/>
                      <a:pt x="339" y="65"/>
                      <a:pt x="338" y="66"/>
                    </a:cubicBezTo>
                    <a:cubicBezTo>
                      <a:pt x="338" y="66"/>
                      <a:pt x="338" y="66"/>
                      <a:pt x="338" y="66"/>
                    </a:cubicBezTo>
                    <a:cubicBezTo>
                      <a:pt x="338" y="66"/>
                      <a:pt x="337" y="67"/>
                      <a:pt x="337" y="67"/>
                    </a:cubicBezTo>
                    <a:cubicBezTo>
                      <a:pt x="337" y="67"/>
                      <a:pt x="337" y="67"/>
                      <a:pt x="337" y="67"/>
                    </a:cubicBezTo>
                    <a:cubicBezTo>
                      <a:pt x="336" y="67"/>
                      <a:pt x="336" y="66"/>
                      <a:pt x="335" y="66"/>
                    </a:cubicBezTo>
                    <a:close/>
                    <a:moveTo>
                      <a:pt x="52" y="66"/>
                    </a:moveTo>
                    <a:cubicBezTo>
                      <a:pt x="51" y="65"/>
                      <a:pt x="51" y="64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3" y="62"/>
                      <a:pt x="54" y="62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6" y="63"/>
                      <a:pt x="56" y="65"/>
                      <a:pt x="55" y="66"/>
                    </a:cubicBezTo>
                    <a:cubicBezTo>
                      <a:pt x="55" y="66"/>
                      <a:pt x="55" y="66"/>
                      <a:pt x="55" y="66"/>
                    </a:cubicBezTo>
                    <a:cubicBezTo>
                      <a:pt x="55" y="66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3" y="66"/>
                      <a:pt x="53" y="66"/>
                      <a:pt x="52" y="66"/>
                    </a:cubicBezTo>
                    <a:close/>
                    <a:moveTo>
                      <a:pt x="330" y="61"/>
                    </a:moveTo>
                    <a:cubicBezTo>
                      <a:pt x="329" y="60"/>
                      <a:pt x="329" y="59"/>
                      <a:pt x="330" y="58"/>
                    </a:cubicBezTo>
                    <a:cubicBezTo>
                      <a:pt x="330" y="58"/>
                      <a:pt x="330" y="58"/>
                      <a:pt x="330" y="58"/>
                    </a:cubicBezTo>
                    <a:cubicBezTo>
                      <a:pt x="331" y="57"/>
                      <a:pt x="332" y="57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4" y="59"/>
                      <a:pt x="334" y="60"/>
                      <a:pt x="333" y="61"/>
                    </a:cubicBezTo>
                    <a:cubicBezTo>
                      <a:pt x="333" y="61"/>
                      <a:pt x="333" y="61"/>
                      <a:pt x="333" y="61"/>
                    </a:cubicBezTo>
                    <a:cubicBezTo>
                      <a:pt x="333" y="61"/>
                      <a:pt x="332" y="61"/>
                      <a:pt x="332" y="61"/>
                    </a:cubicBezTo>
                    <a:cubicBezTo>
                      <a:pt x="332" y="61"/>
                      <a:pt x="332" y="61"/>
                      <a:pt x="332" y="61"/>
                    </a:cubicBezTo>
                    <a:cubicBezTo>
                      <a:pt x="331" y="61"/>
                      <a:pt x="331" y="61"/>
                      <a:pt x="330" y="61"/>
                    </a:cubicBezTo>
                    <a:close/>
                    <a:moveTo>
                      <a:pt x="57" y="60"/>
                    </a:moveTo>
                    <a:cubicBezTo>
                      <a:pt x="56" y="60"/>
                      <a:pt x="56" y="58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8" y="57"/>
                      <a:pt x="59" y="57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1" y="58"/>
                      <a:pt x="61" y="60"/>
                      <a:pt x="60" y="6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0" y="61"/>
                      <a:pt x="59" y="61"/>
                      <a:pt x="59" y="61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8" y="61"/>
                      <a:pt x="58" y="61"/>
                      <a:pt x="57" y="60"/>
                    </a:cubicBezTo>
                    <a:close/>
                    <a:moveTo>
                      <a:pt x="325" y="56"/>
                    </a:moveTo>
                    <a:cubicBezTo>
                      <a:pt x="325" y="56"/>
                      <a:pt x="325" y="56"/>
                      <a:pt x="325" y="56"/>
                    </a:cubicBezTo>
                    <a:cubicBezTo>
                      <a:pt x="324" y="55"/>
                      <a:pt x="324" y="54"/>
                      <a:pt x="325" y="53"/>
                    </a:cubicBezTo>
                    <a:cubicBezTo>
                      <a:pt x="325" y="53"/>
                      <a:pt x="325" y="53"/>
                      <a:pt x="325" y="53"/>
                    </a:cubicBezTo>
                    <a:cubicBezTo>
                      <a:pt x="326" y="52"/>
                      <a:pt x="327" y="52"/>
                      <a:pt x="328" y="53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9" y="54"/>
                      <a:pt x="329" y="55"/>
                      <a:pt x="328" y="56"/>
                    </a:cubicBezTo>
                    <a:cubicBezTo>
                      <a:pt x="328" y="56"/>
                      <a:pt x="328" y="56"/>
                      <a:pt x="328" y="56"/>
                    </a:cubicBezTo>
                    <a:cubicBezTo>
                      <a:pt x="328" y="56"/>
                      <a:pt x="327" y="56"/>
                      <a:pt x="327" y="56"/>
                    </a:cubicBezTo>
                    <a:cubicBezTo>
                      <a:pt x="327" y="56"/>
                      <a:pt x="327" y="56"/>
                      <a:pt x="327" y="56"/>
                    </a:cubicBezTo>
                    <a:cubicBezTo>
                      <a:pt x="326" y="56"/>
                      <a:pt x="326" y="56"/>
                      <a:pt x="325" y="56"/>
                    </a:cubicBezTo>
                    <a:close/>
                    <a:moveTo>
                      <a:pt x="62" y="55"/>
                    </a:moveTo>
                    <a:cubicBezTo>
                      <a:pt x="62" y="54"/>
                      <a:pt x="62" y="53"/>
                      <a:pt x="63" y="52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3" y="52"/>
                      <a:pt x="65" y="52"/>
                      <a:pt x="66" y="52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6" y="53"/>
                      <a:pt x="66" y="55"/>
                      <a:pt x="65" y="55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56"/>
                      <a:pt x="65" y="56"/>
                      <a:pt x="64" y="56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3" y="56"/>
                      <a:pt x="63" y="56"/>
                      <a:pt x="62" y="55"/>
                    </a:cubicBezTo>
                    <a:close/>
                    <a:moveTo>
                      <a:pt x="320" y="51"/>
                    </a:moveTo>
                    <a:cubicBezTo>
                      <a:pt x="319" y="50"/>
                      <a:pt x="319" y="49"/>
                      <a:pt x="320" y="48"/>
                    </a:cubicBezTo>
                    <a:cubicBezTo>
                      <a:pt x="320" y="48"/>
                      <a:pt x="320" y="48"/>
                      <a:pt x="320" y="48"/>
                    </a:cubicBezTo>
                    <a:cubicBezTo>
                      <a:pt x="320" y="47"/>
                      <a:pt x="322" y="47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9"/>
                      <a:pt x="324" y="50"/>
                      <a:pt x="323" y="51"/>
                    </a:cubicBezTo>
                    <a:cubicBezTo>
                      <a:pt x="323" y="51"/>
                      <a:pt x="323" y="51"/>
                      <a:pt x="323" y="51"/>
                    </a:cubicBezTo>
                    <a:cubicBezTo>
                      <a:pt x="322" y="51"/>
                      <a:pt x="322" y="52"/>
                      <a:pt x="321" y="52"/>
                    </a:cubicBezTo>
                    <a:cubicBezTo>
                      <a:pt x="321" y="52"/>
                      <a:pt x="321" y="52"/>
                      <a:pt x="321" y="52"/>
                    </a:cubicBezTo>
                    <a:cubicBezTo>
                      <a:pt x="321" y="52"/>
                      <a:pt x="320" y="51"/>
                      <a:pt x="320" y="51"/>
                    </a:cubicBezTo>
                    <a:close/>
                    <a:moveTo>
                      <a:pt x="68" y="50"/>
                    </a:moveTo>
                    <a:cubicBezTo>
                      <a:pt x="67" y="50"/>
                      <a:pt x="67" y="48"/>
                      <a:pt x="68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70" y="47"/>
                      <a:pt x="71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2" y="49"/>
                      <a:pt x="72" y="50"/>
                      <a:pt x="71" y="51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0" y="51"/>
                      <a:pt x="70" y="51"/>
                      <a:pt x="69" y="51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69" y="51"/>
                      <a:pt x="68" y="51"/>
                      <a:pt x="68" y="50"/>
                    </a:cubicBezTo>
                    <a:close/>
                    <a:moveTo>
                      <a:pt x="314" y="46"/>
                    </a:moveTo>
                    <a:cubicBezTo>
                      <a:pt x="313" y="46"/>
                      <a:pt x="313" y="44"/>
                      <a:pt x="314" y="44"/>
                    </a:cubicBezTo>
                    <a:cubicBezTo>
                      <a:pt x="314" y="44"/>
                      <a:pt x="314" y="44"/>
                      <a:pt x="314" y="44"/>
                    </a:cubicBezTo>
                    <a:cubicBezTo>
                      <a:pt x="315" y="43"/>
                      <a:pt x="316" y="42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8" y="44"/>
                      <a:pt x="318" y="45"/>
                      <a:pt x="317" y="46"/>
                    </a:cubicBezTo>
                    <a:cubicBezTo>
                      <a:pt x="317" y="46"/>
                      <a:pt x="317" y="46"/>
                      <a:pt x="317" y="46"/>
                    </a:cubicBezTo>
                    <a:cubicBezTo>
                      <a:pt x="317" y="47"/>
                      <a:pt x="316" y="47"/>
                      <a:pt x="316" y="47"/>
                    </a:cubicBezTo>
                    <a:cubicBezTo>
                      <a:pt x="316" y="47"/>
                      <a:pt x="316" y="47"/>
                      <a:pt x="316" y="47"/>
                    </a:cubicBezTo>
                    <a:cubicBezTo>
                      <a:pt x="315" y="47"/>
                      <a:pt x="315" y="47"/>
                      <a:pt x="314" y="46"/>
                    </a:cubicBezTo>
                    <a:close/>
                    <a:moveTo>
                      <a:pt x="73" y="46"/>
                    </a:moveTo>
                    <a:cubicBezTo>
                      <a:pt x="73" y="45"/>
                      <a:pt x="73" y="44"/>
                      <a:pt x="74" y="4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5" y="42"/>
                      <a:pt x="76" y="42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4"/>
                      <a:pt x="77" y="45"/>
                      <a:pt x="76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6" y="46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4" y="47"/>
                      <a:pt x="74" y="46"/>
                      <a:pt x="73" y="46"/>
                    </a:cubicBezTo>
                    <a:close/>
                    <a:moveTo>
                      <a:pt x="309" y="42"/>
                    </a:moveTo>
                    <a:cubicBezTo>
                      <a:pt x="309" y="42"/>
                      <a:pt x="309" y="42"/>
                      <a:pt x="309" y="42"/>
                    </a:cubicBezTo>
                    <a:cubicBezTo>
                      <a:pt x="308" y="41"/>
                      <a:pt x="307" y="40"/>
                      <a:pt x="308" y="39"/>
                    </a:cubicBezTo>
                    <a:cubicBezTo>
                      <a:pt x="308" y="39"/>
                      <a:pt x="308" y="39"/>
                      <a:pt x="308" y="39"/>
                    </a:cubicBezTo>
                    <a:cubicBezTo>
                      <a:pt x="309" y="38"/>
                      <a:pt x="310" y="38"/>
                      <a:pt x="311" y="39"/>
                    </a:cubicBezTo>
                    <a:cubicBezTo>
                      <a:pt x="311" y="39"/>
                      <a:pt x="311" y="39"/>
                      <a:pt x="311" y="39"/>
                    </a:cubicBezTo>
                    <a:cubicBezTo>
                      <a:pt x="312" y="39"/>
                      <a:pt x="312" y="41"/>
                      <a:pt x="312" y="42"/>
                    </a:cubicBezTo>
                    <a:cubicBezTo>
                      <a:pt x="312" y="42"/>
                      <a:pt x="312" y="42"/>
                      <a:pt x="312" y="42"/>
                    </a:cubicBezTo>
                    <a:cubicBezTo>
                      <a:pt x="311" y="42"/>
                      <a:pt x="311" y="43"/>
                      <a:pt x="310" y="43"/>
                    </a:cubicBezTo>
                    <a:cubicBezTo>
                      <a:pt x="310" y="43"/>
                      <a:pt x="310" y="43"/>
                      <a:pt x="310" y="43"/>
                    </a:cubicBezTo>
                    <a:cubicBezTo>
                      <a:pt x="309" y="43"/>
                      <a:pt x="309" y="42"/>
                      <a:pt x="309" y="42"/>
                    </a:cubicBezTo>
                    <a:close/>
                    <a:moveTo>
                      <a:pt x="79" y="41"/>
                    </a:moveTo>
                    <a:cubicBezTo>
                      <a:pt x="78" y="40"/>
                      <a:pt x="78" y="39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80" y="38"/>
                      <a:pt x="82" y="38"/>
                      <a:pt x="82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3" y="40"/>
                      <a:pt x="83" y="41"/>
                      <a:pt x="82" y="42"/>
                    </a:cubicBezTo>
                    <a:cubicBezTo>
                      <a:pt x="82" y="42"/>
                      <a:pt x="82" y="42"/>
                      <a:pt x="82" y="42"/>
                    </a:cubicBezTo>
                    <a:cubicBezTo>
                      <a:pt x="82" y="42"/>
                      <a:pt x="81" y="42"/>
                      <a:pt x="81" y="42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80" y="42"/>
                      <a:pt x="79" y="42"/>
                      <a:pt x="79" y="41"/>
                    </a:cubicBezTo>
                    <a:close/>
                    <a:moveTo>
                      <a:pt x="303" y="38"/>
                    </a:moveTo>
                    <a:cubicBezTo>
                      <a:pt x="302" y="37"/>
                      <a:pt x="302" y="36"/>
                      <a:pt x="302" y="35"/>
                    </a:cubicBezTo>
                    <a:cubicBezTo>
                      <a:pt x="302" y="35"/>
                      <a:pt x="302" y="35"/>
                      <a:pt x="302" y="35"/>
                    </a:cubicBezTo>
                    <a:cubicBezTo>
                      <a:pt x="303" y="34"/>
                      <a:pt x="304" y="34"/>
                      <a:pt x="305" y="34"/>
                    </a:cubicBezTo>
                    <a:cubicBezTo>
                      <a:pt x="305" y="34"/>
                      <a:pt x="305" y="34"/>
                      <a:pt x="305" y="34"/>
                    </a:cubicBezTo>
                    <a:cubicBezTo>
                      <a:pt x="306" y="35"/>
                      <a:pt x="306" y="36"/>
                      <a:pt x="306" y="37"/>
                    </a:cubicBezTo>
                    <a:cubicBezTo>
                      <a:pt x="306" y="37"/>
                      <a:pt x="306" y="37"/>
                      <a:pt x="306" y="37"/>
                    </a:cubicBezTo>
                    <a:cubicBezTo>
                      <a:pt x="305" y="38"/>
                      <a:pt x="305" y="38"/>
                      <a:pt x="304" y="38"/>
                    </a:cubicBezTo>
                    <a:cubicBezTo>
                      <a:pt x="304" y="38"/>
                      <a:pt x="304" y="38"/>
                      <a:pt x="304" y="38"/>
                    </a:cubicBezTo>
                    <a:cubicBezTo>
                      <a:pt x="304" y="38"/>
                      <a:pt x="303" y="38"/>
                      <a:pt x="303" y="38"/>
                    </a:cubicBezTo>
                    <a:close/>
                    <a:moveTo>
                      <a:pt x="85" y="37"/>
                    </a:moveTo>
                    <a:cubicBezTo>
                      <a:pt x="84" y="36"/>
                      <a:pt x="84" y="35"/>
                      <a:pt x="85" y="3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6" y="34"/>
                      <a:pt x="88" y="34"/>
                      <a:pt x="88" y="35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89" y="36"/>
                      <a:pt x="89" y="37"/>
                      <a:pt x="88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6" y="38"/>
                      <a:pt x="85" y="38"/>
                      <a:pt x="85" y="37"/>
                    </a:cubicBezTo>
                    <a:close/>
                    <a:moveTo>
                      <a:pt x="297" y="34"/>
                    </a:moveTo>
                    <a:cubicBezTo>
                      <a:pt x="296" y="33"/>
                      <a:pt x="296" y="32"/>
                      <a:pt x="296" y="31"/>
                    </a:cubicBezTo>
                    <a:cubicBezTo>
                      <a:pt x="296" y="31"/>
                      <a:pt x="296" y="31"/>
                      <a:pt x="296" y="31"/>
                    </a:cubicBezTo>
                    <a:cubicBezTo>
                      <a:pt x="297" y="30"/>
                      <a:pt x="298" y="30"/>
                      <a:pt x="299" y="30"/>
                    </a:cubicBezTo>
                    <a:cubicBezTo>
                      <a:pt x="299" y="30"/>
                      <a:pt x="299" y="30"/>
                      <a:pt x="299" y="30"/>
                    </a:cubicBezTo>
                    <a:cubicBezTo>
                      <a:pt x="300" y="31"/>
                      <a:pt x="300" y="32"/>
                      <a:pt x="300" y="33"/>
                    </a:cubicBezTo>
                    <a:cubicBezTo>
                      <a:pt x="300" y="33"/>
                      <a:pt x="300" y="33"/>
                      <a:pt x="300" y="33"/>
                    </a:cubicBezTo>
                    <a:cubicBezTo>
                      <a:pt x="299" y="34"/>
                      <a:pt x="299" y="34"/>
                      <a:pt x="298" y="34"/>
                    </a:cubicBezTo>
                    <a:cubicBezTo>
                      <a:pt x="298" y="34"/>
                      <a:pt x="298" y="34"/>
                      <a:pt x="298" y="34"/>
                    </a:cubicBezTo>
                    <a:cubicBezTo>
                      <a:pt x="298" y="34"/>
                      <a:pt x="297" y="34"/>
                      <a:pt x="297" y="34"/>
                    </a:cubicBezTo>
                    <a:close/>
                    <a:moveTo>
                      <a:pt x="91" y="33"/>
                    </a:moveTo>
                    <a:cubicBezTo>
                      <a:pt x="90" y="32"/>
                      <a:pt x="90" y="31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0"/>
                      <a:pt x="94" y="30"/>
                      <a:pt x="94" y="31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5" y="32"/>
                      <a:pt x="95" y="33"/>
                      <a:pt x="94" y="34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2" y="34"/>
                      <a:pt x="91" y="34"/>
                      <a:pt x="91" y="33"/>
                    </a:cubicBezTo>
                    <a:close/>
                    <a:moveTo>
                      <a:pt x="291" y="30"/>
                    </a:moveTo>
                    <a:cubicBezTo>
                      <a:pt x="291" y="30"/>
                      <a:pt x="291" y="30"/>
                      <a:pt x="291" y="30"/>
                    </a:cubicBezTo>
                    <a:cubicBezTo>
                      <a:pt x="290" y="30"/>
                      <a:pt x="289" y="28"/>
                      <a:pt x="290" y="27"/>
                    </a:cubicBezTo>
                    <a:cubicBezTo>
                      <a:pt x="290" y="27"/>
                      <a:pt x="290" y="27"/>
                      <a:pt x="290" y="27"/>
                    </a:cubicBezTo>
                    <a:cubicBezTo>
                      <a:pt x="291" y="26"/>
                      <a:pt x="292" y="26"/>
                      <a:pt x="293" y="27"/>
                    </a:cubicBezTo>
                    <a:cubicBezTo>
                      <a:pt x="293" y="27"/>
                      <a:pt x="293" y="27"/>
                      <a:pt x="293" y="27"/>
                    </a:cubicBezTo>
                    <a:cubicBezTo>
                      <a:pt x="294" y="27"/>
                      <a:pt x="294" y="29"/>
                      <a:pt x="294" y="30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3" y="30"/>
                      <a:pt x="293" y="31"/>
                      <a:pt x="292" y="31"/>
                    </a:cubicBezTo>
                    <a:cubicBezTo>
                      <a:pt x="292" y="31"/>
                      <a:pt x="292" y="31"/>
                      <a:pt x="292" y="31"/>
                    </a:cubicBezTo>
                    <a:cubicBezTo>
                      <a:pt x="291" y="31"/>
                      <a:pt x="291" y="31"/>
                      <a:pt x="291" y="30"/>
                    </a:cubicBezTo>
                    <a:close/>
                    <a:moveTo>
                      <a:pt x="97" y="29"/>
                    </a:moveTo>
                    <a:cubicBezTo>
                      <a:pt x="96" y="28"/>
                      <a:pt x="97" y="27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9" y="26"/>
                      <a:pt x="100" y="26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8"/>
                      <a:pt x="101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0" y="30"/>
                      <a:pt x="99" y="30"/>
                      <a:pt x="9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8" y="30"/>
                      <a:pt x="97" y="30"/>
                      <a:pt x="97" y="29"/>
                    </a:cubicBezTo>
                    <a:close/>
                    <a:moveTo>
                      <a:pt x="284" y="27"/>
                    </a:moveTo>
                    <a:cubicBezTo>
                      <a:pt x="283" y="26"/>
                      <a:pt x="283" y="25"/>
                      <a:pt x="284" y="24"/>
                    </a:cubicBezTo>
                    <a:cubicBezTo>
                      <a:pt x="284" y="24"/>
                      <a:pt x="284" y="24"/>
                      <a:pt x="284" y="24"/>
                    </a:cubicBezTo>
                    <a:cubicBezTo>
                      <a:pt x="284" y="23"/>
                      <a:pt x="285" y="23"/>
                      <a:pt x="286" y="23"/>
                    </a:cubicBezTo>
                    <a:cubicBezTo>
                      <a:pt x="286" y="23"/>
                      <a:pt x="286" y="23"/>
                      <a:pt x="286" y="23"/>
                    </a:cubicBezTo>
                    <a:cubicBezTo>
                      <a:pt x="288" y="24"/>
                      <a:pt x="288" y="25"/>
                      <a:pt x="287" y="26"/>
                    </a:cubicBezTo>
                    <a:cubicBezTo>
                      <a:pt x="287" y="26"/>
                      <a:pt x="287" y="26"/>
                      <a:pt x="287" y="26"/>
                    </a:cubicBezTo>
                    <a:cubicBezTo>
                      <a:pt x="287" y="27"/>
                      <a:pt x="286" y="27"/>
                      <a:pt x="285" y="27"/>
                    </a:cubicBezTo>
                    <a:cubicBezTo>
                      <a:pt x="285" y="27"/>
                      <a:pt x="285" y="27"/>
                      <a:pt x="285" y="27"/>
                    </a:cubicBezTo>
                    <a:cubicBezTo>
                      <a:pt x="285" y="27"/>
                      <a:pt x="285" y="27"/>
                      <a:pt x="284" y="27"/>
                    </a:cubicBezTo>
                    <a:close/>
                    <a:moveTo>
                      <a:pt x="103" y="26"/>
                    </a:moveTo>
                    <a:cubicBezTo>
                      <a:pt x="103" y="25"/>
                      <a:pt x="103" y="23"/>
                      <a:pt x="104" y="23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5" y="22"/>
                      <a:pt x="106" y="23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8" y="25"/>
                      <a:pt x="107" y="26"/>
                      <a:pt x="106" y="27"/>
                    </a:cubicBezTo>
                    <a:cubicBezTo>
                      <a:pt x="106" y="27"/>
                      <a:pt x="106" y="27"/>
                      <a:pt x="106" y="27"/>
                    </a:cubicBezTo>
                    <a:cubicBezTo>
                      <a:pt x="106" y="27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4" y="27"/>
                      <a:pt x="104" y="26"/>
                      <a:pt x="103" y="26"/>
                    </a:cubicBezTo>
                    <a:close/>
                    <a:moveTo>
                      <a:pt x="278" y="24"/>
                    </a:moveTo>
                    <a:cubicBezTo>
                      <a:pt x="277" y="23"/>
                      <a:pt x="277" y="22"/>
                      <a:pt x="277" y="21"/>
                    </a:cubicBezTo>
                    <a:cubicBezTo>
                      <a:pt x="277" y="21"/>
                      <a:pt x="277" y="21"/>
                      <a:pt x="277" y="21"/>
                    </a:cubicBezTo>
                    <a:cubicBezTo>
                      <a:pt x="278" y="20"/>
                      <a:pt x="279" y="19"/>
                      <a:pt x="280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281" y="20"/>
                      <a:pt x="281" y="22"/>
                      <a:pt x="281" y="23"/>
                    </a:cubicBezTo>
                    <a:cubicBezTo>
                      <a:pt x="281" y="23"/>
                      <a:pt x="281" y="23"/>
                      <a:pt x="281" y="23"/>
                    </a:cubicBezTo>
                    <a:cubicBezTo>
                      <a:pt x="281" y="23"/>
                      <a:pt x="280" y="24"/>
                      <a:pt x="279" y="24"/>
                    </a:cubicBezTo>
                    <a:cubicBezTo>
                      <a:pt x="279" y="24"/>
                      <a:pt x="279" y="24"/>
                      <a:pt x="279" y="24"/>
                    </a:cubicBezTo>
                    <a:cubicBezTo>
                      <a:pt x="279" y="24"/>
                      <a:pt x="278" y="24"/>
                      <a:pt x="278" y="24"/>
                    </a:cubicBezTo>
                    <a:close/>
                    <a:moveTo>
                      <a:pt x="110" y="22"/>
                    </a:moveTo>
                    <a:cubicBezTo>
                      <a:pt x="109" y="21"/>
                      <a:pt x="110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2" y="19"/>
                      <a:pt x="113" y="20"/>
                      <a:pt x="113" y="21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4" y="22"/>
                      <a:pt x="113" y="23"/>
                      <a:pt x="112" y="23"/>
                    </a:cubicBezTo>
                    <a:cubicBezTo>
                      <a:pt x="112" y="23"/>
                      <a:pt x="112" y="23"/>
                      <a:pt x="112" y="23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1" y="24"/>
                      <a:pt x="110" y="23"/>
                      <a:pt x="110" y="22"/>
                    </a:cubicBezTo>
                    <a:close/>
                    <a:moveTo>
                      <a:pt x="272" y="21"/>
                    </a:moveTo>
                    <a:cubicBezTo>
                      <a:pt x="271" y="20"/>
                      <a:pt x="270" y="19"/>
                      <a:pt x="271" y="18"/>
                    </a:cubicBezTo>
                    <a:cubicBezTo>
                      <a:pt x="271" y="18"/>
                      <a:pt x="271" y="18"/>
                      <a:pt x="271" y="18"/>
                    </a:cubicBezTo>
                    <a:cubicBezTo>
                      <a:pt x="271" y="17"/>
                      <a:pt x="272" y="16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4" y="17"/>
                      <a:pt x="275" y="18"/>
                      <a:pt x="274" y="20"/>
                    </a:cubicBezTo>
                    <a:cubicBezTo>
                      <a:pt x="274" y="20"/>
                      <a:pt x="274" y="20"/>
                      <a:pt x="274" y="20"/>
                    </a:cubicBezTo>
                    <a:cubicBezTo>
                      <a:pt x="274" y="20"/>
                      <a:pt x="273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lose/>
                    <a:moveTo>
                      <a:pt x="116" y="19"/>
                    </a:moveTo>
                    <a:cubicBezTo>
                      <a:pt x="116" y="18"/>
                      <a:pt x="116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8" y="16"/>
                      <a:pt x="120" y="17"/>
                      <a:pt x="120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19"/>
                      <a:pt x="120" y="20"/>
                      <a:pt x="119" y="20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19" y="21"/>
                      <a:pt x="118" y="21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21"/>
                      <a:pt x="116" y="20"/>
                      <a:pt x="116" y="19"/>
                    </a:cubicBezTo>
                    <a:close/>
                    <a:moveTo>
                      <a:pt x="265" y="18"/>
                    </a:moveTo>
                    <a:cubicBezTo>
                      <a:pt x="264" y="17"/>
                      <a:pt x="263" y="16"/>
                      <a:pt x="264" y="15"/>
                    </a:cubicBezTo>
                    <a:cubicBezTo>
                      <a:pt x="264" y="15"/>
                      <a:pt x="264" y="15"/>
                      <a:pt x="264" y="15"/>
                    </a:cubicBezTo>
                    <a:cubicBezTo>
                      <a:pt x="264" y="14"/>
                      <a:pt x="265" y="13"/>
                      <a:pt x="267" y="14"/>
                    </a:cubicBezTo>
                    <a:cubicBezTo>
                      <a:pt x="267" y="14"/>
                      <a:pt x="267" y="14"/>
                      <a:pt x="267" y="14"/>
                    </a:cubicBezTo>
                    <a:cubicBezTo>
                      <a:pt x="268" y="14"/>
                      <a:pt x="268" y="16"/>
                      <a:pt x="268" y="17"/>
                    </a:cubicBezTo>
                    <a:cubicBezTo>
                      <a:pt x="268" y="17"/>
                      <a:pt x="268" y="17"/>
                      <a:pt x="268" y="17"/>
                    </a:cubicBezTo>
                    <a:cubicBezTo>
                      <a:pt x="267" y="18"/>
                      <a:pt x="267" y="18"/>
                      <a:pt x="266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8"/>
                      <a:pt x="265" y="18"/>
                      <a:pt x="265" y="18"/>
                    </a:cubicBezTo>
                    <a:close/>
                    <a:moveTo>
                      <a:pt x="123" y="17"/>
                    </a:moveTo>
                    <a:cubicBezTo>
                      <a:pt x="122" y="15"/>
                      <a:pt x="123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5" y="13"/>
                      <a:pt x="126" y="14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7" y="16"/>
                      <a:pt x="127" y="17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4" y="18"/>
                      <a:pt x="123" y="17"/>
                      <a:pt x="123" y="17"/>
                    </a:cubicBezTo>
                    <a:close/>
                    <a:moveTo>
                      <a:pt x="258" y="15"/>
                    </a:moveTo>
                    <a:cubicBezTo>
                      <a:pt x="258" y="15"/>
                      <a:pt x="258" y="15"/>
                      <a:pt x="258" y="15"/>
                    </a:cubicBezTo>
                    <a:cubicBezTo>
                      <a:pt x="257" y="15"/>
                      <a:pt x="257" y="14"/>
                      <a:pt x="257" y="13"/>
                    </a:cubicBezTo>
                    <a:cubicBezTo>
                      <a:pt x="257" y="13"/>
                      <a:pt x="257" y="13"/>
                      <a:pt x="257" y="13"/>
                    </a:cubicBezTo>
                    <a:cubicBezTo>
                      <a:pt x="257" y="12"/>
                      <a:pt x="259" y="11"/>
                      <a:pt x="260" y="11"/>
                    </a:cubicBezTo>
                    <a:cubicBezTo>
                      <a:pt x="260" y="11"/>
                      <a:pt x="260" y="11"/>
                      <a:pt x="260" y="11"/>
                    </a:cubicBezTo>
                    <a:cubicBezTo>
                      <a:pt x="261" y="12"/>
                      <a:pt x="261" y="13"/>
                      <a:pt x="261" y="14"/>
                    </a:cubicBezTo>
                    <a:cubicBezTo>
                      <a:pt x="261" y="14"/>
                      <a:pt x="261" y="14"/>
                      <a:pt x="261" y="14"/>
                    </a:cubicBezTo>
                    <a:cubicBezTo>
                      <a:pt x="261" y="15"/>
                      <a:pt x="260" y="15"/>
                      <a:pt x="259" y="15"/>
                    </a:cubicBezTo>
                    <a:cubicBezTo>
                      <a:pt x="259" y="15"/>
                      <a:pt x="259" y="15"/>
                      <a:pt x="259" y="15"/>
                    </a:cubicBezTo>
                    <a:cubicBezTo>
                      <a:pt x="259" y="15"/>
                      <a:pt x="259" y="15"/>
                      <a:pt x="258" y="15"/>
                    </a:cubicBezTo>
                    <a:close/>
                    <a:moveTo>
                      <a:pt x="129" y="14"/>
                    </a:moveTo>
                    <a:cubicBezTo>
                      <a:pt x="129" y="13"/>
                      <a:pt x="130" y="12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2" y="11"/>
                      <a:pt x="133" y="11"/>
                      <a:pt x="133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4" y="14"/>
                      <a:pt x="133" y="15"/>
                      <a:pt x="132" y="15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2" y="15"/>
                      <a:pt x="132" y="15"/>
                      <a:pt x="131" y="15"/>
                    </a:cubicBezTo>
                    <a:cubicBezTo>
                      <a:pt x="131" y="15"/>
                      <a:pt x="131" y="15"/>
                      <a:pt x="131" y="15"/>
                    </a:cubicBezTo>
                    <a:cubicBezTo>
                      <a:pt x="131" y="15"/>
                      <a:pt x="130" y="15"/>
                      <a:pt x="129" y="14"/>
                    </a:cubicBezTo>
                    <a:close/>
                    <a:moveTo>
                      <a:pt x="252" y="13"/>
                    </a:moveTo>
                    <a:cubicBezTo>
                      <a:pt x="250" y="13"/>
                      <a:pt x="250" y="12"/>
                      <a:pt x="250" y="10"/>
                    </a:cubicBezTo>
                    <a:cubicBezTo>
                      <a:pt x="250" y="10"/>
                      <a:pt x="250" y="10"/>
                      <a:pt x="250" y="10"/>
                    </a:cubicBezTo>
                    <a:cubicBezTo>
                      <a:pt x="250" y="9"/>
                      <a:pt x="252" y="9"/>
                      <a:pt x="253" y="9"/>
                    </a:cubicBezTo>
                    <a:cubicBezTo>
                      <a:pt x="253" y="9"/>
                      <a:pt x="253" y="9"/>
                      <a:pt x="253" y="9"/>
                    </a:cubicBezTo>
                    <a:cubicBezTo>
                      <a:pt x="254" y="9"/>
                      <a:pt x="255" y="11"/>
                      <a:pt x="254" y="12"/>
                    </a:cubicBezTo>
                    <a:cubicBezTo>
                      <a:pt x="254" y="12"/>
                      <a:pt x="254" y="12"/>
                      <a:pt x="254" y="12"/>
                    </a:cubicBezTo>
                    <a:cubicBezTo>
                      <a:pt x="254" y="13"/>
                      <a:pt x="253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lose/>
                    <a:moveTo>
                      <a:pt x="136" y="12"/>
                    </a:moveTo>
                    <a:cubicBezTo>
                      <a:pt x="136" y="10"/>
                      <a:pt x="137" y="9"/>
                      <a:pt x="138" y="9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39" y="9"/>
                      <a:pt x="140" y="9"/>
                      <a:pt x="140" y="10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41" y="11"/>
                      <a:pt x="140" y="13"/>
                      <a:pt x="139" y="13"/>
                    </a:cubicBezTo>
                    <a:cubicBezTo>
                      <a:pt x="139" y="13"/>
                      <a:pt x="139" y="13"/>
                      <a:pt x="139" y="13"/>
                    </a:cubicBezTo>
                    <a:cubicBezTo>
                      <a:pt x="139" y="13"/>
                      <a:pt x="139" y="13"/>
                      <a:pt x="138" y="13"/>
                    </a:cubicBezTo>
                    <a:cubicBezTo>
                      <a:pt x="138" y="13"/>
                      <a:pt x="138" y="13"/>
                      <a:pt x="138" y="13"/>
                    </a:cubicBezTo>
                    <a:cubicBezTo>
                      <a:pt x="137" y="13"/>
                      <a:pt x="137" y="13"/>
                      <a:pt x="136" y="12"/>
                    </a:cubicBezTo>
                    <a:close/>
                    <a:moveTo>
                      <a:pt x="245" y="11"/>
                    </a:moveTo>
                    <a:cubicBezTo>
                      <a:pt x="244" y="11"/>
                      <a:pt x="243" y="10"/>
                      <a:pt x="243" y="9"/>
                    </a:cubicBezTo>
                    <a:cubicBezTo>
                      <a:pt x="243" y="9"/>
                      <a:pt x="243" y="9"/>
                      <a:pt x="243" y="9"/>
                    </a:cubicBezTo>
                    <a:cubicBezTo>
                      <a:pt x="243" y="7"/>
                      <a:pt x="245" y="7"/>
                      <a:pt x="246" y="7"/>
                    </a:cubicBezTo>
                    <a:cubicBezTo>
                      <a:pt x="246" y="7"/>
                      <a:pt x="246" y="7"/>
                      <a:pt x="246" y="7"/>
                    </a:cubicBezTo>
                    <a:cubicBezTo>
                      <a:pt x="247" y="7"/>
                      <a:pt x="248" y="9"/>
                      <a:pt x="247" y="10"/>
                    </a:cubicBezTo>
                    <a:cubicBezTo>
                      <a:pt x="247" y="10"/>
                      <a:pt x="247" y="10"/>
                      <a:pt x="247" y="10"/>
                    </a:cubicBezTo>
                    <a:cubicBezTo>
                      <a:pt x="247" y="11"/>
                      <a:pt x="246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lose/>
                    <a:moveTo>
                      <a:pt x="143" y="10"/>
                    </a:moveTo>
                    <a:cubicBezTo>
                      <a:pt x="143" y="8"/>
                      <a:pt x="144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6" y="7"/>
                      <a:pt x="147" y="7"/>
                      <a:pt x="147" y="8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8" y="10"/>
                      <a:pt x="147" y="11"/>
                      <a:pt x="146" y="11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6" y="11"/>
                      <a:pt x="145" y="11"/>
                      <a:pt x="145" y="11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44" y="11"/>
                      <a:pt x="143" y="10"/>
                      <a:pt x="143" y="10"/>
                    </a:cubicBezTo>
                    <a:close/>
                    <a:moveTo>
                      <a:pt x="238" y="9"/>
                    </a:moveTo>
                    <a:cubicBezTo>
                      <a:pt x="237" y="9"/>
                      <a:pt x="236" y="8"/>
                      <a:pt x="236" y="7"/>
                    </a:cubicBezTo>
                    <a:cubicBezTo>
                      <a:pt x="236" y="7"/>
                      <a:pt x="236" y="7"/>
                      <a:pt x="236" y="7"/>
                    </a:cubicBezTo>
                    <a:cubicBezTo>
                      <a:pt x="236" y="6"/>
                      <a:pt x="238" y="5"/>
                      <a:pt x="239" y="5"/>
                    </a:cubicBezTo>
                    <a:cubicBezTo>
                      <a:pt x="239" y="5"/>
                      <a:pt x="239" y="5"/>
                      <a:pt x="239" y="5"/>
                    </a:cubicBezTo>
                    <a:cubicBezTo>
                      <a:pt x="240" y="6"/>
                      <a:pt x="241" y="7"/>
                      <a:pt x="240" y="8"/>
                    </a:cubicBezTo>
                    <a:cubicBezTo>
                      <a:pt x="240" y="8"/>
                      <a:pt x="240" y="8"/>
                      <a:pt x="240" y="8"/>
                    </a:cubicBezTo>
                    <a:cubicBezTo>
                      <a:pt x="240" y="9"/>
                      <a:pt x="239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lose/>
                    <a:moveTo>
                      <a:pt x="150" y="8"/>
                    </a:moveTo>
                    <a:cubicBezTo>
                      <a:pt x="150" y="7"/>
                      <a:pt x="151" y="5"/>
                      <a:pt x="152" y="5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53" y="5"/>
                      <a:pt x="154" y="6"/>
                      <a:pt x="154" y="7"/>
                    </a:cubicBezTo>
                    <a:cubicBezTo>
                      <a:pt x="154" y="7"/>
                      <a:pt x="154" y="7"/>
                      <a:pt x="154" y="7"/>
                    </a:cubicBezTo>
                    <a:cubicBezTo>
                      <a:pt x="155" y="8"/>
                      <a:pt x="154" y="9"/>
                      <a:pt x="153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3" y="9"/>
                      <a:pt x="152" y="9"/>
                      <a:pt x="152" y="9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1" y="9"/>
                      <a:pt x="150" y="9"/>
                      <a:pt x="150" y="8"/>
                    </a:cubicBezTo>
                    <a:close/>
                    <a:moveTo>
                      <a:pt x="231" y="8"/>
                    </a:moveTo>
                    <a:cubicBezTo>
                      <a:pt x="231" y="8"/>
                      <a:pt x="231" y="8"/>
                      <a:pt x="231" y="8"/>
                    </a:cubicBezTo>
                    <a:cubicBezTo>
                      <a:pt x="230" y="8"/>
                      <a:pt x="229" y="7"/>
                      <a:pt x="229" y="5"/>
                    </a:cubicBezTo>
                    <a:cubicBezTo>
                      <a:pt x="229" y="5"/>
                      <a:pt x="229" y="5"/>
                      <a:pt x="229" y="5"/>
                    </a:cubicBezTo>
                    <a:cubicBezTo>
                      <a:pt x="229" y="4"/>
                      <a:pt x="230" y="4"/>
                      <a:pt x="232" y="4"/>
                    </a:cubicBezTo>
                    <a:cubicBezTo>
                      <a:pt x="232" y="4"/>
                      <a:pt x="232" y="4"/>
                      <a:pt x="232" y="4"/>
                    </a:cubicBezTo>
                    <a:cubicBezTo>
                      <a:pt x="233" y="4"/>
                      <a:pt x="233" y="5"/>
                      <a:pt x="233" y="6"/>
                    </a:cubicBezTo>
                    <a:cubicBezTo>
                      <a:pt x="233" y="6"/>
                      <a:pt x="233" y="6"/>
                      <a:pt x="233" y="6"/>
                    </a:cubicBezTo>
                    <a:cubicBezTo>
                      <a:pt x="233" y="7"/>
                      <a:pt x="232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lose/>
                    <a:moveTo>
                      <a:pt x="157" y="6"/>
                    </a:moveTo>
                    <a:cubicBezTo>
                      <a:pt x="157" y="5"/>
                      <a:pt x="158" y="4"/>
                      <a:pt x="159" y="4"/>
                    </a:cubicBezTo>
                    <a:cubicBezTo>
                      <a:pt x="159" y="4"/>
                      <a:pt x="159" y="4"/>
                      <a:pt x="159" y="4"/>
                    </a:cubicBezTo>
                    <a:cubicBezTo>
                      <a:pt x="160" y="3"/>
                      <a:pt x="161" y="4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2" y="7"/>
                      <a:pt x="161" y="8"/>
                      <a:pt x="160" y="8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60" y="8"/>
                      <a:pt x="159" y="8"/>
                      <a:pt x="159" y="8"/>
                    </a:cubicBezTo>
                    <a:cubicBezTo>
                      <a:pt x="159" y="8"/>
                      <a:pt x="159" y="8"/>
                      <a:pt x="159" y="8"/>
                    </a:cubicBezTo>
                    <a:cubicBezTo>
                      <a:pt x="158" y="8"/>
                      <a:pt x="157" y="7"/>
                      <a:pt x="157" y="6"/>
                    </a:cubicBezTo>
                    <a:close/>
                    <a:moveTo>
                      <a:pt x="224" y="7"/>
                    </a:moveTo>
                    <a:cubicBezTo>
                      <a:pt x="224" y="7"/>
                      <a:pt x="224" y="7"/>
                      <a:pt x="224" y="7"/>
                    </a:cubicBezTo>
                    <a:cubicBezTo>
                      <a:pt x="223" y="7"/>
                      <a:pt x="222" y="5"/>
                      <a:pt x="222" y="4"/>
                    </a:cubicBezTo>
                    <a:cubicBezTo>
                      <a:pt x="222" y="4"/>
                      <a:pt x="222" y="4"/>
                      <a:pt x="222" y="4"/>
                    </a:cubicBezTo>
                    <a:cubicBezTo>
                      <a:pt x="222" y="3"/>
                      <a:pt x="223" y="2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5" y="3"/>
                      <a:pt x="226" y="4"/>
                      <a:pt x="226" y="5"/>
                    </a:cubicBezTo>
                    <a:cubicBezTo>
                      <a:pt x="226" y="5"/>
                      <a:pt x="226" y="5"/>
                      <a:pt x="226" y="5"/>
                    </a:cubicBezTo>
                    <a:cubicBezTo>
                      <a:pt x="226" y="6"/>
                      <a:pt x="225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lose/>
                    <a:moveTo>
                      <a:pt x="164" y="5"/>
                    </a:moveTo>
                    <a:cubicBezTo>
                      <a:pt x="164" y="4"/>
                      <a:pt x="165" y="3"/>
                      <a:pt x="166" y="2"/>
                    </a:cubicBezTo>
                    <a:cubicBezTo>
                      <a:pt x="166" y="2"/>
                      <a:pt x="166" y="2"/>
                      <a:pt x="166" y="2"/>
                    </a:cubicBezTo>
                    <a:cubicBezTo>
                      <a:pt x="167" y="2"/>
                      <a:pt x="168" y="3"/>
                      <a:pt x="169" y="4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69" y="5"/>
                      <a:pt x="168" y="7"/>
                      <a:pt x="167" y="7"/>
                    </a:cubicBezTo>
                    <a:cubicBezTo>
                      <a:pt x="167" y="7"/>
                      <a:pt x="167" y="7"/>
                      <a:pt x="167" y="7"/>
                    </a:cubicBezTo>
                    <a:cubicBezTo>
                      <a:pt x="167" y="7"/>
                      <a:pt x="167" y="7"/>
                      <a:pt x="166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5" y="7"/>
                      <a:pt x="165" y="6"/>
                      <a:pt x="164" y="5"/>
                    </a:cubicBezTo>
                    <a:close/>
                    <a:moveTo>
                      <a:pt x="217" y="6"/>
                    </a:moveTo>
                    <a:cubicBezTo>
                      <a:pt x="215" y="6"/>
                      <a:pt x="215" y="5"/>
                      <a:pt x="215" y="3"/>
                    </a:cubicBezTo>
                    <a:cubicBezTo>
                      <a:pt x="215" y="3"/>
                      <a:pt x="215" y="3"/>
                      <a:pt x="215" y="3"/>
                    </a:cubicBezTo>
                    <a:cubicBezTo>
                      <a:pt x="215" y="2"/>
                      <a:pt x="216" y="1"/>
                      <a:pt x="217" y="2"/>
                    </a:cubicBezTo>
                    <a:cubicBezTo>
                      <a:pt x="217" y="2"/>
                      <a:pt x="217" y="2"/>
                      <a:pt x="217" y="2"/>
                    </a:cubicBezTo>
                    <a:cubicBezTo>
                      <a:pt x="218" y="2"/>
                      <a:pt x="219" y="3"/>
                      <a:pt x="219" y="4"/>
                    </a:cubicBezTo>
                    <a:cubicBezTo>
                      <a:pt x="219" y="4"/>
                      <a:pt x="219" y="4"/>
                      <a:pt x="219" y="4"/>
                    </a:cubicBezTo>
                    <a:cubicBezTo>
                      <a:pt x="219" y="5"/>
                      <a:pt x="218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lose/>
                    <a:moveTo>
                      <a:pt x="172" y="4"/>
                    </a:moveTo>
                    <a:cubicBezTo>
                      <a:pt x="171" y="3"/>
                      <a:pt x="172" y="2"/>
                      <a:pt x="173" y="2"/>
                    </a:cubicBezTo>
                    <a:cubicBezTo>
                      <a:pt x="173" y="2"/>
                      <a:pt x="173" y="2"/>
                      <a:pt x="173" y="2"/>
                    </a:cubicBezTo>
                    <a:cubicBezTo>
                      <a:pt x="175" y="1"/>
                      <a:pt x="176" y="2"/>
                      <a:pt x="176" y="3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6" y="5"/>
                      <a:pt x="175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3" y="6"/>
                      <a:pt x="172" y="5"/>
                      <a:pt x="172" y="4"/>
                    </a:cubicBezTo>
                    <a:close/>
                    <a:moveTo>
                      <a:pt x="210" y="5"/>
                    </a:moveTo>
                    <a:cubicBezTo>
                      <a:pt x="208" y="5"/>
                      <a:pt x="207" y="4"/>
                      <a:pt x="208" y="3"/>
                    </a:cubicBezTo>
                    <a:cubicBezTo>
                      <a:pt x="208" y="3"/>
                      <a:pt x="208" y="3"/>
                      <a:pt x="208" y="3"/>
                    </a:cubicBezTo>
                    <a:cubicBezTo>
                      <a:pt x="208" y="2"/>
                      <a:pt x="209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1" y="1"/>
                      <a:pt x="212" y="2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2" y="4"/>
                      <a:pt x="211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lose/>
                    <a:moveTo>
                      <a:pt x="179" y="3"/>
                    </a:moveTo>
                    <a:cubicBezTo>
                      <a:pt x="179" y="2"/>
                      <a:pt x="179" y="1"/>
                      <a:pt x="181" y="1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82" y="1"/>
                      <a:pt x="183" y="2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3" y="4"/>
                      <a:pt x="182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0" y="5"/>
                      <a:pt x="179" y="4"/>
                      <a:pt x="179" y="3"/>
                    </a:cubicBezTo>
                    <a:close/>
                    <a:moveTo>
                      <a:pt x="202" y="5"/>
                    </a:moveTo>
                    <a:cubicBezTo>
                      <a:pt x="201" y="5"/>
                      <a:pt x="200" y="4"/>
                      <a:pt x="200" y="3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200" y="1"/>
                      <a:pt x="201" y="0"/>
                      <a:pt x="203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0"/>
                      <a:pt x="203" y="0"/>
                      <a:pt x="203" y="1"/>
                    </a:cubicBezTo>
                    <a:cubicBezTo>
                      <a:pt x="203" y="1"/>
                      <a:pt x="203" y="1"/>
                      <a:pt x="203" y="1"/>
                    </a:cubicBezTo>
                    <a:cubicBezTo>
                      <a:pt x="204" y="1"/>
                      <a:pt x="205" y="2"/>
                      <a:pt x="205" y="3"/>
                    </a:cubicBezTo>
                    <a:cubicBezTo>
                      <a:pt x="205" y="3"/>
                      <a:pt x="205" y="3"/>
                      <a:pt x="205" y="3"/>
                    </a:cubicBezTo>
                    <a:cubicBezTo>
                      <a:pt x="205" y="4"/>
                      <a:pt x="204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lose/>
                    <a:moveTo>
                      <a:pt x="186" y="3"/>
                    </a:moveTo>
                    <a:cubicBezTo>
                      <a:pt x="186" y="2"/>
                      <a:pt x="187" y="1"/>
                      <a:pt x="188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9" y="0"/>
                      <a:pt x="190" y="1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0" y="4"/>
                      <a:pt x="189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7" y="5"/>
                      <a:pt x="186" y="4"/>
                      <a:pt x="186" y="3"/>
                    </a:cubicBezTo>
                    <a:close/>
                    <a:moveTo>
                      <a:pt x="195" y="5"/>
                    </a:move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lose/>
                    <a:moveTo>
                      <a:pt x="193" y="2"/>
                    </a:moveTo>
                    <a:cubicBezTo>
                      <a:pt x="193" y="1"/>
                      <a:pt x="194" y="0"/>
                      <a:pt x="19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6" y="0"/>
                      <a:pt x="197" y="1"/>
                      <a:pt x="197" y="2"/>
                    </a:cubicBezTo>
                    <a:cubicBezTo>
                      <a:pt x="197" y="2"/>
                      <a:pt x="197" y="2"/>
                      <a:pt x="197" y="2"/>
                    </a:cubicBezTo>
                    <a:cubicBezTo>
                      <a:pt x="197" y="4"/>
                      <a:pt x="196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4" y="5"/>
                      <a:pt x="193" y="4"/>
                      <a:pt x="193" y="2"/>
                    </a:cubicBezTo>
                    <a:close/>
                  </a:path>
                </a:pathLst>
              </a:custGeom>
              <a:solidFill>
                <a:srgbClr val="F4EDE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4" name="Freeform 58"/>
              <p:cNvSpPr>
                <a:spLocks noChangeArrowheads="1"/>
              </p:cNvSpPr>
              <p:nvPr/>
            </p:nvSpPr>
            <p:spPr bwMode="auto">
              <a:xfrm>
                <a:off x="1682053" y="2052564"/>
                <a:ext cx="2467672" cy="2338535"/>
              </a:xfrm>
              <a:custGeom>
                <a:gdLst>
                  <a:gd fmla="*/ 2147483647 w 209" name="T0"/>
                  <a:gd fmla="*/ 2147483647 h 197" name="T1"/>
                  <a:gd fmla="*/ 2147483647 w 209" name="T2"/>
                  <a:gd fmla="*/ 2147483647 h 197" name="T3"/>
                  <a:gd fmla="*/ 979204672 w 209" name="T4"/>
                  <a:gd fmla="*/ 2147483647 h 197" name="T5"/>
                  <a:gd fmla="*/ 233146576 w 209" name="T6"/>
                  <a:gd fmla="*/ 2147483647 h 197" name="T7"/>
                  <a:gd fmla="*/ 2147483647 w 209" name="T8"/>
                  <a:gd fmla="*/ 0 h 197" name="T9"/>
                  <a:gd fmla="*/ 2147483647 w 209" name="T10"/>
                  <a:gd fmla="*/ 47140142 h 197" name="T11"/>
                  <a:gd fmla="*/ 2147483647 w 209" name="T12"/>
                  <a:gd fmla="*/ 2147483647 h 197" name="T13"/>
                  <a:gd fmla="*/ 2147483647 w 209" name="T14"/>
                  <a:gd fmla="*/ 2147483647 h 19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09" name="T24"/>
                  <a:gd fmla="*/ 0 h 197" name="T25"/>
                  <a:gd fmla="*/ 209 w 209" name="T26"/>
                  <a:gd fmla="*/ 197 h 19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97" w="209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Freeform 59"/>
              <p:cNvSpPr>
                <a:spLocks noChangeArrowheads="1"/>
              </p:cNvSpPr>
              <p:nvPr/>
            </p:nvSpPr>
            <p:spPr bwMode="auto">
              <a:xfrm>
                <a:off x="1661631" y="1973909"/>
                <a:ext cx="2459436" cy="2481263"/>
              </a:xfrm>
              <a:custGeom>
                <a:gdLst>
                  <a:gd fmla="*/ 2147483647 w 208" name="T0"/>
                  <a:gd fmla="*/ 2147483647 h 209" name="T1"/>
                  <a:gd fmla="*/ 2147483647 w 208" name="T2"/>
                  <a:gd fmla="*/ 2147483647 h 209" name="T3"/>
                  <a:gd fmla="*/ 420879937 w 208" name="T4"/>
                  <a:gd fmla="*/ 2147483647 h 209" name="T5"/>
                  <a:gd fmla="*/ 2147483647 w 208" name="T6"/>
                  <a:gd fmla="*/ 471488792 h 209" name="T7"/>
                  <a:gd fmla="*/ 2147483647 w 208" name="T8"/>
                  <a:gd fmla="*/ 2147483647 h 20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08" name="T15"/>
                  <a:gd fmla="*/ 0 h 209" name="T16"/>
                  <a:gd fmla="*/ 208 w 208" name="T17"/>
                  <a:gd fmla="*/ 209 h 20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09" w="208">
                    <a:moveTo>
                      <a:pt x="199" y="122"/>
                    </a:moveTo>
                    <a:cubicBezTo>
                      <a:pt x="189" y="174"/>
                      <a:pt x="139" y="209"/>
                      <a:pt x="87" y="199"/>
                    </a:cubicBezTo>
                    <a:cubicBezTo>
                      <a:pt x="34" y="190"/>
                      <a:pt x="0" y="139"/>
                      <a:pt x="9" y="87"/>
                    </a:cubicBezTo>
                    <a:cubicBezTo>
                      <a:pt x="19" y="35"/>
                      <a:pt x="69" y="0"/>
                      <a:pt x="121" y="10"/>
                    </a:cubicBezTo>
                    <a:cubicBezTo>
                      <a:pt x="174" y="19"/>
                      <a:pt x="208" y="70"/>
                      <a:pt x="199" y="12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/>
              <a:lstStyle/>
              <a:p>
                <a:endParaRPr altLang="en-US" lang="zh-CN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Freeform 61"/>
              <p:cNvSpPr>
                <a:spLocks noChangeArrowheads="1" noEditPoints="1"/>
              </p:cNvSpPr>
              <p:nvPr/>
            </p:nvSpPr>
            <p:spPr bwMode="auto">
              <a:xfrm>
                <a:off x="1846748" y="2206270"/>
                <a:ext cx="2127303" cy="2031122"/>
              </a:xfrm>
              <a:custGeom>
                <a:gdLst>
                  <a:gd fmla="*/ 2147483647 w 180" name="T0"/>
                  <a:gd fmla="*/ 94392186 h 171" name="T1"/>
                  <a:gd fmla="*/ 2147483647 w 180" name="T2"/>
                  <a:gd fmla="*/ 0 h 171" name="T3"/>
                  <a:gd fmla="*/ 186870865 w 180" name="T4"/>
                  <a:gd fmla="*/ 2147483647 h 171" name="T5"/>
                  <a:gd fmla="*/ 840925699 w 180" name="T6"/>
                  <a:gd fmla="*/ 2147483647 h 171" name="T7"/>
                  <a:gd fmla="*/ 2147483647 w 180" name="T8"/>
                  <a:gd fmla="*/ 2147483647 h 171" name="T9"/>
                  <a:gd fmla="*/ 2147483647 w 180" name="T10"/>
                  <a:gd fmla="*/ 2147483647 h 171" name="T11"/>
                  <a:gd fmla="*/ 2147483647 w 180" name="T12"/>
                  <a:gd fmla="*/ 2147483647 h 171" name="T13"/>
                  <a:gd fmla="*/ 2147483647 w 180" name="T14"/>
                  <a:gd fmla="*/ 94392186 h 171" name="T15"/>
                  <a:gd fmla="*/ 2147483647 w 180" name="T16"/>
                  <a:gd fmla="*/ 2147483647 h 171" name="T17"/>
                  <a:gd fmla="*/ 2147483647 w 180" name="T18"/>
                  <a:gd fmla="*/ 2147483647 h 171" name="T19"/>
                  <a:gd fmla="*/ 2147483647 w 180" name="T20"/>
                  <a:gd fmla="*/ 2147483647 h 171" name="T21"/>
                  <a:gd fmla="*/ 981085856 w 180" name="T22"/>
                  <a:gd fmla="*/ 2147483647 h 171" name="T23"/>
                  <a:gd fmla="*/ 373748564 w 180" name="T24"/>
                  <a:gd fmla="*/ 2147483647 h 171" name="T25"/>
                  <a:gd fmla="*/ 2147483647 w 180" name="T26"/>
                  <a:gd fmla="*/ 188784372 h 171" name="T27"/>
                  <a:gd fmla="*/ 2147483647 w 180" name="T28"/>
                  <a:gd fmla="*/ 235973636 h 171" name="T29"/>
                  <a:gd fmla="*/ 2147483647 w 180" name="T30"/>
                  <a:gd fmla="*/ 2147483647 h 171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180" name="T48"/>
                  <a:gd fmla="*/ 0 h 171" name="T49"/>
                  <a:gd fmla="*/ 180 w 180" name="T50"/>
                  <a:gd fmla="*/ 171 h 171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171" w="180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9" name="文本框 3"/>
            <p:cNvSpPr txBox="1"/>
            <p:nvPr/>
          </p:nvSpPr>
          <p:spPr>
            <a:xfrm>
              <a:off x="3233936" y="4120116"/>
              <a:ext cx="3744416" cy="420624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mtClean="0">
                  <a:solidFill>
                    <a:schemeClr val="accent5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某某行业示范基地</a:t>
              </a:r>
            </a:p>
          </p:txBody>
        </p:sp>
        <p:sp>
          <p:nvSpPr>
            <p:cNvPr id="30" name="Freeform 447"/>
            <p:cNvSpPr>
              <a:spLocks noEditPoints="1"/>
            </p:cNvSpPr>
            <p:nvPr/>
          </p:nvSpPr>
          <p:spPr bwMode="auto">
            <a:xfrm>
              <a:off x="1714693" y="4101066"/>
              <a:ext cx="381809" cy="522670"/>
            </a:xfrm>
            <a:custGeom>
              <a:gdLst>
                <a:gd fmla="*/ 27 w 103" name="T0"/>
                <a:gd fmla="*/ 30 h 141" name="T1"/>
                <a:gd fmla="*/ 18 w 103" name="T2"/>
                <a:gd fmla="*/ 52 h 141" name="T3"/>
                <a:gd fmla="*/ 22 w 103" name="T4"/>
                <a:gd fmla="*/ 77 h 141" name="T5"/>
                <a:gd fmla="*/ 48 w 103" name="T6"/>
                <a:gd fmla="*/ 97 h 141" name="T7"/>
                <a:gd fmla="*/ 71 w 103" name="T8"/>
                <a:gd fmla="*/ 97 h 141" name="T9"/>
                <a:gd fmla="*/ 93 w 103" name="T10"/>
                <a:gd fmla="*/ 85 h 141" name="T11"/>
                <a:gd fmla="*/ 103 w 103" name="T12"/>
                <a:gd fmla="*/ 63 h 141" name="T13"/>
                <a:gd fmla="*/ 97 w 103" name="T14"/>
                <a:gd fmla="*/ 37 h 141" name="T15"/>
                <a:gd fmla="*/ 73 w 103" name="T16"/>
                <a:gd fmla="*/ 17 h 141" name="T17"/>
                <a:gd fmla="*/ 48 w 103" name="T18"/>
                <a:gd fmla="*/ 17 h 141" name="T19"/>
                <a:gd fmla="*/ 42 w 103" name="T20"/>
                <a:gd fmla="*/ 85 h 141" name="T21"/>
                <a:gd fmla="*/ 59 w 103" name="T22"/>
                <a:gd fmla="*/ 90 h 141" name="T23"/>
                <a:gd fmla="*/ 42 w 103" name="T24"/>
                <a:gd fmla="*/ 85 h 141" name="T25"/>
                <a:gd fmla="*/ 70 w 103" name="T26"/>
                <a:gd fmla="*/ 77 h 141" name="T27"/>
                <a:gd fmla="*/ 79 w 103" name="T28"/>
                <a:gd fmla="*/ 75 h 141" name="T29"/>
                <a:gd fmla="*/ 70 w 103" name="T30"/>
                <a:gd fmla="*/ 86 h 141" name="T31"/>
                <a:gd fmla="*/ 62 w 103" name="T32"/>
                <a:gd fmla="*/ 81 h 141" name="T33"/>
                <a:gd fmla="*/ 93 w 103" name="T34"/>
                <a:gd fmla="*/ 59 h 141" name="T35"/>
                <a:gd fmla="*/ 88 w 103" name="T36"/>
                <a:gd fmla="*/ 74 h 141" name="T37"/>
                <a:gd fmla="*/ 77 w 103" name="T38"/>
                <a:gd fmla="*/ 30 h 141" name="T39"/>
                <a:gd fmla="*/ 62 w 103" name="T40"/>
                <a:gd fmla="*/ 24 h 141" name="T41"/>
                <a:gd fmla="*/ 77 w 103" name="T42"/>
                <a:gd fmla="*/ 30 h 141" name="T43"/>
                <a:gd fmla="*/ 49 w 103" name="T44"/>
                <a:gd fmla="*/ 37 h 141" name="T45"/>
                <a:gd fmla="*/ 42 w 103" name="T46"/>
                <a:gd fmla="*/ 39 h 141" name="T47"/>
                <a:gd fmla="*/ 49 w 103" name="T48"/>
                <a:gd fmla="*/ 28 h 141" name="T49"/>
                <a:gd fmla="*/ 59 w 103" name="T50"/>
                <a:gd fmla="*/ 33 h 141" name="T51"/>
                <a:gd fmla="*/ 27 w 103" name="T52"/>
                <a:gd fmla="*/ 55 h 141" name="T53"/>
                <a:gd fmla="*/ 31 w 103" name="T54"/>
                <a:gd fmla="*/ 41 h 141" name="T55"/>
                <a:gd fmla="*/ 42 w 103" name="T56"/>
                <a:gd fmla="*/ 75 h 141" name="T57"/>
                <a:gd fmla="*/ 31 w 103" name="T58"/>
                <a:gd fmla="*/ 68 h 141" name="T59"/>
                <a:gd fmla="*/ 37 w 103" name="T60"/>
                <a:gd fmla="*/ 59 h 141" name="T61"/>
                <a:gd fmla="*/ 44 w 103" name="T62"/>
                <a:gd fmla="*/ 75 h 141" name="T63"/>
                <a:gd fmla="*/ 44 w 103" name="T64"/>
                <a:gd fmla="*/ 52 h 141" name="T65"/>
                <a:gd fmla="*/ 64 w 103" name="T66"/>
                <a:gd fmla="*/ 41 h 141" name="T67"/>
                <a:gd fmla="*/ 75 w 103" name="T68"/>
                <a:gd fmla="*/ 63 h 141" name="T69"/>
                <a:gd fmla="*/ 55 w 103" name="T70"/>
                <a:gd fmla="*/ 74 h 141" name="T71"/>
                <a:gd fmla="*/ 44 w 103" name="T72"/>
                <a:gd fmla="*/ 52 h 141" name="T73"/>
                <a:gd fmla="*/ 79 w 103" name="T74"/>
                <a:gd fmla="*/ 39 h 141" name="T75"/>
                <a:gd fmla="*/ 90 w 103" name="T76"/>
                <a:gd fmla="*/ 46 h 141" name="T77"/>
                <a:gd fmla="*/ 84 w 103" name="T78"/>
                <a:gd fmla="*/ 55 h 141" name="T79"/>
                <a:gd fmla="*/ 75 w 103" name="T80"/>
                <a:gd fmla="*/ 39 h 141" name="T81"/>
                <a:gd fmla="*/ 38 w 103" name="T82"/>
                <a:gd fmla="*/ 130 h 141" name="T83"/>
                <a:gd fmla="*/ 44 w 103" name="T84"/>
                <a:gd fmla="*/ 116 h 141" name="T85"/>
                <a:gd fmla="*/ 16 w 103" name="T86"/>
                <a:gd fmla="*/ 99 h 141" name="T87"/>
                <a:gd fmla="*/ 0 w 103" name="T88"/>
                <a:gd fmla="*/ 57 h 141" name="T89"/>
                <a:gd fmla="*/ 9 w 103" name="T90"/>
                <a:gd fmla="*/ 24 h 141" name="T91"/>
                <a:gd fmla="*/ 40 w 103" name="T92"/>
                <a:gd fmla="*/ 0 h 141" name="T93"/>
                <a:gd fmla="*/ 26 w 103" name="T94"/>
                <a:gd fmla="*/ 24 h 141" name="T95"/>
                <a:gd fmla="*/ 13 w 103" name="T96"/>
                <a:gd fmla="*/ 48 h 141" name="T97"/>
                <a:gd fmla="*/ 15 w 103" name="T98"/>
                <a:gd fmla="*/ 75 h 141" name="T99"/>
                <a:gd fmla="*/ 33 w 103" name="T100"/>
                <a:gd fmla="*/ 97 h 141" name="T101"/>
                <a:gd fmla="*/ 60 w 103" name="T102"/>
                <a:gd fmla="*/ 105 h 141" name="T103"/>
                <a:gd fmla="*/ 90 w 103" name="T104"/>
                <a:gd fmla="*/ 94 h 141" name="T105"/>
                <a:gd fmla="*/ 70 w 103" name="T106"/>
                <a:gd fmla="*/ 116 h 141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41" w="103">
                  <a:moveTo>
                    <a:pt x="40" y="19"/>
                  </a:moveTo>
                  <a:lnTo>
                    <a:pt x="40" y="19"/>
                  </a:lnTo>
                  <a:lnTo>
                    <a:pt x="33" y="24"/>
                  </a:lnTo>
                  <a:lnTo>
                    <a:pt x="27" y="30"/>
                  </a:lnTo>
                  <a:lnTo>
                    <a:pt x="22" y="37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52"/>
                  </a:lnTo>
                  <a:lnTo>
                    <a:pt x="16" y="61"/>
                  </a:lnTo>
                  <a:lnTo>
                    <a:pt x="18" y="68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7" y="85"/>
                  </a:lnTo>
                  <a:lnTo>
                    <a:pt x="33" y="90"/>
                  </a:lnTo>
                  <a:lnTo>
                    <a:pt x="40" y="94"/>
                  </a:lnTo>
                  <a:lnTo>
                    <a:pt x="48" y="97"/>
                  </a:lnTo>
                  <a:lnTo>
                    <a:pt x="48" y="97"/>
                  </a:lnTo>
                  <a:lnTo>
                    <a:pt x="55" y="99"/>
                  </a:lnTo>
                  <a:lnTo>
                    <a:pt x="64" y="99"/>
                  </a:lnTo>
                  <a:lnTo>
                    <a:pt x="71" y="97"/>
                  </a:lnTo>
                  <a:lnTo>
                    <a:pt x="79" y="96"/>
                  </a:lnTo>
                  <a:lnTo>
                    <a:pt x="79" y="96"/>
                  </a:lnTo>
                  <a:lnTo>
                    <a:pt x="86" y="90"/>
                  </a:lnTo>
                  <a:lnTo>
                    <a:pt x="93" y="85"/>
                  </a:lnTo>
                  <a:lnTo>
                    <a:pt x="97" y="77"/>
                  </a:lnTo>
                  <a:lnTo>
                    <a:pt x="101" y="70"/>
                  </a:lnTo>
                  <a:lnTo>
                    <a:pt x="101" y="70"/>
                  </a:lnTo>
                  <a:lnTo>
                    <a:pt x="103" y="63"/>
                  </a:lnTo>
                  <a:lnTo>
                    <a:pt x="103" y="53"/>
                  </a:lnTo>
                  <a:lnTo>
                    <a:pt x="101" y="46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3" y="30"/>
                  </a:lnTo>
                  <a:lnTo>
                    <a:pt x="86" y="24"/>
                  </a:lnTo>
                  <a:lnTo>
                    <a:pt x="81" y="19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64" y="15"/>
                  </a:lnTo>
                  <a:lnTo>
                    <a:pt x="57" y="15"/>
                  </a:lnTo>
                  <a:lnTo>
                    <a:pt x="48" y="17"/>
                  </a:lnTo>
                  <a:lnTo>
                    <a:pt x="40" y="19"/>
                  </a:lnTo>
                  <a:lnTo>
                    <a:pt x="40" y="19"/>
                  </a:lnTo>
                  <a:close/>
                  <a:moveTo>
                    <a:pt x="42" y="85"/>
                  </a:moveTo>
                  <a:lnTo>
                    <a:pt x="42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49" y="88"/>
                  </a:lnTo>
                  <a:lnTo>
                    <a:pt x="49" y="88"/>
                  </a:lnTo>
                  <a:lnTo>
                    <a:pt x="42" y="85"/>
                  </a:lnTo>
                  <a:lnTo>
                    <a:pt x="42" y="85"/>
                  </a:lnTo>
                  <a:close/>
                  <a:moveTo>
                    <a:pt x="62" y="81"/>
                  </a:moveTo>
                  <a:lnTo>
                    <a:pt x="62" y="81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79" y="83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0" y="86"/>
                  </a:lnTo>
                  <a:lnTo>
                    <a:pt x="64" y="83"/>
                  </a:lnTo>
                  <a:lnTo>
                    <a:pt x="64" y="83"/>
                  </a:lnTo>
                  <a:lnTo>
                    <a:pt x="62" y="81"/>
                  </a:lnTo>
                  <a:lnTo>
                    <a:pt x="62" y="81"/>
                  </a:lnTo>
                  <a:close/>
                  <a:moveTo>
                    <a:pt x="86" y="66"/>
                  </a:moveTo>
                  <a:lnTo>
                    <a:pt x="86" y="66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86" y="66"/>
                  </a:lnTo>
                  <a:lnTo>
                    <a:pt x="86" y="66"/>
                  </a:lnTo>
                  <a:close/>
                  <a:moveTo>
                    <a:pt x="77" y="30"/>
                  </a:moveTo>
                  <a:lnTo>
                    <a:pt x="77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7" y="30"/>
                  </a:lnTo>
                  <a:lnTo>
                    <a:pt x="77" y="30"/>
                  </a:lnTo>
                  <a:close/>
                  <a:moveTo>
                    <a:pt x="59" y="33"/>
                  </a:moveTo>
                  <a:lnTo>
                    <a:pt x="59" y="33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42" y="31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9" y="28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9" y="33"/>
                  </a:lnTo>
                  <a:lnTo>
                    <a:pt x="59" y="33"/>
                  </a:lnTo>
                  <a:close/>
                  <a:moveTo>
                    <a:pt x="33" y="48"/>
                  </a:moveTo>
                  <a:lnTo>
                    <a:pt x="33" y="48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3" y="48"/>
                  </a:lnTo>
                  <a:lnTo>
                    <a:pt x="33" y="48"/>
                  </a:lnTo>
                  <a:close/>
                  <a:moveTo>
                    <a:pt x="42" y="75"/>
                  </a:moveTo>
                  <a:lnTo>
                    <a:pt x="42" y="75"/>
                  </a:lnTo>
                  <a:lnTo>
                    <a:pt x="35" y="75"/>
                  </a:lnTo>
                  <a:lnTo>
                    <a:pt x="31" y="72"/>
                  </a:lnTo>
                  <a:lnTo>
                    <a:pt x="31" y="72"/>
                  </a:lnTo>
                  <a:lnTo>
                    <a:pt x="31" y="68"/>
                  </a:lnTo>
                  <a:lnTo>
                    <a:pt x="35" y="61"/>
                  </a:lnTo>
                  <a:lnTo>
                    <a:pt x="35" y="61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4" y="75"/>
                  </a:lnTo>
                  <a:lnTo>
                    <a:pt x="44" y="75"/>
                  </a:lnTo>
                  <a:lnTo>
                    <a:pt x="42" y="75"/>
                  </a:lnTo>
                  <a:lnTo>
                    <a:pt x="42" y="75"/>
                  </a:lnTo>
                  <a:close/>
                  <a:moveTo>
                    <a:pt x="44" y="52"/>
                  </a:moveTo>
                  <a:lnTo>
                    <a:pt x="44" y="52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5" y="63"/>
                  </a:lnTo>
                  <a:lnTo>
                    <a:pt x="75" y="63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4" y="52"/>
                  </a:lnTo>
                  <a:lnTo>
                    <a:pt x="44" y="52"/>
                  </a:lnTo>
                  <a:close/>
                  <a:moveTo>
                    <a:pt x="75" y="39"/>
                  </a:moveTo>
                  <a:lnTo>
                    <a:pt x="75" y="39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86" y="39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0" y="46"/>
                  </a:lnTo>
                  <a:lnTo>
                    <a:pt x="86" y="53"/>
                  </a:lnTo>
                  <a:lnTo>
                    <a:pt x="86" y="53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75" y="39"/>
                  </a:lnTo>
                  <a:lnTo>
                    <a:pt x="75" y="39"/>
                  </a:lnTo>
                  <a:close/>
                  <a:moveTo>
                    <a:pt x="90" y="130"/>
                  </a:moveTo>
                  <a:lnTo>
                    <a:pt x="90" y="141"/>
                  </a:lnTo>
                  <a:lnTo>
                    <a:pt x="38" y="141"/>
                  </a:lnTo>
                  <a:lnTo>
                    <a:pt x="38" y="130"/>
                  </a:lnTo>
                  <a:lnTo>
                    <a:pt x="55" y="130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44" y="116"/>
                  </a:lnTo>
                  <a:lnTo>
                    <a:pt x="35" y="112"/>
                  </a:lnTo>
                  <a:lnTo>
                    <a:pt x="26" y="107"/>
                  </a:lnTo>
                  <a:lnTo>
                    <a:pt x="16" y="99"/>
                  </a:lnTo>
                  <a:lnTo>
                    <a:pt x="16" y="99"/>
                  </a:lnTo>
                  <a:lnTo>
                    <a:pt x="9" y="90"/>
                  </a:lnTo>
                  <a:lnTo>
                    <a:pt x="4" y="81"/>
                  </a:lnTo>
                  <a:lnTo>
                    <a:pt x="0" y="70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27" y="6"/>
                  </a:lnTo>
                  <a:lnTo>
                    <a:pt x="40" y="0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35" y="17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0" y="30"/>
                  </a:lnTo>
                  <a:lnTo>
                    <a:pt x="15" y="39"/>
                  </a:lnTo>
                  <a:lnTo>
                    <a:pt x="13" y="48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3" y="66"/>
                  </a:lnTo>
                  <a:lnTo>
                    <a:pt x="15" y="75"/>
                  </a:lnTo>
                  <a:lnTo>
                    <a:pt x="20" y="85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33" y="97"/>
                  </a:lnTo>
                  <a:lnTo>
                    <a:pt x="40" y="101"/>
                  </a:lnTo>
                  <a:lnTo>
                    <a:pt x="49" y="105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68" y="105"/>
                  </a:lnTo>
                  <a:lnTo>
                    <a:pt x="77" y="103"/>
                  </a:lnTo>
                  <a:lnTo>
                    <a:pt x="84" y="99"/>
                  </a:lnTo>
                  <a:lnTo>
                    <a:pt x="90" y="94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84" y="112"/>
                  </a:lnTo>
                  <a:lnTo>
                    <a:pt x="70" y="116"/>
                  </a:lnTo>
                  <a:lnTo>
                    <a:pt x="70" y="130"/>
                  </a:lnTo>
                  <a:lnTo>
                    <a:pt x="90" y="1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638564" y="4707498"/>
            <a:ext cx="5903626" cy="1313790"/>
            <a:chOff x="1638564" y="4845492"/>
            <a:chExt cx="5903626" cy="1313790"/>
          </a:xfrm>
        </p:grpSpPr>
        <p:sp>
          <p:nvSpPr>
            <p:cNvPr id="38" name="圆角矩形 37"/>
            <p:cNvSpPr/>
            <p:nvPr/>
          </p:nvSpPr>
          <p:spPr>
            <a:xfrm>
              <a:off x="1638564" y="5169101"/>
              <a:ext cx="5483798" cy="680145"/>
            </a:xfrm>
            <a:prstGeom prst="roundRect">
              <a:avLst>
                <a:gd fmla="val 50000" name="adj"/>
              </a:avLst>
            </a:prstGeom>
            <a:noFill/>
            <a:ln cmpd="thickThin" w="730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6232385" y="4845492"/>
              <a:ext cx="1309805" cy="1313790"/>
              <a:chOff x="1335088" y="1651000"/>
              <a:chExt cx="3130550" cy="3140075"/>
            </a:xfrm>
            <a:effectLst>
              <a:outerShdw algn="tl" blurRad="406400" dir="2700000" dist="241300" rotWithShape="0" sx="92000" sy="92000">
                <a:prstClr val="black">
                  <a:alpha val="40000"/>
                </a:prstClr>
              </a:outerShdw>
            </a:effectLst>
          </p:grpSpPr>
          <p:sp>
            <p:nvSpPr>
              <p:cNvPr id="42" name="Oval 16"/>
              <p:cNvSpPr>
                <a:spLocks noChangeArrowheads="1"/>
              </p:cNvSpPr>
              <p:nvPr/>
            </p:nvSpPr>
            <p:spPr bwMode="auto">
              <a:xfrm>
                <a:off x="1335088" y="1651000"/>
                <a:ext cx="3130550" cy="3140075"/>
              </a:xfrm>
              <a:prstGeom prst="ellipse">
                <a:avLst/>
              </a:pr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Font charset="0" pitchFamily="34" typeface="Arial"/>
                  <a:buNone/>
                </a:pPr>
                <a:endParaRPr altLang="zh-CN" lang="zh-CN">
                  <a:solidFill>
                    <a:schemeClr val="accent5">
                      <a:lumMod val="50000"/>
                    </a:schemeClr>
                  </a:solidFill>
                  <a:latin charset="0" pitchFamily="34" typeface="Calibri"/>
                  <a:sym charset="-122" pitchFamily="2" typeface="宋体"/>
                </a:endParaRPr>
              </a:p>
            </p:txBody>
          </p:sp>
          <p:sp>
            <p:nvSpPr>
              <p:cNvPr id="43" name="Oval 17"/>
              <p:cNvSpPr>
                <a:spLocks noChangeArrowheads="1"/>
              </p:cNvSpPr>
              <p:nvPr/>
            </p:nvSpPr>
            <p:spPr bwMode="auto">
              <a:xfrm>
                <a:off x="1499570" y="1825284"/>
                <a:ext cx="2788121" cy="279531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buFont charset="0" pitchFamily="34" typeface="Arial"/>
                  <a:buNone/>
                </a:pPr>
                <a:endParaRPr altLang="zh-CN" lang="zh-CN">
                  <a:solidFill>
                    <a:schemeClr val="accent5">
                      <a:lumMod val="50000"/>
                    </a:schemeClr>
                  </a:solidFill>
                  <a:latin charset="0" pitchFamily="34" typeface="Calibri"/>
                  <a:sym charset="-122" pitchFamily="2" typeface="宋体"/>
                </a:endParaRPr>
              </a:p>
            </p:txBody>
          </p:sp>
          <p:sp>
            <p:nvSpPr>
              <p:cNvPr id="44" name="Freeform 18"/>
              <p:cNvSpPr>
                <a:spLocks noChangeArrowheads="1" noEditPoints="1"/>
              </p:cNvSpPr>
              <p:nvPr/>
            </p:nvSpPr>
            <p:spPr bwMode="auto">
              <a:xfrm>
                <a:off x="1566863" y="1878013"/>
                <a:ext cx="2665412" cy="2686050"/>
              </a:xfrm>
              <a:custGeom>
                <a:gdLst>
                  <a:gd fmla="*/ 2147483647 w 390" name="T0"/>
                  <a:gd fmla="*/ 2147483647 h 391" name="T1"/>
                  <a:gd fmla="*/ 2147483647 w 390" name="T2"/>
                  <a:gd fmla="*/ 2147483647 h 391" name="T3"/>
                  <a:gd fmla="*/ 2147483647 w 390" name="T4"/>
                  <a:gd fmla="*/ 2147483647 h 391" name="T5"/>
                  <a:gd fmla="*/ 2147483647 w 390" name="T6"/>
                  <a:gd fmla="*/ 2147483647 h 391" name="T7"/>
                  <a:gd fmla="*/ 2147483647 w 390" name="T8"/>
                  <a:gd fmla="*/ 2147483647 h 391" name="T9"/>
                  <a:gd fmla="*/ 2147483647 w 390" name="T10"/>
                  <a:gd fmla="*/ 2147483647 h 391" name="T11"/>
                  <a:gd fmla="*/ 2147483647 w 390" name="T12"/>
                  <a:gd fmla="*/ 2147483647 h 391" name="T13"/>
                  <a:gd fmla="*/ 2147483647 w 390" name="T14"/>
                  <a:gd fmla="*/ 2147483647 h 391" name="T15"/>
                  <a:gd fmla="*/ 2147483647 w 390" name="T16"/>
                  <a:gd fmla="*/ 2147483647 h 391" name="T17"/>
                  <a:gd fmla="*/ 2147483647 w 390" name="T18"/>
                  <a:gd fmla="*/ 2147483647 h 391" name="T19"/>
                  <a:gd fmla="*/ 2147483647 w 390" name="T20"/>
                  <a:gd fmla="*/ 2147483647 h 391" name="T21"/>
                  <a:gd fmla="*/ 2147483647 w 390" name="T22"/>
                  <a:gd fmla="*/ 2147483647 h 391" name="T23"/>
                  <a:gd fmla="*/ 2147483647 w 390" name="T24"/>
                  <a:gd fmla="*/ 2147483647 h 391" name="T25"/>
                  <a:gd fmla="*/ 2147483647 w 390" name="T26"/>
                  <a:gd fmla="*/ 2147483647 h 391" name="T27"/>
                  <a:gd fmla="*/ 2147483647 w 390" name="T28"/>
                  <a:gd fmla="*/ 2147483647 h 391" name="T29"/>
                  <a:gd fmla="*/ 2147483647 w 390" name="T30"/>
                  <a:gd fmla="*/ 2147483647 h 391" name="T31"/>
                  <a:gd fmla="*/ 2147483647 w 390" name="T32"/>
                  <a:gd fmla="*/ 2147483647 h 391" name="T33"/>
                  <a:gd fmla="*/ 1961770810 w 390" name="T34"/>
                  <a:gd fmla="*/ 2147483647 h 391" name="T35"/>
                  <a:gd fmla="*/ 2147483647 w 390" name="T36"/>
                  <a:gd fmla="*/ 2147483647 h 391" name="T37"/>
                  <a:gd fmla="*/ 1401268586 w 390" name="T38"/>
                  <a:gd fmla="*/ 2147483647 h 391" name="T39"/>
                  <a:gd fmla="*/ 1307849342 w 390" name="T40"/>
                  <a:gd fmla="*/ 2147483647 h 391" name="T41"/>
                  <a:gd fmla="*/ 2147483647 w 390" name="T42"/>
                  <a:gd fmla="*/ 2147483647 h 391" name="T43"/>
                  <a:gd fmla="*/ 887465947 w 390" name="T44"/>
                  <a:gd fmla="*/ 2147483647 h 391" name="T45"/>
                  <a:gd fmla="*/ 2147483647 w 390" name="T46"/>
                  <a:gd fmla="*/ 2147483647 h 391" name="T47"/>
                  <a:gd fmla="*/ 420383288 w 390" name="T48"/>
                  <a:gd fmla="*/ 2147483647 h 391" name="T49"/>
                  <a:gd fmla="*/ 326964044 w 390" name="T50"/>
                  <a:gd fmla="*/ 2147483647 h 391" name="T51"/>
                  <a:gd fmla="*/ 2147483647 w 390" name="T52"/>
                  <a:gd fmla="*/ 2147483647 h 391" name="T53"/>
                  <a:gd fmla="*/ 280251005 w 390" name="T54"/>
                  <a:gd fmla="*/ 2147483647 h 391" name="T55"/>
                  <a:gd fmla="*/ 2147483647 w 390" name="T56"/>
                  <a:gd fmla="*/ 2147483647 h 391" name="T57"/>
                  <a:gd fmla="*/ 2147483647 w 390" name="T58"/>
                  <a:gd fmla="*/ 2147483647 h 391" name="T59"/>
                  <a:gd fmla="*/ 186838542 w 390" name="T60"/>
                  <a:gd fmla="*/ 2147483647 h 391" name="T61"/>
                  <a:gd fmla="*/ 2147483647 w 390" name="T62"/>
                  <a:gd fmla="*/ 2147483647 h 391" name="T63"/>
                  <a:gd fmla="*/ 2147483647 w 390" name="T64"/>
                  <a:gd fmla="*/ 2147483647 h 391" name="T65"/>
                  <a:gd fmla="*/ 233544800 w 390" name="T66"/>
                  <a:gd fmla="*/ 2147483647 h 391" name="T67"/>
                  <a:gd fmla="*/ 2147483647 w 390" name="T68"/>
                  <a:gd fmla="*/ 2147483647 h 391" name="T69"/>
                  <a:gd fmla="*/ 2147483647 w 390" name="T70"/>
                  <a:gd fmla="*/ 2147483647 h 391" name="T71"/>
                  <a:gd fmla="*/ 513795805 w 390" name="T72"/>
                  <a:gd fmla="*/ 2147483647 h 391" name="T73"/>
                  <a:gd fmla="*/ 2147483647 w 390" name="T74"/>
                  <a:gd fmla="*/ 2147483647 h 391" name="T75"/>
                  <a:gd fmla="*/ 747340498 w 390" name="T76"/>
                  <a:gd fmla="*/ 2147483647 h 391" name="T77"/>
                  <a:gd fmla="*/ 2147483647 w 390" name="T78"/>
                  <a:gd fmla="*/ 2147483647 h 391" name="T79"/>
                  <a:gd fmla="*/ 2147483647 w 390" name="T80"/>
                  <a:gd fmla="*/ 2147483647 h 391" name="T81"/>
                  <a:gd fmla="*/ 1541394036 w 390" name="T82"/>
                  <a:gd fmla="*/ 2147483647 h 391" name="T83"/>
                  <a:gd fmla="*/ 1681519485 w 390" name="T84"/>
                  <a:gd fmla="*/ 2147483647 h 391" name="T85"/>
                  <a:gd fmla="*/ 2147483647 w 390" name="T86"/>
                  <a:gd fmla="*/ 2147483647 h 391" name="T87"/>
                  <a:gd fmla="*/ 2147483647 w 390" name="T88"/>
                  <a:gd fmla="*/ 2147483647 h 391" name="T89"/>
                  <a:gd fmla="*/ 2147483647 w 390" name="T90"/>
                  <a:gd fmla="*/ 2147483647 h 391" name="T91"/>
                  <a:gd fmla="*/ 2147483647 w 390" name="T92"/>
                  <a:gd fmla="*/ 2147483647 h 391" name="T93"/>
                  <a:gd fmla="*/ 2147483647 w 390" name="T94"/>
                  <a:gd fmla="*/ 2147483647 h 391" name="T95"/>
                  <a:gd fmla="*/ 2147483647 w 390" name="T96"/>
                  <a:gd fmla="*/ 1982092179 h 391" name="T97"/>
                  <a:gd fmla="*/ 2147483647 w 390" name="T98"/>
                  <a:gd fmla="*/ 1793319512 h 391" name="T99"/>
                  <a:gd fmla="*/ 2147483647 w 390" name="T100"/>
                  <a:gd fmla="*/ 1604554145 h 391" name="T101"/>
                  <a:gd fmla="*/ 2147483647 w 390" name="T102"/>
                  <a:gd fmla="*/ 1085432209 h 391" name="T103"/>
                  <a:gd fmla="*/ 2147483647 w 390" name="T104"/>
                  <a:gd fmla="*/ 991049525 h 391" name="T105"/>
                  <a:gd fmla="*/ 2147483647 w 390" name="T106"/>
                  <a:gd fmla="*/ 849464979 h 391" name="T107"/>
                  <a:gd fmla="*/ 2147483647 w 390" name="T108"/>
                  <a:gd fmla="*/ 660699611 h 391" name="T109"/>
                  <a:gd fmla="*/ 2147483647 w 390" name="T110"/>
                  <a:gd fmla="*/ 471927374 h 391" name="T111"/>
                  <a:gd fmla="*/ 2147483647 w 390" name="T112"/>
                  <a:gd fmla="*/ 424732490 h 391" name="T113"/>
                  <a:gd fmla="*/ 2147483647 w 390" name="T114"/>
                  <a:gd fmla="*/ 377544583 h 391" name="T115"/>
                  <a:gd fmla="*/ 2147483647 w 390" name="T116"/>
                  <a:gd fmla="*/ 188772291 h 391" name="T117"/>
                  <a:gd fmla="*/ 2147483647 w 390" name="T118"/>
                  <a:gd fmla="*/ 47194790 h 391" name="T119"/>
                  <a:gd fmla="*/ 2147483647 w 390" name="T120"/>
                  <a:gd fmla="*/ 235960252 h 391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  <a:gd fmla="*/ 0 60000 65536" name="T177"/>
                  <a:gd fmla="*/ 0 60000 65536" name="T178"/>
                  <a:gd fmla="*/ 0 60000 65536" name="T179"/>
                  <a:gd fmla="*/ 0 60000 65536" name="T180"/>
                  <a:gd fmla="*/ 0 60000 65536" name="T181"/>
                  <a:gd fmla="*/ 0 60000 65536" name="T182"/>
                  <a:gd fmla="*/ 0 w 390" name="T183"/>
                  <a:gd fmla="*/ 0 h 391" name="T184"/>
                  <a:gd fmla="*/ 390 w 390" name="T185"/>
                  <a:gd fmla="*/ 391 h 391" name="T186"/>
                </a:gdLst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b="T186" l="T183" r="T185" t="T184"/>
                <a:pathLst>
                  <a:path h="391" w="390">
                    <a:moveTo>
                      <a:pt x="193" y="389"/>
                    </a:moveTo>
                    <a:cubicBezTo>
                      <a:pt x="193" y="387"/>
                      <a:pt x="194" y="386"/>
                      <a:pt x="195" y="386"/>
                    </a:cubicBezTo>
                    <a:cubicBezTo>
                      <a:pt x="195" y="386"/>
                      <a:pt x="195" y="386"/>
                      <a:pt x="195" y="386"/>
                    </a:cubicBezTo>
                    <a:cubicBezTo>
                      <a:pt x="196" y="386"/>
                      <a:pt x="197" y="387"/>
                      <a:pt x="197" y="389"/>
                    </a:cubicBezTo>
                    <a:cubicBezTo>
                      <a:pt x="197" y="389"/>
                      <a:pt x="197" y="389"/>
                      <a:pt x="197" y="389"/>
                    </a:cubicBezTo>
                    <a:cubicBezTo>
                      <a:pt x="197" y="390"/>
                      <a:pt x="196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4" y="391"/>
                      <a:pt x="193" y="390"/>
                      <a:pt x="193" y="389"/>
                    </a:cubicBezTo>
                    <a:close/>
                    <a:moveTo>
                      <a:pt x="200" y="388"/>
                    </a:moveTo>
                    <a:cubicBezTo>
                      <a:pt x="200" y="387"/>
                      <a:pt x="201" y="386"/>
                      <a:pt x="202" y="386"/>
                    </a:cubicBezTo>
                    <a:cubicBezTo>
                      <a:pt x="202" y="386"/>
                      <a:pt x="202" y="386"/>
                      <a:pt x="202" y="386"/>
                    </a:cubicBezTo>
                    <a:cubicBezTo>
                      <a:pt x="203" y="386"/>
                      <a:pt x="204" y="387"/>
                      <a:pt x="204" y="388"/>
                    </a:cubicBezTo>
                    <a:cubicBezTo>
                      <a:pt x="204" y="388"/>
                      <a:pt x="204" y="388"/>
                      <a:pt x="204" y="388"/>
                    </a:cubicBezTo>
                    <a:cubicBezTo>
                      <a:pt x="204" y="390"/>
                      <a:pt x="203" y="390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1" y="391"/>
                      <a:pt x="200" y="390"/>
                      <a:pt x="200" y="388"/>
                    </a:cubicBezTo>
                    <a:close/>
                    <a:moveTo>
                      <a:pt x="188" y="391"/>
                    </a:moveTo>
                    <a:cubicBezTo>
                      <a:pt x="187" y="390"/>
                      <a:pt x="186" y="389"/>
                      <a:pt x="186" y="388"/>
                    </a:cubicBezTo>
                    <a:cubicBezTo>
                      <a:pt x="186" y="388"/>
                      <a:pt x="186" y="388"/>
                      <a:pt x="186" y="388"/>
                    </a:cubicBezTo>
                    <a:cubicBezTo>
                      <a:pt x="186" y="387"/>
                      <a:pt x="187" y="386"/>
                      <a:pt x="188" y="386"/>
                    </a:cubicBezTo>
                    <a:cubicBezTo>
                      <a:pt x="188" y="386"/>
                      <a:pt x="188" y="386"/>
                      <a:pt x="188" y="386"/>
                    </a:cubicBezTo>
                    <a:cubicBezTo>
                      <a:pt x="189" y="386"/>
                      <a:pt x="190" y="387"/>
                      <a:pt x="190" y="388"/>
                    </a:cubicBezTo>
                    <a:cubicBezTo>
                      <a:pt x="190" y="388"/>
                      <a:pt x="190" y="388"/>
                      <a:pt x="190" y="388"/>
                    </a:cubicBezTo>
                    <a:cubicBezTo>
                      <a:pt x="190" y="390"/>
                      <a:pt x="189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lose/>
                    <a:moveTo>
                      <a:pt x="207" y="388"/>
                    </a:moveTo>
                    <a:cubicBezTo>
                      <a:pt x="207" y="387"/>
                      <a:pt x="208" y="386"/>
                      <a:pt x="209" y="386"/>
                    </a:cubicBezTo>
                    <a:cubicBezTo>
                      <a:pt x="209" y="386"/>
                      <a:pt x="209" y="386"/>
                      <a:pt x="209" y="386"/>
                    </a:cubicBezTo>
                    <a:cubicBezTo>
                      <a:pt x="210" y="386"/>
                      <a:pt x="211" y="387"/>
                      <a:pt x="211" y="388"/>
                    </a:cubicBezTo>
                    <a:cubicBezTo>
                      <a:pt x="211" y="388"/>
                      <a:pt x="211" y="388"/>
                      <a:pt x="211" y="388"/>
                    </a:cubicBezTo>
                    <a:cubicBezTo>
                      <a:pt x="211" y="389"/>
                      <a:pt x="210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8" y="390"/>
                      <a:pt x="207" y="389"/>
                      <a:pt x="207" y="388"/>
                    </a:cubicBezTo>
                    <a:close/>
                    <a:moveTo>
                      <a:pt x="181" y="390"/>
                    </a:moveTo>
                    <a:cubicBezTo>
                      <a:pt x="179" y="390"/>
                      <a:pt x="178" y="389"/>
                      <a:pt x="179" y="388"/>
                    </a:cubicBezTo>
                    <a:cubicBezTo>
                      <a:pt x="179" y="388"/>
                      <a:pt x="179" y="388"/>
                      <a:pt x="179" y="388"/>
                    </a:cubicBezTo>
                    <a:cubicBezTo>
                      <a:pt x="179" y="387"/>
                      <a:pt x="180" y="386"/>
                      <a:pt x="181" y="386"/>
                    </a:cubicBezTo>
                    <a:cubicBezTo>
                      <a:pt x="181" y="386"/>
                      <a:pt x="181" y="386"/>
                      <a:pt x="181" y="386"/>
                    </a:cubicBezTo>
                    <a:cubicBezTo>
                      <a:pt x="182" y="386"/>
                      <a:pt x="183" y="387"/>
                      <a:pt x="183" y="388"/>
                    </a:cubicBezTo>
                    <a:cubicBezTo>
                      <a:pt x="183" y="388"/>
                      <a:pt x="183" y="388"/>
                      <a:pt x="183" y="388"/>
                    </a:cubicBezTo>
                    <a:cubicBezTo>
                      <a:pt x="183" y="389"/>
                      <a:pt x="182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lose/>
                    <a:moveTo>
                      <a:pt x="214" y="388"/>
                    </a:moveTo>
                    <a:cubicBezTo>
                      <a:pt x="214" y="386"/>
                      <a:pt x="215" y="385"/>
                      <a:pt x="216" y="385"/>
                    </a:cubicBezTo>
                    <a:cubicBezTo>
                      <a:pt x="216" y="385"/>
                      <a:pt x="216" y="385"/>
                      <a:pt x="216" y="385"/>
                    </a:cubicBezTo>
                    <a:cubicBezTo>
                      <a:pt x="217" y="385"/>
                      <a:pt x="218" y="386"/>
                      <a:pt x="218" y="387"/>
                    </a:cubicBezTo>
                    <a:cubicBezTo>
                      <a:pt x="218" y="387"/>
                      <a:pt x="218" y="387"/>
                      <a:pt x="218" y="387"/>
                    </a:cubicBezTo>
                    <a:cubicBezTo>
                      <a:pt x="219" y="388"/>
                      <a:pt x="218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5" y="389"/>
                      <a:pt x="214" y="389"/>
                      <a:pt x="214" y="388"/>
                    </a:cubicBezTo>
                    <a:close/>
                    <a:moveTo>
                      <a:pt x="173" y="389"/>
                    </a:moveTo>
                    <a:cubicBezTo>
                      <a:pt x="172" y="389"/>
                      <a:pt x="171" y="388"/>
                      <a:pt x="171" y="387"/>
                    </a:cubicBezTo>
                    <a:cubicBezTo>
                      <a:pt x="171" y="387"/>
                      <a:pt x="171" y="387"/>
                      <a:pt x="171" y="387"/>
                    </a:cubicBezTo>
                    <a:cubicBezTo>
                      <a:pt x="171" y="386"/>
                      <a:pt x="173" y="385"/>
                      <a:pt x="174" y="385"/>
                    </a:cubicBezTo>
                    <a:cubicBezTo>
                      <a:pt x="174" y="385"/>
                      <a:pt x="174" y="385"/>
                      <a:pt x="174" y="385"/>
                    </a:cubicBezTo>
                    <a:cubicBezTo>
                      <a:pt x="175" y="385"/>
                      <a:pt x="176" y="386"/>
                      <a:pt x="176" y="388"/>
                    </a:cubicBezTo>
                    <a:cubicBezTo>
                      <a:pt x="176" y="388"/>
                      <a:pt x="176" y="388"/>
                      <a:pt x="176" y="388"/>
                    </a:cubicBezTo>
                    <a:cubicBezTo>
                      <a:pt x="175" y="389"/>
                      <a:pt x="175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lose/>
                    <a:moveTo>
                      <a:pt x="221" y="387"/>
                    </a:moveTo>
                    <a:cubicBezTo>
                      <a:pt x="221" y="386"/>
                      <a:pt x="222" y="385"/>
                      <a:pt x="223" y="384"/>
                    </a:cubicBezTo>
                    <a:cubicBezTo>
                      <a:pt x="223" y="384"/>
                      <a:pt x="223" y="384"/>
                      <a:pt x="223" y="384"/>
                    </a:cubicBezTo>
                    <a:cubicBezTo>
                      <a:pt x="224" y="384"/>
                      <a:pt x="225" y="385"/>
                      <a:pt x="226" y="386"/>
                    </a:cubicBezTo>
                    <a:cubicBezTo>
                      <a:pt x="226" y="386"/>
                      <a:pt x="226" y="386"/>
                      <a:pt x="226" y="386"/>
                    </a:cubicBezTo>
                    <a:cubicBezTo>
                      <a:pt x="226" y="387"/>
                      <a:pt x="225" y="388"/>
                      <a:pt x="224" y="389"/>
                    </a:cubicBezTo>
                    <a:cubicBezTo>
                      <a:pt x="224" y="389"/>
                      <a:pt x="224" y="389"/>
                      <a:pt x="224" y="389"/>
                    </a:cubicBezTo>
                    <a:cubicBezTo>
                      <a:pt x="224" y="389"/>
                      <a:pt x="224" y="389"/>
                      <a:pt x="223" y="389"/>
                    </a:cubicBezTo>
                    <a:cubicBezTo>
                      <a:pt x="223" y="389"/>
                      <a:pt x="223" y="389"/>
                      <a:pt x="223" y="389"/>
                    </a:cubicBezTo>
                    <a:cubicBezTo>
                      <a:pt x="222" y="389"/>
                      <a:pt x="222" y="388"/>
                      <a:pt x="221" y="387"/>
                    </a:cubicBezTo>
                    <a:close/>
                    <a:moveTo>
                      <a:pt x="166" y="388"/>
                    </a:moveTo>
                    <a:cubicBezTo>
                      <a:pt x="165" y="388"/>
                      <a:pt x="164" y="387"/>
                      <a:pt x="164" y="386"/>
                    </a:cubicBezTo>
                    <a:cubicBezTo>
                      <a:pt x="164" y="386"/>
                      <a:pt x="164" y="386"/>
                      <a:pt x="164" y="386"/>
                    </a:cubicBezTo>
                    <a:cubicBezTo>
                      <a:pt x="164" y="385"/>
                      <a:pt x="165" y="384"/>
                      <a:pt x="167" y="384"/>
                    </a:cubicBezTo>
                    <a:cubicBezTo>
                      <a:pt x="167" y="384"/>
                      <a:pt x="167" y="384"/>
                      <a:pt x="167" y="384"/>
                    </a:cubicBezTo>
                    <a:cubicBezTo>
                      <a:pt x="168" y="384"/>
                      <a:pt x="169" y="386"/>
                      <a:pt x="168" y="387"/>
                    </a:cubicBezTo>
                    <a:cubicBezTo>
                      <a:pt x="168" y="387"/>
                      <a:pt x="168" y="387"/>
                      <a:pt x="168" y="387"/>
                    </a:cubicBezTo>
                    <a:cubicBezTo>
                      <a:pt x="168" y="388"/>
                      <a:pt x="167" y="389"/>
                      <a:pt x="166" y="389"/>
                    </a:cubicBezTo>
                    <a:cubicBezTo>
                      <a:pt x="166" y="389"/>
                      <a:pt x="166" y="389"/>
                      <a:pt x="166" y="389"/>
                    </a:cubicBezTo>
                    <a:cubicBezTo>
                      <a:pt x="166" y="389"/>
                      <a:pt x="166" y="389"/>
                      <a:pt x="166" y="388"/>
                    </a:cubicBezTo>
                    <a:close/>
                    <a:moveTo>
                      <a:pt x="229" y="386"/>
                    </a:moveTo>
                    <a:cubicBezTo>
                      <a:pt x="228" y="384"/>
                      <a:pt x="229" y="383"/>
                      <a:pt x="230" y="383"/>
                    </a:cubicBezTo>
                    <a:cubicBezTo>
                      <a:pt x="230" y="383"/>
                      <a:pt x="230" y="383"/>
                      <a:pt x="230" y="383"/>
                    </a:cubicBezTo>
                    <a:cubicBezTo>
                      <a:pt x="231" y="383"/>
                      <a:pt x="232" y="384"/>
                      <a:pt x="233" y="385"/>
                    </a:cubicBezTo>
                    <a:cubicBezTo>
                      <a:pt x="233" y="385"/>
                      <a:pt x="233" y="385"/>
                      <a:pt x="233" y="385"/>
                    </a:cubicBezTo>
                    <a:cubicBezTo>
                      <a:pt x="233" y="386"/>
                      <a:pt x="232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0" y="387"/>
                      <a:pt x="229" y="387"/>
                      <a:pt x="229" y="386"/>
                    </a:cubicBezTo>
                    <a:close/>
                    <a:moveTo>
                      <a:pt x="159" y="387"/>
                    </a:move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8" y="387"/>
                      <a:pt x="157" y="386"/>
                      <a:pt x="157" y="385"/>
                    </a:cubicBezTo>
                    <a:cubicBezTo>
                      <a:pt x="157" y="385"/>
                      <a:pt x="157" y="385"/>
                      <a:pt x="157" y="385"/>
                    </a:cubicBezTo>
                    <a:cubicBezTo>
                      <a:pt x="157" y="384"/>
                      <a:pt x="158" y="383"/>
                      <a:pt x="160" y="383"/>
                    </a:cubicBezTo>
                    <a:cubicBezTo>
                      <a:pt x="160" y="383"/>
                      <a:pt x="160" y="383"/>
                      <a:pt x="160" y="383"/>
                    </a:cubicBezTo>
                    <a:cubicBezTo>
                      <a:pt x="161" y="383"/>
                      <a:pt x="161" y="384"/>
                      <a:pt x="161" y="386"/>
                    </a:cubicBezTo>
                    <a:cubicBezTo>
                      <a:pt x="161" y="386"/>
                      <a:pt x="161" y="386"/>
                      <a:pt x="161" y="386"/>
                    </a:cubicBezTo>
                    <a:cubicBezTo>
                      <a:pt x="161" y="387"/>
                      <a:pt x="160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lose/>
                    <a:moveTo>
                      <a:pt x="236" y="384"/>
                    </a:moveTo>
                    <a:cubicBezTo>
                      <a:pt x="235" y="383"/>
                      <a:pt x="236" y="382"/>
                      <a:pt x="237" y="382"/>
                    </a:cubicBezTo>
                    <a:cubicBezTo>
                      <a:pt x="237" y="382"/>
                      <a:pt x="237" y="382"/>
                      <a:pt x="237" y="382"/>
                    </a:cubicBezTo>
                    <a:cubicBezTo>
                      <a:pt x="238" y="381"/>
                      <a:pt x="239" y="382"/>
                      <a:pt x="240" y="383"/>
                    </a:cubicBezTo>
                    <a:cubicBezTo>
                      <a:pt x="240" y="383"/>
                      <a:pt x="240" y="383"/>
                      <a:pt x="240" y="383"/>
                    </a:cubicBezTo>
                    <a:cubicBezTo>
                      <a:pt x="240" y="384"/>
                      <a:pt x="239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7" y="386"/>
                      <a:pt x="236" y="385"/>
                      <a:pt x="236" y="384"/>
                    </a:cubicBezTo>
                    <a:close/>
                    <a:moveTo>
                      <a:pt x="152" y="386"/>
                    </a:moveTo>
                    <a:cubicBezTo>
                      <a:pt x="151" y="386"/>
                      <a:pt x="150" y="384"/>
                      <a:pt x="150" y="383"/>
                    </a:cubicBezTo>
                    <a:cubicBezTo>
                      <a:pt x="150" y="383"/>
                      <a:pt x="150" y="383"/>
                      <a:pt x="150" y="383"/>
                    </a:cubicBezTo>
                    <a:cubicBezTo>
                      <a:pt x="150" y="382"/>
                      <a:pt x="151" y="381"/>
                      <a:pt x="153" y="382"/>
                    </a:cubicBezTo>
                    <a:cubicBezTo>
                      <a:pt x="153" y="382"/>
                      <a:pt x="153" y="382"/>
                      <a:pt x="153" y="382"/>
                    </a:cubicBezTo>
                    <a:cubicBezTo>
                      <a:pt x="154" y="382"/>
                      <a:pt x="154" y="383"/>
                      <a:pt x="154" y="384"/>
                    </a:cubicBezTo>
                    <a:cubicBezTo>
                      <a:pt x="154" y="384"/>
                      <a:pt x="154" y="384"/>
                      <a:pt x="154" y="384"/>
                    </a:cubicBezTo>
                    <a:cubicBezTo>
                      <a:pt x="154" y="385"/>
                      <a:pt x="153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lose/>
                    <a:moveTo>
                      <a:pt x="243" y="383"/>
                    </a:moveTo>
                    <a:cubicBezTo>
                      <a:pt x="242" y="381"/>
                      <a:pt x="243" y="380"/>
                      <a:pt x="244" y="380"/>
                    </a:cubicBezTo>
                    <a:cubicBezTo>
                      <a:pt x="244" y="380"/>
                      <a:pt x="244" y="380"/>
                      <a:pt x="244" y="380"/>
                    </a:cubicBezTo>
                    <a:cubicBezTo>
                      <a:pt x="245" y="380"/>
                      <a:pt x="246" y="380"/>
                      <a:pt x="247" y="382"/>
                    </a:cubicBezTo>
                    <a:cubicBezTo>
                      <a:pt x="247" y="382"/>
                      <a:pt x="247" y="382"/>
                      <a:pt x="247" y="382"/>
                    </a:cubicBezTo>
                    <a:cubicBezTo>
                      <a:pt x="247" y="383"/>
                      <a:pt x="246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4" y="384"/>
                      <a:pt x="243" y="384"/>
                      <a:pt x="243" y="383"/>
                    </a:cubicBezTo>
                    <a:close/>
                    <a:moveTo>
                      <a:pt x="145" y="384"/>
                    </a:move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3" y="384"/>
                      <a:pt x="143" y="383"/>
                      <a:pt x="143" y="381"/>
                    </a:cubicBezTo>
                    <a:cubicBezTo>
                      <a:pt x="143" y="381"/>
                      <a:pt x="143" y="381"/>
                      <a:pt x="143" y="381"/>
                    </a:cubicBezTo>
                    <a:cubicBezTo>
                      <a:pt x="143" y="380"/>
                      <a:pt x="145" y="380"/>
                      <a:pt x="146" y="380"/>
                    </a:cubicBezTo>
                    <a:cubicBezTo>
                      <a:pt x="146" y="380"/>
                      <a:pt x="146" y="380"/>
                      <a:pt x="146" y="380"/>
                    </a:cubicBezTo>
                    <a:cubicBezTo>
                      <a:pt x="147" y="380"/>
                      <a:pt x="147" y="381"/>
                      <a:pt x="147" y="383"/>
                    </a:cubicBezTo>
                    <a:cubicBezTo>
                      <a:pt x="147" y="383"/>
                      <a:pt x="147" y="383"/>
                      <a:pt x="147" y="383"/>
                    </a:cubicBezTo>
                    <a:cubicBezTo>
                      <a:pt x="147" y="383"/>
                      <a:pt x="146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lose/>
                    <a:moveTo>
                      <a:pt x="250" y="381"/>
                    </a:moveTo>
                    <a:cubicBezTo>
                      <a:pt x="249" y="380"/>
                      <a:pt x="250" y="378"/>
                      <a:pt x="251" y="378"/>
                    </a:cubicBezTo>
                    <a:cubicBezTo>
                      <a:pt x="251" y="378"/>
                      <a:pt x="251" y="378"/>
                      <a:pt x="251" y="378"/>
                    </a:cubicBezTo>
                    <a:cubicBezTo>
                      <a:pt x="252" y="378"/>
                      <a:pt x="253" y="378"/>
                      <a:pt x="254" y="379"/>
                    </a:cubicBezTo>
                    <a:cubicBezTo>
                      <a:pt x="254" y="379"/>
                      <a:pt x="254" y="379"/>
                      <a:pt x="254" y="379"/>
                    </a:cubicBezTo>
                    <a:cubicBezTo>
                      <a:pt x="254" y="381"/>
                      <a:pt x="253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1" y="382"/>
                      <a:pt x="250" y="382"/>
                      <a:pt x="250" y="381"/>
                    </a:cubicBezTo>
                    <a:close/>
                    <a:moveTo>
                      <a:pt x="138" y="382"/>
                    </a:moveTo>
                    <a:cubicBezTo>
                      <a:pt x="136" y="382"/>
                      <a:pt x="136" y="380"/>
                      <a:pt x="136" y="379"/>
                    </a:cubicBezTo>
                    <a:cubicBezTo>
                      <a:pt x="136" y="379"/>
                      <a:pt x="136" y="379"/>
                      <a:pt x="136" y="379"/>
                    </a:cubicBezTo>
                    <a:cubicBezTo>
                      <a:pt x="136" y="378"/>
                      <a:pt x="138" y="378"/>
                      <a:pt x="139" y="378"/>
                    </a:cubicBezTo>
                    <a:cubicBezTo>
                      <a:pt x="139" y="378"/>
                      <a:pt x="139" y="378"/>
                      <a:pt x="139" y="378"/>
                    </a:cubicBezTo>
                    <a:cubicBezTo>
                      <a:pt x="140" y="378"/>
                      <a:pt x="141" y="379"/>
                      <a:pt x="140" y="381"/>
                    </a:cubicBezTo>
                    <a:cubicBezTo>
                      <a:pt x="140" y="381"/>
                      <a:pt x="140" y="381"/>
                      <a:pt x="140" y="381"/>
                    </a:cubicBezTo>
                    <a:cubicBezTo>
                      <a:pt x="140" y="382"/>
                      <a:pt x="139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lose/>
                    <a:moveTo>
                      <a:pt x="256" y="379"/>
                    </a:moveTo>
                    <a:cubicBezTo>
                      <a:pt x="256" y="377"/>
                      <a:pt x="257" y="376"/>
                      <a:pt x="258" y="376"/>
                    </a:cubicBezTo>
                    <a:cubicBezTo>
                      <a:pt x="258" y="376"/>
                      <a:pt x="258" y="376"/>
                      <a:pt x="258" y="376"/>
                    </a:cubicBezTo>
                    <a:cubicBezTo>
                      <a:pt x="259" y="375"/>
                      <a:pt x="260" y="376"/>
                      <a:pt x="260" y="377"/>
                    </a:cubicBezTo>
                    <a:cubicBezTo>
                      <a:pt x="260" y="377"/>
                      <a:pt x="260" y="377"/>
                      <a:pt x="260" y="377"/>
                    </a:cubicBezTo>
                    <a:cubicBezTo>
                      <a:pt x="261" y="378"/>
                      <a:pt x="260" y="379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8" y="380"/>
                      <a:pt x="257" y="379"/>
                      <a:pt x="256" y="379"/>
                    </a:cubicBezTo>
                    <a:close/>
                    <a:moveTo>
                      <a:pt x="131" y="380"/>
                    </a:moveTo>
                    <a:cubicBezTo>
                      <a:pt x="129" y="379"/>
                      <a:pt x="129" y="378"/>
                      <a:pt x="129" y="377"/>
                    </a:cubicBezTo>
                    <a:cubicBezTo>
                      <a:pt x="129" y="377"/>
                      <a:pt x="129" y="377"/>
                      <a:pt x="129" y="377"/>
                    </a:cubicBezTo>
                    <a:cubicBezTo>
                      <a:pt x="130" y="376"/>
                      <a:pt x="131" y="375"/>
                      <a:pt x="132" y="376"/>
                    </a:cubicBezTo>
                    <a:cubicBezTo>
                      <a:pt x="132" y="376"/>
                      <a:pt x="132" y="376"/>
                      <a:pt x="132" y="376"/>
                    </a:cubicBezTo>
                    <a:cubicBezTo>
                      <a:pt x="133" y="376"/>
                      <a:pt x="134" y="377"/>
                      <a:pt x="133" y="378"/>
                    </a:cubicBezTo>
                    <a:cubicBezTo>
                      <a:pt x="133" y="378"/>
                      <a:pt x="133" y="378"/>
                      <a:pt x="133" y="378"/>
                    </a:cubicBezTo>
                    <a:cubicBezTo>
                      <a:pt x="133" y="379"/>
                      <a:pt x="132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lose/>
                    <a:moveTo>
                      <a:pt x="263" y="376"/>
                    </a:moveTo>
                    <a:cubicBezTo>
                      <a:pt x="263" y="375"/>
                      <a:pt x="263" y="374"/>
                      <a:pt x="264" y="373"/>
                    </a:cubicBezTo>
                    <a:cubicBezTo>
                      <a:pt x="264" y="373"/>
                      <a:pt x="264" y="373"/>
                      <a:pt x="264" y="373"/>
                    </a:cubicBezTo>
                    <a:cubicBezTo>
                      <a:pt x="266" y="373"/>
                      <a:pt x="267" y="373"/>
                      <a:pt x="267" y="375"/>
                    </a:cubicBezTo>
                    <a:cubicBezTo>
                      <a:pt x="267" y="375"/>
                      <a:pt x="267" y="375"/>
                      <a:pt x="267" y="375"/>
                    </a:cubicBezTo>
                    <a:cubicBezTo>
                      <a:pt x="268" y="376"/>
                      <a:pt x="267" y="377"/>
                      <a:pt x="266" y="377"/>
                    </a:cubicBezTo>
                    <a:cubicBezTo>
                      <a:pt x="266" y="377"/>
                      <a:pt x="266" y="377"/>
                      <a:pt x="266" y="377"/>
                    </a:cubicBezTo>
                    <a:cubicBezTo>
                      <a:pt x="266" y="377"/>
                      <a:pt x="266" y="377"/>
                      <a:pt x="265" y="377"/>
                    </a:cubicBezTo>
                    <a:cubicBezTo>
                      <a:pt x="265" y="377"/>
                      <a:pt x="265" y="377"/>
                      <a:pt x="265" y="377"/>
                    </a:cubicBezTo>
                    <a:cubicBezTo>
                      <a:pt x="264" y="377"/>
                      <a:pt x="264" y="377"/>
                      <a:pt x="263" y="376"/>
                    </a:cubicBezTo>
                    <a:close/>
                    <a:moveTo>
                      <a:pt x="124" y="377"/>
                    </a:moveTo>
                    <a:cubicBezTo>
                      <a:pt x="123" y="377"/>
                      <a:pt x="122" y="375"/>
                      <a:pt x="123" y="374"/>
                    </a:cubicBezTo>
                    <a:cubicBezTo>
                      <a:pt x="123" y="374"/>
                      <a:pt x="123" y="374"/>
                      <a:pt x="123" y="374"/>
                    </a:cubicBezTo>
                    <a:cubicBezTo>
                      <a:pt x="123" y="373"/>
                      <a:pt x="124" y="373"/>
                      <a:pt x="125" y="373"/>
                    </a:cubicBezTo>
                    <a:cubicBezTo>
                      <a:pt x="125" y="373"/>
                      <a:pt x="125" y="373"/>
                      <a:pt x="125" y="373"/>
                    </a:cubicBezTo>
                    <a:cubicBezTo>
                      <a:pt x="126" y="374"/>
                      <a:pt x="127" y="375"/>
                      <a:pt x="126" y="376"/>
                    </a:cubicBezTo>
                    <a:cubicBezTo>
                      <a:pt x="126" y="376"/>
                      <a:pt x="126" y="376"/>
                      <a:pt x="126" y="376"/>
                    </a:cubicBezTo>
                    <a:cubicBezTo>
                      <a:pt x="126" y="377"/>
                      <a:pt x="125" y="377"/>
                      <a:pt x="125" y="377"/>
                    </a:cubicBezTo>
                    <a:cubicBezTo>
                      <a:pt x="125" y="377"/>
                      <a:pt x="125" y="377"/>
                      <a:pt x="125" y="377"/>
                    </a:cubicBezTo>
                    <a:cubicBezTo>
                      <a:pt x="124" y="377"/>
                      <a:pt x="124" y="377"/>
                      <a:pt x="124" y="377"/>
                    </a:cubicBezTo>
                    <a:close/>
                    <a:moveTo>
                      <a:pt x="270" y="373"/>
                    </a:moveTo>
                    <a:cubicBezTo>
                      <a:pt x="270" y="372"/>
                      <a:pt x="270" y="371"/>
                      <a:pt x="271" y="371"/>
                    </a:cubicBezTo>
                    <a:cubicBezTo>
                      <a:pt x="271" y="371"/>
                      <a:pt x="271" y="371"/>
                      <a:pt x="271" y="371"/>
                    </a:cubicBezTo>
                    <a:cubicBezTo>
                      <a:pt x="272" y="370"/>
                      <a:pt x="273" y="371"/>
                      <a:pt x="274" y="372"/>
                    </a:cubicBezTo>
                    <a:cubicBezTo>
                      <a:pt x="274" y="372"/>
                      <a:pt x="274" y="372"/>
                      <a:pt x="274" y="372"/>
                    </a:cubicBezTo>
                    <a:cubicBezTo>
                      <a:pt x="274" y="373"/>
                      <a:pt x="274" y="374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1" y="375"/>
                      <a:pt x="270" y="374"/>
                      <a:pt x="270" y="373"/>
                    </a:cubicBezTo>
                    <a:close/>
                    <a:moveTo>
                      <a:pt x="117" y="374"/>
                    </a:moveTo>
                    <a:cubicBezTo>
                      <a:pt x="116" y="374"/>
                      <a:pt x="115" y="373"/>
                      <a:pt x="116" y="372"/>
                    </a:cubicBezTo>
                    <a:cubicBezTo>
                      <a:pt x="116" y="372"/>
                      <a:pt x="116" y="372"/>
                      <a:pt x="116" y="372"/>
                    </a:cubicBezTo>
                    <a:cubicBezTo>
                      <a:pt x="116" y="370"/>
                      <a:pt x="118" y="370"/>
                      <a:pt x="119" y="370"/>
                    </a:cubicBezTo>
                    <a:cubicBezTo>
                      <a:pt x="119" y="370"/>
                      <a:pt x="119" y="370"/>
                      <a:pt x="119" y="370"/>
                    </a:cubicBezTo>
                    <a:cubicBezTo>
                      <a:pt x="120" y="371"/>
                      <a:pt x="120" y="372"/>
                      <a:pt x="120" y="373"/>
                    </a:cubicBezTo>
                    <a:cubicBezTo>
                      <a:pt x="120" y="373"/>
                      <a:pt x="120" y="373"/>
                      <a:pt x="120" y="373"/>
                    </a:cubicBezTo>
                    <a:cubicBezTo>
                      <a:pt x="119" y="374"/>
                      <a:pt x="119" y="375"/>
                      <a:pt x="118" y="375"/>
                    </a:cubicBezTo>
                    <a:cubicBezTo>
                      <a:pt x="118" y="375"/>
                      <a:pt x="118" y="375"/>
                      <a:pt x="118" y="375"/>
                    </a:cubicBezTo>
                    <a:cubicBezTo>
                      <a:pt x="118" y="375"/>
                      <a:pt x="117" y="374"/>
                      <a:pt x="117" y="374"/>
                    </a:cubicBezTo>
                    <a:close/>
                    <a:moveTo>
                      <a:pt x="277" y="370"/>
                    </a:moveTo>
                    <a:cubicBezTo>
                      <a:pt x="276" y="369"/>
                      <a:pt x="276" y="368"/>
                      <a:pt x="278" y="368"/>
                    </a:cubicBezTo>
                    <a:cubicBezTo>
                      <a:pt x="278" y="368"/>
                      <a:pt x="278" y="368"/>
                      <a:pt x="278" y="368"/>
                    </a:cubicBezTo>
                    <a:cubicBezTo>
                      <a:pt x="279" y="367"/>
                      <a:pt x="280" y="368"/>
                      <a:pt x="280" y="369"/>
                    </a:cubicBezTo>
                    <a:cubicBezTo>
                      <a:pt x="280" y="369"/>
                      <a:pt x="280" y="369"/>
                      <a:pt x="280" y="369"/>
                    </a:cubicBezTo>
                    <a:cubicBezTo>
                      <a:pt x="281" y="370"/>
                      <a:pt x="280" y="371"/>
                      <a:pt x="279" y="371"/>
                    </a:cubicBezTo>
                    <a:cubicBezTo>
                      <a:pt x="279" y="371"/>
                      <a:pt x="279" y="371"/>
                      <a:pt x="279" y="371"/>
                    </a:cubicBezTo>
                    <a:cubicBezTo>
                      <a:pt x="279" y="372"/>
                      <a:pt x="279" y="372"/>
                      <a:pt x="278" y="372"/>
                    </a:cubicBezTo>
                    <a:cubicBezTo>
                      <a:pt x="278" y="372"/>
                      <a:pt x="278" y="372"/>
                      <a:pt x="278" y="372"/>
                    </a:cubicBezTo>
                    <a:cubicBezTo>
                      <a:pt x="278" y="372"/>
                      <a:pt x="277" y="371"/>
                      <a:pt x="277" y="370"/>
                    </a:cubicBezTo>
                    <a:close/>
                    <a:moveTo>
                      <a:pt x="110" y="371"/>
                    </a:moveTo>
                    <a:cubicBezTo>
                      <a:pt x="109" y="371"/>
                      <a:pt x="109" y="370"/>
                      <a:pt x="109" y="368"/>
                    </a:cubicBezTo>
                    <a:cubicBezTo>
                      <a:pt x="109" y="368"/>
                      <a:pt x="109" y="368"/>
                      <a:pt x="109" y="368"/>
                    </a:cubicBezTo>
                    <a:cubicBezTo>
                      <a:pt x="110" y="367"/>
                      <a:pt x="111" y="367"/>
                      <a:pt x="112" y="367"/>
                    </a:cubicBezTo>
                    <a:cubicBezTo>
                      <a:pt x="112" y="367"/>
                      <a:pt x="112" y="367"/>
                      <a:pt x="112" y="367"/>
                    </a:cubicBezTo>
                    <a:cubicBezTo>
                      <a:pt x="113" y="368"/>
                      <a:pt x="114" y="369"/>
                      <a:pt x="113" y="370"/>
                    </a:cubicBezTo>
                    <a:cubicBezTo>
                      <a:pt x="113" y="370"/>
                      <a:pt x="113" y="370"/>
                      <a:pt x="113" y="370"/>
                    </a:cubicBezTo>
                    <a:cubicBezTo>
                      <a:pt x="113" y="371"/>
                      <a:pt x="112" y="371"/>
                      <a:pt x="111" y="371"/>
                    </a:cubicBezTo>
                    <a:cubicBezTo>
                      <a:pt x="111" y="371"/>
                      <a:pt x="111" y="371"/>
                      <a:pt x="111" y="371"/>
                    </a:cubicBezTo>
                    <a:cubicBezTo>
                      <a:pt x="111" y="371"/>
                      <a:pt x="111" y="371"/>
                      <a:pt x="110" y="371"/>
                    </a:cubicBezTo>
                    <a:close/>
                    <a:moveTo>
                      <a:pt x="283" y="367"/>
                    </a:moveTo>
                    <a:cubicBezTo>
                      <a:pt x="282" y="366"/>
                      <a:pt x="283" y="365"/>
                      <a:pt x="284" y="364"/>
                    </a:cubicBezTo>
                    <a:cubicBezTo>
                      <a:pt x="284" y="364"/>
                      <a:pt x="284" y="364"/>
                      <a:pt x="284" y="364"/>
                    </a:cubicBezTo>
                    <a:cubicBezTo>
                      <a:pt x="285" y="364"/>
                      <a:pt x="286" y="364"/>
                      <a:pt x="287" y="365"/>
                    </a:cubicBezTo>
                    <a:cubicBezTo>
                      <a:pt x="287" y="365"/>
                      <a:pt x="287" y="365"/>
                      <a:pt x="287" y="365"/>
                    </a:cubicBezTo>
                    <a:cubicBezTo>
                      <a:pt x="287" y="366"/>
                      <a:pt x="287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5" y="368"/>
                      <a:pt x="285" y="368"/>
                    </a:cubicBezTo>
                    <a:cubicBezTo>
                      <a:pt x="285" y="368"/>
                      <a:pt x="285" y="368"/>
                      <a:pt x="285" y="368"/>
                    </a:cubicBezTo>
                    <a:cubicBezTo>
                      <a:pt x="284" y="368"/>
                      <a:pt x="283" y="368"/>
                      <a:pt x="283" y="367"/>
                    </a:cubicBezTo>
                    <a:close/>
                    <a:moveTo>
                      <a:pt x="104" y="368"/>
                    </a:moveTo>
                    <a:cubicBezTo>
                      <a:pt x="103" y="367"/>
                      <a:pt x="102" y="366"/>
                      <a:pt x="103" y="365"/>
                    </a:cubicBezTo>
                    <a:cubicBezTo>
                      <a:pt x="103" y="365"/>
                      <a:pt x="103" y="365"/>
                      <a:pt x="103" y="365"/>
                    </a:cubicBezTo>
                    <a:cubicBezTo>
                      <a:pt x="103" y="364"/>
                      <a:pt x="105" y="364"/>
                      <a:pt x="106" y="364"/>
                    </a:cubicBezTo>
                    <a:cubicBezTo>
                      <a:pt x="106" y="364"/>
                      <a:pt x="106" y="364"/>
                      <a:pt x="106" y="364"/>
                    </a:cubicBezTo>
                    <a:cubicBezTo>
                      <a:pt x="107" y="365"/>
                      <a:pt x="107" y="366"/>
                      <a:pt x="107" y="367"/>
                    </a:cubicBezTo>
                    <a:cubicBezTo>
                      <a:pt x="107" y="367"/>
                      <a:pt x="107" y="367"/>
                      <a:pt x="107" y="367"/>
                    </a:cubicBezTo>
                    <a:cubicBezTo>
                      <a:pt x="106" y="368"/>
                      <a:pt x="106" y="368"/>
                      <a:pt x="105" y="368"/>
                    </a:cubicBezTo>
                    <a:cubicBezTo>
                      <a:pt x="105" y="368"/>
                      <a:pt x="105" y="368"/>
                      <a:pt x="105" y="368"/>
                    </a:cubicBezTo>
                    <a:cubicBezTo>
                      <a:pt x="104" y="368"/>
                      <a:pt x="104" y="368"/>
                      <a:pt x="104" y="368"/>
                    </a:cubicBezTo>
                    <a:close/>
                    <a:moveTo>
                      <a:pt x="289" y="364"/>
                    </a:moveTo>
                    <a:cubicBezTo>
                      <a:pt x="289" y="363"/>
                      <a:pt x="289" y="362"/>
                      <a:pt x="290" y="361"/>
                    </a:cubicBezTo>
                    <a:cubicBezTo>
                      <a:pt x="290" y="361"/>
                      <a:pt x="290" y="361"/>
                      <a:pt x="290" y="361"/>
                    </a:cubicBezTo>
                    <a:cubicBezTo>
                      <a:pt x="291" y="360"/>
                      <a:pt x="292" y="361"/>
                      <a:pt x="293" y="362"/>
                    </a:cubicBezTo>
                    <a:cubicBezTo>
                      <a:pt x="293" y="362"/>
                      <a:pt x="293" y="362"/>
                      <a:pt x="293" y="362"/>
                    </a:cubicBezTo>
                    <a:cubicBezTo>
                      <a:pt x="294" y="363"/>
                      <a:pt x="293" y="364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1" y="365"/>
                    </a:cubicBezTo>
                    <a:cubicBezTo>
                      <a:pt x="291" y="365"/>
                      <a:pt x="291" y="365"/>
                      <a:pt x="291" y="365"/>
                    </a:cubicBezTo>
                    <a:cubicBezTo>
                      <a:pt x="290" y="365"/>
                      <a:pt x="290" y="365"/>
                      <a:pt x="289" y="364"/>
                    </a:cubicBezTo>
                    <a:close/>
                    <a:moveTo>
                      <a:pt x="97" y="364"/>
                    </a:moveTo>
                    <a:cubicBezTo>
                      <a:pt x="96" y="364"/>
                      <a:pt x="96" y="363"/>
                      <a:pt x="97" y="362"/>
                    </a:cubicBezTo>
                    <a:cubicBezTo>
                      <a:pt x="97" y="362"/>
                      <a:pt x="97" y="362"/>
                      <a:pt x="97" y="362"/>
                    </a:cubicBezTo>
                    <a:cubicBezTo>
                      <a:pt x="97" y="361"/>
                      <a:pt x="99" y="360"/>
                      <a:pt x="100" y="361"/>
                    </a:cubicBezTo>
                    <a:cubicBezTo>
                      <a:pt x="100" y="361"/>
                      <a:pt x="100" y="361"/>
                      <a:pt x="100" y="361"/>
                    </a:cubicBezTo>
                    <a:cubicBezTo>
                      <a:pt x="101" y="361"/>
                      <a:pt x="101" y="363"/>
                      <a:pt x="100" y="364"/>
                    </a:cubicBezTo>
                    <a:cubicBezTo>
                      <a:pt x="100" y="364"/>
                      <a:pt x="100" y="364"/>
                      <a:pt x="100" y="364"/>
                    </a:cubicBezTo>
                    <a:cubicBezTo>
                      <a:pt x="100" y="364"/>
                      <a:pt x="99" y="365"/>
                      <a:pt x="98" y="365"/>
                    </a:cubicBezTo>
                    <a:cubicBezTo>
                      <a:pt x="98" y="365"/>
                      <a:pt x="98" y="365"/>
                      <a:pt x="98" y="365"/>
                    </a:cubicBezTo>
                    <a:cubicBezTo>
                      <a:pt x="98" y="365"/>
                      <a:pt x="98" y="365"/>
                      <a:pt x="97" y="364"/>
                    </a:cubicBezTo>
                    <a:close/>
                    <a:moveTo>
                      <a:pt x="296" y="360"/>
                    </a:moveTo>
                    <a:cubicBezTo>
                      <a:pt x="295" y="359"/>
                      <a:pt x="295" y="358"/>
                      <a:pt x="296" y="357"/>
                    </a:cubicBezTo>
                    <a:cubicBezTo>
                      <a:pt x="296" y="357"/>
                      <a:pt x="296" y="357"/>
                      <a:pt x="296" y="357"/>
                    </a:cubicBezTo>
                    <a:cubicBezTo>
                      <a:pt x="297" y="357"/>
                      <a:pt x="299" y="357"/>
                      <a:pt x="299" y="358"/>
                    </a:cubicBezTo>
                    <a:cubicBezTo>
                      <a:pt x="299" y="358"/>
                      <a:pt x="299" y="358"/>
                      <a:pt x="299" y="358"/>
                    </a:cubicBezTo>
                    <a:cubicBezTo>
                      <a:pt x="300" y="359"/>
                      <a:pt x="299" y="360"/>
                      <a:pt x="299" y="361"/>
                    </a:cubicBezTo>
                    <a:cubicBezTo>
                      <a:pt x="299" y="361"/>
                      <a:pt x="299" y="361"/>
                      <a:pt x="299" y="361"/>
                    </a:cubicBezTo>
                    <a:cubicBezTo>
                      <a:pt x="298" y="361"/>
                      <a:pt x="298" y="361"/>
                      <a:pt x="297" y="361"/>
                    </a:cubicBezTo>
                    <a:cubicBezTo>
                      <a:pt x="297" y="361"/>
                      <a:pt x="297" y="361"/>
                      <a:pt x="297" y="361"/>
                    </a:cubicBezTo>
                    <a:cubicBezTo>
                      <a:pt x="297" y="361"/>
                      <a:pt x="296" y="361"/>
                      <a:pt x="296" y="360"/>
                    </a:cubicBezTo>
                    <a:close/>
                    <a:moveTo>
                      <a:pt x="91" y="361"/>
                    </a:moveTo>
                    <a:cubicBezTo>
                      <a:pt x="90" y="360"/>
                      <a:pt x="90" y="359"/>
                      <a:pt x="91" y="358"/>
                    </a:cubicBezTo>
                    <a:cubicBezTo>
                      <a:pt x="91" y="358"/>
                      <a:pt x="91" y="358"/>
                      <a:pt x="91" y="358"/>
                    </a:cubicBezTo>
                    <a:cubicBezTo>
                      <a:pt x="91" y="357"/>
                      <a:pt x="92" y="356"/>
                      <a:pt x="93" y="357"/>
                    </a:cubicBezTo>
                    <a:cubicBezTo>
                      <a:pt x="93" y="357"/>
                      <a:pt x="93" y="357"/>
                      <a:pt x="93" y="357"/>
                    </a:cubicBezTo>
                    <a:cubicBezTo>
                      <a:pt x="94" y="358"/>
                      <a:pt x="95" y="359"/>
                      <a:pt x="94" y="360"/>
                    </a:cubicBezTo>
                    <a:cubicBezTo>
                      <a:pt x="94" y="360"/>
                      <a:pt x="94" y="360"/>
                      <a:pt x="94" y="360"/>
                    </a:cubicBezTo>
                    <a:cubicBezTo>
                      <a:pt x="94" y="361"/>
                      <a:pt x="93" y="361"/>
                      <a:pt x="92" y="361"/>
                    </a:cubicBezTo>
                    <a:cubicBezTo>
                      <a:pt x="92" y="361"/>
                      <a:pt x="92" y="361"/>
                      <a:pt x="92" y="361"/>
                    </a:cubicBezTo>
                    <a:cubicBezTo>
                      <a:pt x="92" y="361"/>
                      <a:pt x="92" y="361"/>
                      <a:pt x="91" y="361"/>
                    </a:cubicBezTo>
                    <a:close/>
                    <a:moveTo>
                      <a:pt x="302" y="356"/>
                    </a:moveTo>
                    <a:cubicBezTo>
                      <a:pt x="301" y="355"/>
                      <a:pt x="301" y="354"/>
                      <a:pt x="302" y="353"/>
                    </a:cubicBezTo>
                    <a:cubicBezTo>
                      <a:pt x="302" y="353"/>
                      <a:pt x="302" y="353"/>
                      <a:pt x="302" y="353"/>
                    </a:cubicBezTo>
                    <a:cubicBezTo>
                      <a:pt x="303" y="353"/>
                      <a:pt x="305" y="353"/>
                      <a:pt x="305" y="354"/>
                    </a:cubicBezTo>
                    <a:cubicBezTo>
                      <a:pt x="305" y="354"/>
                      <a:pt x="305" y="354"/>
                      <a:pt x="305" y="354"/>
                    </a:cubicBezTo>
                    <a:cubicBezTo>
                      <a:pt x="306" y="355"/>
                      <a:pt x="306" y="356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4" y="357"/>
                      <a:pt x="304" y="357"/>
                      <a:pt x="303" y="357"/>
                    </a:cubicBezTo>
                    <a:cubicBezTo>
                      <a:pt x="303" y="357"/>
                      <a:pt x="303" y="357"/>
                      <a:pt x="303" y="357"/>
                    </a:cubicBezTo>
                    <a:cubicBezTo>
                      <a:pt x="303" y="357"/>
                      <a:pt x="302" y="357"/>
                      <a:pt x="302" y="356"/>
                    </a:cubicBezTo>
                    <a:close/>
                    <a:moveTo>
                      <a:pt x="85" y="357"/>
                    </a:moveTo>
                    <a:cubicBezTo>
                      <a:pt x="84" y="356"/>
                      <a:pt x="84" y="355"/>
                      <a:pt x="85" y="354"/>
                    </a:cubicBezTo>
                    <a:cubicBezTo>
                      <a:pt x="85" y="354"/>
                      <a:pt x="85" y="354"/>
                      <a:pt x="85" y="354"/>
                    </a:cubicBezTo>
                    <a:cubicBezTo>
                      <a:pt x="85" y="353"/>
                      <a:pt x="86" y="352"/>
                      <a:pt x="87" y="353"/>
                    </a:cubicBezTo>
                    <a:cubicBezTo>
                      <a:pt x="87" y="353"/>
                      <a:pt x="87" y="353"/>
                      <a:pt x="87" y="353"/>
                    </a:cubicBezTo>
                    <a:cubicBezTo>
                      <a:pt x="88" y="354"/>
                      <a:pt x="89" y="355"/>
                      <a:pt x="88" y="356"/>
                    </a:cubicBezTo>
                    <a:cubicBezTo>
                      <a:pt x="88" y="356"/>
                      <a:pt x="88" y="356"/>
                      <a:pt x="88" y="356"/>
                    </a:cubicBezTo>
                    <a:cubicBezTo>
                      <a:pt x="88" y="357"/>
                      <a:pt x="87" y="357"/>
                      <a:pt x="86" y="357"/>
                    </a:cubicBezTo>
                    <a:cubicBezTo>
                      <a:pt x="86" y="357"/>
                      <a:pt x="86" y="357"/>
                      <a:pt x="86" y="357"/>
                    </a:cubicBezTo>
                    <a:cubicBezTo>
                      <a:pt x="86" y="357"/>
                      <a:pt x="85" y="357"/>
                      <a:pt x="85" y="357"/>
                    </a:cubicBezTo>
                    <a:close/>
                    <a:moveTo>
                      <a:pt x="308" y="352"/>
                    </a:moveTo>
                    <a:cubicBezTo>
                      <a:pt x="307" y="351"/>
                      <a:pt x="307" y="350"/>
                      <a:pt x="308" y="349"/>
                    </a:cubicBezTo>
                    <a:cubicBezTo>
                      <a:pt x="308" y="349"/>
                      <a:pt x="308" y="349"/>
                      <a:pt x="308" y="349"/>
                    </a:cubicBezTo>
                    <a:cubicBezTo>
                      <a:pt x="309" y="349"/>
                      <a:pt x="310" y="349"/>
                      <a:pt x="311" y="350"/>
                    </a:cubicBezTo>
                    <a:cubicBezTo>
                      <a:pt x="311" y="350"/>
                      <a:pt x="311" y="350"/>
                      <a:pt x="311" y="350"/>
                    </a:cubicBezTo>
                    <a:cubicBezTo>
                      <a:pt x="312" y="351"/>
                      <a:pt x="312" y="352"/>
                      <a:pt x="311" y="353"/>
                    </a:cubicBezTo>
                    <a:cubicBezTo>
                      <a:pt x="311" y="353"/>
                      <a:pt x="311" y="353"/>
                      <a:pt x="311" y="353"/>
                    </a:cubicBezTo>
                    <a:cubicBezTo>
                      <a:pt x="310" y="353"/>
                      <a:pt x="310" y="353"/>
                      <a:pt x="309" y="353"/>
                    </a:cubicBezTo>
                    <a:cubicBezTo>
                      <a:pt x="309" y="353"/>
                      <a:pt x="309" y="353"/>
                      <a:pt x="309" y="353"/>
                    </a:cubicBezTo>
                    <a:cubicBezTo>
                      <a:pt x="309" y="353"/>
                      <a:pt x="308" y="353"/>
                      <a:pt x="308" y="352"/>
                    </a:cubicBezTo>
                    <a:close/>
                    <a:moveTo>
                      <a:pt x="79" y="352"/>
                    </a:moveTo>
                    <a:cubicBezTo>
                      <a:pt x="78" y="352"/>
                      <a:pt x="78" y="350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8"/>
                      <a:pt x="81" y="348"/>
                      <a:pt x="82" y="349"/>
                    </a:cubicBezTo>
                    <a:cubicBezTo>
                      <a:pt x="82" y="349"/>
                      <a:pt x="82" y="349"/>
                      <a:pt x="82" y="349"/>
                    </a:cubicBezTo>
                    <a:cubicBezTo>
                      <a:pt x="83" y="350"/>
                      <a:pt x="83" y="351"/>
                      <a:pt x="82" y="352"/>
                    </a:cubicBezTo>
                    <a:cubicBezTo>
                      <a:pt x="82" y="352"/>
                      <a:pt x="82" y="352"/>
                      <a:pt x="82" y="352"/>
                    </a:cubicBezTo>
                    <a:cubicBezTo>
                      <a:pt x="82" y="353"/>
                      <a:pt x="81" y="353"/>
                      <a:pt x="80" y="353"/>
                    </a:cubicBezTo>
                    <a:cubicBezTo>
                      <a:pt x="80" y="353"/>
                      <a:pt x="80" y="353"/>
                      <a:pt x="80" y="353"/>
                    </a:cubicBezTo>
                    <a:cubicBezTo>
                      <a:pt x="80" y="353"/>
                      <a:pt x="80" y="353"/>
                      <a:pt x="79" y="352"/>
                    </a:cubicBezTo>
                    <a:close/>
                    <a:moveTo>
                      <a:pt x="313" y="348"/>
                    </a:moveTo>
                    <a:cubicBezTo>
                      <a:pt x="313" y="347"/>
                      <a:pt x="313" y="346"/>
                      <a:pt x="314" y="345"/>
                    </a:cubicBezTo>
                    <a:cubicBezTo>
                      <a:pt x="314" y="345"/>
                      <a:pt x="314" y="345"/>
                      <a:pt x="314" y="345"/>
                    </a:cubicBezTo>
                    <a:cubicBezTo>
                      <a:pt x="315" y="344"/>
                      <a:pt x="316" y="344"/>
                      <a:pt x="317" y="345"/>
                    </a:cubicBezTo>
                    <a:cubicBezTo>
                      <a:pt x="317" y="345"/>
                      <a:pt x="317" y="345"/>
                      <a:pt x="317" y="345"/>
                    </a:cubicBezTo>
                    <a:cubicBezTo>
                      <a:pt x="317" y="346"/>
                      <a:pt x="317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9"/>
                      <a:pt x="315" y="349"/>
                      <a:pt x="315" y="349"/>
                    </a:cubicBezTo>
                    <a:cubicBezTo>
                      <a:pt x="315" y="349"/>
                      <a:pt x="315" y="349"/>
                      <a:pt x="315" y="349"/>
                    </a:cubicBezTo>
                    <a:cubicBezTo>
                      <a:pt x="314" y="349"/>
                      <a:pt x="314" y="348"/>
                      <a:pt x="313" y="348"/>
                    </a:cubicBezTo>
                    <a:close/>
                    <a:moveTo>
                      <a:pt x="73" y="348"/>
                    </a:moveTo>
                    <a:cubicBezTo>
                      <a:pt x="72" y="347"/>
                      <a:pt x="72" y="346"/>
                      <a:pt x="73" y="345"/>
                    </a:cubicBezTo>
                    <a:cubicBezTo>
                      <a:pt x="73" y="345"/>
                      <a:pt x="73" y="345"/>
                      <a:pt x="73" y="345"/>
                    </a:cubicBezTo>
                    <a:cubicBezTo>
                      <a:pt x="74" y="344"/>
                      <a:pt x="75" y="344"/>
                      <a:pt x="76" y="345"/>
                    </a:cubicBezTo>
                    <a:cubicBezTo>
                      <a:pt x="76" y="345"/>
                      <a:pt x="76" y="345"/>
                      <a:pt x="76" y="345"/>
                    </a:cubicBezTo>
                    <a:cubicBezTo>
                      <a:pt x="77" y="345"/>
                      <a:pt x="77" y="347"/>
                      <a:pt x="76" y="348"/>
                    </a:cubicBezTo>
                    <a:cubicBezTo>
                      <a:pt x="76" y="348"/>
                      <a:pt x="76" y="348"/>
                      <a:pt x="76" y="348"/>
                    </a:cubicBezTo>
                    <a:cubicBezTo>
                      <a:pt x="76" y="348"/>
                      <a:pt x="75" y="348"/>
                      <a:pt x="75" y="348"/>
                    </a:cubicBezTo>
                    <a:cubicBezTo>
                      <a:pt x="75" y="348"/>
                      <a:pt x="75" y="348"/>
                      <a:pt x="75" y="348"/>
                    </a:cubicBezTo>
                    <a:cubicBezTo>
                      <a:pt x="74" y="348"/>
                      <a:pt x="74" y="348"/>
                      <a:pt x="73" y="348"/>
                    </a:cubicBezTo>
                    <a:close/>
                    <a:moveTo>
                      <a:pt x="319" y="343"/>
                    </a:moveTo>
                    <a:cubicBezTo>
                      <a:pt x="318" y="343"/>
                      <a:pt x="318" y="341"/>
                      <a:pt x="319" y="340"/>
                    </a:cubicBezTo>
                    <a:cubicBezTo>
                      <a:pt x="319" y="340"/>
                      <a:pt x="319" y="340"/>
                      <a:pt x="319" y="340"/>
                    </a:cubicBezTo>
                    <a:cubicBezTo>
                      <a:pt x="320" y="340"/>
                      <a:pt x="321" y="340"/>
                      <a:pt x="322" y="341"/>
                    </a:cubicBezTo>
                    <a:cubicBezTo>
                      <a:pt x="322" y="341"/>
                      <a:pt x="322" y="341"/>
                      <a:pt x="322" y="341"/>
                    </a:cubicBezTo>
                    <a:cubicBezTo>
                      <a:pt x="323" y="342"/>
                      <a:pt x="323" y="343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1" y="344"/>
                      <a:pt x="321" y="344"/>
                    </a:cubicBezTo>
                    <a:cubicBezTo>
                      <a:pt x="321" y="344"/>
                      <a:pt x="321" y="344"/>
                      <a:pt x="321" y="344"/>
                    </a:cubicBezTo>
                    <a:cubicBezTo>
                      <a:pt x="320" y="344"/>
                      <a:pt x="319" y="344"/>
                      <a:pt x="319" y="343"/>
                    </a:cubicBezTo>
                    <a:close/>
                    <a:moveTo>
                      <a:pt x="68" y="343"/>
                    </a:moveTo>
                    <a:cubicBezTo>
                      <a:pt x="67" y="342"/>
                      <a:pt x="67" y="341"/>
                      <a:pt x="68" y="340"/>
                    </a:cubicBezTo>
                    <a:cubicBezTo>
                      <a:pt x="68" y="340"/>
                      <a:pt x="68" y="340"/>
                      <a:pt x="68" y="340"/>
                    </a:cubicBezTo>
                    <a:cubicBezTo>
                      <a:pt x="68" y="339"/>
                      <a:pt x="70" y="339"/>
                      <a:pt x="70" y="340"/>
                    </a:cubicBezTo>
                    <a:cubicBezTo>
                      <a:pt x="70" y="340"/>
                      <a:pt x="70" y="340"/>
                      <a:pt x="70" y="340"/>
                    </a:cubicBezTo>
                    <a:cubicBezTo>
                      <a:pt x="71" y="341"/>
                      <a:pt x="71" y="342"/>
                      <a:pt x="71" y="343"/>
                    </a:cubicBezTo>
                    <a:cubicBezTo>
                      <a:pt x="71" y="343"/>
                      <a:pt x="71" y="343"/>
                      <a:pt x="71" y="343"/>
                    </a:cubicBezTo>
                    <a:cubicBezTo>
                      <a:pt x="70" y="344"/>
                      <a:pt x="70" y="344"/>
                      <a:pt x="69" y="344"/>
                    </a:cubicBezTo>
                    <a:cubicBezTo>
                      <a:pt x="69" y="344"/>
                      <a:pt x="69" y="344"/>
                      <a:pt x="69" y="344"/>
                    </a:cubicBezTo>
                    <a:cubicBezTo>
                      <a:pt x="69" y="344"/>
                      <a:pt x="68" y="344"/>
                      <a:pt x="68" y="343"/>
                    </a:cubicBezTo>
                    <a:close/>
                    <a:moveTo>
                      <a:pt x="324" y="339"/>
                    </a:moveTo>
                    <a:cubicBezTo>
                      <a:pt x="324" y="338"/>
                      <a:pt x="324" y="336"/>
                      <a:pt x="325" y="336"/>
                    </a:cubicBezTo>
                    <a:cubicBezTo>
                      <a:pt x="325" y="336"/>
                      <a:pt x="325" y="336"/>
                      <a:pt x="325" y="336"/>
                    </a:cubicBezTo>
                    <a:cubicBezTo>
                      <a:pt x="325" y="335"/>
                      <a:pt x="327" y="335"/>
                      <a:pt x="328" y="336"/>
                    </a:cubicBezTo>
                    <a:cubicBezTo>
                      <a:pt x="328" y="336"/>
                      <a:pt x="328" y="336"/>
                      <a:pt x="328" y="336"/>
                    </a:cubicBezTo>
                    <a:cubicBezTo>
                      <a:pt x="328" y="337"/>
                      <a:pt x="328" y="338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6" y="339"/>
                    </a:cubicBezTo>
                    <a:cubicBezTo>
                      <a:pt x="326" y="339"/>
                      <a:pt x="326" y="339"/>
                      <a:pt x="326" y="339"/>
                    </a:cubicBezTo>
                    <a:cubicBezTo>
                      <a:pt x="325" y="339"/>
                      <a:pt x="325" y="339"/>
                      <a:pt x="324" y="339"/>
                    </a:cubicBezTo>
                    <a:close/>
                    <a:moveTo>
                      <a:pt x="62" y="338"/>
                    </a:moveTo>
                    <a:cubicBezTo>
                      <a:pt x="62" y="338"/>
                      <a:pt x="62" y="338"/>
                      <a:pt x="62" y="338"/>
                    </a:cubicBezTo>
                    <a:cubicBezTo>
                      <a:pt x="62" y="338"/>
                      <a:pt x="62" y="338"/>
                      <a:pt x="62" y="338"/>
                    </a:cubicBezTo>
                    <a:cubicBezTo>
                      <a:pt x="61" y="338"/>
                      <a:pt x="61" y="336"/>
                      <a:pt x="62" y="335"/>
                    </a:cubicBezTo>
                    <a:cubicBezTo>
                      <a:pt x="62" y="335"/>
                      <a:pt x="62" y="335"/>
                      <a:pt x="62" y="335"/>
                    </a:cubicBezTo>
                    <a:cubicBezTo>
                      <a:pt x="63" y="335"/>
                      <a:pt x="64" y="334"/>
                      <a:pt x="65" y="335"/>
                    </a:cubicBezTo>
                    <a:cubicBezTo>
                      <a:pt x="65" y="335"/>
                      <a:pt x="65" y="335"/>
                      <a:pt x="65" y="335"/>
                    </a:cubicBezTo>
                    <a:cubicBezTo>
                      <a:pt x="66" y="336"/>
                      <a:pt x="66" y="337"/>
                      <a:pt x="65" y="338"/>
                    </a:cubicBezTo>
                    <a:cubicBezTo>
                      <a:pt x="65" y="338"/>
                      <a:pt x="65" y="338"/>
                      <a:pt x="65" y="338"/>
                    </a:cubicBezTo>
                    <a:cubicBezTo>
                      <a:pt x="65" y="339"/>
                      <a:pt x="64" y="339"/>
                      <a:pt x="64" y="339"/>
                    </a:cubicBezTo>
                    <a:cubicBezTo>
                      <a:pt x="64" y="339"/>
                      <a:pt x="64" y="339"/>
                      <a:pt x="64" y="339"/>
                    </a:cubicBezTo>
                    <a:cubicBezTo>
                      <a:pt x="63" y="339"/>
                      <a:pt x="63" y="339"/>
                      <a:pt x="62" y="338"/>
                    </a:cubicBezTo>
                    <a:close/>
                    <a:moveTo>
                      <a:pt x="330" y="334"/>
                    </a:moveTo>
                    <a:cubicBezTo>
                      <a:pt x="329" y="333"/>
                      <a:pt x="329" y="332"/>
                      <a:pt x="330" y="331"/>
                    </a:cubicBezTo>
                    <a:cubicBezTo>
                      <a:pt x="330" y="331"/>
                      <a:pt x="330" y="331"/>
                      <a:pt x="330" y="331"/>
                    </a:cubicBezTo>
                    <a:cubicBezTo>
                      <a:pt x="331" y="330"/>
                      <a:pt x="332" y="330"/>
                      <a:pt x="333" y="331"/>
                    </a:cubicBezTo>
                    <a:cubicBezTo>
                      <a:pt x="333" y="331"/>
                      <a:pt x="333" y="331"/>
                      <a:pt x="333" y="331"/>
                    </a:cubicBezTo>
                    <a:cubicBezTo>
                      <a:pt x="334" y="332"/>
                      <a:pt x="334" y="333"/>
                      <a:pt x="333" y="334"/>
                    </a:cubicBezTo>
                    <a:cubicBezTo>
                      <a:pt x="333" y="334"/>
                      <a:pt x="333" y="334"/>
                      <a:pt x="333" y="334"/>
                    </a:cubicBezTo>
                    <a:cubicBezTo>
                      <a:pt x="332" y="334"/>
                      <a:pt x="332" y="334"/>
                      <a:pt x="331" y="334"/>
                    </a:cubicBezTo>
                    <a:cubicBezTo>
                      <a:pt x="331" y="334"/>
                      <a:pt x="331" y="334"/>
                      <a:pt x="331" y="334"/>
                    </a:cubicBezTo>
                    <a:cubicBezTo>
                      <a:pt x="331" y="334"/>
                      <a:pt x="330" y="334"/>
                      <a:pt x="330" y="334"/>
                    </a:cubicBezTo>
                    <a:close/>
                    <a:moveTo>
                      <a:pt x="57" y="333"/>
                    </a:moveTo>
                    <a:cubicBezTo>
                      <a:pt x="56" y="332"/>
                      <a:pt x="56" y="331"/>
                      <a:pt x="57" y="330"/>
                    </a:cubicBezTo>
                    <a:cubicBezTo>
                      <a:pt x="57" y="330"/>
                      <a:pt x="57" y="330"/>
                      <a:pt x="57" y="330"/>
                    </a:cubicBezTo>
                    <a:cubicBezTo>
                      <a:pt x="58" y="329"/>
                      <a:pt x="59" y="329"/>
                      <a:pt x="60" y="330"/>
                    </a:cubicBezTo>
                    <a:cubicBezTo>
                      <a:pt x="60" y="330"/>
                      <a:pt x="60" y="330"/>
                      <a:pt x="60" y="330"/>
                    </a:cubicBezTo>
                    <a:cubicBezTo>
                      <a:pt x="61" y="331"/>
                      <a:pt x="61" y="332"/>
                      <a:pt x="60" y="333"/>
                    </a:cubicBezTo>
                    <a:cubicBezTo>
                      <a:pt x="60" y="333"/>
                      <a:pt x="60" y="333"/>
                      <a:pt x="60" y="333"/>
                    </a:cubicBezTo>
                    <a:cubicBezTo>
                      <a:pt x="60" y="334"/>
                      <a:pt x="59" y="334"/>
                      <a:pt x="59" y="334"/>
                    </a:cubicBezTo>
                    <a:cubicBezTo>
                      <a:pt x="59" y="334"/>
                      <a:pt x="59" y="334"/>
                      <a:pt x="59" y="334"/>
                    </a:cubicBezTo>
                    <a:cubicBezTo>
                      <a:pt x="58" y="334"/>
                      <a:pt x="57" y="334"/>
                      <a:pt x="57" y="333"/>
                    </a:cubicBezTo>
                    <a:close/>
                    <a:moveTo>
                      <a:pt x="335" y="329"/>
                    </a:moveTo>
                    <a:cubicBezTo>
                      <a:pt x="334" y="328"/>
                      <a:pt x="334" y="326"/>
                      <a:pt x="335" y="326"/>
                    </a:cubicBezTo>
                    <a:cubicBezTo>
                      <a:pt x="335" y="326"/>
                      <a:pt x="335" y="326"/>
                      <a:pt x="335" y="326"/>
                    </a:cubicBezTo>
                    <a:cubicBezTo>
                      <a:pt x="335" y="325"/>
                      <a:pt x="337" y="325"/>
                      <a:pt x="338" y="325"/>
                    </a:cubicBezTo>
                    <a:cubicBezTo>
                      <a:pt x="338" y="325"/>
                      <a:pt x="338" y="325"/>
                      <a:pt x="338" y="325"/>
                    </a:cubicBezTo>
                    <a:cubicBezTo>
                      <a:pt x="339" y="326"/>
                      <a:pt x="339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7" y="329"/>
                      <a:pt x="337" y="329"/>
                      <a:pt x="336" y="329"/>
                    </a:cubicBezTo>
                    <a:cubicBezTo>
                      <a:pt x="336" y="329"/>
                      <a:pt x="336" y="329"/>
                      <a:pt x="336" y="329"/>
                    </a:cubicBezTo>
                    <a:cubicBezTo>
                      <a:pt x="336" y="329"/>
                      <a:pt x="335" y="329"/>
                      <a:pt x="335" y="329"/>
                    </a:cubicBezTo>
                    <a:close/>
                    <a:moveTo>
                      <a:pt x="52" y="328"/>
                    </a:moveTo>
                    <a:cubicBezTo>
                      <a:pt x="52" y="328"/>
                      <a:pt x="52" y="328"/>
                      <a:pt x="52" y="328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1" y="327"/>
                      <a:pt x="51" y="326"/>
                      <a:pt x="52" y="325"/>
                    </a:cubicBezTo>
                    <a:cubicBezTo>
                      <a:pt x="52" y="325"/>
                      <a:pt x="52" y="325"/>
                      <a:pt x="52" y="325"/>
                    </a:cubicBezTo>
                    <a:cubicBezTo>
                      <a:pt x="53" y="324"/>
                      <a:pt x="54" y="324"/>
                      <a:pt x="55" y="325"/>
                    </a:cubicBezTo>
                    <a:cubicBezTo>
                      <a:pt x="55" y="325"/>
                      <a:pt x="55" y="325"/>
                      <a:pt x="55" y="325"/>
                    </a:cubicBezTo>
                    <a:cubicBezTo>
                      <a:pt x="56" y="326"/>
                      <a:pt x="56" y="327"/>
                      <a:pt x="55" y="328"/>
                    </a:cubicBezTo>
                    <a:cubicBezTo>
                      <a:pt x="55" y="328"/>
                      <a:pt x="55" y="328"/>
                      <a:pt x="55" y="328"/>
                    </a:cubicBezTo>
                    <a:cubicBezTo>
                      <a:pt x="55" y="329"/>
                      <a:pt x="54" y="329"/>
                      <a:pt x="54" y="329"/>
                    </a:cubicBezTo>
                    <a:cubicBezTo>
                      <a:pt x="54" y="329"/>
                      <a:pt x="54" y="329"/>
                      <a:pt x="54" y="329"/>
                    </a:cubicBezTo>
                    <a:cubicBezTo>
                      <a:pt x="53" y="329"/>
                      <a:pt x="52" y="329"/>
                      <a:pt x="52" y="328"/>
                    </a:cubicBezTo>
                    <a:close/>
                    <a:moveTo>
                      <a:pt x="340" y="323"/>
                    </a:moveTo>
                    <a:cubicBezTo>
                      <a:pt x="339" y="323"/>
                      <a:pt x="339" y="321"/>
                      <a:pt x="339" y="320"/>
                    </a:cubicBezTo>
                    <a:cubicBezTo>
                      <a:pt x="339" y="320"/>
                      <a:pt x="339" y="320"/>
                      <a:pt x="339" y="320"/>
                    </a:cubicBezTo>
                    <a:cubicBezTo>
                      <a:pt x="340" y="319"/>
                      <a:pt x="342" y="319"/>
                      <a:pt x="342" y="320"/>
                    </a:cubicBezTo>
                    <a:cubicBezTo>
                      <a:pt x="342" y="320"/>
                      <a:pt x="342" y="320"/>
                      <a:pt x="342" y="320"/>
                    </a:cubicBezTo>
                    <a:cubicBezTo>
                      <a:pt x="343" y="321"/>
                      <a:pt x="343" y="322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2" y="324"/>
                      <a:pt x="342" y="324"/>
                      <a:pt x="341" y="324"/>
                    </a:cubicBezTo>
                    <a:cubicBezTo>
                      <a:pt x="341" y="324"/>
                      <a:pt x="341" y="324"/>
                      <a:pt x="341" y="324"/>
                    </a:cubicBezTo>
                    <a:cubicBezTo>
                      <a:pt x="341" y="324"/>
                      <a:pt x="340" y="324"/>
                      <a:pt x="340" y="323"/>
                    </a:cubicBezTo>
                    <a:close/>
                    <a:moveTo>
                      <a:pt x="47" y="323"/>
                    </a:moveTo>
                    <a:cubicBezTo>
                      <a:pt x="47" y="323"/>
                      <a:pt x="47" y="323"/>
                      <a:pt x="47" y="323"/>
                    </a:cubicBezTo>
                    <a:cubicBezTo>
                      <a:pt x="47" y="323"/>
                      <a:pt x="47" y="323"/>
                      <a:pt x="47" y="323"/>
                    </a:cubicBezTo>
                    <a:cubicBezTo>
                      <a:pt x="46" y="322"/>
                      <a:pt x="46" y="320"/>
                      <a:pt x="47" y="320"/>
                    </a:cubicBezTo>
                    <a:cubicBezTo>
                      <a:pt x="47" y="320"/>
                      <a:pt x="47" y="320"/>
                      <a:pt x="47" y="320"/>
                    </a:cubicBezTo>
                    <a:cubicBezTo>
                      <a:pt x="48" y="319"/>
                      <a:pt x="50" y="319"/>
                      <a:pt x="50" y="320"/>
                    </a:cubicBezTo>
                    <a:cubicBezTo>
                      <a:pt x="50" y="320"/>
                      <a:pt x="50" y="320"/>
                      <a:pt x="50" y="320"/>
                    </a:cubicBezTo>
                    <a:cubicBezTo>
                      <a:pt x="51" y="321"/>
                      <a:pt x="51" y="322"/>
                      <a:pt x="50" y="323"/>
                    </a:cubicBezTo>
                    <a:cubicBezTo>
                      <a:pt x="50" y="323"/>
                      <a:pt x="50" y="323"/>
                      <a:pt x="50" y="323"/>
                    </a:cubicBezTo>
                    <a:cubicBezTo>
                      <a:pt x="50" y="323"/>
                      <a:pt x="49" y="323"/>
                      <a:pt x="49" y="323"/>
                    </a:cubicBezTo>
                    <a:cubicBezTo>
                      <a:pt x="49" y="323"/>
                      <a:pt x="49" y="323"/>
                      <a:pt x="49" y="323"/>
                    </a:cubicBezTo>
                    <a:cubicBezTo>
                      <a:pt x="48" y="323"/>
                      <a:pt x="48" y="323"/>
                      <a:pt x="47" y="323"/>
                    </a:cubicBezTo>
                    <a:close/>
                    <a:moveTo>
                      <a:pt x="344" y="318"/>
                    </a:moveTo>
                    <a:cubicBezTo>
                      <a:pt x="343" y="317"/>
                      <a:pt x="343" y="316"/>
                      <a:pt x="344" y="315"/>
                    </a:cubicBezTo>
                    <a:cubicBezTo>
                      <a:pt x="344" y="315"/>
                      <a:pt x="344" y="315"/>
                      <a:pt x="344" y="315"/>
                    </a:cubicBezTo>
                    <a:cubicBezTo>
                      <a:pt x="345" y="314"/>
                      <a:pt x="346" y="314"/>
                      <a:pt x="347" y="314"/>
                    </a:cubicBezTo>
                    <a:cubicBezTo>
                      <a:pt x="347" y="314"/>
                      <a:pt x="347" y="314"/>
                      <a:pt x="347" y="314"/>
                    </a:cubicBezTo>
                    <a:cubicBezTo>
                      <a:pt x="348" y="315"/>
                      <a:pt x="348" y="317"/>
                      <a:pt x="347" y="317"/>
                    </a:cubicBezTo>
                    <a:cubicBezTo>
                      <a:pt x="347" y="317"/>
                      <a:pt x="347" y="317"/>
                      <a:pt x="347" y="317"/>
                    </a:cubicBezTo>
                    <a:cubicBezTo>
                      <a:pt x="347" y="318"/>
                      <a:pt x="346" y="318"/>
                      <a:pt x="346" y="318"/>
                    </a:cubicBezTo>
                    <a:cubicBezTo>
                      <a:pt x="346" y="318"/>
                      <a:pt x="346" y="318"/>
                      <a:pt x="346" y="318"/>
                    </a:cubicBezTo>
                    <a:cubicBezTo>
                      <a:pt x="345" y="318"/>
                      <a:pt x="345" y="318"/>
                      <a:pt x="344" y="318"/>
                    </a:cubicBezTo>
                    <a:close/>
                    <a:moveTo>
                      <a:pt x="42" y="317"/>
                    </a:moveTo>
                    <a:cubicBezTo>
                      <a:pt x="42" y="316"/>
                      <a:pt x="42" y="315"/>
                      <a:pt x="43" y="314"/>
                    </a:cubicBezTo>
                    <a:cubicBezTo>
                      <a:pt x="43" y="314"/>
                      <a:pt x="43" y="314"/>
                      <a:pt x="43" y="314"/>
                    </a:cubicBezTo>
                    <a:cubicBezTo>
                      <a:pt x="44" y="313"/>
                      <a:pt x="45" y="313"/>
                      <a:pt x="46" y="314"/>
                    </a:cubicBezTo>
                    <a:cubicBezTo>
                      <a:pt x="46" y="314"/>
                      <a:pt x="46" y="314"/>
                      <a:pt x="46" y="314"/>
                    </a:cubicBezTo>
                    <a:cubicBezTo>
                      <a:pt x="47" y="315"/>
                      <a:pt x="46" y="317"/>
                      <a:pt x="45" y="317"/>
                    </a:cubicBezTo>
                    <a:cubicBezTo>
                      <a:pt x="45" y="317"/>
                      <a:pt x="45" y="317"/>
                      <a:pt x="45" y="317"/>
                    </a:cubicBezTo>
                    <a:cubicBezTo>
                      <a:pt x="45" y="318"/>
                      <a:pt x="45" y="318"/>
                      <a:pt x="44" y="318"/>
                    </a:cubicBezTo>
                    <a:cubicBezTo>
                      <a:pt x="44" y="318"/>
                      <a:pt x="44" y="318"/>
                      <a:pt x="44" y="318"/>
                    </a:cubicBezTo>
                    <a:cubicBezTo>
                      <a:pt x="44" y="318"/>
                      <a:pt x="43" y="318"/>
                      <a:pt x="42" y="317"/>
                    </a:cubicBezTo>
                    <a:close/>
                    <a:moveTo>
                      <a:pt x="349" y="312"/>
                    </a:moveTo>
                    <a:cubicBezTo>
                      <a:pt x="348" y="311"/>
                      <a:pt x="348" y="310"/>
                      <a:pt x="348" y="309"/>
                    </a:cubicBezTo>
                    <a:cubicBezTo>
                      <a:pt x="348" y="309"/>
                      <a:pt x="348" y="309"/>
                      <a:pt x="348" y="309"/>
                    </a:cubicBezTo>
                    <a:cubicBezTo>
                      <a:pt x="349" y="308"/>
                      <a:pt x="350" y="308"/>
                      <a:pt x="351" y="309"/>
                    </a:cubicBezTo>
                    <a:cubicBezTo>
                      <a:pt x="351" y="309"/>
                      <a:pt x="351" y="309"/>
                      <a:pt x="351" y="309"/>
                    </a:cubicBezTo>
                    <a:cubicBezTo>
                      <a:pt x="352" y="309"/>
                      <a:pt x="352" y="311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1" y="312"/>
                      <a:pt x="351" y="313"/>
                      <a:pt x="350" y="313"/>
                    </a:cubicBezTo>
                    <a:cubicBezTo>
                      <a:pt x="350" y="313"/>
                      <a:pt x="350" y="313"/>
                      <a:pt x="350" y="313"/>
                    </a:cubicBezTo>
                    <a:cubicBezTo>
                      <a:pt x="350" y="313"/>
                      <a:pt x="349" y="312"/>
                      <a:pt x="349" y="312"/>
                    </a:cubicBezTo>
                    <a:close/>
                    <a:moveTo>
                      <a:pt x="38" y="311"/>
                    </a:moveTo>
                    <a:cubicBezTo>
                      <a:pt x="37" y="310"/>
                      <a:pt x="38" y="309"/>
                      <a:pt x="38" y="308"/>
                    </a:cubicBezTo>
                    <a:cubicBezTo>
                      <a:pt x="38" y="308"/>
                      <a:pt x="38" y="308"/>
                      <a:pt x="38" y="308"/>
                    </a:cubicBezTo>
                    <a:cubicBezTo>
                      <a:pt x="39" y="308"/>
                      <a:pt x="41" y="308"/>
                      <a:pt x="41" y="309"/>
                    </a:cubicBezTo>
                    <a:cubicBezTo>
                      <a:pt x="41" y="309"/>
                      <a:pt x="41" y="309"/>
                      <a:pt x="41" y="309"/>
                    </a:cubicBezTo>
                    <a:cubicBezTo>
                      <a:pt x="42" y="310"/>
                      <a:pt x="42" y="311"/>
                      <a:pt x="41" y="312"/>
                    </a:cubicBezTo>
                    <a:cubicBezTo>
                      <a:pt x="41" y="312"/>
                      <a:pt x="41" y="312"/>
                      <a:pt x="41" y="312"/>
                    </a:cubicBezTo>
                    <a:cubicBezTo>
                      <a:pt x="41" y="312"/>
                      <a:pt x="40" y="312"/>
                      <a:pt x="40" y="312"/>
                    </a:cubicBezTo>
                    <a:cubicBezTo>
                      <a:pt x="40" y="312"/>
                      <a:pt x="40" y="312"/>
                      <a:pt x="40" y="312"/>
                    </a:cubicBezTo>
                    <a:cubicBezTo>
                      <a:pt x="39" y="312"/>
                      <a:pt x="38" y="312"/>
                      <a:pt x="38" y="311"/>
                    </a:cubicBezTo>
                    <a:close/>
                    <a:moveTo>
                      <a:pt x="353" y="306"/>
                    </a:moveTo>
                    <a:cubicBezTo>
                      <a:pt x="352" y="306"/>
                      <a:pt x="352" y="304"/>
                      <a:pt x="353" y="303"/>
                    </a:cubicBezTo>
                    <a:cubicBezTo>
                      <a:pt x="353" y="303"/>
                      <a:pt x="353" y="303"/>
                      <a:pt x="353" y="303"/>
                    </a:cubicBezTo>
                    <a:cubicBezTo>
                      <a:pt x="353" y="302"/>
                      <a:pt x="355" y="302"/>
                      <a:pt x="355" y="303"/>
                    </a:cubicBezTo>
                    <a:cubicBezTo>
                      <a:pt x="355" y="303"/>
                      <a:pt x="355" y="303"/>
                      <a:pt x="355" y="303"/>
                    </a:cubicBezTo>
                    <a:cubicBezTo>
                      <a:pt x="356" y="303"/>
                      <a:pt x="357" y="305"/>
                      <a:pt x="356" y="306"/>
                    </a:cubicBezTo>
                    <a:cubicBezTo>
                      <a:pt x="356" y="306"/>
                      <a:pt x="356" y="306"/>
                      <a:pt x="356" y="306"/>
                    </a:cubicBezTo>
                    <a:cubicBezTo>
                      <a:pt x="356" y="306"/>
                      <a:pt x="355" y="307"/>
                      <a:pt x="354" y="307"/>
                    </a:cubicBezTo>
                    <a:cubicBezTo>
                      <a:pt x="354" y="307"/>
                      <a:pt x="354" y="307"/>
                      <a:pt x="354" y="307"/>
                    </a:cubicBezTo>
                    <a:cubicBezTo>
                      <a:pt x="354" y="307"/>
                      <a:pt x="353" y="307"/>
                      <a:pt x="353" y="306"/>
                    </a:cubicBezTo>
                    <a:close/>
                    <a:moveTo>
                      <a:pt x="34" y="305"/>
                    </a:moveTo>
                    <a:cubicBezTo>
                      <a:pt x="33" y="304"/>
                      <a:pt x="33" y="303"/>
                      <a:pt x="34" y="302"/>
                    </a:cubicBezTo>
                    <a:cubicBezTo>
                      <a:pt x="34" y="302"/>
                      <a:pt x="34" y="302"/>
                      <a:pt x="34" y="302"/>
                    </a:cubicBezTo>
                    <a:cubicBezTo>
                      <a:pt x="35" y="302"/>
                      <a:pt x="37" y="302"/>
                      <a:pt x="37" y="303"/>
                    </a:cubicBezTo>
                    <a:cubicBezTo>
                      <a:pt x="37" y="303"/>
                      <a:pt x="37" y="303"/>
                      <a:pt x="37" y="303"/>
                    </a:cubicBezTo>
                    <a:cubicBezTo>
                      <a:pt x="38" y="304"/>
                      <a:pt x="38" y="305"/>
                      <a:pt x="37" y="306"/>
                    </a:cubicBezTo>
                    <a:cubicBezTo>
                      <a:pt x="37" y="306"/>
                      <a:pt x="37" y="306"/>
                      <a:pt x="37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5" y="306"/>
                      <a:pt x="34" y="306"/>
                      <a:pt x="34" y="305"/>
                    </a:cubicBezTo>
                    <a:close/>
                    <a:moveTo>
                      <a:pt x="357" y="300"/>
                    </a:moveTo>
                    <a:cubicBezTo>
                      <a:pt x="356" y="300"/>
                      <a:pt x="356" y="298"/>
                      <a:pt x="356" y="297"/>
                    </a:cubicBezTo>
                    <a:cubicBezTo>
                      <a:pt x="356" y="297"/>
                      <a:pt x="356" y="297"/>
                      <a:pt x="356" y="297"/>
                    </a:cubicBezTo>
                    <a:cubicBezTo>
                      <a:pt x="357" y="296"/>
                      <a:pt x="358" y="296"/>
                      <a:pt x="359" y="297"/>
                    </a:cubicBezTo>
                    <a:cubicBezTo>
                      <a:pt x="359" y="297"/>
                      <a:pt x="359" y="297"/>
                      <a:pt x="359" y="297"/>
                    </a:cubicBezTo>
                    <a:cubicBezTo>
                      <a:pt x="360" y="297"/>
                      <a:pt x="361" y="299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59" y="301"/>
                      <a:pt x="358" y="301"/>
                    </a:cubicBezTo>
                    <a:cubicBezTo>
                      <a:pt x="358" y="301"/>
                      <a:pt x="358" y="301"/>
                      <a:pt x="358" y="301"/>
                    </a:cubicBezTo>
                    <a:cubicBezTo>
                      <a:pt x="358" y="301"/>
                      <a:pt x="357" y="300"/>
                      <a:pt x="357" y="300"/>
                    </a:cubicBezTo>
                    <a:close/>
                    <a:moveTo>
                      <a:pt x="30" y="299"/>
                    </a:moveTo>
                    <a:cubicBezTo>
                      <a:pt x="30" y="299"/>
                      <a:pt x="30" y="299"/>
                      <a:pt x="30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29" y="298"/>
                      <a:pt x="29" y="297"/>
                      <a:pt x="30" y="296"/>
                    </a:cubicBezTo>
                    <a:cubicBezTo>
                      <a:pt x="30" y="296"/>
                      <a:pt x="30" y="296"/>
                      <a:pt x="30" y="296"/>
                    </a:cubicBezTo>
                    <a:cubicBezTo>
                      <a:pt x="31" y="296"/>
                      <a:pt x="33" y="296"/>
                      <a:pt x="33" y="297"/>
                    </a:cubicBezTo>
                    <a:cubicBezTo>
                      <a:pt x="33" y="297"/>
                      <a:pt x="33" y="297"/>
                      <a:pt x="33" y="297"/>
                    </a:cubicBezTo>
                    <a:cubicBezTo>
                      <a:pt x="34" y="298"/>
                      <a:pt x="34" y="299"/>
                      <a:pt x="33" y="300"/>
                    </a:cubicBezTo>
                    <a:cubicBezTo>
                      <a:pt x="33" y="300"/>
                      <a:pt x="33" y="300"/>
                      <a:pt x="33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1" y="300"/>
                      <a:pt x="30" y="300"/>
                      <a:pt x="30" y="299"/>
                    </a:cubicBezTo>
                    <a:close/>
                    <a:moveTo>
                      <a:pt x="361" y="294"/>
                    </a:moveTo>
                    <a:cubicBezTo>
                      <a:pt x="360" y="294"/>
                      <a:pt x="360" y="292"/>
                      <a:pt x="360" y="291"/>
                    </a:cubicBezTo>
                    <a:cubicBezTo>
                      <a:pt x="360" y="291"/>
                      <a:pt x="360" y="291"/>
                      <a:pt x="360" y="291"/>
                    </a:cubicBezTo>
                    <a:cubicBezTo>
                      <a:pt x="361" y="290"/>
                      <a:pt x="362" y="290"/>
                      <a:pt x="363" y="290"/>
                    </a:cubicBezTo>
                    <a:cubicBezTo>
                      <a:pt x="363" y="290"/>
                      <a:pt x="363" y="290"/>
                      <a:pt x="363" y="290"/>
                    </a:cubicBezTo>
                    <a:cubicBezTo>
                      <a:pt x="364" y="291"/>
                      <a:pt x="364" y="292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3" y="294"/>
                      <a:pt x="363" y="294"/>
                      <a:pt x="362" y="294"/>
                    </a:cubicBezTo>
                    <a:cubicBezTo>
                      <a:pt x="362" y="294"/>
                      <a:pt x="362" y="294"/>
                      <a:pt x="362" y="294"/>
                    </a:cubicBezTo>
                    <a:cubicBezTo>
                      <a:pt x="362" y="294"/>
                      <a:pt x="361" y="294"/>
                      <a:pt x="361" y="294"/>
                    </a:cubicBezTo>
                    <a:close/>
                    <a:moveTo>
                      <a:pt x="26" y="293"/>
                    </a:moveTo>
                    <a:cubicBezTo>
                      <a:pt x="25" y="292"/>
                      <a:pt x="26" y="291"/>
                      <a:pt x="27" y="290"/>
                    </a:cubicBezTo>
                    <a:cubicBezTo>
                      <a:pt x="27" y="290"/>
                      <a:pt x="27" y="290"/>
                      <a:pt x="27" y="290"/>
                    </a:cubicBezTo>
                    <a:cubicBezTo>
                      <a:pt x="28" y="289"/>
                      <a:pt x="29" y="290"/>
                      <a:pt x="30" y="291"/>
                    </a:cubicBezTo>
                    <a:cubicBezTo>
                      <a:pt x="30" y="291"/>
                      <a:pt x="30" y="291"/>
                      <a:pt x="30" y="291"/>
                    </a:cubicBezTo>
                    <a:cubicBezTo>
                      <a:pt x="30" y="292"/>
                      <a:pt x="30" y="293"/>
                      <a:pt x="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94"/>
                      <a:pt x="28" y="294"/>
                      <a:pt x="28" y="294"/>
                    </a:cubicBezTo>
                    <a:cubicBezTo>
                      <a:pt x="28" y="294"/>
                      <a:pt x="28" y="294"/>
                      <a:pt x="28" y="294"/>
                    </a:cubicBezTo>
                    <a:cubicBezTo>
                      <a:pt x="27" y="294"/>
                      <a:pt x="26" y="294"/>
                      <a:pt x="26" y="293"/>
                    </a:cubicBezTo>
                    <a:close/>
                    <a:moveTo>
                      <a:pt x="365" y="288"/>
                    </a:moveTo>
                    <a:cubicBezTo>
                      <a:pt x="364" y="287"/>
                      <a:pt x="363" y="286"/>
                      <a:pt x="364" y="285"/>
                    </a:cubicBezTo>
                    <a:cubicBezTo>
                      <a:pt x="364" y="285"/>
                      <a:pt x="364" y="285"/>
                      <a:pt x="364" y="285"/>
                    </a:cubicBezTo>
                    <a:cubicBezTo>
                      <a:pt x="364" y="284"/>
                      <a:pt x="366" y="284"/>
                      <a:pt x="367" y="284"/>
                    </a:cubicBezTo>
                    <a:cubicBezTo>
                      <a:pt x="367" y="284"/>
                      <a:pt x="367" y="284"/>
                      <a:pt x="367" y="284"/>
                    </a:cubicBezTo>
                    <a:cubicBezTo>
                      <a:pt x="368" y="285"/>
                      <a:pt x="368" y="286"/>
                      <a:pt x="367" y="287"/>
                    </a:cubicBezTo>
                    <a:cubicBezTo>
                      <a:pt x="367" y="287"/>
                      <a:pt x="367" y="287"/>
                      <a:pt x="367" y="287"/>
                    </a:cubicBezTo>
                    <a:cubicBezTo>
                      <a:pt x="367" y="288"/>
                      <a:pt x="366" y="288"/>
                      <a:pt x="366" y="288"/>
                    </a:cubicBezTo>
                    <a:cubicBezTo>
                      <a:pt x="366" y="288"/>
                      <a:pt x="366" y="288"/>
                      <a:pt x="366" y="288"/>
                    </a:cubicBezTo>
                    <a:cubicBezTo>
                      <a:pt x="365" y="288"/>
                      <a:pt x="365" y="288"/>
                      <a:pt x="365" y="288"/>
                    </a:cubicBezTo>
                    <a:close/>
                    <a:moveTo>
                      <a:pt x="23" y="287"/>
                    </a:moveTo>
                    <a:cubicBezTo>
                      <a:pt x="22" y="286"/>
                      <a:pt x="22" y="284"/>
                      <a:pt x="23" y="284"/>
                    </a:cubicBezTo>
                    <a:cubicBezTo>
                      <a:pt x="23" y="284"/>
                      <a:pt x="23" y="284"/>
                      <a:pt x="23" y="284"/>
                    </a:cubicBezTo>
                    <a:cubicBezTo>
                      <a:pt x="24" y="283"/>
                      <a:pt x="26" y="284"/>
                      <a:pt x="26" y="285"/>
                    </a:cubicBezTo>
                    <a:cubicBezTo>
                      <a:pt x="26" y="285"/>
                      <a:pt x="26" y="285"/>
                      <a:pt x="26" y="285"/>
                    </a:cubicBezTo>
                    <a:cubicBezTo>
                      <a:pt x="27" y="286"/>
                      <a:pt x="26" y="287"/>
                      <a:pt x="25" y="287"/>
                    </a:cubicBezTo>
                    <a:cubicBezTo>
                      <a:pt x="25" y="287"/>
                      <a:pt x="25" y="287"/>
                      <a:pt x="25" y="287"/>
                    </a:cubicBezTo>
                    <a:cubicBezTo>
                      <a:pt x="25" y="288"/>
                      <a:pt x="25" y="288"/>
                      <a:pt x="24" y="288"/>
                    </a:cubicBezTo>
                    <a:cubicBezTo>
                      <a:pt x="24" y="288"/>
                      <a:pt x="24" y="288"/>
                      <a:pt x="24" y="288"/>
                    </a:cubicBezTo>
                    <a:cubicBezTo>
                      <a:pt x="24" y="288"/>
                      <a:pt x="23" y="287"/>
                      <a:pt x="23" y="287"/>
                    </a:cubicBezTo>
                    <a:close/>
                    <a:moveTo>
                      <a:pt x="368" y="281"/>
                    </a:moveTo>
                    <a:cubicBezTo>
                      <a:pt x="367" y="281"/>
                      <a:pt x="366" y="280"/>
                      <a:pt x="367" y="279"/>
                    </a:cubicBezTo>
                    <a:cubicBezTo>
                      <a:pt x="367" y="279"/>
                      <a:pt x="367" y="279"/>
                      <a:pt x="367" y="279"/>
                    </a:cubicBezTo>
                    <a:cubicBezTo>
                      <a:pt x="367" y="278"/>
                      <a:pt x="369" y="277"/>
                      <a:pt x="370" y="278"/>
                    </a:cubicBezTo>
                    <a:cubicBezTo>
                      <a:pt x="370" y="278"/>
                      <a:pt x="370" y="278"/>
                      <a:pt x="370" y="278"/>
                    </a:cubicBezTo>
                    <a:cubicBezTo>
                      <a:pt x="371" y="278"/>
                      <a:pt x="371" y="279"/>
                      <a:pt x="371" y="280"/>
                    </a:cubicBezTo>
                    <a:cubicBezTo>
                      <a:pt x="371" y="280"/>
                      <a:pt x="371" y="280"/>
                      <a:pt x="371" y="280"/>
                    </a:cubicBezTo>
                    <a:cubicBezTo>
                      <a:pt x="370" y="281"/>
                      <a:pt x="370" y="282"/>
                      <a:pt x="369" y="282"/>
                    </a:cubicBezTo>
                    <a:cubicBezTo>
                      <a:pt x="369" y="282"/>
                      <a:pt x="369" y="282"/>
                      <a:pt x="369" y="282"/>
                    </a:cubicBezTo>
                    <a:cubicBezTo>
                      <a:pt x="369" y="282"/>
                      <a:pt x="368" y="282"/>
                      <a:pt x="368" y="281"/>
                    </a:cubicBezTo>
                    <a:close/>
                    <a:moveTo>
                      <a:pt x="19" y="280"/>
                    </a:moveTo>
                    <a:cubicBezTo>
                      <a:pt x="19" y="279"/>
                      <a:pt x="19" y="278"/>
                      <a:pt x="20" y="277"/>
                    </a:cubicBezTo>
                    <a:cubicBezTo>
                      <a:pt x="20" y="277"/>
                      <a:pt x="20" y="277"/>
                      <a:pt x="20" y="277"/>
                    </a:cubicBezTo>
                    <a:cubicBezTo>
                      <a:pt x="21" y="277"/>
                      <a:pt x="23" y="277"/>
                      <a:pt x="23" y="278"/>
                    </a:cubicBezTo>
                    <a:cubicBezTo>
                      <a:pt x="23" y="278"/>
                      <a:pt x="23" y="278"/>
                      <a:pt x="23" y="278"/>
                    </a:cubicBezTo>
                    <a:cubicBezTo>
                      <a:pt x="24" y="279"/>
                      <a:pt x="23" y="281"/>
                      <a:pt x="22" y="281"/>
                    </a:cubicBezTo>
                    <a:cubicBezTo>
                      <a:pt x="22" y="281"/>
                      <a:pt x="22" y="281"/>
                      <a:pt x="22" y="281"/>
                    </a:cubicBezTo>
                    <a:cubicBezTo>
                      <a:pt x="22" y="281"/>
                      <a:pt x="21" y="281"/>
                      <a:pt x="21" y="281"/>
                    </a:cubicBezTo>
                    <a:cubicBezTo>
                      <a:pt x="21" y="281"/>
                      <a:pt x="21" y="281"/>
                      <a:pt x="21" y="281"/>
                    </a:cubicBezTo>
                    <a:cubicBezTo>
                      <a:pt x="20" y="281"/>
                      <a:pt x="20" y="281"/>
                      <a:pt x="19" y="280"/>
                    </a:cubicBezTo>
                    <a:close/>
                    <a:moveTo>
                      <a:pt x="371" y="275"/>
                    </a:moveTo>
                    <a:cubicBezTo>
                      <a:pt x="370" y="274"/>
                      <a:pt x="369" y="273"/>
                      <a:pt x="370" y="272"/>
                    </a:cubicBezTo>
                    <a:cubicBezTo>
                      <a:pt x="370" y="272"/>
                      <a:pt x="370" y="272"/>
                      <a:pt x="370" y="272"/>
                    </a:cubicBezTo>
                    <a:cubicBezTo>
                      <a:pt x="370" y="271"/>
                      <a:pt x="372" y="271"/>
                      <a:pt x="373" y="271"/>
                    </a:cubicBezTo>
                    <a:cubicBezTo>
                      <a:pt x="373" y="271"/>
                      <a:pt x="373" y="271"/>
                      <a:pt x="373" y="271"/>
                    </a:cubicBezTo>
                    <a:cubicBezTo>
                      <a:pt x="374" y="272"/>
                      <a:pt x="374" y="273"/>
                      <a:pt x="374" y="274"/>
                    </a:cubicBezTo>
                    <a:cubicBezTo>
                      <a:pt x="374" y="274"/>
                      <a:pt x="374" y="274"/>
                      <a:pt x="374" y="274"/>
                    </a:cubicBezTo>
                    <a:cubicBezTo>
                      <a:pt x="373" y="275"/>
                      <a:pt x="373" y="275"/>
                      <a:pt x="372" y="275"/>
                    </a:cubicBezTo>
                    <a:cubicBezTo>
                      <a:pt x="372" y="275"/>
                      <a:pt x="372" y="275"/>
                      <a:pt x="372" y="275"/>
                    </a:cubicBezTo>
                    <a:cubicBezTo>
                      <a:pt x="372" y="275"/>
                      <a:pt x="371" y="275"/>
                      <a:pt x="371" y="275"/>
                    </a:cubicBezTo>
                    <a:close/>
                    <a:moveTo>
                      <a:pt x="16" y="273"/>
                    </a:moveTo>
                    <a:cubicBezTo>
                      <a:pt x="16" y="272"/>
                      <a:pt x="16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8" y="270"/>
                      <a:pt x="20" y="271"/>
                      <a:pt x="20" y="272"/>
                    </a:cubicBezTo>
                    <a:cubicBezTo>
                      <a:pt x="20" y="272"/>
                      <a:pt x="20" y="272"/>
                      <a:pt x="20" y="272"/>
                    </a:cubicBezTo>
                    <a:cubicBezTo>
                      <a:pt x="21" y="273"/>
                      <a:pt x="20" y="274"/>
                      <a:pt x="19" y="275"/>
                    </a:cubicBezTo>
                    <a:cubicBezTo>
                      <a:pt x="19" y="275"/>
                      <a:pt x="19" y="275"/>
                      <a:pt x="19" y="275"/>
                    </a:cubicBezTo>
                    <a:cubicBezTo>
                      <a:pt x="19" y="275"/>
                      <a:pt x="18" y="275"/>
                      <a:pt x="18" y="275"/>
                    </a:cubicBezTo>
                    <a:cubicBezTo>
                      <a:pt x="18" y="275"/>
                      <a:pt x="18" y="275"/>
                      <a:pt x="18" y="275"/>
                    </a:cubicBezTo>
                    <a:cubicBezTo>
                      <a:pt x="17" y="275"/>
                      <a:pt x="17" y="274"/>
                      <a:pt x="16" y="273"/>
                    </a:cubicBezTo>
                    <a:close/>
                    <a:moveTo>
                      <a:pt x="374" y="268"/>
                    </a:moveTo>
                    <a:cubicBezTo>
                      <a:pt x="373" y="268"/>
                      <a:pt x="372" y="267"/>
                      <a:pt x="373" y="266"/>
                    </a:cubicBezTo>
                    <a:cubicBezTo>
                      <a:pt x="373" y="266"/>
                      <a:pt x="373" y="266"/>
                      <a:pt x="373" y="266"/>
                    </a:cubicBezTo>
                    <a:cubicBezTo>
                      <a:pt x="373" y="264"/>
                      <a:pt x="374" y="264"/>
                      <a:pt x="375" y="264"/>
                    </a:cubicBezTo>
                    <a:cubicBezTo>
                      <a:pt x="375" y="264"/>
                      <a:pt x="375" y="264"/>
                      <a:pt x="375" y="264"/>
                    </a:cubicBezTo>
                    <a:cubicBezTo>
                      <a:pt x="377" y="265"/>
                      <a:pt x="377" y="266"/>
                      <a:pt x="377" y="267"/>
                    </a:cubicBezTo>
                    <a:cubicBezTo>
                      <a:pt x="377" y="267"/>
                      <a:pt x="377" y="267"/>
                      <a:pt x="377" y="267"/>
                    </a:cubicBezTo>
                    <a:cubicBezTo>
                      <a:pt x="376" y="268"/>
                      <a:pt x="375" y="268"/>
                      <a:pt x="375" y="268"/>
                    </a:cubicBezTo>
                    <a:cubicBezTo>
                      <a:pt x="375" y="268"/>
                      <a:pt x="375" y="268"/>
                      <a:pt x="375" y="268"/>
                    </a:cubicBezTo>
                    <a:cubicBezTo>
                      <a:pt x="374" y="268"/>
                      <a:pt x="374" y="268"/>
                      <a:pt x="374" y="268"/>
                    </a:cubicBezTo>
                    <a:close/>
                    <a:moveTo>
                      <a:pt x="13" y="267"/>
                    </a:move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6"/>
                      <a:pt x="13" y="264"/>
                      <a:pt x="15" y="264"/>
                    </a:cubicBezTo>
                    <a:cubicBezTo>
                      <a:pt x="15" y="264"/>
                      <a:pt x="15" y="264"/>
                      <a:pt x="15" y="264"/>
                    </a:cubicBezTo>
                    <a:cubicBezTo>
                      <a:pt x="16" y="264"/>
                      <a:pt x="17" y="264"/>
                      <a:pt x="17" y="265"/>
                    </a:cubicBezTo>
                    <a:cubicBezTo>
                      <a:pt x="17" y="265"/>
                      <a:pt x="17" y="265"/>
                      <a:pt x="17" y="265"/>
                    </a:cubicBezTo>
                    <a:cubicBezTo>
                      <a:pt x="18" y="266"/>
                      <a:pt x="17" y="267"/>
                      <a:pt x="16" y="268"/>
                    </a:cubicBezTo>
                    <a:cubicBezTo>
                      <a:pt x="16" y="268"/>
                      <a:pt x="16" y="268"/>
                      <a:pt x="16" y="268"/>
                    </a:cubicBezTo>
                    <a:cubicBezTo>
                      <a:pt x="16" y="268"/>
                      <a:pt x="16" y="268"/>
                      <a:pt x="15" y="268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5" y="268"/>
                      <a:pt x="14" y="268"/>
                      <a:pt x="13" y="267"/>
                    </a:cubicBezTo>
                    <a:close/>
                    <a:moveTo>
                      <a:pt x="376" y="262"/>
                    </a:moveTo>
                    <a:cubicBezTo>
                      <a:pt x="375" y="261"/>
                      <a:pt x="375" y="260"/>
                      <a:pt x="375" y="259"/>
                    </a:cubicBezTo>
                    <a:cubicBezTo>
                      <a:pt x="375" y="259"/>
                      <a:pt x="375" y="259"/>
                      <a:pt x="375" y="259"/>
                    </a:cubicBezTo>
                    <a:cubicBezTo>
                      <a:pt x="376" y="258"/>
                      <a:pt x="377" y="257"/>
                      <a:pt x="378" y="258"/>
                    </a:cubicBezTo>
                    <a:cubicBezTo>
                      <a:pt x="378" y="258"/>
                      <a:pt x="378" y="258"/>
                      <a:pt x="378" y="258"/>
                    </a:cubicBezTo>
                    <a:cubicBezTo>
                      <a:pt x="379" y="258"/>
                      <a:pt x="380" y="259"/>
                      <a:pt x="379" y="260"/>
                    </a:cubicBezTo>
                    <a:cubicBezTo>
                      <a:pt x="379" y="260"/>
                      <a:pt x="379" y="260"/>
                      <a:pt x="379" y="260"/>
                    </a:cubicBezTo>
                    <a:cubicBezTo>
                      <a:pt x="379" y="261"/>
                      <a:pt x="378" y="262"/>
                      <a:pt x="377" y="262"/>
                    </a:cubicBezTo>
                    <a:cubicBezTo>
                      <a:pt x="377" y="262"/>
                      <a:pt x="377" y="262"/>
                      <a:pt x="377" y="262"/>
                    </a:cubicBezTo>
                    <a:cubicBezTo>
                      <a:pt x="377" y="262"/>
                      <a:pt x="377" y="262"/>
                      <a:pt x="376" y="262"/>
                    </a:cubicBezTo>
                    <a:close/>
                    <a:moveTo>
                      <a:pt x="11" y="260"/>
                    </a:moveTo>
                    <a:cubicBezTo>
                      <a:pt x="10" y="259"/>
                      <a:pt x="11" y="258"/>
                      <a:pt x="12" y="257"/>
                    </a:cubicBezTo>
                    <a:cubicBezTo>
                      <a:pt x="12" y="257"/>
                      <a:pt x="12" y="257"/>
                      <a:pt x="12" y="257"/>
                    </a:cubicBezTo>
                    <a:cubicBezTo>
                      <a:pt x="13" y="257"/>
                      <a:pt x="14" y="257"/>
                      <a:pt x="15" y="258"/>
                    </a:cubicBezTo>
                    <a:cubicBezTo>
                      <a:pt x="15" y="258"/>
                      <a:pt x="15" y="258"/>
                      <a:pt x="15" y="258"/>
                    </a:cubicBezTo>
                    <a:cubicBezTo>
                      <a:pt x="15" y="260"/>
                      <a:pt x="15" y="261"/>
                      <a:pt x="14" y="261"/>
                    </a:cubicBezTo>
                    <a:cubicBezTo>
                      <a:pt x="14" y="261"/>
                      <a:pt x="14" y="261"/>
                      <a:pt x="14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2" y="261"/>
                      <a:pt x="11" y="261"/>
                      <a:pt x="11" y="260"/>
                    </a:cubicBezTo>
                    <a:close/>
                    <a:moveTo>
                      <a:pt x="379" y="255"/>
                    </a:moveTo>
                    <a:cubicBezTo>
                      <a:pt x="378" y="254"/>
                      <a:pt x="377" y="253"/>
                      <a:pt x="377" y="252"/>
                    </a:cubicBezTo>
                    <a:cubicBezTo>
                      <a:pt x="377" y="252"/>
                      <a:pt x="377" y="252"/>
                      <a:pt x="377" y="252"/>
                    </a:cubicBezTo>
                    <a:cubicBezTo>
                      <a:pt x="378" y="251"/>
                      <a:pt x="379" y="250"/>
                      <a:pt x="380" y="251"/>
                    </a:cubicBezTo>
                    <a:cubicBezTo>
                      <a:pt x="380" y="251"/>
                      <a:pt x="380" y="251"/>
                      <a:pt x="380" y="251"/>
                    </a:cubicBezTo>
                    <a:cubicBezTo>
                      <a:pt x="381" y="251"/>
                      <a:pt x="382" y="252"/>
                      <a:pt x="381" y="253"/>
                    </a:cubicBezTo>
                    <a:cubicBezTo>
                      <a:pt x="381" y="253"/>
                      <a:pt x="381" y="253"/>
                      <a:pt x="381" y="253"/>
                    </a:cubicBezTo>
                    <a:cubicBezTo>
                      <a:pt x="381" y="254"/>
                      <a:pt x="380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lose/>
                    <a:moveTo>
                      <a:pt x="9" y="253"/>
                    </a:moveTo>
                    <a:cubicBezTo>
                      <a:pt x="9" y="253"/>
                      <a:pt x="9" y="253"/>
                      <a:pt x="9" y="253"/>
                    </a:cubicBezTo>
                    <a:cubicBezTo>
                      <a:pt x="9" y="253"/>
                      <a:pt x="9" y="253"/>
                      <a:pt x="9" y="253"/>
                    </a:cubicBezTo>
                    <a:cubicBezTo>
                      <a:pt x="8" y="252"/>
                      <a:pt x="9" y="251"/>
                      <a:pt x="10" y="250"/>
                    </a:cubicBezTo>
                    <a:cubicBezTo>
                      <a:pt x="10" y="250"/>
                      <a:pt x="10" y="250"/>
                      <a:pt x="10" y="250"/>
                    </a:cubicBezTo>
                    <a:cubicBezTo>
                      <a:pt x="11" y="250"/>
                      <a:pt x="12" y="251"/>
                      <a:pt x="13" y="252"/>
                    </a:cubicBezTo>
                    <a:cubicBezTo>
                      <a:pt x="13" y="252"/>
                      <a:pt x="13" y="252"/>
                      <a:pt x="13" y="252"/>
                    </a:cubicBezTo>
                    <a:cubicBezTo>
                      <a:pt x="13" y="253"/>
                      <a:pt x="12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0" y="254"/>
                      <a:pt x="9" y="254"/>
                      <a:pt x="9" y="253"/>
                    </a:cubicBezTo>
                    <a:close/>
                    <a:moveTo>
                      <a:pt x="381" y="248"/>
                    </a:moveTo>
                    <a:cubicBezTo>
                      <a:pt x="380" y="247"/>
                      <a:pt x="379" y="246"/>
                      <a:pt x="379" y="245"/>
                    </a:cubicBezTo>
                    <a:cubicBezTo>
                      <a:pt x="379" y="245"/>
                      <a:pt x="379" y="245"/>
                      <a:pt x="379" y="245"/>
                    </a:cubicBezTo>
                    <a:cubicBezTo>
                      <a:pt x="380" y="244"/>
                      <a:pt x="381" y="243"/>
                      <a:pt x="382" y="244"/>
                    </a:cubicBezTo>
                    <a:cubicBezTo>
                      <a:pt x="382" y="244"/>
                      <a:pt x="382" y="244"/>
                      <a:pt x="382" y="244"/>
                    </a:cubicBezTo>
                    <a:cubicBezTo>
                      <a:pt x="383" y="244"/>
                      <a:pt x="384" y="245"/>
                      <a:pt x="384" y="246"/>
                    </a:cubicBezTo>
                    <a:cubicBezTo>
                      <a:pt x="384" y="246"/>
                      <a:pt x="384" y="246"/>
                      <a:pt x="384" y="246"/>
                    </a:cubicBezTo>
                    <a:cubicBezTo>
                      <a:pt x="383" y="247"/>
                      <a:pt x="382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lose/>
                    <a:moveTo>
                      <a:pt x="7" y="246"/>
                    </a:moveTo>
                    <a:cubicBezTo>
                      <a:pt x="6" y="245"/>
                      <a:pt x="7" y="244"/>
                      <a:pt x="8" y="243"/>
                    </a:cubicBezTo>
                    <a:cubicBezTo>
                      <a:pt x="8" y="243"/>
                      <a:pt x="8" y="243"/>
                      <a:pt x="8" y="243"/>
                    </a:cubicBezTo>
                    <a:cubicBezTo>
                      <a:pt x="9" y="243"/>
                      <a:pt x="10" y="244"/>
                      <a:pt x="11" y="245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1" y="246"/>
                      <a:pt x="10" y="247"/>
                      <a:pt x="9" y="247"/>
                    </a:cubicBezTo>
                    <a:cubicBezTo>
                      <a:pt x="9" y="247"/>
                      <a:pt x="9" y="247"/>
                      <a:pt x="9" y="247"/>
                    </a:cubicBezTo>
                    <a:cubicBezTo>
                      <a:pt x="9" y="247"/>
                      <a:pt x="9" y="248"/>
                      <a:pt x="9" y="248"/>
                    </a:cubicBezTo>
                    <a:cubicBezTo>
                      <a:pt x="9" y="248"/>
                      <a:pt x="9" y="248"/>
                      <a:pt x="9" y="248"/>
                    </a:cubicBezTo>
                    <a:cubicBezTo>
                      <a:pt x="8" y="248"/>
                      <a:pt x="7" y="247"/>
                      <a:pt x="7" y="246"/>
                    </a:cubicBezTo>
                    <a:close/>
                    <a:moveTo>
                      <a:pt x="383" y="241"/>
                    </a:moveTo>
                    <a:cubicBezTo>
                      <a:pt x="382" y="241"/>
                      <a:pt x="381" y="239"/>
                      <a:pt x="381" y="238"/>
                    </a:cubicBezTo>
                    <a:cubicBezTo>
                      <a:pt x="381" y="238"/>
                      <a:pt x="381" y="238"/>
                      <a:pt x="381" y="238"/>
                    </a:cubicBezTo>
                    <a:cubicBezTo>
                      <a:pt x="381" y="237"/>
                      <a:pt x="383" y="236"/>
                      <a:pt x="384" y="237"/>
                    </a:cubicBezTo>
                    <a:cubicBezTo>
                      <a:pt x="384" y="237"/>
                      <a:pt x="384" y="237"/>
                      <a:pt x="384" y="237"/>
                    </a:cubicBezTo>
                    <a:cubicBezTo>
                      <a:pt x="385" y="237"/>
                      <a:pt x="386" y="238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40"/>
                      <a:pt x="384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lose/>
                    <a:moveTo>
                      <a:pt x="5" y="239"/>
                    </a:moveTo>
                    <a:cubicBezTo>
                      <a:pt x="5" y="238"/>
                      <a:pt x="5" y="237"/>
                      <a:pt x="6" y="236"/>
                    </a:cubicBezTo>
                    <a:cubicBezTo>
                      <a:pt x="6" y="236"/>
                      <a:pt x="6" y="236"/>
                      <a:pt x="6" y="236"/>
                    </a:cubicBezTo>
                    <a:cubicBezTo>
                      <a:pt x="8" y="236"/>
                      <a:pt x="9" y="237"/>
                      <a:pt x="9" y="238"/>
                    </a:cubicBezTo>
                    <a:cubicBezTo>
                      <a:pt x="9" y="238"/>
                      <a:pt x="9" y="238"/>
                      <a:pt x="9" y="238"/>
                    </a:cubicBezTo>
                    <a:cubicBezTo>
                      <a:pt x="9" y="239"/>
                      <a:pt x="8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6" y="240"/>
                      <a:pt x="5" y="240"/>
                      <a:pt x="5" y="239"/>
                    </a:cubicBezTo>
                    <a:close/>
                    <a:moveTo>
                      <a:pt x="384" y="234"/>
                    </a:moveTo>
                    <a:cubicBezTo>
                      <a:pt x="383" y="234"/>
                      <a:pt x="382" y="232"/>
                      <a:pt x="383" y="231"/>
                    </a:cubicBezTo>
                    <a:cubicBezTo>
                      <a:pt x="383" y="231"/>
                      <a:pt x="383" y="231"/>
                      <a:pt x="383" y="231"/>
                    </a:cubicBezTo>
                    <a:cubicBezTo>
                      <a:pt x="383" y="230"/>
                      <a:pt x="384" y="229"/>
                      <a:pt x="385" y="230"/>
                    </a:cubicBezTo>
                    <a:cubicBezTo>
                      <a:pt x="385" y="230"/>
                      <a:pt x="385" y="230"/>
                      <a:pt x="385" y="230"/>
                    </a:cubicBezTo>
                    <a:cubicBezTo>
                      <a:pt x="386" y="230"/>
                      <a:pt x="387" y="231"/>
                      <a:pt x="387" y="232"/>
                    </a:cubicBezTo>
                    <a:cubicBezTo>
                      <a:pt x="387" y="232"/>
                      <a:pt x="387" y="232"/>
                      <a:pt x="387" y="232"/>
                    </a:cubicBezTo>
                    <a:cubicBezTo>
                      <a:pt x="387" y="233"/>
                      <a:pt x="386" y="234"/>
                      <a:pt x="385" y="234"/>
                    </a:cubicBezTo>
                    <a:cubicBezTo>
                      <a:pt x="385" y="234"/>
                      <a:pt x="385" y="234"/>
                      <a:pt x="385" y="234"/>
                    </a:cubicBezTo>
                    <a:cubicBezTo>
                      <a:pt x="385" y="234"/>
                      <a:pt x="384" y="234"/>
                      <a:pt x="384" y="234"/>
                    </a:cubicBezTo>
                    <a:close/>
                    <a:moveTo>
                      <a:pt x="3" y="232"/>
                    </a:moveTo>
                    <a:cubicBezTo>
                      <a:pt x="3" y="231"/>
                      <a:pt x="4" y="229"/>
                      <a:pt x="5" y="229"/>
                    </a:cubicBezTo>
                    <a:cubicBezTo>
                      <a:pt x="5" y="229"/>
                      <a:pt x="5" y="229"/>
                      <a:pt x="5" y="229"/>
                    </a:cubicBezTo>
                    <a:cubicBezTo>
                      <a:pt x="6" y="229"/>
                      <a:pt x="7" y="230"/>
                      <a:pt x="7" y="231"/>
                    </a:cubicBezTo>
                    <a:cubicBezTo>
                      <a:pt x="7" y="231"/>
                      <a:pt x="7" y="231"/>
                      <a:pt x="7" y="231"/>
                    </a:cubicBezTo>
                    <a:cubicBezTo>
                      <a:pt x="8" y="232"/>
                      <a:pt x="7" y="233"/>
                      <a:pt x="6" y="233"/>
                    </a:cubicBezTo>
                    <a:cubicBezTo>
                      <a:pt x="6" y="233"/>
                      <a:pt x="6" y="233"/>
                      <a:pt x="6" y="233"/>
                    </a:cubicBezTo>
                    <a:cubicBezTo>
                      <a:pt x="6" y="233"/>
                      <a:pt x="6" y="233"/>
                      <a:pt x="5" y="233"/>
                    </a:cubicBezTo>
                    <a:cubicBezTo>
                      <a:pt x="5" y="233"/>
                      <a:pt x="5" y="233"/>
                      <a:pt x="5" y="233"/>
                    </a:cubicBezTo>
                    <a:cubicBezTo>
                      <a:pt x="4" y="233"/>
                      <a:pt x="3" y="233"/>
                      <a:pt x="3" y="232"/>
                    </a:cubicBezTo>
                    <a:close/>
                    <a:moveTo>
                      <a:pt x="386" y="227"/>
                    </a:moveTo>
                    <a:cubicBezTo>
                      <a:pt x="384" y="226"/>
                      <a:pt x="384" y="225"/>
                      <a:pt x="384" y="224"/>
                    </a:cubicBezTo>
                    <a:cubicBezTo>
                      <a:pt x="384" y="224"/>
                      <a:pt x="384" y="224"/>
                      <a:pt x="384" y="224"/>
                    </a:cubicBezTo>
                    <a:cubicBezTo>
                      <a:pt x="384" y="223"/>
                      <a:pt x="385" y="222"/>
                      <a:pt x="386" y="222"/>
                    </a:cubicBezTo>
                    <a:cubicBezTo>
                      <a:pt x="386" y="222"/>
                      <a:pt x="386" y="222"/>
                      <a:pt x="386" y="222"/>
                    </a:cubicBezTo>
                    <a:cubicBezTo>
                      <a:pt x="387" y="223"/>
                      <a:pt x="388" y="224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6"/>
                      <a:pt x="387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lose/>
                    <a:moveTo>
                      <a:pt x="2" y="225"/>
                    </a:moveTo>
                    <a:cubicBezTo>
                      <a:pt x="2" y="223"/>
                      <a:pt x="3" y="222"/>
                      <a:pt x="4" y="222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5" y="222"/>
                      <a:pt x="6" y="223"/>
                      <a:pt x="6" y="224"/>
                    </a:cubicBezTo>
                    <a:cubicBezTo>
                      <a:pt x="6" y="224"/>
                      <a:pt x="6" y="224"/>
                      <a:pt x="6" y="224"/>
                    </a:cubicBezTo>
                    <a:cubicBezTo>
                      <a:pt x="6" y="225"/>
                      <a:pt x="6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3" y="226"/>
                      <a:pt x="2" y="226"/>
                      <a:pt x="2" y="225"/>
                    </a:cubicBezTo>
                    <a:close/>
                    <a:moveTo>
                      <a:pt x="387" y="219"/>
                    </a:moveTo>
                    <a:cubicBezTo>
                      <a:pt x="385" y="219"/>
                      <a:pt x="385" y="218"/>
                      <a:pt x="385" y="217"/>
                    </a:cubicBezTo>
                    <a:cubicBezTo>
                      <a:pt x="385" y="217"/>
                      <a:pt x="385" y="217"/>
                      <a:pt x="385" y="217"/>
                    </a:cubicBezTo>
                    <a:cubicBezTo>
                      <a:pt x="385" y="216"/>
                      <a:pt x="386" y="215"/>
                      <a:pt x="387" y="215"/>
                    </a:cubicBezTo>
                    <a:cubicBezTo>
                      <a:pt x="387" y="215"/>
                      <a:pt x="387" y="215"/>
                      <a:pt x="387" y="215"/>
                    </a:cubicBezTo>
                    <a:cubicBezTo>
                      <a:pt x="388" y="215"/>
                      <a:pt x="389" y="216"/>
                      <a:pt x="389" y="218"/>
                    </a:cubicBezTo>
                    <a:cubicBezTo>
                      <a:pt x="389" y="218"/>
                      <a:pt x="389" y="218"/>
                      <a:pt x="389" y="218"/>
                    </a:cubicBezTo>
                    <a:cubicBezTo>
                      <a:pt x="389" y="219"/>
                      <a:pt x="388" y="220"/>
                      <a:pt x="387" y="220"/>
                    </a:cubicBezTo>
                    <a:cubicBezTo>
                      <a:pt x="387" y="220"/>
                      <a:pt x="387" y="220"/>
                      <a:pt x="387" y="220"/>
                    </a:cubicBezTo>
                    <a:cubicBezTo>
                      <a:pt x="387" y="220"/>
                      <a:pt x="387" y="220"/>
                      <a:pt x="387" y="219"/>
                    </a:cubicBezTo>
                    <a:close/>
                    <a:moveTo>
                      <a:pt x="1" y="217"/>
                    </a:moveTo>
                    <a:cubicBezTo>
                      <a:pt x="1" y="216"/>
                      <a:pt x="2" y="215"/>
                      <a:pt x="3" y="215"/>
                    </a:cubicBezTo>
                    <a:cubicBezTo>
                      <a:pt x="3" y="215"/>
                      <a:pt x="3" y="215"/>
                      <a:pt x="3" y="215"/>
                    </a:cubicBezTo>
                    <a:cubicBezTo>
                      <a:pt x="4" y="215"/>
                      <a:pt x="5" y="216"/>
                      <a:pt x="5" y="217"/>
                    </a:cubicBezTo>
                    <a:cubicBezTo>
                      <a:pt x="5" y="217"/>
                      <a:pt x="5" y="217"/>
                      <a:pt x="5" y="217"/>
                    </a:cubicBezTo>
                    <a:cubicBezTo>
                      <a:pt x="5" y="218"/>
                      <a:pt x="5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2" y="219"/>
                      <a:pt x="1" y="218"/>
                      <a:pt x="1" y="217"/>
                    </a:cubicBezTo>
                    <a:close/>
                    <a:moveTo>
                      <a:pt x="387" y="212"/>
                    </a:moveTo>
                    <a:cubicBezTo>
                      <a:pt x="386" y="212"/>
                      <a:pt x="385" y="211"/>
                      <a:pt x="385" y="210"/>
                    </a:cubicBezTo>
                    <a:cubicBezTo>
                      <a:pt x="385" y="210"/>
                      <a:pt x="385" y="210"/>
                      <a:pt x="385" y="210"/>
                    </a:cubicBezTo>
                    <a:cubicBezTo>
                      <a:pt x="386" y="209"/>
                      <a:pt x="387" y="208"/>
                      <a:pt x="388" y="208"/>
                    </a:cubicBezTo>
                    <a:cubicBezTo>
                      <a:pt x="388" y="208"/>
                      <a:pt x="388" y="208"/>
                      <a:pt x="388" y="208"/>
                    </a:cubicBezTo>
                    <a:cubicBezTo>
                      <a:pt x="389" y="208"/>
                      <a:pt x="390" y="209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1"/>
                      <a:pt x="389" y="212"/>
                      <a:pt x="388" y="212"/>
                    </a:cubicBezTo>
                    <a:cubicBezTo>
                      <a:pt x="388" y="212"/>
                      <a:pt x="388" y="212"/>
                      <a:pt x="388" y="212"/>
                    </a:cubicBezTo>
                    <a:cubicBezTo>
                      <a:pt x="387" y="212"/>
                      <a:pt x="387" y="212"/>
                      <a:pt x="387" y="212"/>
                    </a:cubicBezTo>
                    <a:close/>
                    <a:moveTo>
                      <a:pt x="0" y="210"/>
                    </a:moveTo>
                    <a:cubicBezTo>
                      <a:pt x="0" y="209"/>
                      <a:pt x="1" y="208"/>
                      <a:pt x="2" y="208"/>
                    </a:cubicBezTo>
                    <a:cubicBezTo>
                      <a:pt x="2" y="208"/>
                      <a:pt x="2" y="208"/>
                      <a:pt x="2" y="208"/>
                    </a:cubicBezTo>
                    <a:cubicBezTo>
                      <a:pt x="4" y="208"/>
                      <a:pt x="5" y="209"/>
                      <a:pt x="5" y="210"/>
                    </a:cubicBezTo>
                    <a:cubicBezTo>
                      <a:pt x="5" y="210"/>
                      <a:pt x="5" y="210"/>
                      <a:pt x="5" y="210"/>
                    </a:cubicBezTo>
                    <a:cubicBezTo>
                      <a:pt x="5" y="211"/>
                      <a:pt x="4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1" y="212"/>
                      <a:pt x="1" y="211"/>
                      <a:pt x="0" y="210"/>
                    </a:cubicBezTo>
                    <a:close/>
                    <a:moveTo>
                      <a:pt x="388" y="205"/>
                    </a:moveTo>
                    <a:cubicBezTo>
                      <a:pt x="387" y="205"/>
                      <a:pt x="386" y="204"/>
                      <a:pt x="386" y="203"/>
                    </a:cubicBezTo>
                    <a:cubicBezTo>
                      <a:pt x="386" y="203"/>
                      <a:pt x="386" y="203"/>
                      <a:pt x="386" y="203"/>
                    </a:cubicBezTo>
                    <a:cubicBezTo>
                      <a:pt x="386" y="202"/>
                      <a:pt x="387" y="201"/>
                      <a:pt x="388" y="201"/>
                    </a:cubicBezTo>
                    <a:cubicBezTo>
                      <a:pt x="388" y="201"/>
                      <a:pt x="388" y="201"/>
                      <a:pt x="388" y="201"/>
                    </a:cubicBezTo>
                    <a:cubicBezTo>
                      <a:pt x="389" y="201"/>
                      <a:pt x="390" y="202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4"/>
                      <a:pt x="389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lose/>
                    <a:moveTo>
                      <a:pt x="0" y="203"/>
                    </a:moveTo>
                    <a:cubicBezTo>
                      <a:pt x="0" y="202"/>
                      <a:pt x="1" y="201"/>
                      <a:pt x="2" y="201"/>
                    </a:cubicBezTo>
                    <a:cubicBezTo>
                      <a:pt x="2" y="201"/>
                      <a:pt x="2" y="201"/>
                      <a:pt x="2" y="201"/>
                    </a:cubicBezTo>
                    <a:cubicBezTo>
                      <a:pt x="3" y="200"/>
                      <a:pt x="4" y="201"/>
                      <a:pt x="4" y="203"/>
                    </a:cubicBezTo>
                    <a:cubicBezTo>
                      <a:pt x="4" y="203"/>
                      <a:pt x="4" y="203"/>
                      <a:pt x="4" y="203"/>
                    </a:cubicBezTo>
                    <a:cubicBezTo>
                      <a:pt x="4" y="204"/>
                      <a:pt x="3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1" y="205"/>
                      <a:pt x="0" y="204"/>
                      <a:pt x="0" y="203"/>
                    </a:cubicBezTo>
                    <a:close/>
                    <a:moveTo>
                      <a:pt x="388" y="198"/>
                    </a:moveTo>
                    <a:cubicBezTo>
                      <a:pt x="387" y="198"/>
                      <a:pt x="386" y="197"/>
                      <a:pt x="386" y="196"/>
                    </a:cubicBezTo>
                    <a:cubicBezTo>
                      <a:pt x="386" y="196"/>
                      <a:pt x="386" y="196"/>
                      <a:pt x="386" y="196"/>
                    </a:cubicBezTo>
                    <a:cubicBezTo>
                      <a:pt x="386" y="195"/>
                      <a:pt x="387" y="194"/>
                      <a:pt x="388" y="194"/>
                    </a:cubicBezTo>
                    <a:cubicBezTo>
                      <a:pt x="388" y="194"/>
                      <a:pt x="388" y="194"/>
                      <a:pt x="388" y="194"/>
                    </a:cubicBezTo>
                    <a:cubicBezTo>
                      <a:pt x="389" y="194"/>
                      <a:pt x="390" y="195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7"/>
                      <a:pt x="389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lose/>
                    <a:moveTo>
                      <a:pt x="2" y="198"/>
                    </a:moveTo>
                    <a:cubicBezTo>
                      <a:pt x="1" y="198"/>
                      <a:pt x="0" y="197"/>
                      <a:pt x="0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94"/>
                      <a:pt x="1" y="193"/>
                      <a:pt x="2" y="193"/>
                    </a:cubicBezTo>
                    <a:cubicBezTo>
                      <a:pt x="2" y="193"/>
                      <a:pt x="2" y="193"/>
                      <a:pt x="2" y="193"/>
                    </a:cubicBezTo>
                    <a:cubicBezTo>
                      <a:pt x="3" y="193"/>
                      <a:pt x="4" y="194"/>
                      <a:pt x="4" y="195"/>
                    </a:cubicBezTo>
                    <a:cubicBezTo>
                      <a:pt x="4" y="195"/>
                      <a:pt x="4" y="195"/>
                      <a:pt x="4" y="195"/>
                    </a:cubicBezTo>
                    <a:cubicBezTo>
                      <a:pt x="4" y="197"/>
                      <a:pt x="3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lose/>
                    <a:moveTo>
                      <a:pt x="390" y="196"/>
                    </a:move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lose/>
                    <a:moveTo>
                      <a:pt x="386" y="189"/>
                    </a:moveTo>
                    <a:cubicBezTo>
                      <a:pt x="386" y="187"/>
                      <a:pt x="387" y="186"/>
                      <a:pt x="388" y="186"/>
                    </a:cubicBezTo>
                    <a:cubicBezTo>
                      <a:pt x="388" y="186"/>
                      <a:pt x="388" y="186"/>
                      <a:pt x="388" y="186"/>
                    </a:cubicBezTo>
                    <a:cubicBezTo>
                      <a:pt x="389" y="186"/>
                      <a:pt x="390" y="187"/>
                      <a:pt x="390" y="188"/>
                    </a:cubicBezTo>
                    <a:cubicBezTo>
                      <a:pt x="390" y="188"/>
                      <a:pt x="390" y="188"/>
                      <a:pt x="390" y="188"/>
                    </a:cubicBezTo>
                    <a:cubicBezTo>
                      <a:pt x="390" y="190"/>
                      <a:pt x="389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7" y="191"/>
                      <a:pt x="386" y="190"/>
                      <a:pt x="386" y="189"/>
                    </a:cubicBezTo>
                    <a:close/>
                    <a:moveTo>
                      <a:pt x="2" y="190"/>
                    </a:moveTo>
                    <a:cubicBezTo>
                      <a:pt x="1" y="190"/>
                      <a:pt x="0" y="189"/>
                      <a:pt x="0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87"/>
                      <a:pt x="1" y="186"/>
                      <a:pt x="2" y="186"/>
                    </a:cubicBezTo>
                    <a:cubicBezTo>
                      <a:pt x="2" y="186"/>
                      <a:pt x="2" y="186"/>
                      <a:pt x="2" y="186"/>
                    </a:cubicBezTo>
                    <a:cubicBezTo>
                      <a:pt x="3" y="186"/>
                      <a:pt x="4" y="187"/>
                      <a:pt x="4" y="188"/>
                    </a:cubicBezTo>
                    <a:cubicBezTo>
                      <a:pt x="4" y="188"/>
                      <a:pt x="4" y="188"/>
                      <a:pt x="4" y="188"/>
                    </a:cubicBezTo>
                    <a:cubicBezTo>
                      <a:pt x="4" y="189"/>
                      <a:pt x="3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lose/>
                    <a:moveTo>
                      <a:pt x="385" y="181"/>
                    </a:moveTo>
                    <a:cubicBezTo>
                      <a:pt x="385" y="180"/>
                      <a:pt x="386" y="179"/>
                      <a:pt x="387" y="179"/>
                    </a:cubicBezTo>
                    <a:cubicBezTo>
                      <a:pt x="387" y="179"/>
                      <a:pt x="387" y="179"/>
                      <a:pt x="387" y="179"/>
                    </a:cubicBezTo>
                    <a:cubicBezTo>
                      <a:pt x="389" y="179"/>
                      <a:pt x="390" y="180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2"/>
                      <a:pt x="389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6" y="183"/>
                      <a:pt x="386" y="183"/>
                      <a:pt x="385" y="181"/>
                    </a:cubicBezTo>
                    <a:close/>
                    <a:moveTo>
                      <a:pt x="2" y="183"/>
                    </a:moveTo>
                    <a:cubicBezTo>
                      <a:pt x="1" y="183"/>
                      <a:pt x="0" y="182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1" y="180"/>
                      <a:pt x="2" y="179"/>
                      <a:pt x="3" y="179"/>
                    </a:cubicBezTo>
                    <a:cubicBezTo>
                      <a:pt x="3" y="179"/>
                      <a:pt x="3" y="179"/>
                      <a:pt x="3" y="179"/>
                    </a:cubicBezTo>
                    <a:cubicBezTo>
                      <a:pt x="4" y="179"/>
                      <a:pt x="5" y="180"/>
                      <a:pt x="5" y="181"/>
                    </a:cubicBezTo>
                    <a:cubicBezTo>
                      <a:pt x="5" y="181"/>
                      <a:pt x="5" y="181"/>
                      <a:pt x="5" y="181"/>
                    </a:cubicBezTo>
                    <a:cubicBezTo>
                      <a:pt x="5" y="182"/>
                      <a:pt x="4" y="183"/>
                      <a:pt x="3" y="183"/>
                    </a:cubicBezTo>
                    <a:cubicBezTo>
                      <a:pt x="3" y="183"/>
                      <a:pt x="3" y="183"/>
                      <a:pt x="3" y="183"/>
                    </a:cubicBezTo>
                    <a:cubicBezTo>
                      <a:pt x="3" y="183"/>
                      <a:pt x="2" y="183"/>
                      <a:pt x="2" y="183"/>
                    </a:cubicBezTo>
                    <a:close/>
                    <a:moveTo>
                      <a:pt x="385" y="174"/>
                    </a:moveTo>
                    <a:cubicBezTo>
                      <a:pt x="385" y="173"/>
                      <a:pt x="386" y="172"/>
                      <a:pt x="387" y="172"/>
                    </a:cubicBezTo>
                    <a:cubicBezTo>
                      <a:pt x="387" y="172"/>
                      <a:pt x="387" y="172"/>
                      <a:pt x="387" y="172"/>
                    </a:cubicBezTo>
                    <a:cubicBezTo>
                      <a:pt x="388" y="172"/>
                      <a:pt x="389" y="173"/>
                      <a:pt x="389" y="174"/>
                    </a:cubicBezTo>
                    <a:cubicBezTo>
                      <a:pt x="389" y="174"/>
                      <a:pt x="389" y="174"/>
                      <a:pt x="389" y="174"/>
                    </a:cubicBezTo>
                    <a:cubicBezTo>
                      <a:pt x="389" y="175"/>
                      <a:pt x="388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6" y="176"/>
                      <a:pt x="385" y="175"/>
                      <a:pt x="385" y="174"/>
                    </a:cubicBezTo>
                    <a:close/>
                    <a:moveTo>
                      <a:pt x="3" y="176"/>
                    </a:moveTo>
                    <a:cubicBezTo>
                      <a:pt x="2" y="176"/>
                      <a:pt x="1" y="175"/>
                      <a:pt x="1" y="174"/>
                    </a:cubicBezTo>
                    <a:cubicBezTo>
                      <a:pt x="1" y="174"/>
                      <a:pt x="1" y="174"/>
                      <a:pt x="1" y="174"/>
                    </a:cubicBezTo>
                    <a:cubicBezTo>
                      <a:pt x="1" y="172"/>
                      <a:pt x="2" y="172"/>
                      <a:pt x="3" y="172"/>
                    </a:cubicBezTo>
                    <a:cubicBezTo>
                      <a:pt x="3" y="172"/>
                      <a:pt x="3" y="172"/>
                      <a:pt x="3" y="172"/>
                    </a:cubicBezTo>
                    <a:cubicBezTo>
                      <a:pt x="5" y="172"/>
                      <a:pt x="5" y="173"/>
                      <a:pt x="5" y="174"/>
                    </a:cubicBezTo>
                    <a:cubicBezTo>
                      <a:pt x="5" y="174"/>
                      <a:pt x="5" y="174"/>
                      <a:pt x="5" y="174"/>
                    </a:cubicBezTo>
                    <a:cubicBezTo>
                      <a:pt x="5" y="175"/>
                      <a:pt x="4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lose/>
                    <a:moveTo>
                      <a:pt x="384" y="167"/>
                    </a:moveTo>
                    <a:cubicBezTo>
                      <a:pt x="384" y="166"/>
                      <a:pt x="385" y="165"/>
                      <a:pt x="386" y="165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5"/>
                      <a:pt x="388" y="166"/>
                      <a:pt x="388" y="167"/>
                    </a:cubicBezTo>
                    <a:cubicBezTo>
                      <a:pt x="388" y="167"/>
                      <a:pt x="388" y="167"/>
                      <a:pt x="388" y="167"/>
                    </a:cubicBezTo>
                    <a:cubicBezTo>
                      <a:pt x="388" y="168"/>
                      <a:pt x="387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5" y="169"/>
                      <a:pt x="384" y="168"/>
                      <a:pt x="384" y="167"/>
                    </a:cubicBezTo>
                    <a:close/>
                    <a:moveTo>
                      <a:pt x="4" y="169"/>
                    </a:moveTo>
                    <a:cubicBezTo>
                      <a:pt x="3" y="169"/>
                      <a:pt x="2" y="167"/>
                      <a:pt x="2" y="166"/>
                    </a:cubicBezTo>
                    <a:cubicBezTo>
                      <a:pt x="2" y="166"/>
                      <a:pt x="2" y="166"/>
                      <a:pt x="2" y="166"/>
                    </a:cubicBezTo>
                    <a:cubicBezTo>
                      <a:pt x="2" y="165"/>
                      <a:pt x="3" y="164"/>
                      <a:pt x="5" y="165"/>
                    </a:cubicBezTo>
                    <a:cubicBezTo>
                      <a:pt x="5" y="165"/>
                      <a:pt x="5" y="165"/>
                      <a:pt x="5" y="165"/>
                    </a:cubicBezTo>
                    <a:cubicBezTo>
                      <a:pt x="6" y="165"/>
                      <a:pt x="6" y="166"/>
                      <a:pt x="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8"/>
                      <a:pt x="5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lose/>
                    <a:moveTo>
                      <a:pt x="383" y="160"/>
                    </a:moveTo>
                    <a:cubicBezTo>
                      <a:pt x="383" y="160"/>
                      <a:pt x="383" y="160"/>
                      <a:pt x="383" y="160"/>
                    </a:cubicBezTo>
                    <a:cubicBezTo>
                      <a:pt x="383" y="159"/>
                      <a:pt x="383" y="158"/>
                      <a:pt x="384" y="158"/>
                    </a:cubicBezTo>
                    <a:cubicBezTo>
                      <a:pt x="384" y="158"/>
                      <a:pt x="384" y="158"/>
                      <a:pt x="384" y="158"/>
                    </a:cubicBezTo>
                    <a:cubicBezTo>
                      <a:pt x="386" y="158"/>
                      <a:pt x="387" y="158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61"/>
                      <a:pt x="386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4" y="162"/>
                      <a:pt x="383" y="161"/>
                      <a:pt x="383" y="160"/>
                    </a:cubicBezTo>
                    <a:close/>
                    <a:moveTo>
                      <a:pt x="5" y="162"/>
                    </a:moveTo>
                    <a:cubicBezTo>
                      <a:pt x="4" y="161"/>
                      <a:pt x="3" y="160"/>
                      <a:pt x="3" y="159"/>
                    </a:cubicBezTo>
                    <a:cubicBezTo>
                      <a:pt x="3" y="159"/>
                      <a:pt x="3" y="159"/>
                      <a:pt x="3" y="159"/>
                    </a:cubicBezTo>
                    <a:cubicBezTo>
                      <a:pt x="4" y="158"/>
                      <a:pt x="5" y="157"/>
                      <a:pt x="6" y="157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7" y="158"/>
                      <a:pt x="8" y="159"/>
                      <a:pt x="7" y="160"/>
                    </a:cubicBezTo>
                    <a:cubicBezTo>
                      <a:pt x="7" y="160"/>
                      <a:pt x="7" y="160"/>
                      <a:pt x="7" y="160"/>
                    </a:cubicBezTo>
                    <a:cubicBezTo>
                      <a:pt x="7" y="161"/>
                      <a:pt x="6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lose/>
                    <a:moveTo>
                      <a:pt x="381" y="153"/>
                    </a:moveTo>
                    <a:cubicBezTo>
                      <a:pt x="381" y="152"/>
                      <a:pt x="382" y="151"/>
                      <a:pt x="383" y="151"/>
                    </a:cubicBezTo>
                    <a:cubicBezTo>
                      <a:pt x="383" y="151"/>
                      <a:pt x="383" y="151"/>
                      <a:pt x="383" y="151"/>
                    </a:cubicBezTo>
                    <a:cubicBezTo>
                      <a:pt x="384" y="150"/>
                      <a:pt x="385" y="151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6" y="153"/>
                      <a:pt x="385" y="155"/>
                      <a:pt x="384" y="155"/>
                    </a:cubicBezTo>
                    <a:cubicBezTo>
                      <a:pt x="384" y="155"/>
                      <a:pt x="384" y="155"/>
                      <a:pt x="384" y="155"/>
                    </a:cubicBezTo>
                    <a:cubicBezTo>
                      <a:pt x="384" y="155"/>
                      <a:pt x="383" y="155"/>
                      <a:pt x="383" y="155"/>
                    </a:cubicBezTo>
                    <a:cubicBezTo>
                      <a:pt x="383" y="155"/>
                      <a:pt x="383" y="155"/>
                      <a:pt x="383" y="155"/>
                    </a:cubicBezTo>
                    <a:cubicBezTo>
                      <a:pt x="382" y="155"/>
                      <a:pt x="381" y="154"/>
                      <a:pt x="381" y="153"/>
                    </a:cubicBezTo>
                    <a:close/>
                    <a:moveTo>
                      <a:pt x="6" y="155"/>
                    </a:moveTo>
                    <a:cubicBezTo>
                      <a:pt x="5" y="154"/>
                      <a:pt x="5" y="153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1"/>
                      <a:pt x="6" y="150"/>
                      <a:pt x="7" y="150"/>
                    </a:cubicBezTo>
                    <a:cubicBezTo>
                      <a:pt x="7" y="150"/>
                      <a:pt x="7" y="150"/>
                      <a:pt x="7" y="150"/>
                    </a:cubicBezTo>
                    <a:cubicBezTo>
                      <a:pt x="8" y="151"/>
                      <a:pt x="9" y="152"/>
                      <a:pt x="9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9" y="154"/>
                      <a:pt x="8" y="155"/>
                      <a:pt x="7" y="155"/>
                    </a:cubicBezTo>
                    <a:cubicBezTo>
                      <a:pt x="7" y="155"/>
                      <a:pt x="7" y="155"/>
                      <a:pt x="7" y="155"/>
                    </a:cubicBezTo>
                    <a:cubicBezTo>
                      <a:pt x="7" y="155"/>
                      <a:pt x="7" y="155"/>
                      <a:pt x="6" y="155"/>
                    </a:cubicBezTo>
                    <a:close/>
                    <a:moveTo>
                      <a:pt x="380" y="146"/>
                    </a:moveTo>
                    <a:cubicBezTo>
                      <a:pt x="379" y="145"/>
                      <a:pt x="380" y="144"/>
                      <a:pt x="381" y="144"/>
                    </a:cubicBezTo>
                    <a:cubicBezTo>
                      <a:pt x="381" y="144"/>
                      <a:pt x="381" y="144"/>
                      <a:pt x="381" y="144"/>
                    </a:cubicBezTo>
                    <a:cubicBezTo>
                      <a:pt x="382" y="143"/>
                      <a:pt x="383" y="144"/>
                      <a:pt x="384" y="145"/>
                    </a:cubicBezTo>
                    <a:cubicBezTo>
                      <a:pt x="384" y="145"/>
                      <a:pt x="384" y="145"/>
                      <a:pt x="384" y="145"/>
                    </a:cubicBezTo>
                    <a:cubicBezTo>
                      <a:pt x="384" y="146"/>
                      <a:pt x="383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1" y="148"/>
                      <a:pt x="380" y="147"/>
                      <a:pt x="380" y="146"/>
                    </a:cubicBezTo>
                    <a:close/>
                    <a:moveTo>
                      <a:pt x="8" y="147"/>
                    </a:moveTo>
                    <a:cubicBezTo>
                      <a:pt x="7" y="147"/>
                      <a:pt x="6" y="146"/>
                      <a:pt x="7" y="145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7" y="144"/>
                      <a:pt x="8" y="143"/>
                      <a:pt x="9" y="143"/>
                    </a:cubicBezTo>
                    <a:cubicBezTo>
                      <a:pt x="9" y="143"/>
                      <a:pt x="9" y="143"/>
                      <a:pt x="9" y="143"/>
                    </a:cubicBezTo>
                    <a:cubicBezTo>
                      <a:pt x="10" y="144"/>
                      <a:pt x="11" y="145"/>
                      <a:pt x="11" y="146"/>
                    </a:cubicBezTo>
                    <a:cubicBezTo>
                      <a:pt x="11" y="146"/>
                      <a:pt x="11" y="146"/>
                      <a:pt x="11" y="146"/>
                    </a:cubicBezTo>
                    <a:cubicBezTo>
                      <a:pt x="10" y="147"/>
                      <a:pt x="10" y="148"/>
                      <a:pt x="9" y="148"/>
                    </a:cubicBezTo>
                    <a:cubicBezTo>
                      <a:pt x="9" y="148"/>
                      <a:pt x="9" y="148"/>
                      <a:pt x="9" y="148"/>
                    </a:cubicBezTo>
                    <a:cubicBezTo>
                      <a:pt x="8" y="148"/>
                      <a:pt x="8" y="148"/>
                      <a:pt x="8" y="147"/>
                    </a:cubicBezTo>
                    <a:close/>
                    <a:moveTo>
                      <a:pt x="378" y="139"/>
                    </a:moveTo>
                    <a:cubicBezTo>
                      <a:pt x="377" y="138"/>
                      <a:pt x="378" y="137"/>
                      <a:pt x="379" y="137"/>
                    </a:cubicBezTo>
                    <a:cubicBezTo>
                      <a:pt x="379" y="137"/>
                      <a:pt x="379" y="137"/>
                      <a:pt x="379" y="137"/>
                    </a:cubicBezTo>
                    <a:cubicBezTo>
                      <a:pt x="380" y="136"/>
                      <a:pt x="381" y="137"/>
                      <a:pt x="382" y="138"/>
                    </a:cubicBezTo>
                    <a:cubicBezTo>
                      <a:pt x="382" y="138"/>
                      <a:pt x="382" y="138"/>
                      <a:pt x="382" y="138"/>
                    </a:cubicBezTo>
                    <a:cubicBezTo>
                      <a:pt x="382" y="139"/>
                      <a:pt x="381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79" y="141"/>
                      <a:pt x="378" y="140"/>
                      <a:pt x="378" y="139"/>
                    </a:cubicBezTo>
                    <a:close/>
                    <a:moveTo>
                      <a:pt x="10" y="141"/>
                    </a:moveTo>
                    <a:cubicBezTo>
                      <a:pt x="9" y="140"/>
                      <a:pt x="8" y="139"/>
                      <a:pt x="9" y="138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9" y="137"/>
                      <a:pt x="10" y="136"/>
                      <a:pt x="11" y="136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2" y="137"/>
                      <a:pt x="13" y="138"/>
                      <a:pt x="13" y="139"/>
                    </a:cubicBezTo>
                    <a:cubicBezTo>
                      <a:pt x="13" y="139"/>
                      <a:pt x="13" y="139"/>
                      <a:pt x="13" y="139"/>
                    </a:cubicBezTo>
                    <a:cubicBezTo>
                      <a:pt x="12" y="140"/>
                      <a:pt x="12" y="141"/>
                      <a:pt x="11" y="141"/>
                    </a:cubicBezTo>
                    <a:cubicBezTo>
                      <a:pt x="11" y="141"/>
                      <a:pt x="11" y="141"/>
                      <a:pt x="11" y="141"/>
                    </a:cubicBezTo>
                    <a:cubicBezTo>
                      <a:pt x="10" y="141"/>
                      <a:pt x="10" y="141"/>
                      <a:pt x="10" y="141"/>
                    </a:cubicBezTo>
                    <a:close/>
                    <a:moveTo>
                      <a:pt x="375" y="133"/>
                    </a:moveTo>
                    <a:cubicBezTo>
                      <a:pt x="375" y="132"/>
                      <a:pt x="376" y="130"/>
                      <a:pt x="377" y="130"/>
                    </a:cubicBezTo>
                    <a:cubicBezTo>
                      <a:pt x="377" y="130"/>
                      <a:pt x="377" y="130"/>
                      <a:pt x="377" y="130"/>
                    </a:cubicBezTo>
                    <a:cubicBezTo>
                      <a:pt x="378" y="130"/>
                      <a:pt x="379" y="130"/>
                      <a:pt x="379" y="131"/>
                    </a:cubicBezTo>
                    <a:cubicBezTo>
                      <a:pt x="379" y="131"/>
                      <a:pt x="379" y="131"/>
                      <a:pt x="379" y="131"/>
                    </a:cubicBezTo>
                    <a:cubicBezTo>
                      <a:pt x="380" y="132"/>
                      <a:pt x="379" y="134"/>
                      <a:pt x="378" y="134"/>
                    </a:cubicBezTo>
                    <a:cubicBezTo>
                      <a:pt x="378" y="134"/>
                      <a:pt x="378" y="134"/>
                      <a:pt x="378" y="134"/>
                    </a:cubicBezTo>
                    <a:cubicBezTo>
                      <a:pt x="378" y="134"/>
                      <a:pt x="378" y="134"/>
                      <a:pt x="377" y="134"/>
                    </a:cubicBezTo>
                    <a:cubicBezTo>
                      <a:pt x="377" y="134"/>
                      <a:pt x="377" y="134"/>
                      <a:pt x="377" y="134"/>
                    </a:cubicBezTo>
                    <a:cubicBezTo>
                      <a:pt x="376" y="134"/>
                      <a:pt x="376" y="134"/>
                      <a:pt x="375" y="133"/>
                    </a:cubicBezTo>
                    <a:close/>
                    <a:moveTo>
                      <a:pt x="12" y="134"/>
                    </a:moveTo>
                    <a:cubicBezTo>
                      <a:pt x="11" y="133"/>
                      <a:pt x="11" y="132"/>
                      <a:pt x="11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0"/>
                      <a:pt x="12" y="129"/>
                      <a:pt x="14" y="130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5" y="130"/>
                      <a:pt x="15" y="131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3"/>
                      <a:pt x="14" y="134"/>
                      <a:pt x="13" y="134"/>
                    </a:cubicBezTo>
                    <a:cubicBezTo>
                      <a:pt x="13" y="134"/>
                      <a:pt x="13" y="134"/>
                      <a:pt x="13" y="134"/>
                    </a:cubicBezTo>
                    <a:cubicBezTo>
                      <a:pt x="13" y="134"/>
                      <a:pt x="12" y="134"/>
                      <a:pt x="12" y="134"/>
                    </a:cubicBezTo>
                    <a:close/>
                    <a:moveTo>
                      <a:pt x="373" y="126"/>
                    </a:moveTo>
                    <a:cubicBezTo>
                      <a:pt x="372" y="125"/>
                      <a:pt x="373" y="124"/>
                      <a:pt x="374" y="123"/>
                    </a:cubicBezTo>
                    <a:cubicBezTo>
                      <a:pt x="374" y="123"/>
                      <a:pt x="374" y="123"/>
                      <a:pt x="374" y="123"/>
                    </a:cubicBezTo>
                    <a:cubicBezTo>
                      <a:pt x="375" y="123"/>
                      <a:pt x="376" y="123"/>
                      <a:pt x="377" y="124"/>
                    </a:cubicBezTo>
                    <a:cubicBezTo>
                      <a:pt x="377" y="124"/>
                      <a:pt x="377" y="124"/>
                      <a:pt x="377" y="124"/>
                    </a:cubicBezTo>
                    <a:cubicBezTo>
                      <a:pt x="377" y="126"/>
                      <a:pt x="377" y="127"/>
                      <a:pt x="376" y="127"/>
                    </a:cubicBezTo>
                    <a:cubicBezTo>
                      <a:pt x="376" y="127"/>
                      <a:pt x="376" y="127"/>
                      <a:pt x="376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4" y="127"/>
                      <a:pt x="373" y="127"/>
                      <a:pt x="373" y="126"/>
                    </a:cubicBezTo>
                    <a:close/>
                    <a:moveTo>
                      <a:pt x="15" y="127"/>
                    </a:moveTo>
                    <a:cubicBezTo>
                      <a:pt x="14" y="126"/>
                      <a:pt x="13" y="125"/>
                      <a:pt x="13" y="124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14" y="123"/>
                      <a:pt x="15" y="122"/>
                      <a:pt x="16" y="123"/>
                    </a:cubicBezTo>
                    <a:cubicBezTo>
                      <a:pt x="16" y="123"/>
                      <a:pt x="16" y="123"/>
                      <a:pt x="16" y="123"/>
                    </a:cubicBezTo>
                    <a:cubicBezTo>
                      <a:pt x="17" y="123"/>
                      <a:pt x="18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6"/>
                      <a:pt x="16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lose/>
                    <a:moveTo>
                      <a:pt x="370" y="119"/>
                    </a:moveTo>
                    <a:cubicBezTo>
                      <a:pt x="370" y="118"/>
                      <a:pt x="370" y="117"/>
                      <a:pt x="371" y="117"/>
                    </a:cubicBezTo>
                    <a:cubicBezTo>
                      <a:pt x="371" y="117"/>
                      <a:pt x="371" y="117"/>
                      <a:pt x="371" y="117"/>
                    </a:cubicBezTo>
                    <a:cubicBezTo>
                      <a:pt x="372" y="116"/>
                      <a:pt x="374" y="117"/>
                      <a:pt x="374" y="118"/>
                    </a:cubicBezTo>
                    <a:cubicBezTo>
                      <a:pt x="374" y="118"/>
                      <a:pt x="374" y="118"/>
                      <a:pt x="374" y="118"/>
                    </a:cubicBezTo>
                    <a:cubicBezTo>
                      <a:pt x="375" y="119"/>
                      <a:pt x="374" y="120"/>
                      <a:pt x="373" y="121"/>
                    </a:cubicBezTo>
                    <a:cubicBezTo>
                      <a:pt x="373" y="121"/>
                      <a:pt x="373" y="121"/>
                      <a:pt x="373" y="121"/>
                    </a:cubicBezTo>
                    <a:cubicBezTo>
                      <a:pt x="373" y="121"/>
                      <a:pt x="372" y="121"/>
                      <a:pt x="372" y="121"/>
                    </a:cubicBezTo>
                    <a:cubicBezTo>
                      <a:pt x="372" y="121"/>
                      <a:pt x="372" y="121"/>
                      <a:pt x="372" y="121"/>
                    </a:cubicBezTo>
                    <a:cubicBezTo>
                      <a:pt x="371" y="121"/>
                      <a:pt x="371" y="120"/>
                      <a:pt x="370" y="119"/>
                    </a:cubicBezTo>
                    <a:close/>
                    <a:moveTo>
                      <a:pt x="17" y="120"/>
                    </a:moveTo>
                    <a:cubicBezTo>
                      <a:pt x="16" y="120"/>
                      <a:pt x="16" y="118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7" y="116"/>
                      <a:pt x="18" y="116"/>
                      <a:pt x="19" y="116"/>
                    </a:cubicBezTo>
                    <a:cubicBezTo>
                      <a:pt x="19" y="116"/>
                      <a:pt x="19" y="116"/>
                      <a:pt x="19" y="116"/>
                    </a:cubicBezTo>
                    <a:cubicBezTo>
                      <a:pt x="20" y="117"/>
                      <a:pt x="21" y="118"/>
                      <a:pt x="20" y="119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20" y="120"/>
                      <a:pt x="19" y="120"/>
                      <a:pt x="18" y="120"/>
                    </a:cubicBezTo>
                    <a:cubicBezTo>
                      <a:pt x="18" y="120"/>
                      <a:pt x="18" y="120"/>
                      <a:pt x="18" y="120"/>
                    </a:cubicBezTo>
                    <a:cubicBezTo>
                      <a:pt x="18" y="120"/>
                      <a:pt x="18" y="120"/>
                      <a:pt x="17" y="120"/>
                    </a:cubicBezTo>
                    <a:close/>
                    <a:moveTo>
                      <a:pt x="367" y="113"/>
                    </a:moveTo>
                    <a:cubicBezTo>
                      <a:pt x="367" y="112"/>
                      <a:pt x="367" y="111"/>
                      <a:pt x="368" y="110"/>
                    </a:cubicBezTo>
                    <a:cubicBezTo>
                      <a:pt x="368" y="110"/>
                      <a:pt x="368" y="110"/>
                      <a:pt x="368" y="110"/>
                    </a:cubicBezTo>
                    <a:cubicBezTo>
                      <a:pt x="369" y="110"/>
                      <a:pt x="370" y="110"/>
                      <a:pt x="371" y="111"/>
                    </a:cubicBezTo>
                    <a:cubicBezTo>
                      <a:pt x="371" y="111"/>
                      <a:pt x="371" y="111"/>
                      <a:pt x="371" y="111"/>
                    </a:cubicBezTo>
                    <a:cubicBezTo>
                      <a:pt x="372" y="112"/>
                      <a:pt x="371" y="113"/>
                      <a:pt x="370" y="114"/>
                    </a:cubicBezTo>
                    <a:cubicBezTo>
                      <a:pt x="370" y="114"/>
                      <a:pt x="370" y="114"/>
                      <a:pt x="370" y="114"/>
                    </a:cubicBezTo>
                    <a:cubicBezTo>
                      <a:pt x="370" y="114"/>
                      <a:pt x="369" y="114"/>
                      <a:pt x="369" y="114"/>
                    </a:cubicBezTo>
                    <a:cubicBezTo>
                      <a:pt x="369" y="114"/>
                      <a:pt x="369" y="114"/>
                      <a:pt x="369" y="114"/>
                    </a:cubicBezTo>
                    <a:cubicBezTo>
                      <a:pt x="368" y="114"/>
                      <a:pt x="368" y="114"/>
                      <a:pt x="367" y="113"/>
                    </a:cubicBezTo>
                    <a:close/>
                    <a:moveTo>
                      <a:pt x="20" y="114"/>
                    </a:moveTo>
                    <a:cubicBezTo>
                      <a:pt x="19" y="113"/>
                      <a:pt x="19" y="112"/>
                      <a:pt x="19" y="111"/>
                    </a:cubicBezTo>
                    <a:cubicBezTo>
                      <a:pt x="19" y="111"/>
                      <a:pt x="19" y="111"/>
                      <a:pt x="19" y="111"/>
                    </a:cubicBezTo>
                    <a:cubicBezTo>
                      <a:pt x="20" y="110"/>
                      <a:pt x="21" y="109"/>
                      <a:pt x="22" y="110"/>
                    </a:cubicBezTo>
                    <a:cubicBezTo>
                      <a:pt x="22" y="110"/>
                      <a:pt x="22" y="110"/>
                      <a:pt x="22" y="110"/>
                    </a:cubicBezTo>
                    <a:cubicBezTo>
                      <a:pt x="23" y="110"/>
                      <a:pt x="24" y="111"/>
                      <a:pt x="23" y="113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3" y="113"/>
                      <a:pt x="22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0" y="114"/>
                    </a:cubicBezTo>
                    <a:close/>
                    <a:moveTo>
                      <a:pt x="364" y="107"/>
                    </a:moveTo>
                    <a:cubicBezTo>
                      <a:pt x="363" y="106"/>
                      <a:pt x="364" y="104"/>
                      <a:pt x="365" y="104"/>
                    </a:cubicBezTo>
                    <a:cubicBezTo>
                      <a:pt x="365" y="104"/>
                      <a:pt x="365" y="104"/>
                      <a:pt x="365" y="104"/>
                    </a:cubicBezTo>
                    <a:cubicBezTo>
                      <a:pt x="366" y="103"/>
                      <a:pt x="367" y="104"/>
                      <a:pt x="368" y="105"/>
                    </a:cubicBezTo>
                    <a:cubicBezTo>
                      <a:pt x="368" y="105"/>
                      <a:pt x="368" y="105"/>
                      <a:pt x="368" y="105"/>
                    </a:cubicBezTo>
                    <a:cubicBezTo>
                      <a:pt x="368" y="106"/>
                      <a:pt x="368" y="107"/>
                      <a:pt x="367" y="107"/>
                    </a:cubicBezTo>
                    <a:cubicBezTo>
                      <a:pt x="367" y="107"/>
                      <a:pt x="367" y="107"/>
                      <a:pt x="367" y="107"/>
                    </a:cubicBezTo>
                    <a:cubicBezTo>
                      <a:pt x="367" y="108"/>
                      <a:pt x="366" y="108"/>
                      <a:pt x="366" y="108"/>
                    </a:cubicBezTo>
                    <a:cubicBezTo>
                      <a:pt x="366" y="108"/>
                      <a:pt x="366" y="108"/>
                      <a:pt x="366" y="108"/>
                    </a:cubicBezTo>
                    <a:cubicBezTo>
                      <a:pt x="365" y="108"/>
                      <a:pt x="364" y="107"/>
                      <a:pt x="364" y="107"/>
                    </a:cubicBezTo>
                    <a:close/>
                    <a:moveTo>
                      <a:pt x="24" y="107"/>
                    </a:moveTo>
                    <a:cubicBezTo>
                      <a:pt x="22" y="106"/>
                      <a:pt x="22" y="105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3"/>
                      <a:pt x="24" y="103"/>
                      <a:pt x="26" y="103"/>
                    </a:cubicBezTo>
                    <a:cubicBezTo>
                      <a:pt x="26" y="103"/>
                      <a:pt x="26" y="103"/>
                      <a:pt x="26" y="103"/>
                    </a:cubicBezTo>
                    <a:cubicBezTo>
                      <a:pt x="27" y="104"/>
                      <a:pt x="27" y="105"/>
                      <a:pt x="26" y="106"/>
                    </a:cubicBezTo>
                    <a:cubicBezTo>
                      <a:pt x="26" y="106"/>
                      <a:pt x="26" y="106"/>
                      <a:pt x="26" y="106"/>
                    </a:cubicBezTo>
                    <a:cubicBezTo>
                      <a:pt x="26" y="107"/>
                      <a:pt x="25" y="107"/>
                      <a:pt x="25" y="107"/>
                    </a:cubicBezTo>
                    <a:cubicBezTo>
                      <a:pt x="25" y="107"/>
                      <a:pt x="25" y="107"/>
                      <a:pt x="25" y="107"/>
                    </a:cubicBezTo>
                    <a:cubicBezTo>
                      <a:pt x="24" y="107"/>
                      <a:pt x="24" y="107"/>
                      <a:pt x="24" y="107"/>
                    </a:cubicBezTo>
                    <a:close/>
                    <a:moveTo>
                      <a:pt x="361" y="100"/>
                    </a:moveTo>
                    <a:cubicBezTo>
                      <a:pt x="360" y="99"/>
                      <a:pt x="360" y="98"/>
                      <a:pt x="361" y="97"/>
                    </a:cubicBezTo>
                    <a:cubicBezTo>
                      <a:pt x="361" y="97"/>
                      <a:pt x="361" y="97"/>
                      <a:pt x="361" y="97"/>
                    </a:cubicBezTo>
                    <a:cubicBezTo>
                      <a:pt x="362" y="97"/>
                      <a:pt x="364" y="97"/>
                      <a:pt x="364" y="98"/>
                    </a:cubicBezTo>
                    <a:cubicBezTo>
                      <a:pt x="364" y="98"/>
                      <a:pt x="364" y="98"/>
                      <a:pt x="364" y="98"/>
                    </a:cubicBezTo>
                    <a:cubicBezTo>
                      <a:pt x="365" y="99"/>
                      <a:pt x="364" y="101"/>
                      <a:pt x="363" y="101"/>
                    </a:cubicBezTo>
                    <a:cubicBezTo>
                      <a:pt x="363" y="101"/>
                      <a:pt x="363" y="101"/>
                      <a:pt x="363" y="101"/>
                    </a:cubicBezTo>
                    <a:cubicBezTo>
                      <a:pt x="363" y="101"/>
                      <a:pt x="363" y="101"/>
                      <a:pt x="362" y="101"/>
                    </a:cubicBezTo>
                    <a:cubicBezTo>
                      <a:pt x="362" y="101"/>
                      <a:pt x="362" y="101"/>
                      <a:pt x="362" y="101"/>
                    </a:cubicBezTo>
                    <a:cubicBezTo>
                      <a:pt x="362" y="101"/>
                      <a:pt x="361" y="101"/>
                      <a:pt x="361" y="100"/>
                    </a:cubicBezTo>
                    <a:close/>
                    <a:moveTo>
                      <a:pt x="27" y="101"/>
                    </a:moveTo>
                    <a:cubicBezTo>
                      <a:pt x="26" y="100"/>
                      <a:pt x="26" y="99"/>
                      <a:pt x="26" y="98"/>
                    </a:cubicBezTo>
                    <a:cubicBezTo>
                      <a:pt x="26" y="98"/>
                      <a:pt x="26" y="98"/>
                      <a:pt x="26" y="98"/>
                    </a:cubicBezTo>
                    <a:cubicBezTo>
                      <a:pt x="27" y="97"/>
                      <a:pt x="28" y="96"/>
                      <a:pt x="29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30" y="98"/>
                      <a:pt x="30" y="99"/>
                      <a:pt x="30" y="100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9" y="101"/>
                      <a:pt x="29" y="101"/>
                      <a:pt x="28" y="101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28" y="101"/>
                      <a:pt x="27" y="101"/>
                      <a:pt x="27" y="101"/>
                    </a:cubicBezTo>
                    <a:close/>
                    <a:moveTo>
                      <a:pt x="357" y="94"/>
                    </a:moveTo>
                    <a:cubicBezTo>
                      <a:pt x="357" y="94"/>
                      <a:pt x="357" y="94"/>
                      <a:pt x="357" y="94"/>
                    </a:cubicBezTo>
                    <a:cubicBezTo>
                      <a:pt x="356" y="93"/>
                      <a:pt x="357" y="92"/>
                      <a:pt x="358" y="91"/>
                    </a:cubicBezTo>
                    <a:cubicBezTo>
                      <a:pt x="358" y="91"/>
                      <a:pt x="358" y="91"/>
                      <a:pt x="358" y="91"/>
                    </a:cubicBezTo>
                    <a:cubicBezTo>
                      <a:pt x="359" y="91"/>
                      <a:pt x="360" y="91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1" y="93"/>
                      <a:pt x="361" y="94"/>
                      <a:pt x="360" y="95"/>
                    </a:cubicBezTo>
                    <a:cubicBezTo>
                      <a:pt x="360" y="95"/>
                      <a:pt x="360" y="95"/>
                      <a:pt x="360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8" y="95"/>
                      <a:pt x="357" y="95"/>
                      <a:pt x="357" y="94"/>
                    </a:cubicBezTo>
                    <a:close/>
                    <a:moveTo>
                      <a:pt x="31" y="94"/>
                    </a:moveTo>
                    <a:cubicBezTo>
                      <a:pt x="30" y="94"/>
                      <a:pt x="29" y="93"/>
                      <a:pt x="30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91"/>
                      <a:pt x="32" y="90"/>
                      <a:pt x="33" y="91"/>
                    </a:cubicBezTo>
                    <a:cubicBezTo>
                      <a:pt x="33" y="91"/>
                      <a:pt x="33" y="91"/>
                      <a:pt x="33" y="91"/>
                    </a:cubicBezTo>
                    <a:cubicBezTo>
                      <a:pt x="34" y="91"/>
                      <a:pt x="34" y="93"/>
                      <a:pt x="34" y="94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3" y="94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1" y="95"/>
                      <a:pt x="31" y="95"/>
                      <a:pt x="31" y="94"/>
                    </a:cubicBezTo>
                    <a:close/>
                    <a:moveTo>
                      <a:pt x="353" y="88"/>
                    </a:moveTo>
                    <a:cubicBezTo>
                      <a:pt x="353" y="88"/>
                      <a:pt x="353" y="88"/>
                      <a:pt x="353" y="88"/>
                    </a:cubicBezTo>
                    <a:cubicBezTo>
                      <a:pt x="352" y="87"/>
                      <a:pt x="353" y="86"/>
                      <a:pt x="353" y="85"/>
                    </a:cubicBezTo>
                    <a:cubicBezTo>
                      <a:pt x="353" y="85"/>
                      <a:pt x="353" y="85"/>
                      <a:pt x="353" y="85"/>
                    </a:cubicBezTo>
                    <a:cubicBezTo>
                      <a:pt x="354" y="85"/>
                      <a:pt x="356" y="85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7" y="87"/>
                      <a:pt x="357" y="88"/>
                      <a:pt x="356" y="89"/>
                    </a:cubicBezTo>
                    <a:cubicBezTo>
                      <a:pt x="356" y="89"/>
                      <a:pt x="356" y="89"/>
                      <a:pt x="356" y="89"/>
                    </a:cubicBezTo>
                    <a:cubicBezTo>
                      <a:pt x="356" y="89"/>
                      <a:pt x="355" y="89"/>
                      <a:pt x="355" y="89"/>
                    </a:cubicBezTo>
                    <a:cubicBezTo>
                      <a:pt x="355" y="89"/>
                      <a:pt x="355" y="89"/>
                      <a:pt x="355" y="89"/>
                    </a:cubicBezTo>
                    <a:cubicBezTo>
                      <a:pt x="354" y="89"/>
                      <a:pt x="353" y="89"/>
                      <a:pt x="353" y="88"/>
                    </a:cubicBezTo>
                    <a:close/>
                    <a:moveTo>
                      <a:pt x="35" y="88"/>
                    </a:moveTo>
                    <a:cubicBezTo>
                      <a:pt x="34" y="88"/>
                      <a:pt x="33" y="86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5" y="84"/>
                      <a:pt x="36" y="84"/>
                      <a:pt x="37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8" y="86"/>
                      <a:pt x="38" y="87"/>
                      <a:pt x="38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7" y="88"/>
                      <a:pt x="36" y="89"/>
                      <a:pt x="36" y="89"/>
                    </a:cubicBezTo>
                    <a:cubicBezTo>
                      <a:pt x="36" y="89"/>
                      <a:pt x="36" y="89"/>
                      <a:pt x="36" y="89"/>
                    </a:cubicBezTo>
                    <a:cubicBezTo>
                      <a:pt x="35" y="89"/>
                      <a:pt x="35" y="89"/>
                      <a:pt x="35" y="88"/>
                    </a:cubicBezTo>
                    <a:close/>
                    <a:moveTo>
                      <a:pt x="349" y="82"/>
                    </a:moveTo>
                    <a:cubicBezTo>
                      <a:pt x="348" y="82"/>
                      <a:pt x="348" y="80"/>
                      <a:pt x="349" y="79"/>
                    </a:cubicBezTo>
                    <a:cubicBezTo>
                      <a:pt x="349" y="79"/>
                      <a:pt x="349" y="79"/>
                      <a:pt x="349" y="79"/>
                    </a:cubicBezTo>
                    <a:cubicBezTo>
                      <a:pt x="350" y="79"/>
                      <a:pt x="352" y="79"/>
                      <a:pt x="352" y="80"/>
                    </a:cubicBezTo>
                    <a:cubicBezTo>
                      <a:pt x="352" y="80"/>
                      <a:pt x="352" y="80"/>
                      <a:pt x="352" y="80"/>
                    </a:cubicBezTo>
                    <a:cubicBezTo>
                      <a:pt x="353" y="81"/>
                      <a:pt x="353" y="82"/>
                      <a:pt x="352" y="83"/>
                    </a:cubicBezTo>
                    <a:cubicBezTo>
                      <a:pt x="352" y="83"/>
                      <a:pt x="352" y="83"/>
                      <a:pt x="352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0" y="83"/>
                      <a:pt x="349" y="83"/>
                      <a:pt x="349" y="82"/>
                    </a:cubicBezTo>
                    <a:close/>
                    <a:moveTo>
                      <a:pt x="39" y="82"/>
                    </a:moveTo>
                    <a:cubicBezTo>
                      <a:pt x="38" y="82"/>
                      <a:pt x="38" y="80"/>
                      <a:pt x="38" y="79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9" y="79"/>
                      <a:pt x="40" y="78"/>
                      <a:pt x="41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0"/>
                      <a:pt x="42" y="81"/>
                      <a:pt x="42" y="82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1" y="83"/>
                      <a:pt x="41" y="83"/>
                      <a:pt x="40" y="83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40" y="83"/>
                      <a:pt x="39" y="83"/>
                      <a:pt x="39" y="82"/>
                    </a:cubicBezTo>
                    <a:close/>
                    <a:moveTo>
                      <a:pt x="344" y="77"/>
                    </a:moveTo>
                    <a:cubicBezTo>
                      <a:pt x="344" y="76"/>
                      <a:pt x="344" y="75"/>
                      <a:pt x="345" y="74"/>
                    </a:cubicBezTo>
                    <a:cubicBezTo>
                      <a:pt x="345" y="74"/>
                      <a:pt x="345" y="74"/>
                      <a:pt x="345" y="74"/>
                    </a:cubicBezTo>
                    <a:cubicBezTo>
                      <a:pt x="346" y="73"/>
                      <a:pt x="347" y="73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9" y="75"/>
                      <a:pt x="348" y="76"/>
                      <a:pt x="347" y="77"/>
                    </a:cubicBezTo>
                    <a:cubicBezTo>
                      <a:pt x="347" y="77"/>
                      <a:pt x="347" y="77"/>
                      <a:pt x="347" y="77"/>
                    </a:cubicBezTo>
                    <a:cubicBezTo>
                      <a:pt x="347" y="77"/>
                      <a:pt x="347" y="78"/>
                      <a:pt x="346" y="78"/>
                    </a:cubicBezTo>
                    <a:cubicBezTo>
                      <a:pt x="346" y="78"/>
                      <a:pt x="346" y="78"/>
                      <a:pt x="346" y="78"/>
                    </a:cubicBezTo>
                    <a:cubicBezTo>
                      <a:pt x="346" y="78"/>
                      <a:pt x="345" y="77"/>
                      <a:pt x="344" y="77"/>
                    </a:cubicBezTo>
                    <a:close/>
                    <a:moveTo>
                      <a:pt x="43" y="77"/>
                    </a:moveTo>
                    <a:cubicBezTo>
                      <a:pt x="42" y="76"/>
                      <a:pt x="42" y="75"/>
                      <a:pt x="43" y="74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3" y="73"/>
                      <a:pt x="45" y="73"/>
                      <a:pt x="46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7" y="74"/>
                      <a:pt x="47" y="75"/>
                      <a:pt x="46" y="76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6" y="77"/>
                      <a:pt x="45" y="77"/>
                      <a:pt x="44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77"/>
                      <a:pt x="43" y="77"/>
                      <a:pt x="43" y="77"/>
                    </a:cubicBezTo>
                    <a:close/>
                    <a:moveTo>
                      <a:pt x="340" y="71"/>
                    </a:moveTo>
                    <a:cubicBezTo>
                      <a:pt x="339" y="70"/>
                      <a:pt x="339" y="69"/>
                      <a:pt x="340" y="68"/>
                    </a:cubicBezTo>
                    <a:cubicBezTo>
                      <a:pt x="340" y="68"/>
                      <a:pt x="340" y="68"/>
                      <a:pt x="340" y="68"/>
                    </a:cubicBezTo>
                    <a:cubicBezTo>
                      <a:pt x="341" y="68"/>
                      <a:pt x="342" y="68"/>
                      <a:pt x="343" y="69"/>
                    </a:cubicBezTo>
                    <a:cubicBezTo>
                      <a:pt x="343" y="69"/>
                      <a:pt x="343" y="69"/>
                      <a:pt x="343" y="69"/>
                    </a:cubicBezTo>
                    <a:cubicBezTo>
                      <a:pt x="344" y="69"/>
                      <a:pt x="344" y="71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2" y="72"/>
                      <a:pt x="342" y="72"/>
                    </a:cubicBezTo>
                    <a:cubicBezTo>
                      <a:pt x="342" y="72"/>
                      <a:pt x="342" y="72"/>
                      <a:pt x="342" y="72"/>
                    </a:cubicBezTo>
                    <a:cubicBezTo>
                      <a:pt x="341" y="72"/>
                      <a:pt x="340" y="72"/>
                      <a:pt x="340" y="71"/>
                    </a:cubicBezTo>
                    <a:close/>
                    <a:moveTo>
                      <a:pt x="48" y="71"/>
                    </a:moveTo>
                    <a:cubicBezTo>
                      <a:pt x="47" y="70"/>
                      <a:pt x="47" y="69"/>
                      <a:pt x="47" y="68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48" y="67"/>
                      <a:pt x="49" y="67"/>
                      <a:pt x="50" y="68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1" y="69"/>
                      <a:pt x="51" y="70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0" y="71"/>
                      <a:pt x="50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8" y="72"/>
                      <a:pt x="48" y="71"/>
                      <a:pt x="48" y="71"/>
                    </a:cubicBezTo>
                    <a:close/>
                    <a:moveTo>
                      <a:pt x="335" y="66"/>
                    </a:moveTo>
                    <a:cubicBezTo>
                      <a:pt x="334" y="65"/>
                      <a:pt x="334" y="64"/>
                      <a:pt x="335" y="63"/>
                    </a:cubicBezTo>
                    <a:cubicBezTo>
                      <a:pt x="335" y="63"/>
                      <a:pt x="335" y="63"/>
                      <a:pt x="335" y="63"/>
                    </a:cubicBezTo>
                    <a:cubicBezTo>
                      <a:pt x="336" y="62"/>
                      <a:pt x="338" y="62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9" y="64"/>
                      <a:pt x="339" y="65"/>
                      <a:pt x="338" y="66"/>
                    </a:cubicBezTo>
                    <a:cubicBezTo>
                      <a:pt x="338" y="66"/>
                      <a:pt x="338" y="66"/>
                      <a:pt x="338" y="66"/>
                    </a:cubicBezTo>
                    <a:cubicBezTo>
                      <a:pt x="338" y="66"/>
                      <a:pt x="337" y="67"/>
                      <a:pt x="337" y="67"/>
                    </a:cubicBezTo>
                    <a:cubicBezTo>
                      <a:pt x="337" y="67"/>
                      <a:pt x="337" y="67"/>
                      <a:pt x="337" y="67"/>
                    </a:cubicBezTo>
                    <a:cubicBezTo>
                      <a:pt x="336" y="67"/>
                      <a:pt x="336" y="66"/>
                      <a:pt x="335" y="66"/>
                    </a:cubicBezTo>
                    <a:close/>
                    <a:moveTo>
                      <a:pt x="52" y="66"/>
                    </a:moveTo>
                    <a:cubicBezTo>
                      <a:pt x="51" y="65"/>
                      <a:pt x="51" y="64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3" y="62"/>
                      <a:pt x="54" y="62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6" y="63"/>
                      <a:pt x="56" y="65"/>
                      <a:pt x="55" y="66"/>
                    </a:cubicBezTo>
                    <a:cubicBezTo>
                      <a:pt x="55" y="66"/>
                      <a:pt x="55" y="66"/>
                      <a:pt x="55" y="66"/>
                    </a:cubicBezTo>
                    <a:cubicBezTo>
                      <a:pt x="55" y="66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3" y="66"/>
                      <a:pt x="53" y="66"/>
                      <a:pt x="52" y="66"/>
                    </a:cubicBezTo>
                    <a:close/>
                    <a:moveTo>
                      <a:pt x="330" y="61"/>
                    </a:moveTo>
                    <a:cubicBezTo>
                      <a:pt x="329" y="60"/>
                      <a:pt x="329" y="59"/>
                      <a:pt x="330" y="58"/>
                    </a:cubicBezTo>
                    <a:cubicBezTo>
                      <a:pt x="330" y="58"/>
                      <a:pt x="330" y="58"/>
                      <a:pt x="330" y="58"/>
                    </a:cubicBezTo>
                    <a:cubicBezTo>
                      <a:pt x="331" y="57"/>
                      <a:pt x="332" y="57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4" y="59"/>
                      <a:pt x="334" y="60"/>
                      <a:pt x="333" y="61"/>
                    </a:cubicBezTo>
                    <a:cubicBezTo>
                      <a:pt x="333" y="61"/>
                      <a:pt x="333" y="61"/>
                      <a:pt x="333" y="61"/>
                    </a:cubicBezTo>
                    <a:cubicBezTo>
                      <a:pt x="333" y="61"/>
                      <a:pt x="332" y="61"/>
                      <a:pt x="332" y="61"/>
                    </a:cubicBezTo>
                    <a:cubicBezTo>
                      <a:pt x="332" y="61"/>
                      <a:pt x="332" y="61"/>
                      <a:pt x="332" y="61"/>
                    </a:cubicBezTo>
                    <a:cubicBezTo>
                      <a:pt x="331" y="61"/>
                      <a:pt x="331" y="61"/>
                      <a:pt x="330" y="61"/>
                    </a:cubicBezTo>
                    <a:close/>
                    <a:moveTo>
                      <a:pt x="57" y="60"/>
                    </a:moveTo>
                    <a:cubicBezTo>
                      <a:pt x="56" y="60"/>
                      <a:pt x="56" y="58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8" y="57"/>
                      <a:pt x="59" y="57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1" y="58"/>
                      <a:pt x="61" y="60"/>
                      <a:pt x="60" y="6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0" y="61"/>
                      <a:pt x="59" y="61"/>
                      <a:pt x="59" y="61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8" y="61"/>
                      <a:pt x="58" y="61"/>
                      <a:pt x="57" y="60"/>
                    </a:cubicBezTo>
                    <a:close/>
                    <a:moveTo>
                      <a:pt x="325" y="56"/>
                    </a:moveTo>
                    <a:cubicBezTo>
                      <a:pt x="325" y="56"/>
                      <a:pt x="325" y="56"/>
                      <a:pt x="325" y="56"/>
                    </a:cubicBezTo>
                    <a:cubicBezTo>
                      <a:pt x="324" y="55"/>
                      <a:pt x="324" y="54"/>
                      <a:pt x="325" y="53"/>
                    </a:cubicBezTo>
                    <a:cubicBezTo>
                      <a:pt x="325" y="53"/>
                      <a:pt x="325" y="53"/>
                      <a:pt x="325" y="53"/>
                    </a:cubicBezTo>
                    <a:cubicBezTo>
                      <a:pt x="326" y="52"/>
                      <a:pt x="327" y="52"/>
                      <a:pt x="328" y="53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9" y="54"/>
                      <a:pt x="329" y="55"/>
                      <a:pt x="328" y="56"/>
                    </a:cubicBezTo>
                    <a:cubicBezTo>
                      <a:pt x="328" y="56"/>
                      <a:pt x="328" y="56"/>
                      <a:pt x="328" y="56"/>
                    </a:cubicBezTo>
                    <a:cubicBezTo>
                      <a:pt x="328" y="56"/>
                      <a:pt x="327" y="56"/>
                      <a:pt x="327" y="56"/>
                    </a:cubicBezTo>
                    <a:cubicBezTo>
                      <a:pt x="327" y="56"/>
                      <a:pt x="327" y="56"/>
                      <a:pt x="327" y="56"/>
                    </a:cubicBezTo>
                    <a:cubicBezTo>
                      <a:pt x="326" y="56"/>
                      <a:pt x="326" y="56"/>
                      <a:pt x="325" y="56"/>
                    </a:cubicBezTo>
                    <a:close/>
                    <a:moveTo>
                      <a:pt x="62" y="55"/>
                    </a:moveTo>
                    <a:cubicBezTo>
                      <a:pt x="62" y="54"/>
                      <a:pt x="62" y="53"/>
                      <a:pt x="63" y="52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3" y="52"/>
                      <a:pt x="65" y="52"/>
                      <a:pt x="66" y="52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6" y="53"/>
                      <a:pt x="66" y="55"/>
                      <a:pt x="65" y="55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56"/>
                      <a:pt x="65" y="56"/>
                      <a:pt x="64" y="56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3" y="56"/>
                      <a:pt x="63" y="56"/>
                      <a:pt x="62" y="55"/>
                    </a:cubicBezTo>
                    <a:close/>
                    <a:moveTo>
                      <a:pt x="320" y="51"/>
                    </a:moveTo>
                    <a:cubicBezTo>
                      <a:pt x="319" y="50"/>
                      <a:pt x="319" y="49"/>
                      <a:pt x="320" y="48"/>
                    </a:cubicBezTo>
                    <a:cubicBezTo>
                      <a:pt x="320" y="48"/>
                      <a:pt x="320" y="48"/>
                      <a:pt x="320" y="48"/>
                    </a:cubicBezTo>
                    <a:cubicBezTo>
                      <a:pt x="320" y="47"/>
                      <a:pt x="322" y="47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9"/>
                      <a:pt x="324" y="50"/>
                      <a:pt x="323" y="51"/>
                    </a:cubicBezTo>
                    <a:cubicBezTo>
                      <a:pt x="323" y="51"/>
                      <a:pt x="323" y="51"/>
                      <a:pt x="323" y="51"/>
                    </a:cubicBezTo>
                    <a:cubicBezTo>
                      <a:pt x="322" y="51"/>
                      <a:pt x="322" y="52"/>
                      <a:pt x="321" y="52"/>
                    </a:cubicBezTo>
                    <a:cubicBezTo>
                      <a:pt x="321" y="52"/>
                      <a:pt x="321" y="52"/>
                      <a:pt x="321" y="52"/>
                    </a:cubicBezTo>
                    <a:cubicBezTo>
                      <a:pt x="321" y="52"/>
                      <a:pt x="320" y="51"/>
                      <a:pt x="320" y="51"/>
                    </a:cubicBezTo>
                    <a:close/>
                    <a:moveTo>
                      <a:pt x="68" y="50"/>
                    </a:moveTo>
                    <a:cubicBezTo>
                      <a:pt x="67" y="50"/>
                      <a:pt x="67" y="48"/>
                      <a:pt x="68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70" y="47"/>
                      <a:pt x="71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2" y="49"/>
                      <a:pt x="72" y="50"/>
                      <a:pt x="71" y="51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0" y="51"/>
                      <a:pt x="70" y="51"/>
                      <a:pt x="69" y="51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69" y="51"/>
                      <a:pt x="68" y="51"/>
                      <a:pt x="68" y="50"/>
                    </a:cubicBezTo>
                    <a:close/>
                    <a:moveTo>
                      <a:pt x="314" y="46"/>
                    </a:moveTo>
                    <a:cubicBezTo>
                      <a:pt x="313" y="46"/>
                      <a:pt x="313" y="44"/>
                      <a:pt x="314" y="44"/>
                    </a:cubicBezTo>
                    <a:cubicBezTo>
                      <a:pt x="314" y="44"/>
                      <a:pt x="314" y="44"/>
                      <a:pt x="314" y="44"/>
                    </a:cubicBezTo>
                    <a:cubicBezTo>
                      <a:pt x="315" y="43"/>
                      <a:pt x="316" y="42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8" y="44"/>
                      <a:pt x="318" y="45"/>
                      <a:pt x="317" y="46"/>
                    </a:cubicBezTo>
                    <a:cubicBezTo>
                      <a:pt x="317" y="46"/>
                      <a:pt x="317" y="46"/>
                      <a:pt x="317" y="46"/>
                    </a:cubicBezTo>
                    <a:cubicBezTo>
                      <a:pt x="317" y="47"/>
                      <a:pt x="316" y="47"/>
                      <a:pt x="316" y="47"/>
                    </a:cubicBezTo>
                    <a:cubicBezTo>
                      <a:pt x="316" y="47"/>
                      <a:pt x="316" y="47"/>
                      <a:pt x="316" y="47"/>
                    </a:cubicBezTo>
                    <a:cubicBezTo>
                      <a:pt x="315" y="47"/>
                      <a:pt x="315" y="47"/>
                      <a:pt x="314" y="46"/>
                    </a:cubicBezTo>
                    <a:close/>
                    <a:moveTo>
                      <a:pt x="73" y="46"/>
                    </a:moveTo>
                    <a:cubicBezTo>
                      <a:pt x="73" y="45"/>
                      <a:pt x="73" y="44"/>
                      <a:pt x="74" y="4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5" y="42"/>
                      <a:pt x="76" y="42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4"/>
                      <a:pt x="77" y="45"/>
                      <a:pt x="76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6" y="46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4" y="47"/>
                      <a:pt x="74" y="46"/>
                      <a:pt x="73" y="46"/>
                    </a:cubicBezTo>
                    <a:close/>
                    <a:moveTo>
                      <a:pt x="309" y="42"/>
                    </a:moveTo>
                    <a:cubicBezTo>
                      <a:pt x="309" y="42"/>
                      <a:pt x="309" y="42"/>
                      <a:pt x="309" y="42"/>
                    </a:cubicBezTo>
                    <a:cubicBezTo>
                      <a:pt x="308" y="41"/>
                      <a:pt x="307" y="40"/>
                      <a:pt x="308" y="39"/>
                    </a:cubicBezTo>
                    <a:cubicBezTo>
                      <a:pt x="308" y="39"/>
                      <a:pt x="308" y="39"/>
                      <a:pt x="308" y="39"/>
                    </a:cubicBezTo>
                    <a:cubicBezTo>
                      <a:pt x="309" y="38"/>
                      <a:pt x="310" y="38"/>
                      <a:pt x="311" y="39"/>
                    </a:cubicBezTo>
                    <a:cubicBezTo>
                      <a:pt x="311" y="39"/>
                      <a:pt x="311" y="39"/>
                      <a:pt x="311" y="39"/>
                    </a:cubicBezTo>
                    <a:cubicBezTo>
                      <a:pt x="312" y="39"/>
                      <a:pt x="312" y="41"/>
                      <a:pt x="312" y="42"/>
                    </a:cubicBezTo>
                    <a:cubicBezTo>
                      <a:pt x="312" y="42"/>
                      <a:pt x="312" y="42"/>
                      <a:pt x="312" y="42"/>
                    </a:cubicBezTo>
                    <a:cubicBezTo>
                      <a:pt x="311" y="42"/>
                      <a:pt x="311" y="43"/>
                      <a:pt x="310" y="43"/>
                    </a:cubicBezTo>
                    <a:cubicBezTo>
                      <a:pt x="310" y="43"/>
                      <a:pt x="310" y="43"/>
                      <a:pt x="310" y="43"/>
                    </a:cubicBezTo>
                    <a:cubicBezTo>
                      <a:pt x="309" y="43"/>
                      <a:pt x="309" y="42"/>
                      <a:pt x="309" y="42"/>
                    </a:cubicBezTo>
                    <a:close/>
                    <a:moveTo>
                      <a:pt x="79" y="41"/>
                    </a:moveTo>
                    <a:cubicBezTo>
                      <a:pt x="78" y="40"/>
                      <a:pt x="78" y="39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80" y="38"/>
                      <a:pt x="82" y="38"/>
                      <a:pt x="82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3" y="40"/>
                      <a:pt x="83" y="41"/>
                      <a:pt x="82" y="42"/>
                    </a:cubicBezTo>
                    <a:cubicBezTo>
                      <a:pt x="82" y="42"/>
                      <a:pt x="82" y="42"/>
                      <a:pt x="82" y="42"/>
                    </a:cubicBezTo>
                    <a:cubicBezTo>
                      <a:pt x="82" y="42"/>
                      <a:pt x="81" y="42"/>
                      <a:pt x="81" y="42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80" y="42"/>
                      <a:pt x="79" y="42"/>
                      <a:pt x="79" y="41"/>
                    </a:cubicBezTo>
                    <a:close/>
                    <a:moveTo>
                      <a:pt x="303" y="38"/>
                    </a:moveTo>
                    <a:cubicBezTo>
                      <a:pt x="302" y="37"/>
                      <a:pt x="302" y="36"/>
                      <a:pt x="302" y="35"/>
                    </a:cubicBezTo>
                    <a:cubicBezTo>
                      <a:pt x="302" y="35"/>
                      <a:pt x="302" y="35"/>
                      <a:pt x="302" y="35"/>
                    </a:cubicBezTo>
                    <a:cubicBezTo>
                      <a:pt x="303" y="34"/>
                      <a:pt x="304" y="34"/>
                      <a:pt x="305" y="34"/>
                    </a:cubicBezTo>
                    <a:cubicBezTo>
                      <a:pt x="305" y="34"/>
                      <a:pt x="305" y="34"/>
                      <a:pt x="305" y="34"/>
                    </a:cubicBezTo>
                    <a:cubicBezTo>
                      <a:pt x="306" y="35"/>
                      <a:pt x="306" y="36"/>
                      <a:pt x="306" y="37"/>
                    </a:cubicBezTo>
                    <a:cubicBezTo>
                      <a:pt x="306" y="37"/>
                      <a:pt x="306" y="37"/>
                      <a:pt x="306" y="37"/>
                    </a:cubicBezTo>
                    <a:cubicBezTo>
                      <a:pt x="305" y="38"/>
                      <a:pt x="305" y="38"/>
                      <a:pt x="304" y="38"/>
                    </a:cubicBezTo>
                    <a:cubicBezTo>
                      <a:pt x="304" y="38"/>
                      <a:pt x="304" y="38"/>
                      <a:pt x="304" y="38"/>
                    </a:cubicBezTo>
                    <a:cubicBezTo>
                      <a:pt x="304" y="38"/>
                      <a:pt x="303" y="38"/>
                      <a:pt x="303" y="38"/>
                    </a:cubicBezTo>
                    <a:close/>
                    <a:moveTo>
                      <a:pt x="85" y="37"/>
                    </a:moveTo>
                    <a:cubicBezTo>
                      <a:pt x="84" y="36"/>
                      <a:pt x="84" y="35"/>
                      <a:pt x="85" y="3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6" y="34"/>
                      <a:pt x="88" y="34"/>
                      <a:pt x="88" y="35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89" y="36"/>
                      <a:pt x="89" y="37"/>
                      <a:pt x="88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6" y="38"/>
                      <a:pt x="85" y="38"/>
                      <a:pt x="85" y="37"/>
                    </a:cubicBezTo>
                    <a:close/>
                    <a:moveTo>
                      <a:pt x="297" y="34"/>
                    </a:moveTo>
                    <a:cubicBezTo>
                      <a:pt x="296" y="33"/>
                      <a:pt x="296" y="32"/>
                      <a:pt x="296" y="31"/>
                    </a:cubicBezTo>
                    <a:cubicBezTo>
                      <a:pt x="296" y="31"/>
                      <a:pt x="296" y="31"/>
                      <a:pt x="296" y="31"/>
                    </a:cubicBezTo>
                    <a:cubicBezTo>
                      <a:pt x="297" y="30"/>
                      <a:pt x="298" y="30"/>
                      <a:pt x="299" y="30"/>
                    </a:cubicBezTo>
                    <a:cubicBezTo>
                      <a:pt x="299" y="30"/>
                      <a:pt x="299" y="30"/>
                      <a:pt x="299" y="30"/>
                    </a:cubicBezTo>
                    <a:cubicBezTo>
                      <a:pt x="300" y="31"/>
                      <a:pt x="300" y="32"/>
                      <a:pt x="300" y="33"/>
                    </a:cubicBezTo>
                    <a:cubicBezTo>
                      <a:pt x="300" y="33"/>
                      <a:pt x="300" y="33"/>
                      <a:pt x="300" y="33"/>
                    </a:cubicBezTo>
                    <a:cubicBezTo>
                      <a:pt x="299" y="34"/>
                      <a:pt x="299" y="34"/>
                      <a:pt x="298" y="34"/>
                    </a:cubicBezTo>
                    <a:cubicBezTo>
                      <a:pt x="298" y="34"/>
                      <a:pt x="298" y="34"/>
                      <a:pt x="298" y="34"/>
                    </a:cubicBezTo>
                    <a:cubicBezTo>
                      <a:pt x="298" y="34"/>
                      <a:pt x="297" y="34"/>
                      <a:pt x="297" y="34"/>
                    </a:cubicBezTo>
                    <a:close/>
                    <a:moveTo>
                      <a:pt x="91" y="33"/>
                    </a:moveTo>
                    <a:cubicBezTo>
                      <a:pt x="90" y="32"/>
                      <a:pt x="90" y="31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0"/>
                      <a:pt x="94" y="30"/>
                      <a:pt x="94" y="31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5" y="32"/>
                      <a:pt x="95" y="33"/>
                      <a:pt x="94" y="34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2" y="34"/>
                      <a:pt x="91" y="34"/>
                      <a:pt x="91" y="33"/>
                    </a:cubicBezTo>
                    <a:close/>
                    <a:moveTo>
                      <a:pt x="291" y="30"/>
                    </a:moveTo>
                    <a:cubicBezTo>
                      <a:pt x="291" y="30"/>
                      <a:pt x="291" y="30"/>
                      <a:pt x="291" y="30"/>
                    </a:cubicBezTo>
                    <a:cubicBezTo>
                      <a:pt x="290" y="30"/>
                      <a:pt x="289" y="28"/>
                      <a:pt x="290" y="27"/>
                    </a:cubicBezTo>
                    <a:cubicBezTo>
                      <a:pt x="290" y="27"/>
                      <a:pt x="290" y="27"/>
                      <a:pt x="290" y="27"/>
                    </a:cubicBezTo>
                    <a:cubicBezTo>
                      <a:pt x="291" y="26"/>
                      <a:pt x="292" y="26"/>
                      <a:pt x="293" y="27"/>
                    </a:cubicBezTo>
                    <a:cubicBezTo>
                      <a:pt x="293" y="27"/>
                      <a:pt x="293" y="27"/>
                      <a:pt x="293" y="27"/>
                    </a:cubicBezTo>
                    <a:cubicBezTo>
                      <a:pt x="294" y="27"/>
                      <a:pt x="294" y="29"/>
                      <a:pt x="294" y="30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3" y="30"/>
                      <a:pt x="293" y="31"/>
                      <a:pt x="292" y="31"/>
                    </a:cubicBezTo>
                    <a:cubicBezTo>
                      <a:pt x="292" y="31"/>
                      <a:pt x="292" y="31"/>
                      <a:pt x="292" y="31"/>
                    </a:cubicBezTo>
                    <a:cubicBezTo>
                      <a:pt x="291" y="31"/>
                      <a:pt x="291" y="31"/>
                      <a:pt x="291" y="30"/>
                    </a:cubicBezTo>
                    <a:close/>
                    <a:moveTo>
                      <a:pt x="97" y="29"/>
                    </a:moveTo>
                    <a:cubicBezTo>
                      <a:pt x="96" y="28"/>
                      <a:pt x="97" y="27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9" y="26"/>
                      <a:pt x="100" y="26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8"/>
                      <a:pt x="101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0" y="30"/>
                      <a:pt x="99" y="30"/>
                      <a:pt x="9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8" y="30"/>
                      <a:pt x="97" y="30"/>
                      <a:pt x="97" y="29"/>
                    </a:cubicBezTo>
                    <a:close/>
                    <a:moveTo>
                      <a:pt x="284" y="27"/>
                    </a:moveTo>
                    <a:cubicBezTo>
                      <a:pt x="283" y="26"/>
                      <a:pt x="283" y="25"/>
                      <a:pt x="284" y="24"/>
                    </a:cubicBezTo>
                    <a:cubicBezTo>
                      <a:pt x="284" y="24"/>
                      <a:pt x="284" y="24"/>
                      <a:pt x="284" y="24"/>
                    </a:cubicBezTo>
                    <a:cubicBezTo>
                      <a:pt x="284" y="23"/>
                      <a:pt x="285" y="23"/>
                      <a:pt x="286" y="23"/>
                    </a:cubicBezTo>
                    <a:cubicBezTo>
                      <a:pt x="286" y="23"/>
                      <a:pt x="286" y="23"/>
                      <a:pt x="286" y="23"/>
                    </a:cubicBezTo>
                    <a:cubicBezTo>
                      <a:pt x="288" y="24"/>
                      <a:pt x="288" y="25"/>
                      <a:pt x="287" y="26"/>
                    </a:cubicBezTo>
                    <a:cubicBezTo>
                      <a:pt x="287" y="26"/>
                      <a:pt x="287" y="26"/>
                      <a:pt x="287" y="26"/>
                    </a:cubicBezTo>
                    <a:cubicBezTo>
                      <a:pt x="287" y="27"/>
                      <a:pt x="286" y="27"/>
                      <a:pt x="285" y="27"/>
                    </a:cubicBezTo>
                    <a:cubicBezTo>
                      <a:pt x="285" y="27"/>
                      <a:pt x="285" y="27"/>
                      <a:pt x="285" y="27"/>
                    </a:cubicBezTo>
                    <a:cubicBezTo>
                      <a:pt x="285" y="27"/>
                      <a:pt x="285" y="27"/>
                      <a:pt x="284" y="27"/>
                    </a:cubicBezTo>
                    <a:close/>
                    <a:moveTo>
                      <a:pt x="103" y="26"/>
                    </a:moveTo>
                    <a:cubicBezTo>
                      <a:pt x="103" y="25"/>
                      <a:pt x="103" y="23"/>
                      <a:pt x="104" y="23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5" y="22"/>
                      <a:pt x="106" y="23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8" y="25"/>
                      <a:pt x="107" y="26"/>
                      <a:pt x="106" y="27"/>
                    </a:cubicBezTo>
                    <a:cubicBezTo>
                      <a:pt x="106" y="27"/>
                      <a:pt x="106" y="27"/>
                      <a:pt x="106" y="27"/>
                    </a:cubicBezTo>
                    <a:cubicBezTo>
                      <a:pt x="106" y="27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4" y="27"/>
                      <a:pt x="104" y="26"/>
                      <a:pt x="103" y="26"/>
                    </a:cubicBezTo>
                    <a:close/>
                    <a:moveTo>
                      <a:pt x="278" y="24"/>
                    </a:moveTo>
                    <a:cubicBezTo>
                      <a:pt x="277" y="23"/>
                      <a:pt x="277" y="22"/>
                      <a:pt x="277" y="21"/>
                    </a:cubicBezTo>
                    <a:cubicBezTo>
                      <a:pt x="277" y="21"/>
                      <a:pt x="277" y="21"/>
                      <a:pt x="277" y="21"/>
                    </a:cubicBezTo>
                    <a:cubicBezTo>
                      <a:pt x="278" y="20"/>
                      <a:pt x="279" y="19"/>
                      <a:pt x="280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281" y="20"/>
                      <a:pt x="281" y="22"/>
                      <a:pt x="281" y="23"/>
                    </a:cubicBezTo>
                    <a:cubicBezTo>
                      <a:pt x="281" y="23"/>
                      <a:pt x="281" y="23"/>
                      <a:pt x="281" y="23"/>
                    </a:cubicBezTo>
                    <a:cubicBezTo>
                      <a:pt x="281" y="23"/>
                      <a:pt x="280" y="24"/>
                      <a:pt x="279" y="24"/>
                    </a:cubicBezTo>
                    <a:cubicBezTo>
                      <a:pt x="279" y="24"/>
                      <a:pt x="279" y="24"/>
                      <a:pt x="279" y="24"/>
                    </a:cubicBezTo>
                    <a:cubicBezTo>
                      <a:pt x="279" y="24"/>
                      <a:pt x="278" y="24"/>
                      <a:pt x="278" y="24"/>
                    </a:cubicBezTo>
                    <a:close/>
                    <a:moveTo>
                      <a:pt x="110" y="22"/>
                    </a:moveTo>
                    <a:cubicBezTo>
                      <a:pt x="109" y="21"/>
                      <a:pt x="110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2" y="19"/>
                      <a:pt x="113" y="20"/>
                      <a:pt x="113" y="21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4" y="22"/>
                      <a:pt x="113" y="23"/>
                      <a:pt x="112" y="23"/>
                    </a:cubicBezTo>
                    <a:cubicBezTo>
                      <a:pt x="112" y="23"/>
                      <a:pt x="112" y="23"/>
                      <a:pt x="112" y="23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1" y="24"/>
                      <a:pt x="110" y="23"/>
                      <a:pt x="110" y="22"/>
                    </a:cubicBezTo>
                    <a:close/>
                    <a:moveTo>
                      <a:pt x="272" y="21"/>
                    </a:moveTo>
                    <a:cubicBezTo>
                      <a:pt x="271" y="20"/>
                      <a:pt x="270" y="19"/>
                      <a:pt x="271" y="18"/>
                    </a:cubicBezTo>
                    <a:cubicBezTo>
                      <a:pt x="271" y="18"/>
                      <a:pt x="271" y="18"/>
                      <a:pt x="271" y="18"/>
                    </a:cubicBezTo>
                    <a:cubicBezTo>
                      <a:pt x="271" y="17"/>
                      <a:pt x="272" y="16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4" y="17"/>
                      <a:pt x="275" y="18"/>
                      <a:pt x="274" y="20"/>
                    </a:cubicBezTo>
                    <a:cubicBezTo>
                      <a:pt x="274" y="20"/>
                      <a:pt x="274" y="20"/>
                      <a:pt x="274" y="20"/>
                    </a:cubicBezTo>
                    <a:cubicBezTo>
                      <a:pt x="274" y="20"/>
                      <a:pt x="273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lose/>
                    <a:moveTo>
                      <a:pt x="116" y="19"/>
                    </a:moveTo>
                    <a:cubicBezTo>
                      <a:pt x="116" y="18"/>
                      <a:pt x="116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8" y="16"/>
                      <a:pt x="120" y="17"/>
                      <a:pt x="120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19"/>
                      <a:pt x="120" y="20"/>
                      <a:pt x="119" y="20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19" y="21"/>
                      <a:pt x="118" y="21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21"/>
                      <a:pt x="116" y="20"/>
                      <a:pt x="116" y="19"/>
                    </a:cubicBezTo>
                    <a:close/>
                    <a:moveTo>
                      <a:pt x="265" y="18"/>
                    </a:moveTo>
                    <a:cubicBezTo>
                      <a:pt x="264" y="17"/>
                      <a:pt x="263" y="16"/>
                      <a:pt x="264" y="15"/>
                    </a:cubicBezTo>
                    <a:cubicBezTo>
                      <a:pt x="264" y="15"/>
                      <a:pt x="264" y="15"/>
                      <a:pt x="264" y="15"/>
                    </a:cubicBezTo>
                    <a:cubicBezTo>
                      <a:pt x="264" y="14"/>
                      <a:pt x="265" y="13"/>
                      <a:pt x="267" y="14"/>
                    </a:cubicBezTo>
                    <a:cubicBezTo>
                      <a:pt x="267" y="14"/>
                      <a:pt x="267" y="14"/>
                      <a:pt x="267" y="14"/>
                    </a:cubicBezTo>
                    <a:cubicBezTo>
                      <a:pt x="268" y="14"/>
                      <a:pt x="268" y="16"/>
                      <a:pt x="268" y="17"/>
                    </a:cubicBezTo>
                    <a:cubicBezTo>
                      <a:pt x="268" y="17"/>
                      <a:pt x="268" y="17"/>
                      <a:pt x="268" y="17"/>
                    </a:cubicBezTo>
                    <a:cubicBezTo>
                      <a:pt x="267" y="18"/>
                      <a:pt x="267" y="18"/>
                      <a:pt x="266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8"/>
                      <a:pt x="265" y="18"/>
                      <a:pt x="265" y="18"/>
                    </a:cubicBezTo>
                    <a:close/>
                    <a:moveTo>
                      <a:pt x="123" y="17"/>
                    </a:moveTo>
                    <a:cubicBezTo>
                      <a:pt x="122" y="15"/>
                      <a:pt x="123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5" y="13"/>
                      <a:pt x="126" y="14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7" y="16"/>
                      <a:pt x="127" y="17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4" y="18"/>
                      <a:pt x="123" y="17"/>
                      <a:pt x="123" y="17"/>
                    </a:cubicBezTo>
                    <a:close/>
                    <a:moveTo>
                      <a:pt x="258" y="15"/>
                    </a:moveTo>
                    <a:cubicBezTo>
                      <a:pt x="258" y="15"/>
                      <a:pt x="258" y="15"/>
                      <a:pt x="258" y="15"/>
                    </a:cubicBezTo>
                    <a:cubicBezTo>
                      <a:pt x="257" y="15"/>
                      <a:pt x="257" y="14"/>
                      <a:pt x="257" y="13"/>
                    </a:cubicBezTo>
                    <a:cubicBezTo>
                      <a:pt x="257" y="13"/>
                      <a:pt x="257" y="13"/>
                      <a:pt x="257" y="13"/>
                    </a:cubicBezTo>
                    <a:cubicBezTo>
                      <a:pt x="257" y="12"/>
                      <a:pt x="259" y="11"/>
                      <a:pt x="260" y="11"/>
                    </a:cubicBezTo>
                    <a:cubicBezTo>
                      <a:pt x="260" y="11"/>
                      <a:pt x="260" y="11"/>
                      <a:pt x="260" y="11"/>
                    </a:cubicBezTo>
                    <a:cubicBezTo>
                      <a:pt x="261" y="12"/>
                      <a:pt x="261" y="13"/>
                      <a:pt x="261" y="14"/>
                    </a:cubicBezTo>
                    <a:cubicBezTo>
                      <a:pt x="261" y="14"/>
                      <a:pt x="261" y="14"/>
                      <a:pt x="261" y="14"/>
                    </a:cubicBezTo>
                    <a:cubicBezTo>
                      <a:pt x="261" y="15"/>
                      <a:pt x="260" y="15"/>
                      <a:pt x="259" y="15"/>
                    </a:cubicBezTo>
                    <a:cubicBezTo>
                      <a:pt x="259" y="15"/>
                      <a:pt x="259" y="15"/>
                      <a:pt x="259" y="15"/>
                    </a:cubicBezTo>
                    <a:cubicBezTo>
                      <a:pt x="259" y="15"/>
                      <a:pt x="259" y="15"/>
                      <a:pt x="258" y="15"/>
                    </a:cubicBezTo>
                    <a:close/>
                    <a:moveTo>
                      <a:pt x="129" y="14"/>
                    </a:moveTo>
                    <a:cubicBezTo>
                      <a:pt x="129" y="13"/>
                      <a:pt x="130" y="12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2" y="11"/>
                      <a:pt x="133" y="11"/>
                      <a:pt x="133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4" y="14"/>
                      <a:pt x="133" y="15"/>
                      <a:pt x="132" y="15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2" y="15"/>
                      <a:pt x="132" y="15"/>
                      <a:pt x="131" y="15"/>
                    </a:cubicBezTo>
                    <a:cubicBezTo>
                      <a:pt x="131" y="15"/>
                      <a:pt x="131" y="15"/>
                      <a:pt x="131" y="15"/>
                    </a:cubicBezTo>
                    <a:cubicBezTo>
                      <a:pt x="131" y="15"/>
                      <a:pt x="130" y="15"/>
                      <a:pt x="129" y="14"/>
                    </a:cubicBezTo>
                    <a:close/>
                    <a:moveTo>
                      <a:pt x="252" y="13"/>
                    </a:moveTo>
                    <a:cubicBezTo>
                      <a:pt x="250" y="13"/>
                      <a:pt x="250" y="12"/>
                      <a:pt x="250" y="10"/>
                    </a:cubicBezTo>
                    <a:cubicBezTo>
                      <a:pt x="250" y="10"/>
                      <a:pt x="250" y="10"/>
                      <a:pt x="250" y="10"/>
                    </a:cubicBezTo>
                    <a:cubicBezTo>
                      <a:pt x="250" y="9"/>
                      <a:pt x="252" y="9"/>
                      <a:pt x="253" y="9"/>
                    </a:cubicBezTo>
                    <a:cubicBezTo>
                      <a:pt x="253" y="9"/>
                      <a:pt x="253" y="9"/>
                      <a:pt x="253" y="9"/>
                    </a:cubicBezTo>
                    <a:cubicBezTo>
                      <a:pt x="254" y="9"/>
                      <a:pt x="255" y="11"/>
                      <a:pt x="254" y="12"/>
                    </a:cubicBezTo>
                    <a:cubicBezTo>
                      <a:pt x="254" y="12"/>
                      <a:pt x="254" y="12"/>
                      <a:pt x="254" y="12"/>
                    </a:cubicBezTo>
                    <a:cubicBezTo>
                      <a:pt x="254" y="13"/>
                      <a:pt x="253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lose/>
                    <a:moveTo>
                      <a:pt x="136" y="12"/>
                    </a:moveTo>
                    <a:cubicBezTo>
                      <a:pt x="136" y="10"/>
                      <a:pt x="137" y="9"/>
                      <a:pt x="138" y="9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39" y="9"/>
                      <a:pt x="140" y="9"/>
                      <a:pt x="140" y="10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41" y="11"/>
                      <a:pt x="140" y="13"/>
                      <a:pt x="139" y="13"/>
                    </a:cubicBezTo>
                    <a:cubicBezTo>
                      <a:pt x="139" y="13"/>
                      <a:pt x="139" y="13"/>
                      <a:pt x="139" y="13"/>
                    </a:cubicBezTo>
                    <a:cubicBezTo>
                      <a:pt x="139" y="13"/>
                      <a:pt x="139" y="13"/>
                      <a:pt x="138" y="13"/>
                    </a:cubicBezTo>
                    <a:cubicBezTo>
                      <a:pt x="138" y="13"/>
                      <a:pt x="138" y="13"/>
                      <a:pt x="138" y="13"/>
                    </a:cubicBezTo>
                    <a:cubicBezTo>
                      <a:pt x="137" y="13"/>
                      <a:pt x="137" y="13"/>
                      <a:pt x="136" y="12"/>
                    </a:cubicBezTo>
                    <a:close/>
                    <a:moveTo>
                      <a:pt x="245" y="11"/>
                    </a:moveTo>
                    <a:cubicBezTo>
                      <a:pt x="244" y="11"/>
                      <a:pt x="243" y="10"/>
                      <a:pt x="243" y="9"/>
                    </a:cubicBezTo>
                    <a:cubicBezTo>
                      <a:pt x="243" y="9"/>
                      <a:pt x="243" y="9"/>
                      <a:pt x="243" y="9"/>
                    </a:cubicBezTo>
                    <a:cubicBezTo>
                      <a:pt x="243" y="7"/>
                      <a:pt x="245" y="7"/>
                      <a:pt x="246" y="7"/>
                    </a:cubicBezTo>
                    <a:cubicBezTo>
                      <a:pt x="246" y="7"/>
                      <a:pt x="246" y="7"/>
                      <a:pt x="246" y="7"/>
                    </a:cubicBezTo>
                    <a:cubicBezTo>
                      <a:pt x="247" y="7"/>
                      <a:pt x="248" y="9"/>
                      <a:pt x="247" y="10"/>
                    </a:cubicBezTo>
                    <a:cubicBezTo>
                      <a:pt x="247" y="10"/>
                      <a:pt x="247" y="10"/>
                      <a:pt x="247" y="10"/>
                    </a:cubicBezTo>
                    <a:cubicBezTo>
                      <a:pt x="247" y="11"/>
                      <a:pt x="246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lose/>
                    <a:moveTo>
                      <a:pt x="143" y="10"/>
                    </a:moveTo>
                    <a:cubicBezTo>
                      <a:pt x="143" y="8"/>
                      <a:pt x="144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6" y="7"/>
                      <a:pt x="147" y="7"/>
                      <a:pt x="147" y="8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8" y="10"/>
                      <a:pt x="147" y="11"/>
                      <a:pt x="146" y="11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6" y="11"/>
                      <a:pt x="145" y="11"/>
                      <a:pt x="145" y="11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44" y="11"/>
                      <a:pt x="143" y="10"/>
                      <a:pt x="143" y="10"/>
                    </a:cubicBezTo>
                    <a:close/>
                    <a:moveTo>
                      <a:pt x="238" y="9"/>
                    </a:moveTo>
                    <a:cubicBezTo>
                      <a:pt x="237" y="9"/>
                      <a:pt x="236" y="8"/>
                      <a:pt x="236" y="7"/>
                    </a:cubicBezTo>
                    <a:cubicBezTo>
                      <a:pt x="236" y="7"/>
                      <a:pt x="236" y="7"/>
                      <a:pt x="236" y="7"/>
                    </a:cubicBezTo>
                    <a:cubicBezTo>
                      <a:pt x="236" y="6"/>
                      <a:pt x="238" y="5"/>
                      <a:pt x="239" y="5"/>
                    </a:cubicBezTo>
                    <a:cubicBezTo>
                      <a:pt x="239" y="5"/>
                      <a:pt x="239" y="5"/>
                      <a:pt x="239" y="5"/>
                    </a:cubicBezTo>
                    <a:cubicBezTo>
                      <a:pt x="240" y="6"/>
                      <a:pt x="241" y="7"/>
                      <a:pt x="240" y="8"/>
                    </a:cubicBezTo>
                    <a:cubicBezTo>
                      <a:pt x="240" y="8"/>
                      <a:pt x="240" y="8"/>
                      <a:pt x="240" y="8"/>
                    </a:cubicBezTo>
                    <a:cubicBezTo>
                      <a:pt x="240" y="9"/>
                      <a:pt x="239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lose/>
                    <a:moveTo>
                      <a:pt x="150" y="8"/>
                    </a:moveTo>
                    <a:cubicBezTo>
                      <a:pt x="150" y="7"/>
                      <a:pt x="151" y="5"/>
                      <a:pt x="152" y="5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53" y="5"/>
                      <a:pt x="154" y="6"/>
                      <a:pt x="154" y="7"/>
                    </a:cubicBezTo>
                    <a:cubicBezTo>
                      <a:pt x="154" y="7"/>
                      <a:pt x="154" y="7"/>
                      <a:pt x="154" y="7"/>
                    </a:cubicBezTo>
                    <a:cubicBezTo>
                      <a:pt x="155" y="8"/>
                      <a:pt x="154" y="9"/>
                      <a:pt x="153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3" y="9"/>
                      <a:pt x="152" y="9"/>
                      <a:pt x="152" y="9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1" y="9"/>
                      <a:pt x="150" y="9"/>
                      <a:pt x="150" y="8"/>
                    </a:cubicBezTo>
                    <a:close/>
                    <a:moveTo>
                      <a:pt x="231" y="8"/>
                    </a:moveTo>
                    <a:cubicBezTo>
                      <a:pt x="231" y="8"/>
                      <a:pt x="231" y="8"/>
                      <a:pt x="231" y="8"/>
                    </a:cubicBezTo>
                    <a:cubicBezTo>
                      <a:pt x="230" y="8"/>
                      <a:pt x="229" y="7"/>
                      <a:pt x="229" y="5"/>
                    </a:cubicBezTo>
                    <a:cubicBezTo>
                      <a:pt x="229" y="5"/>
                      <a:pt x="229" y="5"/>
                      <a:pt x="229" y="5"/>
                    </a:cubicBezTo>
                    <a:cubicBezTo>
                      <a:pt x="229" y="4"/>
                      <a:pt x="230" y="4"/>
                      <a:pt x="232" y="4"/>
                    </a:cubicBezTo>
                    <a:cubicBezTo>
                      <a:pt x="232" y="4"/>
                      <a:pt x="232" y="4"/>
                      <a:pt x="232" y="4"/>
                    </a:cubicBezTo>
                    <a:cubicBezTo>
                      <a:pt x="233" y="4"/>
                      <a:pt x="233" y="5"/>
                      <a:pt x="233" y="6"/>
                    </a:cubicBezTo>
                    <a:cubicBezTo>
                      <a:pt x="233" y="6"/>
                      <a:pt x="233" y="6"/>
                      <a:pt x="233" y="6"/>
                    </a:cubicBezTo>
                    <a:cubicBezTo>
                      <a:pt x="233" y="7"/>
                      <a:pt x="232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lose/>
                    <a:moveTo>
                      <a:pt x="157" y="6"/>
                    </a:moveTo>
                    <a:cubicBezTo>
                      <a:pt x="157" y="5"/>
                      <a:pt x="158" y="4"/>
                      <a:pt x="159" y="4"/>
                    </a:cubicBezTo>
                    <a:cubicBezTo>
                      <a:pt x="159" y="4"/>
                      <a:pt x="159" y="4"/>
                      <a:pt x="159" y="4"/>
                    </a:cubicBezTo>
                    <a:cubicBezTo>
                      <a:pt x="160" y="3"/>
                      <a:pt x="161" y="4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2" y="7"/>
                      <a:pt x="161" y="8"/>
                      <a:pt x="160" y="8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60" y="8"/>
                      <a:pt x="159" y="8"/>
                      <a:pt x="159" y="8"/>
                    </a:cubicBezTo>
                    <a:cubicBezTo>
                      <a:pt x="159" y="8"/>
                      <a:pt x="159" y="8"/>
                      <a:pt x="159" y="8"/>
                    </a:cubicBezTo>
                    <a:cubicBezTo>
                      <a:pt x="158" y="8"/>
                      <a:pt x="157" y="7"/>
                      <a:pt x="157" y="6"/>
                    </a:cubicBezTo>
                    <a:close/>
                    <a:moveTo>
                      <a:pt x="224" y="7"/>
                    </a:moveTo>
                    <a:cubicBezTo>
                      <a:pt x="224" y="7"/>
                      <a:pt x="224" y="7"/>
                      <a:pt x="224" y="7"/>
                    </a:cubicBezTo>
                    <a:cubicBezTo>
                      <a:pt x="223" y="7"/>
                      <a:pt x="222" y="5"/>
                      <a:pt x="222" y="4"/>
                    </a:cubicBezTo>
                    <a:cubicBezTo>
                      <a:pt x="222" y="4"/>
                      <a:pt x="222" y="4"/>
                      <a:pt x="222" y="4"/>
                    </a:cubicBezTo>
                    <a:cubicBezTo>
                      <a:pt x="222" y="3"/>
                      <a:pt x="223" y="2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5" y="3"/>
                      <a:pt x="226" y="4"/>
                      <a:pt x="226" y="5"/>
                    </a:cubicBezTo>
                    <a:cubicBezTo>
                      <a:pt x="226" y="5"/>
                      <a:pt x="226" y="5"/>
                      <a:pt x="226" y="5"/>
                    </a:cubicBezTo>
                    <a:cubicBezTo>
                      <a:pt x="226" y="6"/>
                      <a:pt x="225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lose/>
                    <a:moveTo>
                      <a:pt x="164" y="5"/>
                    </a:moveTo>
                    <a:cubicBezTo>
                      <a:pt x="164" y="4"/>
                      <a:pt x="165" y="3"/>
                      <a:pt x="166" y="2"/>
                    </a:cubicBezTo>
                    <a:cubicBezTo>
                      <a:pt x="166" y="2"/>
                      <a:pt x="166" y="2"/>
                      <a:pt x="166" y="2"/>
                    </a:cubicBezTo>
                    <a:cubicBezTo>
                      <a:pt x="167" y="2"/>
                      <a:pt x="168" y="3"/>
                      <a:pt x="169" y="4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69" y="5"/>
                      <a:pt x="168" y="7"/>
                      <a:pt x="167" y="7"/>
                    </a:cubicBezTo>
                    <a:cubicBezTo>
                      <a:pt x="167" y="7"/>
                      <a:pt x="167" y="7"/>
                      <a:pt x="167" y="7"/>
                    </a:cubicBezTo>
                    <a:cubicBezTo>
                      <a:pt x="167" y="7"/>
                      <a:pt x="167" y="7"/>
                      <a:pt x="166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5" y="7"/>
                      <a:pt x="165" y="6"/>
                      <a:pt x="164" y="5"/>
                    </a:cubicBezTo>
                    <a:close/>
                    <a:moveTo>
                      <a:pt x="217" y="6"/>
                    </a:moveTo>
                    <a:cubicBezTo>
                      <a:pt x="215" y="6"/>
                      <a:pt x="215" y="5"/>
                      <a:pt x="215" y="3"/>
                    </a:cubicBezTo>
                    <a:cubicBezTo>
                      <a:pt x="215" y="3"/>
                      <a:pt x="215" y="3"/>
                      <a:pt x="215" y="3"/>
                    </a:cubicBezTo>
                    <a:cubicBezTo>
                      <a:pt x="215" y="2"/>
                      <a:pt x="216" y="1"/>
                      <a:pt x="217" y="2"/>
                    </a:cubicBezTo>
                    <a:cubicBezTo>
                      <a:pt x="217" y="2"/>
                      <a:pt x="217" y="2"/>
                      <a:pt x="217" y="2"/>
                    </a:cubicBezTo>
                    <a:cubicBezTo>
                      <a:pt x="218" y="2"/>
                      <a:pt x="219" y="3"/>
                      <a:pt x="219" y="4"/>
                    </a:cubicBezTo>
                    <a:cubicBezTo>
                      <a:pt x="219" y="4"/>
                      <a:pt x="219" y="4"/>
                      <a:pt x="219" y="4"/>
                    </a:cubicBezTo>
                    <a:cubicBezTo>
                      <a:pt x="219" y="5"/>
                      <a:pt x="218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lose/>
                    <a:moveTo>
                      <a:pt x="172" y="4"/>
                    </a:moveTo>
                    <a:cubicBezTo>
                      <a:pt x="171" y="3"/>
                      <a:pt x="172" y="2"/>
                      <a:pt x="173" y="2"/>
                    </a:cubicBezTo>
                    <a:cubicBezTo>
                      <a:pt x="173" y="2"/>
                      <a:pt x="173" y="2"/>
                      <a:pt x="173" y="2"/>
                    </a:cubicBezTo>
                    <a:cubicBezTo>
                      <a:pt x="175" y="1"/>
                      <a:pt x="176" y="2"/>
                      <a:pt x="176" y="3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6" y="5"/>
                      <a:pt x="175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3" y="6"/>
                      <a:pt x="172" y="5"/>
                      <a:pt x="172" y="4"/>
                    </a:cubicBezTo>
                    <a:close/>
                    <a:moveTo>
                      <a:pt x="210" y="5"/>
                    </a:moveTo>
                    <a:cubicBezTo>
                      <a:pt x="208" y="5"/>
                      <a:pt x="207" y="4"/>
                      <a:pt x="208" y="3"/>
                    </a:cubicBezTo>
                    <a:cubicBezTo>
                      <a:pt x="208" y="3"/>
                      <a:pt x="208" y="3"/>
                      <a:pt x="208" y="3"/>
                    </a:cubicBezTo>
                    <a:cubicBezTo>
                      <a:pt x="208" y="2"/>
                      <a:pt x="209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1" y="1"/>
                      <a:pt x="212" y="2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2" y="4"/>
                      <a:pt x="211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lose/>
                    <a:moveTo>
                      <a:pt x="179" y="3"/>
                    </a:moveTo>
                    <a:cubicBezTo>
                      <a:pt x="179" y="2"/>
                      <a:pt x="179" y="1"/>
                      <a:pt x="181" y="1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82" y="1"/>
                      <a:pt x="183" y="2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3" y="4"/>
                      <a:pt x="182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0" y="5"/>
                      <a:pt x="179" y="4"/>
                      <a:pt x="179" y="3"/>
                    </a:cubicBezTo>
                    <a:close/>
                    <a:moveTo>
                      <a:pt x="202" y="5"/>
                    </a:moveTo>
                    <a:cubicBezTo>
                      <a:pt x="201" y="5"/>
                      <a:pt x="200" y="4"/>
                      <a:pt x="200" y="3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200" y="1"/>
                      <a:pt x="201" y="0"/>
                      <a:pt x="203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0"/>
                      <a:pt x="203" y="0"/>
                      <a:pt x="203" y="1"/>
                    </a:cubicBezTo>
                    <a:cubicBezTo>
                      <a:pt x="203" y="1"/>
                      <a:pt x="203" y="1"/>
                      <a:pt x="203" y="1"/>
                    </a:cubicBezTo>
                    <a:cubicBezTo>
                      <a:pt x="204" y="1"/>
                      <a:pt x="205" y="2"/>
                      <a:pt x="205" y="3"/>
                    </a:cubicBezTo>
                    <a:cubicBezTo>
                      <a:pt x="205" y="3"/>
                      <a:pt x="205" y="3"/>
                      <a:pt x="205" y="3"/>
                    </a:cubicBezTo>
                    <a:cubicBezTo>
                      <a:pt x="205" y="4"/>
                      <a:pt x="204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lose/>
                    <a:moveTo>
                      <a:pt x="186" y="3"/>
                    </a:moveTo>
                    <a:cubicBezTo>
                      <a:pt x="186" y="2"/>
                      <a:pt x="187" y="1"/>
                      <a:pt x="188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9" y="0"/>
                      <a:pt x="190" y="1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0" y="4"/>
                      <a:pt x="189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7" y="5"/>
                      <a:pt x="186" y="4"/>
                      <a:pt x="186" y="3"/>
                    </a:cubicBezTo>
                    <a:close/>
                    <a:moveTo>
                      <a:pt x="195" y="5"/>
                    </a:move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lose/>
                    <a:moveTo>
                      <a:pt x="193" y="2"/>
                    </a:moveTo>
                    <a:cubicBezTo>
                      <a:pt x="193" y="1"/>
                      <a:pt x="194" y="0"/>
                      <a:pt x="19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6" y="0"/>
                      <a:pt x="197" y="1"/>
                      <a:pt x="197" y="2"/>
                    </a:cubicBezTo>
                    <a:cubicBezTo>
                      <a:pt x="197" y="2"/>
                      <a:pt x="197" y="2"/>
                      <a:pt x="197" y="2"/>
                    </a:cubicBezTo>
                    <a:cubicBezTo>
                      <a:pt x="197" y="4"/>
                      <a:pt x="196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4" y="5"/>
                      <a:pt x="193" y="4"/>
                      <a:pt x="193" y="2"/>
                    </a:cubicBezTo>
                    <a:close/>
                  </a:path>
                </a:pathLst>
              </a:custGeom>
              <a:solidFill>
                <a:srgbClr val="F4EDE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Freeform 58"/>
              <p:cNvSpPr>
                <a:spLocks noChangeArrowheads="1"/>
              </p:cNvSpPr>
              <p:nvPr/>
            </p:nvSpPr>
            <p:spPr bwMode="auto">
              <a:xfrm>
                <a:off x="1682053" y="2052564"/>
                <a:ext cx="2467672" cy="2338535"/>
              </a:xfrm>
              <a:custGeom>
                <a:gdLst>
                  <a:gd fmla="*/ 2147483647 w 209" name="T0"/>
                  <a:gd fmla="*/ 2147483647 h 197" name="T1"/>
                  <a:gd fmla="*/ 2147483647 w 209" name="T2"/>
                  <a:gd fmla="*/ 2147483647 h 197" name="T3"/>
                  <a:gd fmla="*/ 979204672 w 209" name="T4"/>
                  <a:gd fmla="*/ 2147483647 h 197" name="T5"/>
                  <a:gd fmla="*/ 233146576 w 209" name="T6"/>
                  <a:gd fmla="*/ 2147483647 h 197" name="T7"/>
                  <a:gd fmla="*/ 2147483647 w 209" name="T8"/>
                  <a:gd fmla="*/ 0 h 197" name="T9"/>
                  <a:gd fmla="*/ 2147483647 w 209" name="T10"/>
                  <a:gd fmla="*/ 47140142 h 197" name="T11"/>
                  <a:gd fmla="*/ 2147483647 w 209" name="T12"/>
                  <a:gd fmla="*/ 2147483647 h 197" name="T13"/>
                  <a:gd fmla="*/ 2147483647 w 209" name="T14"/>
                  <a:gd fmla="*/ 2147483647 h 19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09" name="T24"/>
                  <a:gd fmla="*/ 0 h 197" name="T25"/>
                  <a:gd fmla="*/ 209 w 209" name="T26"/>
                  <a:gd fmla="*/ 197 h 19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97" w="209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Freeform 59"/>
              <p:cNvSpPr>
                <a:spLocks noChangeArrowheads="1"/>
              </p:cNvSpPr>
              <p:nvPr/>
            </p:nvSpPr>
            <p:spPr bwMode="auto">
              <a:xfrm>
                <a:off x="1661631" y="1973909"/>
                <a:ext cx="2459436" cy="2481263"/>
              </a:xfrm>
              <a:custGeom>
                <a:gdLst>
                  <a:gd fmla="*/ 2147483647 w 208" name="T0"/>
                  <a:gd fmla="*/ 2147483647 h 209" name="T1"/>
                  <a:gd fmla="*/ 2147483647 w 208" name="T2"/>
                  <a:gd fmla="*/ 2147483647 h 209" name="T3"/>
                  <a:gd fmla="*/ 420879937 w 208" name="T4"/>
                  <a:gd fmla="*/ 2147483647 h 209" name="T5"/>
                  <a:gd fmla="*/ 2147483647 w 208" name="T6"/>
                  <a:gd fmla="*/ 471488792 h 209" name="T7"/>
                  <a:gd fmla="*/ 2147483647 w 208" name="T8"/>
                  <a:gd fmla="*/ 2147483647 h 20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08" name="T15"/>
                  <a:gd fmla="*/ 0 h 209" name="T16"/>
                  <a:gd fmla="*/ 208 w 208" name="T17"/>
                  <a:gd fmla="*/ 209 h 20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09" w="208">
                    <a:moveTo>
                      <a:pt x="199" y="122"/>
                    </a:moveTo>
                    <a:cubicBezTo>
                      <a:pt x="189" y="174"/>
                      <a:pt x="139" y="209"/>
                      <a:pt x="87" y="199"/>
                    </a:cubicBezTo>
                    <a:cubicBezTo>
                      <a:pt x="34" y="190"/>
                      <a:pt x="0" y="139"/>
                      <a:pt x="9" y="87"/>
                    </a:cubicBezTo>
                    <a:cubicBezTo>
                      <a:pt x="19" y="35"/>
                      <a:pt x="69" y="0"/>
                      <a:pt x="121" y="10"/>
                    </a:cubicBezTo>
                    <a:cubicBezTo>
                      <a:pt x="174" y="19"/>
                      <a:pt x="208" y="70"/>
                      <a:pt x="199" y="122"/>
                    </a:cubicBezTo>
                    <a:close/>
                  </a:path>
                </a:pathLst>
              </a:custGeom>
              <a:solidFill>
                <a:srgbClr val="00A1DA"/>
              </a:solidFill>
              <a:ln>
                <a:noFill/>
              </a:ln>
            </p:spPr>
            <p:txBody>
              <a:bodyPr/>
              <a:lstStyle/>
              <a:p>
                <a:endParaRPr altLang="en-US" lang="zh-CN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Freeform 61"/>
              <p:cNvSpPr>
                <a:spLocks noChangeArrowheads="1" noEditPoints="1"/>
              </p:cNvSpPr>
              <p:nvPr/>
            </p:nvSpPr>
            <p:spPr bwMode="auto">
              <a:xfrm>
                <a:off x="1846748" y="2206270"/>
                <a:ext cx="2127303" cy="2031122"/>
              </a:xfrm>
              <a:custGeom>
                <a:gdLst>
                  <a:gd fmla="*/ 2147483647 w 180" name="T0"/>
                  <a:gd fmla="*/ 94392186 h 171" name="T1"/>
                  <a:gd fmla="*/ 2147483647 w 180" name="T2"/>
                  <a:gd fmla="*/ 0 h 171" name="T3"/>
                  <a:gd fmla="*/ 186870865 w 180" name="T4"/>
                  <a:gd fmla="*/ 2147483647 h 171" name="T5"/>
                  <a:gd fmla="*/ 840925699 w 180" name="T6"/>
                  <a:gd fmla="*/ 2147483647 h 171" name="T7"/>
                  <a:gd fmla="*/ 2147483647 w 180" name="T8"/>
                  <a:gd fmla="*/ 2147483647 h 171" name="T9"/>
                  <a:gd fmla="*/ 2147483647 w 180" name="T10"/>
                  <a:gd fmla="*/ 2147483647 h 171" name="T11"/>
                  <a:gd fmla="*/ 2147483647 w 180" name="T12"/>
                  <a:gd fmla="*/ 2147483647 h 171" name="T13"/>
                  <a:gd fmla="*/ 2147483647 w 180" name="T14"/>
                  <a:gd fmla="*/ 94392186 h 171" name="T15"/>
                  <a:gd fmla="*/ 2147483647 w 180" name="T16"/>
                  <a:gd fmla="*/ 2147483647 h 171" name="T17"/>
                  <a:gd fmla="*/ 2147483647 w 180" name="T18"/>
                  <a:gd fmla="*/ 2147483647 h 171" name="T19"/>
                  <a:gd fmla="*/ 2147483647 w 180" name="T20"/>
                  <a:gd fmla="*/ 2147483647 h 171" name="T21"/>
                  <a:gd fmla="*/ 981085856 w 180" name="T22"/>
                  <a:gd fmla="*/ 2147483647 h 171" name="T23"/>
                  <a:gd fmla="*/ 373748564 w 180" name="T24"/>
                  <a:gd fmla="*/ 2147483647 h 171" name="T25"/>
                  <a:gd fmla="*/ 2147483647 w 180" name="T26"/>
                  <a:gd fmla="*/ 188784372 h 171" name="T27"/>
                  <a:gd fmla="*/ 2147483647 w 180" name="T28"/>
                  <a:gd fmla="*/ 235973636 h 171" name="T29"/>
                  <a:gd fmla="*/ 2147483647 w 180" name="T30"/>
                  <a:gd fmla="*/ 2147483647 h 171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180" name="T48"/>
                  <a:gd fmla="*/ 0 h 171" name="T49"/>
                  <a:gd fmla="*/ 180 w 180" name="T50"/>
                  <a:gd fmla="*/ 171 h 171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171" w="180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0" name="文本框 3"/>
            <p:cNvSpPr txBox="1"/>
            <p:nvPr/>
          </p:nvSpPr>
          <p:spPr>
            <a:xfrm>
              <a:off x="3161922" y="5278145"/>
              <a:ext cx="3744416" cy="420624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mtClean="0">
                  <a:solidFill>
                    <a:schemeClr val="accent5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高校大学生就业基地</a:t>
              </a:r>
            </a:p>
          </p:txBody>
        </p:sp>
        <p:sp>
          <p:nvSpPr>
            <p:cNvPr id="41" name="Freeform 267"/>
            <p:cNvSpPr>
              <a:spLocks noEditPoints="1"/>
            </p:cNvSpPr>
            <p:nvPr/>
          </p:nvSpPr>
          <p:spPr bwMode="auto">
            <a:xfrm>
              <a:off x="6627591" y="5260979"/>
              <a:ext cx="480257" cy="433779"/>
            </a:xfrm>
            <a:custGeom>
              <a:gdLst>
                <a:gd fmla="*/ 15 w 155" name="T0"/>
                <a:gd fmla="*/ 20 h 140" name="T1"/>
                <a:gd fmla="*/ 33 w 155" name="T2"/>
                <a:gd fmla="*/ 6 h 140" name="T3"/>
                <a:gd fmla="*/ 54 w 155" name="T4"/>
                <a:gd fmla="*/ 0 h 140" name="T5"/>
                <a:gd fmla="*/ 65 w 155" name="T6"/>
                <a:gd fmla="*/ 0 h 140" name="T7"/>
                <a:gd fmla="*/ 87 w 155" name="T8"/>
                <a:gd fmla="*/ 8 h 140" name="T9"/>
                <a:gd fmla="*/ 96 w 155" name="T10"/>
                <a:gd fmla="*/ 15 h 140" name="T11"/>
                <a:gd fmla="*/ 111 w 155" name="T12"/>
                <a:gd fmla="*/ 31 h 140" name="T13"/>
                <a:gd fmla="*/ 116 w 155" name="T14"/>
                <a:gd fmla="*/ 53 h 140" name="T15"/>
                <a:gd fmla="*/ 116 w 155" name="T16"/>
                <a:gd fmla="*/ 63 h 140" name="T17"/>
                <a:gd fmla="*/ 112 w 155" name="T18"/>
                <a:gd fmla="*/ 79 h 140" name="T19"/>
                <a:gd fmla="*/ 114 w 155" name="T20"/>
                <a:gd fmla="*/ 94 h 140" name="T21"/>
                <a:gd fmla="*/ 155 w 155" name="T22"/>
                <a:gd fmla="*/ 119 h 140" name="T23"/>
                <a:gd fmla="*/ 100 w 155" name="T24"/>
                <a:gd fmla="*/ 108 h 140" name="T25"/>
                <a:gd fmla="*/ 98 w 155" name="T26"/>
                <a:gd fmla="*/ 99 h 140" name="T27"/>
                <a:gd fmla="*/ 90 w 155" name="T28"/>
                <a:gd fmla="*/ 105 h 140" name="T29"/>
                <a:gd fmla="*/ 72 w 155" name="T30"/>
                <a:gd fmla="*/ 114 h 140" name="T31"/>
                <a:gd fmla="*/ 63 w 155" name="T32"/>
                <a:gd fmla="*/ 116 h 140" name="T33"/>
                <a:gd fmla="*/ 41 w 155" name="T34"/>
                <a:gd fmla="*/ 112 h 140" name="T35"/>
                <a:gd fmla="*/ 21 w 155" name="T36"/>
                <a:gd fmla="*/ 101 h 140" name="T37"/>
                <a:gd fmla="*/ 13 w 155" name="T38"/>
                <a:gd fmla="*/ 92 h 140" name="T39"/>
                <a:gd fmla="*/ 2 w 155" name="T40"/>
                <a:gd fmla="*/ 72 h 140" name="T41"/>
                <a:gd fmla="*/ 0 w 155" name="T42"/>
                <a:gd fmla="*/ 63 h 140" name="T43"/>
                <a:gd fmla="*/ 4 w 155" name="T44"/>
                <a:gd fmla="*/ 41 h 140" name="T45"/>
                <a:gd fmla="*/ 15 w 155" name="T46"/>
                <a:gd fmla="*/ 20 h 140" name="T47"/>
                <a:gd fmla="*/ 33 w 155" name="T48"/>
                <a:gd fmla="*/ 52 h 140" name="T49"/>
                <a:gd fmla="*/ 50 w 155" name="T50"/>
                <a:gd fmla="*/ 66 h 140" name="T51"/>
                <a:gd fmla="*/ 66 w 155" name="T52"/>
                <a:gd fmla="*/ 85 h 140" name="T53"/>
                <a:gd fmla="*/ 83 w 155" name="T54"/>
                <a:gd fmla="*/ 66 h 140" name="T55"/>
                <a:gd fmla="*/ 66 w 155" name="T56"/>
                <a:gd fmla="*/ 52 h 140" name="T57"/>
                <a:gd fmla="*/ 50 w 155" name="T58"/>
                <a:gd fmla="*/ 33 h 140" name="T59"/>
                <a:gd fmla="*/ 33 w 155" name="T60"/>
                <a:gd fmla="*/ 52 h 140" name="T61"/>
                <a:gd fmla="*/ 55 w 155" name="T62"/>
                <a:gd fmla="*/ 19 h 140" name="T63"/>
                <a:gd fmla="*/ 48 w 155" name="T64"/>
                <a:gd fmla="*/ 20 h 140" name="T65"/>
                <a:gd fmla="*/ 35 w 155" name="T66"/>
                <a:gd fmla="*/ 28 h 140" name="T67"/>
                <a:gd fmla="*/ 30 w 155" name="T68"/>
                <a:gd fmla="*/ 31 h 140" name="T69"/>
                <a:gd fmla="*/ 22 w 155" name="T70"/>
                <a:gd fmla="*/ 46 h 140" name="T71"/>
                <a:gd fmla="*/ 21 w 155" name="T72"/>
                <a:gd fmla="*/ 61 h 140" name="T73"/>
                <a:gd fmla="*/ 21 w 155" name="T74"/>
                <a:gd fmla="*/ 68 h 140" name="T75"/>
                <a:gd fmla="*/ 28 w 155" name="T76"/>
                <a:gd fmla="*/ 81 h 140" name="T77"/>
                <a:gd fmla="*/ 33 w 155" name="T78"/>
                <a:gd fmla="*/ 86 h 140" name="T79"/>
                <a:gd fmla="*/ 46 w 155" name="T80"/>
                <a:gd fmla="*/ 94 h 140" name="T81"/>
                <a:gd fmla="*/ 61 w 155" name="T82"/>
                <a:gd fmla="*/ 96 h 140" name="T83"/>
                <a:gd fmla="*/ 68 w 155" name="T84"/>
                <a:gd fmla="*/ 96 h 140" name="T85"/>
                <a:gd fmla="*/ 81 w 155" name="T86"/>
                <a:gd fmla="*/ 88 h 140" name="T87"/>
                <a:gd fmla="*/ 89 w 155" name="T88"/>
                <a:gd fmla="*/ 83 h 140" name="T89"/>
                <a:gd fmla="*/ 96 w 155" name="T90"/>
                <a:gd fmla="*/ 70 h 140" name="T91"/>
                <a:gd fmla="*/ 98 w 155" name="T92"/>
                <a:gd fmla="*/ 55 h 140" name="T93"/>
                <a:gd fmla="*/ 96 w 155" name="T94"/>
                <a:gd fmla="*/ 48 h 140" name="T95"/>
                <a:gd fmla="*/ 89 w 155" name="T96"/>
                <a:gd fmla="*/ 33 h 140" name="T97"/>
                <a:gd fmla="*/ 83 w 155" name="T98"/>
                <a:gd fmla="*/ 28 h 140" name="T99"/>
                <a:gd fmla="*/ 70 w 155" name="T100"/>
                <a:gd fmla="*/ 20 h 140" name="T101"/>
                <a:gd fmla="*/ 55 w 155" name="T102"/>
                <a:gd fmla="*/ 19 h 140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40" w="155">
                  <a:moveTo>
                    <a:pt x="15" y="20"/>
                  </a:moveTo>
                  <a:lnTo>
                    <a:pt x="15" y="20"/>
                  </a:lnTo>
                  <a:lnTo>
                    <a:pt x="24" y="11"/>
                  </a:lnTo>
                  <a:lnTo>
                    <a:pt x="33" y="6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4"/>
                  </a:lnTo>
                  <a:lnTo>
                    <a:pt x="87" y="8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103" y="22"/>
                  </a:lnTo>
                  <a:lnTo>
                    <a:pt x="111" y="31"/>
                  </a:lnTo>
                  <a:lnTo>
                    <a:pt x="114" y="42"/>
                  </a:lnTo>
                  <a:lnTo>
                    <a:pt x="116" y="53"/>
                  </a:lnTo>
                  <a:lnTo>
                    <a:pt x="116" y="53"/>
                  </a:lnTo>
                  <a:lnTo>
                    <a:pt x="116" y="63"/>
                  </a:lnTo>
                  <a:lnTo>
                    <a:pt x="114" y="72"/>
                  </a:lnTo>
                  <a:lnTo>
                    <a:pt x="112" y="79"/>
                  </a:lnTo>
                  <a:lnTo>
                    <a:pt x="107" y="88"/>
                  </a:lnTo>
                  <a:lnTo>
                    <a:pt x="114" y="94"/>
                  </a:lnTo>
                  <a:lnTo>
                    <a:pt x="118" y="88"/>
                  </a:lnTo>
                  <a:lnTo>
                    <a:pt x="155" y="119"/>
                  </a:lnTo>
                  <a:lnTo>
                    <a:pt x="136" y="140"/>
                  </a:lnTo>
                  <a:lnTo>
                    <a:pt x="100" y="108"/>
                  </a:lnTo>
                  <a:lnTo>
                    <a:pt x="105" y="105"/>
                  </a:lnTo>
                  <a:lnTo>
                    <a:pt x="98" y="99"/>
                  </a:lnTo>
                  <a:lnTo>
                    <a:pt x="98" y="99"/>
                  </a:lnTo>
                  <a:lnTo>
                    <a:pt x="90" y="105"/>
                  </a:lnTo>
                  <a:lnTo>
                    <a:pt x="81" y="110"/>
                  </a:lnTo>
                  <a:lnTo>
                    <a:pt x="72" y="114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52" y="114"/>
                  </a:lnTo>
                  <a:lnTo>
                    <a:pt x="41" y="112"/>
                  </a:lnTo>
                  <a:lnTo>
                    <a:pt x="30" y="108"/>
                  </a:lnTo>
                  <a:lnTo>
                    <a:pt x="21" y="101"/>
                  </a:lnTo>
                  <a:lnTo>
                    <a:pt x="21" y="101"/>
                  </a:lnTo>
                  <a:lnTo>
                    <a:pt x="13" y="92"/>
                  </a:lnTo>
                  <a:lnTo>
                    <a:pt x="8" y="83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52"/>
                  </a:lnTo>
                  <a:lnTo>
                    <a:pt x="4" y="41"/>
                  </a:lnTo>
                  <a:lnTo>
                    <a:pt x="8" y="30"/>
                  </a:lnTo>
                  <a:lnTo>
                    <a:pt x="15" y="20"/>
                  </a:lnTo>
                  <a:lnTo>
                    <a:pt x="15" y="20"/>
                  </a:lnTo>
                  <a:close/>
                  <a:moveTo>
                    <a:pt x="33" y="52"/>
                  </a:moveTo>
                  <a:lnTo>
                    <a:pt x="33" y="66"/>
                  </a:lnTo>
                  <a:lnTo>
                    <a:pt x="50" y="66"/>
                  </a:lnTo>
                  <a:lnTo>
                    <a:pt x="50" y="85"/>
                  </a:lnTo>
                  <a:lnTo>
                    <a:pt x="66" y="85"/>
                  </a:lnTo>
                  <a:lnTo>
                    <a:pt x="66" y="66"/>
                  </a:lnTo>
                  <a:lnTo>
                    <a:pt x="83" y="66"/>
                  </a:lnTo>
                  <a:lnTo>
                    <a:pt x="83" y="52"/>
                  </a:lnTo>
                  <a:lnTo>
                    <a:pt x="66" y="52"/>
                  </a:lnTo>
                  <a:lnTo>
                    <a:pt x="66" y="33"/>
                  </a:lnTo>
                  <a:lnTo>
                    <a:pt x="50" y="33"/>
                  </a:lnTo>
                  <a:lnTo>
                    <a:pt x="50" y="52"/>
                  </a:lnTo>
                  <a:lnTo>
                    <a:pt x="33" y="52"/>
                  </a:lnTo>
                  <a:lnTo>
                    <a:pt x="33" y="52"/>
                  </a:lnTo>
                  <a:close/>
                  <a:moveTo>
                    <a:pt x="55" y="19"/>
                  </a:moveTo>
                  <a:lnTo>
                    <a:pt x="55" y="19"/>
                  </a:lnTo>
                  <a:lnTo>
                    <a:pt x="48" y="20"/>
                  </a:lnTo>
                  <a:lnTo>
                    <a:pt x="41" y="22"/>
                  </a:lnTo>
                  <a:lnTo>
                    <a:pt x="35" y="28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24" y="39"/>
                  </a:lnTo>
                  <a:lnTo>
                    <a:pt x="22" y="46"/>
                  </a:lnTo>
                  <a:lnTo>
                    <a:pt x="21" y="53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68"/>
                  </a:lnTo>
                  <a:lnTo>
                    <a:pt x="24" y="75"/>
                  </a:lnTo>
                  <a:lnTo>
                    <a:pt x="28" y="81"/>
                  </a:lnTo>
                  <a:lnTo>
                    <a:pt x="33" y="86"/>
                  </a:lnTo>
                  <a:lnTo>
                    <a:pt x="33" y="86"/>
                  </a:lnTo>
                  <a:lnTo>
                    <a:pt x="39" y="92"/>
                  </a:lnTo>
                  <a:lnTo>
                    <a:pt x="46" y="94"/>
                  </a:lnTo>
                  <a:lnTo>
                    <a:pt x="54" y="96"/>
                  </a:lnTo>
                  <a:lnTo>
                    <a:pt x="61" y="96"/>
                  </a:lnTo>
                  <a:lnTo>
                    <a:pt x="61" y="96"/>
                  </a:lnTo>
                  <a:lnTo>
                    <a:pt x="68" y="96"/>
                  </a:lnTo>
                  <a:lnTo>
                    <a:pt x="76" y="92"/>
                  </a:lnTo>
                  <a:lnTo>
                    <a:pt x="81" y="88"/>
                  </a:lnTo>
                  <a:lnTo>
                    <a:pt x="89" y="83"/>
                  </a:lnTo>
                  <a:lnTo>
                    <a:pt x="89" y="83"/>
                  </a:lnTo>
                  <a:lnTo>
                    <a:pt x="92" y="77"/>
                  </a:lnTo>
                  <a:lnTo>
                    <a:pt x="96" y="70"/>
                  </a:lnTo>
                  <a:lnTo>
                    <a:pt x="98" y="63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6" y="48"/>
                  </a:lnTo>
                  <a:lnTo>
                    <a:pt x="94" y="41"/>
                  </a:lnTo>
                  <a:lnTo>
                    <a:pt x="89" y="33"/>
                  </a:lnTo>
                  <a:lnTo>
                    <a:pt x="83" y="28"/>
                  </a:lnTo>
                  <a:lnTo>
                    <a:pt x="83" y="28"/>
                  </a:lnTo>
                  <a:lnTo>
                    <a:pt x="78" y="24"/>
                  </a:lnTo>
                  <a:lnTo>
                    <a:pt x="70" y="20"/>
                  </a:lnTo>
                  <a:lnTo>
                    <a:pt x="63" y="19"/>
                  </a:lnTo>
                  <a:lnTo>
                    <a:pt x="55" y="19"/>
                  </a:lnTo>
                  <a:lnTo>
                    <a:pt x="55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val="4053247115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087945" y="188640"/>
            <a:ext cx="266429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荣誉时刻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109580" y="1621673"/>
            <a:ext cx="1883791" cy="504056"/>
            <a:chOff x="5735166" y="1628800"/>
            <a:chExt cx="1883791" cy="504056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五边形 4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>
                  <a:latin charset="-122" pitchFamily="34" typeface="微软雅黑"/>
                  <a:ea charset="-122" pitchFamily="34" typeface="微软雅黑"/>
                </a:rPr>
                <a:t>2011年</a:t>
              </a:r>
            </a:p>
          </p:txBody>
        </p:sp>
        <p:sp>
          <p:nvSpPr>
            <p:cNvPr id="6" name="燕尾形 5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latin charset="-122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125805" y="1679085"/>
            <a:ext cx="3096344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输入内容，或复制内容后右键选择只保留文本粘贴内容。输入内容。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109580" y="2481935"/>
            <a:ext cx="1883791" cy="504056"/>
            <a:chOff x="5735166" y="1628800"/>
            <a:chExt cx="1883791" cy="504056"/>
          </a:xfrm>
          <a:solidFill>
            <a:schemeClr val="accent5">
              <a:lumMod val="75000"/>
            </a:schemeClr>
          </a:solidFill>
        </p:grpSpPr>
        <p:cxnSp>
          <p:nvCxnSpPr>
            <p:cNvPr id="9" name="直接连接符 8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五边形 9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>
                  <a:latin charset="-122" pitchFamily="34" typeface="微软雅黑"/>
                  <a:ea charset="-122" pitchFamily="34" typeface="微软雅黑"/>
                </a:rPr>
                <a:t>2013年</a:t>
              </a: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latin charset="-122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125805" y="2461493"/>
            <a:ext cx="3096344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输入内容，或复制内容后右键选择只保留文本粘贴内容。输入内容。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112335" y="3378448"/>
            <a:ext cx="1883791" cy="504056"/>
            <a:chOff x="5735166" y="1628800"/>
            <a:chExt cx="1883791" cy="504056"/>
          </a:xfrm>
          <a:solidFill>
            <a:srgbClr val="0070C0"/>
          </a:solidFill>
        </p:grpSpPr>
        <p:cxnSp>
          <p:nvCxnSpPr>
            <p:cNvPr id="14" name="直接连接符 13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五边形 14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>
                  <a:latin charset="-122" pitchFamily="34" typeface="微软雅黑"/>
                  <a:ea charset="-122" pitchFamily="34" typeface="微软雅黑"/>
                </a:rPr>
                <a:t>2015年</a:t>
              </a:r>
            </a:p>
          </p:txBody>
        </p:sp>
        <p:sp>
          <p:nvSpPr>
            <p:cNvPr id="16" name="燕尾形 15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latin charset="-122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128560" y="3358005"/>
            <a:ext cx="3096344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输入内容，或复制内容后右键选择只保留文本粘贴内容。输入内容。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109580" y="4285969"/>
            <a:ext cx="1883791" cy="504056"/>
            <a:chOff x="5735166" y="1628800"/>
            <a:chExt cx="1883791" cy="504056"/>
          </a:xfrm>
          <a:solidFill>
            <a:srgbClr val="E46C0A"/>
          </a:solidFill>
        </p:grpSpPr>
        <p:cxnSp>
          <p:nvCxnSpPr>
            <p:cNvPr id="19" name="直接连接符 18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五边形 19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>
                  <a:latin charset="-122" pitchFamily="34" typeface="微软雅黑"/>
                  <a:ea charset="-122" pitchFamily="34" typeface="微软雅黑"/>
                </a:rPr>
                <a:t>2016年</a:t>
              </a:r>
            </a:p>
          </p:txBody>
        </p:sp>
        <p:sp>
          <p:nvSpPr>
            <p:cNvPr id="21" name="燕尾形 20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latin charset="-122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125805" y="4265527"/>
            <a:ext cx="3096344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输入内容，或复制内容后右键选择只保留文本粘贴内容。输入内容。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6109580" y="5205465"/>
            <a:ext cx="1883791" cy="504056"/>
            <a:chOff x="5735166" y="1628800"/>
            <a:chExt cx="1883791" cy="504056"/>
          </a:xfrm>
          <a:solidFill>
            <a:srgbClr val="EAB200"/>
          </a:solidFill>
        </p:grpSpPr>
        <p:cxnSp>
          <p:nvCxnSpPr>
            <p:cNvPr id="24" name="直接连接符 23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五边形 24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>
                  <a:latin charset="-122" pitchFamily="34" typeface="微软雅黑"/>
                  <a:ea charset="-122" pitchFamily="34" typeface="微软雅黑"/>
                </a:rPr>
                <a:t>2017年</a:t>
              </a:r>
            </a:p>
          </p:txBody>
        </p:sp>
        <p:sp>
          <p:nvSpPr>
            <p:cNvPr id="26" name="燕尾形 25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latin charset="-122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125805" y="5185023"/>
            <a:ext cx="3096344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输入内容，或复制内容后右键选择只保留文本粘贴内容。输入内容。</a:t>
            </a:r>
          </a:p>
        </p:txBody>
      </p:sp>
      <p:sp>
        <p:nvSpPr>
          <p:cNvPr id="28" name="Oval 8"/>
          <p:cNvSpPr>
            <a:spLocks noChangeArrowheads="1" noChangeAspect="1"/>
          </p:cNvSpPr>
          <p:nvPr/>
        </p:nvSpPr>
        <p:spPr bwMode="auto">
          <a:xfrm>
            <a:off x="3772057" y="3641701"/>
            <a:ext cx="1514993" cy="1518339"/>
          </a:xfrm>
          <a:prstGeom prst="flowChartDecision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57150">
            <a:noFill/>
          </a:ln>
          <a:effectLst>
            <a:outerShdw blurRad="152400" dir="5400000" dist="63500" rotWithShape="0" sx="90000" sy="-1900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altLang="en-US" lang="zh-CN" sz="2000">
              <a:solidFill>
                <a:schemeClr val="bg1">
                  <a:lumMod val="9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9" name="Oval 8"/>
          <p:cNvSpPr>
            <a:spLocks noChangeArrowheads="1" noChangeAspect="1"/>
          </p:cNvSpPr>
          <p:nvPr/>
        </p:nvSpPr>
        <p:spPr bwMode="auto">
          <a:xfrm>
            <a:off x="2451945" y="2231194"/>
            <a:ext cx="1930861" cy="1935127"/>
          </a:xfrm>
          <a:prstGeom prst="flowChartDecision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57150">
            <a:noFill/>
          </a:ln>
          <a:effectLst>
            <a:outerShdw blurRad="152400" dir="5400000" dist="63500" rotWithShape="0" sx="90000" sy="-1900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altLang="en-US" lang="zh-CN" sz="2000">
              <a:solidFill>
                <a:schemeClr val="bg1">
                  <a:lumMod val="9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0" name="Oval 8"/>
          <p:cNvSpPr>
            <a:spLocks noChangeArrowheads="1" noChangeAspect="1"/>
          </p:cNvSpPr>
          <p:nvPr/>
        </p:nvSpPr>
        <p:spPr bwMode="auto">
          <a:xfrm>
            <a:off x="817190" y="3508435"/>
            <a:ext cx="2750936" cy="2757013"/>
          </a:xfrm>
          <a:prstGeom prst="flowChartDecision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57150">
            <a:noFill/>
          </a:ln>
          <a:effectLst>
            <a:outerShdw blurRad="152400" dir="5400000" dist="63500" rotWithShape="0" sx="90000" sy="-1900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altLang="en-US" lang="zh-CN" sz="2000">
              <a:solidFill>
                <a:schemeClr val="bg1">
                  <a:lumMod val="9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186157" y="1071657"/>
            <a:ext cx="2015915" cy="1970701"/>
            <a:chOff x="766614" y="1733383"/>
            <a:chExt cx="2015915" cy="1970701"/>
          </a:xfrm>
          <a:effectLst>
            <a:outerShdw blurRad="152400" dir="5400000" dist="317500" rotWithShape="0" sx="90000" sy="-19000">
              <a:prstClr val="black">
                <a:alpha val="15000"/>
              </a:prstClr>
            </a:outerShdw>
          </a:effectLst>
        </p:grpSpPr>
        <p:sp>
          <p:nvSpPr>
            <p:cNvPr id="32" name="流程图: 决策 31"/>
            <p:cNvSpPr/>
            <p:nvPr/>
          </p:nvSpPr>
          <p:spPr>
            <a:xfrm>
              <a:off x="766614" y="1733383"/>
              <a:ext cx="2015915" cy="1970701"/>
            </a:xfrm>
            <a:prstGeom prst="flowChartDecision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Freeform 464"/>
            <p:cNvSpPr>
              <a:spLocks noEditPoints="1"/>
            </p:cNvSpPr>
            <p:nvPr/>
          </p:nvSpPr>
          <p:spPr bwMode="auto">
            <a:xfrm>
              <a:off x="1343720" y="2312414"/>
              <a:ext cx="861702" cy="950083"/>
            </a:xfrm>
            <a:custGeom>
              <a:gdLst>
                <a:gd fmla="*/ 35 w 117" name="T0"/>
                <a:gd fmla="*/ 114 h 129" name="T1"/>
                <a:gd fmla="*/ 46 w 117" name="T2"/>
                <a:gd fmla="*/ 101 h 129" name="T3"/>
                <a:gd fmla="*/ 51 w 117" name="T4"/>
                <a:gd fmla="*/ 87 h 129" name="T5"/>
                <a:gd fmla="*/ 48 w 117" name="T6"/>
                <a:gd fmla="*/ 79 h 129" name="T7"/>
                <a:gd fmla="*/ 72 w 117" name="T8"/>
                <a:gd fmla="*/ 87 h 129" name="T9"/>
                <a:gd fmla="*/ 68 w 117" name="T10"/>
                <a:gd fmla="*/ 87 h 129" name="T11"/>
                <a:gd fmla="*/ 73 w 117" name="T12"/>
                <a:gd fmla="*/ 101 h 129" name="T13"/>
                <a:gd fmla="*/ 86 w 117" name="T14"/>
                <a:gd fmla="*/ 114 h 129" name="T15"/>
                <a:gd fmla="*/ 97 w 117" name="T16"/>
                <a:gd fmla="*/ 129 h 129" name="T17"/>
                <a:gd fmla="*/ 22 w 117" name="T18"/>
                <a:gd fmla="*/ 114 h 129" name="T19"/>
                <a:gd fmla="*/ 35 w 117" name="T20"/>
                <a:gd fmla="*/ 114 h 129" name="T21"/>
                <a:gd fmla="*/ 46 w 117" name="T22"/>
                <a:gd fmla="*/ 61 h 129" name="T23"/>
                <a:gd fmla="*/ 44 w 117" name="T24"/>
                <a:gd fmla="*/ 66 h 129" name="T25"/>
                <a:gd fmla="*/ 37 w 117" name="T26"/>
                <a:gd fmla="*/ 61 h 129" name="T27"/>
                <a:gd fmla="*/ 33 w 117" name="T28"/>
                <a:gd fmla="*/ 55 h 129" name="T29"/>
                <a:gd fmla="*/ 33 w 117" name="T30"/>
                <a:gd fmla="*/ 54 h 129" name="T31"/>
                <a:gd fmla="*/ 39 w 117" name="T32"/>
                <a:gd fmla="*/ 33 h 129" name="T33"/>
                <a:gd fmla="*/ 42 w 117" name="T34"/>
                <a:gd fmla="*/ 11 h 129" name="T35"/>
                <a:gd fmla="*/ 48 w 117" name="T36"/>
                <a:gd fmla="*/ 11 h 129" name="T37"/>
                <a:gd fmla="*/ 24 w 117" name="T38"/>
                <a:gd fmla="*/ 19 h 129" name="T39"/>
                <a:gd fmla="*/ 9 w 117" name="T40"/>
                <a:gd fmla="*/ 13 h 129" name="T41"/>
                <a:gd fmla="*/ 13 w 117" name="T42"/>
                <a:gd fmla="*/ 24 h 129" name="T43"/>
                <a:gd fmla="*/ 16 w 117" name="T44"/>
                <a:gd fmla="*/ 33 h 129" name="T45"/>
                <a:gd fmla="*/ 29 w 117" name="T46"/>
                <a:gd fmla="*/ 46 h 129" name="T47"/>
                <a:gd fmla="*/ 33 w 117" name="T48"/>
                <a:gd fmla="*/ 30 h 129" name="T49"/>
                <a:gd fmla="*/ 35 w 117" name="T50"/>
                <a:gd fmla="*/ 13 h 129" name="T51"/>
                <a:gd fmla="*/ 31 w 117" name="T52"/>
                <a:gd fmla="*/ 21 h 129" name="T53"/>
                <a:gd fmla="*/ 24 w 117" name="T54"/>
                <a:gd fmla="*/ 6 h 129" name="T55"/>
                <a:gd fmla="*/ 0 w 117" name="T56"/>
                <a:gd fmla="*/ 6 h 129" name="T57"/>
                <a:gd fmla="*/ 2 w 117" name="T58"/>
                <a:gd fmla="*/ 11 h 129" name="T59"/>
                <a:gd fmla="*/ 11 w 117" name="T60"/>
                <a:gd fmla="*/ 37 h 129" name="T61"/>
                <a:gd fmla="*/ 18 w 117" name="T62"/>
                <a:gd fmla="*/ 46 h 129" name="T63"/>
                <a:gd fmla="*/ 27 w 117" name="T64"/>
                <a:gd fmla="*/ 54 h 129" name="T65"/>
                <a:gd fmla="*/ 26 w 117" name="T66"/>
                <a:gd fmla="*/ 57 h 129" name="T67"/>
                <a:gd fmla="*/ 39 w 117" name="T68"/>
                <a:gd fmla="*/ 72 h 129" name="T69"/>
                <a:gd fmla="*/ 59 w 117" name="T70"/>
                <a:gd fmla="*/ 76 h 129" name="T71"/>
                <a:gd fmla="*/ 79 w 117" name="T72"/>
                <a:gd fmla="*/ 72 h 129" name="T73"/>
                <a:gd fmla="*/ 94 w 117" name="T74"/>
                <a:gd fmla="*/ 57 h 129" name="T75"/>
                <a:gd fmla="*/ 90 w 117" name="T76"/>
                <a:gd fmla="*/ 54 h 129" name="T77"/>
                <a:gd fmla="*/ 99 w 117" name="T78"/>
                <a:gd fmla="*/ 46 h 129" name="T79"/>
                <a:gd fmla="*/ 106 w 117" name="T80"/>
                <a:gd fmla="*/ 37 h 129" name="T81"/>
                <a:gd fmla="*/ 116 w 117" name="T82"/>
                <a:gd fmla="*/ 11 h 129" name="T83"/>
                <a:gd fmla="*/ 112 w 117" name="T84"/>
                <a:gd fmla="*/ 6 h 129" name="T85"/>
                <a:gd fmla="*/ 94 w 117" name="T86"/>
                <a:gd fmla="*/ 6 h 129" name="T87"/>
                <a:gd fmla="*/ 79 w 117" name="T88"/>
                <a:gd fmla="*/ 0 h 129" name="T89"/>
                <a:gd fmla="*/ 20 w 117" name="T90"/>
                <a:gd fmla="*/ 0 h 129" name="T91"/>
                <a:gd fmla="*/ 24 w 117" name="T92"/>
                <a:gd fmla="*/ 6 h 129" name="T93"/>
                <a:gd fmla="*/ 84 w 117" name="T94"/>
                <a:gd fmla="*/ 13 h 129" name="T95"/>
                <a:gd fmla="*/ 94 w 117" name="T96"/>
                <a:gd fmla="*/ 19 h 129" name="T97"/>
                <a:gd fmla="*/ 108 w 117" name="T98"/>
                <a:gd fmla="*/ 13 h 129" name="T99"/>
                <a:gd fmla="*/ 105 w 117" name="T100"/>
                <a:gd fmla="*/ 24 h 129" name="T101"/>
                <a:gd fmla="*/ 101 w 117" name="T102"/>
                <a:gd fmla="*/ 33 h 129" name="T103"/>
                <a:gd fmla="*/ 88 w 117" name="T104"/>
                <a:gd fmla="*/ 46 h 129" name="T105"/>
                <a:gd fmla="*/ 84 w 117" name="T106"/>
                <a:gd fmla="*/ 30 h 129" name="T107"/>
                <a:gd fmla="*/ 84 w 117" name="T108"/>
                <a:gd fmla="*/ 13 h 129" name="T109"/>
                <a:gd fmla="*/ 84 w 117" name="T110"/>
                <a:gd fmla="*/ 13 h 129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29" w="117">
                  <a:moveTo>
                    <a:pt x="35" y="114"/>
                  </a:moveTo>
                  <a:lnTo>
                    <a:pt x="35" y="114"/>
                  </a:lnTo>
                  <a:lnTo>
                    <a:pt x="40" y="109"/>
                  </a:lnTo>
                  <a:lnTo>
                    <a:pt x="46" y="101"/>
                  </a:lnTo>
                  <a:lnTo>
                    <a:pt x="50" y="94"/>
                  </a:lnTo>
                  <a:lnTo>
                    <a:pt x="51" y="87"/>
                  </a:lnTo>
                  <a:lnTo>
                    <a:pt x="48" y="87"/>
                  </a:lnTo>
                  <a:lnTo>
                    <a:pt x="48" y="79"/>
                  </a:lnTo>
                  <a:lnTo>
                    <a:pt x="72" y="79"/>
                  </a:lnTo>
                  <a:lnTo>
                    <a:pt x="72" y="87"/>
                  </a:lnTo>
                  <a:lnTo>
                    <a:pt x="68" y="87"/>
                  </a:lnTo>
                  <a:lnTo>
                    <a:pt x="68" y="87"/>
                  </a:lnTo>
                  <a:lnTo>
                    <a:pt x="70" y="94"/>
                  </a:lnTo>
                  <a:lnTo>
                    <a:pt x="73" y="101"/>
                  </a:lnTo>
                  <a:lnTo>
                    <a:pt x="79" y="109"/>
                  </a:lnTo>
                  <a:lnTo>
                    <a:pt x="86" y="114"/>
                  </a:lnTo>
                  <a:lnTo>
                    <a:pt x="97" y="114"/>
                  </a:lnTo>
                  <a:lnTo>
                    <a:pt x="97" y="129"/>
                  </a:lnTo>
                  <a:lnTo>
                    <a:pt x="22" y="129"/>
                  </a:lnTo>
                  <a:lnTo>
                    <a:pt x="22" y="114"/>
                  </a:lnTo>
                  <a:lnTo>
                    <a:pt x="35" y="114"/>
                  </a:lnTo>
                  <a:lnTo>
                    <a:pt x="35" y="114"/>
                  </a:lnTo>
                  <a:close/>
                  <a:moveTo>
                    <a:pt x="48" y="11"/>
                  </a:moveTo>
                  <a:lnTo>
                    <a:pt x="46" y="61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5" y="59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42" y="11"/>
                  </a:lnTo>
                  <a:lnTo>
                    <a:pt x="48" y="11"/>
                  </a:lnTo>
                  <a:lnTo>
                    <a:pt x="48" y="11"/>
                  </a:lnTo>
                  <a:close/>
                  <a:moveTo>
                    <a:pt x="31" y="21"/>
                  </a:moveTo>
                  <a:lnTo>
                    <a:pt x="24" y="19"/>
                  </a:lnTo>
                  <a:lnTo>
                    <a:pt x="24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3" y="2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22" y="39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3" y="30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1" y="21"/>
                  </a:lnTo>
                  <a:lnTo>
                    <a:pt x="31" y="21"/>
                  </a:lnTo>
                  <a:close/>
                  <a:moveTo>
                    <a:pt x="24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24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8" y="46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31" y="66"/>
                  </a:lnTo>
                  <a:lnTo>
                    <a:pt x="39" y="72"/>
                  </a:lnTo>
                  <a:lnTo>
                    <a:pt x="50" y="76"/>
                  </a:lnTo>
                  <a:lnTo>
                    <a:pt x="59" y="76"/>
                  </a:lnTo>
                  <a:lnTo>
                    <a:pt x="70" y="76"/>
                  </a:lnTo>
                  <a:lnTo>
                    <a:pt x="79" y="72"/>
                  </a:lnTo>
                  <a:lnTo>
                    <a:pt x="86" y="66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9" y="46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12" y="24"/>
                  </a:lnTo>
                  <a:lnTo>
                    <a:pt x="116" y="11"/>
                  </a:lnTo>
                  <a:lnTo>
                    <a:pt x="117" y="6"/>
                  </a:lnTo>
                  <a:lnTo>
                    <a:pt x="112" y="6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7" y="0"/>
                  </a:lnTo>
                  <a:lnTo>
                    <a:pt x="79" y="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6"/>
                  </a:lnTo>
                  <a:lnTo>
                    <a:pt x="24" y="6"/>
                  </a:lnTo>
                  <a:close/>
                  <a:moveTo>
                    <a:pt x="84" y="13"/>
                  </a:moveTo>
                  <a:lnTo>
                    <a:pt x="88" y="21"/>
                  </a:lnTo>
                  <a:lnTo>
                    <a:pt x="94" y="19"/>
                  </a:lnTo>
                  <a:lnTo>
                    <a:pt x="94" y="13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105" y="24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95" y="39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30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202072" y="5026051"/>
            <a:ext cx="1157483" cy="1204311"/>
            <a:chOff x="3799767" y="4888985"/>
            <a:chExt cx="1157483" cy="1204311"/>
          </a:xfrm>
          <a:effectLst>
            <a:outerShdw blurRad="152400" dir="5400000" dist="317500" rotWithShape="0" sx="90000" sy="-19000">
              <a:prstClr val="black">
                <a:alpha val="15000"/>
              </a:prstClr>
            </a:outerShdw>
          </a:effectLst>
        </p:grpSpPr>
        <p:sp>
          <p:nvSpPr>
            <p:cNvPr id="35" name="流程图: 决策 34"/>
            <p:cNvSpPr/>
            <p:nvPr/>
          </p:nvSpPr>
          <p:spPr>
            <a:xfrm>
              <a:off x="3799767" y="4888985"/>
              <a:ext cx="1157483" cy="1204311"/>
            </a:xfrm>
            <a:prstGeom prst="flowChartDecis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Freeform 452"/>
            <p:cNvSpPr>
              <a:spLocks noEditPoints="1"/>
            </p:cNvSpPr>
            <p:nvPr/>
          </p:nvSpPr>
          <p:spPr bwMode="auto">
            <a:xfrm>
              <a:off x="4142570" y="5264845"/>
              <a:ext cx="526975" cy="471696"/>
            </a:xfrm>
            <a:custGeom>
              <a:gdLst>
                <a:gd fmla="*/ 88 w 143" name="T0"/>
                <a:gd fmla="*/ 20 h 128" name="T1"/>
                <a:gd fmla="*/ 94 w 143" name="T2"/>
                <a:gd fmla="*/ 25 h 128" name="T3"/>
                <a:gd fmla="*/ 130 w 143" name="T4"/>
                <a:gd fmla="*/ 35 h 128" name="T5"/>
                <a:gd fmla="*/ 136 w 143" name="T6"/>
                <a:gd fmla="*/ 31 h 128" name="T7"/>
                <a:gd fmla="*/ 141 w 143" name="T8"/>
                <a:gd fmla="*/ 38 h 128" name="T9"/>
                <a:gd fmla="*/ 141 w 143" name="T10"/>
                <a:gd fmla="*/ 49 h 128" name="T11"/>
                <a:gd fmla="*/ 138 w 143" name="T12"/>
                <a:gd fmla="*/ 58 h 128" name="T13"/>
                <a:gd fmla="*/ 130 w 143" name="T14"/>
                <a:gd fmla="*/ 62 h 128" name="T15"/>
                <a:gd fmla="*/ 99 w 143" name="T16"/>
                <a:gd fmla="*/ 53 h 128" name="T17"/>
                <a:gd fmla="*/ 90 w 143" name="T18"/>
                <a:gd fmla="*/ 57 h 128" name="T19"/>
                <a:gd fmla="*/ 83 w 143" name="T20"/>
                <a:gd fmla="*/ 64 h 128" name="T21"/>
                <a:gd fmla="*/ 86 w 143" name="T22"/>
                <a:gd fmla="*/ 75 h 128" name="T23"/>
                <a:gd fmla="*/ 81 w 143" name="T24"/>
                <a:gd fmla="*/ 79 h 128" name="T25"/>
                <a:gd fmla="*/ 75 w 143" name="T26"/>
                <a:gd fmla="*/ 84 h 128" name="T27"/>
                <a:gd fmla="*/ 61 w 143" name="T28"/>
                <a:gd fmla="*/ 128 h 128" name="T29"/>
                <a:gd fmla="*/ 46 w 143" name="T30"/>
                <a:gd fmla="*/ 128 h 128" name="T31"/>
                <a:gd fmla="*/ 50 w 143" name="T32"/>
                <a:gd fmla="*/ 75 h 128" name="T33"/>
                <a:gd fmla="*/ 50 w 143" name="T34"/>
                <a:gd fmla="*/ 64 h 128" name="T35"/>
                <a:gd fmla="*/ 46 w 143" name="T36"/>
                <a:gd fmla="*/ 55 h 128" name="T37"/>
                <a:gd fmla="*/ 39 w 143" name="T38"/>
                <a:gd fmla="*/ 46 h 128" name="T39"/>
                <a:gd fmla="*/ 13 w 143" name="T40"/>
                <a:gd fmla="*/ 44 h 128" name="T41"/>
                <a:gd fmla="*/ 4 w 143" name="T42"/>
                <a:gd fmla="*/ 40 h 128" name="T43"/>
                <a:gd fmla="*/ 0 w 143" name="T44"/>
                <a:gd fmla="*/ 27 h 128" name="T45"/>
                <a:gd fmla="*/ 4 w 143" name="T46"/>
                <a:gd fmla="*/ 13 h 128" name="T47"/>
                <a:gd fmla="*/ 13 w 143" name="T48"/>
                <a:gd fmla="*/ 2 h 128" name="T49"/>
                <a:gd fmla="*/ 22 w 143" name="T50"/>
                <a:gd fmla="*/ 3 h 128" name="T51"/>
                <a:gd fmla="*/ 103 w 143" name="T52"/>
                <a:gd fmla="*/ 36 h 128" name="T53"/>
                <a:gd fmla="*/ 128 w 143" name="T54"/>
                <a:gd fmla="*/ 38 h 128" name="T55"/>
                <a:gd fmla="*/ 103 w 143" name="T56"/>
                <a:gd fmla="*/ 36 h 128" name="T57"/>
                <a:gd fmla="*/ 84 w 143" name="T58"/>
                <a:gd fmla="*/ 25 h 128" name="T59"/>
                <a:gd fmla="*/ 26 w 143" name="T60"/>
                <a:gd fmla="*/ 14 h 128" name="T61"/>
                <a:gd fmla="*/ 79 w 143" name="T62"/>
                <a:gd fmla="*/ 31 h 128" name="T63"/>
                <a:gd fmla="*/ 84 w 143" name="T64"/>
                <a:gd fmla="*/ 25 h 128" name="T65"/>
                <a:gd fmla="*/ 94 w 143" name="T66"/>
                <a:gd fmla="*/ 35 h 128" name="T67"/>
                <a:gd fmla="*/ 86 w 143" name="T68"/>
                <a:gd fmla="*/ 35 h 128" name="T69"/>
                <a:gd fmla="*/ 84 w 143" name="T70"/>
                <a:gd fmla="*/ 40 h 128" name="T71"/>
                <a:gd fmla="*/ 90 w 143" name="T72"/>
                <a:gd fmla="*/ 47 h 128" name="T73"/>
                <a:gd fmla="*/ 94 w 143" name="T74"/>
                <a:gd fmla="*/ 46 h 128" name="T75"/>
                <a:gd fmla="*/ 94 w 143" name="T76"/>
                <a:gd fmla="*/ 35 h 128" name="T77"/>
                <a:gd fmla="*/ 134 w 143" name="T78"/>
                <a:gd fmla="*/ 36 h 128" name="T79"/>
                <a:gd fmla="*/ 132 w 143" name="T80"/>
                <a:gd fmla="*/ 53 h 128" name="T81"/>
                <a:gd fmla="*/ 132 w 143" name="T82"/>
                <a:gd fmla="*/ 58 h 128" name="T83"/>
                <a:gd fmla="*/ 134 w 143" name="T84"/>
                <a:gd fmla="*/ 57 h 128" name="T85"/>
                <a:gd fmla="*/ 138 w 143" name="T86"/>
                <a:gd fmla="*/ 38 h 128" name="T87"/>
                <a:gd fmla="*/ 136 w 143" name="T88"/>
                <a:gd fmla="*/ 36 h 128" name="T89"/>
                <a:gd fmla="*/ 134 w 143" name="T90"/>
                <a:gd fmla="*/ 36 h 128" name="T91"/>
                <a:gd fmla="*/ 18 w 143" name="T92"/>
                <a:gd fmla="*/ 9 h 128" name="T93"/>
                <a:gd fmla="*/ 15 w 143" name="T94"/>
                <a:gd fmla="*/ 7 h 128" name="T95"/>
                <a:gd fmla="*/ 9 w 143" name="T96"/>
                <a:gd fmla="*/ 14 h 128" name="T97"/>
                <a:gd fmla="*/ 7 w 143" name="T98"/>
                <a:gd fmla="*/ 27 h 128" name="T99"/>
                <a:gd fmla="*/ 9 w 143" name="T100"/>
                <a:gd fmla="*/ 36 h 128" name="T101"/>
                <a:gd fmla="*/ 13 w 143" name="T102"/>
                <a:gd fmla="*/ 36 h 128" name="T103"/>
                <a:gd fmla="*/ 16 w 143" name="T104"/>
                <a:gd fmla="*/ 29 h 128" name="T105"/>
                <a:gd fmla="*/ 20 w 143" name="T106"/>
                <a:gd fmla="*/ 16 h 12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28" w="143">
                  <a:moveTo>
                    <a:pt x="26" y="9"/>
                  </a:moveTo>
                  <a:lnTo>
                    <a:pt x="88" y="20"/>
                  </a:lnTo>
                  <a:lnTo>
                    <a:pt x="88" y="20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94" y="25"/>
                  </a:lnTo>
                  <a:lnTo>
                    <a:pt x="97" y="27"/>
                  </a:lnTo>
                  <a:lnTo>
                    <a:pt x="130" y="35"/>
                  </a:lnTo>
                  <a:lnTo>
                    <a:pt x="130" y="35"/>
                  </a:lnTo>
                  <a:lnTo>
                    <a:pt x="132" y="33"/>
                  </a:lnTo>
                  <a:lnTo>
                    <a:pt x="136" y="31"/>
                  </a:lnTo>
                  <a:lnTo>
                    <a:pt x="136" y="31"/>
                  </a:lnTo>
                  <a:lnTo>
                    <a:pt x="139" y="35"/>
                  </a:lnTo>
                  <a:lnTo>
                    <a:pt x="141" y="38"/>
                  </a:lnTo>
                  <a:lnTo>
                    <a:pt x="141" y="38"/>
                  </a:lnTo>
                  <a:lnTo>
                    <a:pt x="143" y="44"/>
                  </a:lnTo>
                  <a:lnTo>
                    <a:pt x="141" y="49"/>
                  </a:lnTo>
                  <a:lnTo>
                    <a:pt x="141" y="49"/>
                  </a:lnTo>
                  <a:lnTo>
                    <a:pt x="141" y="55"/>
                  </a:lnTo>
                  <a:lnTo>
                    <a:pt x="138" y="58"/>
                  </a:lnTo>
                  <a:lnTo>
                    <a:pt x="138" y="58"/>
                  </a:lnTo>
                  <a:lnTo>
                    <a:pt x="134" y="62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27" y="60"/>
                  </a:lnTo>
                  <a:lnTo>
                    <a:pt x="125" y="58"/>
                  </a:lnTo>
                  <a:lnTo>
                    <a:pt x="99" y="53"/>
                  </a:lnTo>
                  <a:lnTo>
                    <a:pt x="99" y="53"/>
                  </a:lnTo>
                  <a:lnTo>
                    <a:pt x="95" y="55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83" y="55"/>
                  </a:lnTo>
                  <a:lnTo>
                    <a:pt x="83" y="64"/>
                  </a:lnTo>
                  <a:lnTo>
                    <a:pt x="86" y="64"/>
                  </a:lnTo>
                  <a:lnTo>
                    <a:pt x="86" y="69"/>
                  </a:lnTo>
                  <a:lnTo>
                    <a:pt x="86" y="75"/>
                  </a:lnTo>
                  <a:lnTo>
                    <a:pt x="81" y="75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94" y="128"/>
                  </a:lnTo>
                  <a:lnTo>
                    <a:pt x="84" y="128"/>
                  </a:lnTo>
                  <a:lnTo>
                    <a:pt x="75" y="84"/>
                  </a:lnTo>
                  <a:lnTo>
                    <a:pt x="72" y="84"/>
                  </a:lnTo>
                  <a:lnTo>
                    <a:pt x="72" y="128"/>
                  </a:lnTo>
                  <a:lnTo>
                    <a:pt x="61" y="128"/>
                  </a:lnTo>
                  <a:lnTo>
                    <a:pt x="61" y="84"/>
                  </a:lnTo>
                  <a:lnTo>
                    <a:pt x="57" y="84"/>
                  </a:lnTo>
                  <a:lnTo>
                    <a:pt x="46" y="128"/>
                  </a:lnTo>
                  <a:lnTo>
                    <a:pt x="39" y="128"/>
                  </a:lnTo>
                  <a:lnTo>
                    <a:pt x="50" y="80"/>
                  </a:lnTo>
                  <a:lnTo>
                    <a:pt x="50" y="75"/>
                  </a:lnTo>
                  <a:lnTo>
                    <a:pt x="44" y="75"/>
                  </a:lnTo>
                  <a:lnTo>
                    <a:pt x="44" y="64"/>
                  </a:lnTo>
                  <a:lnTo>
                    <a:pt x="50" y="64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46" y="55"/>
                  </a:lnTo>
                  <a:lnTo>
                    <a:pt x="42" y="51"/>
                  </a:lnTo>
                  <a:lnTo>
                    <a:pt x="42" y="51"/>
                  </a:lnTo>
                  <a:lnTo>
                    <a:pt x="39" y="4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7" y="5"/>
                  </a:lnTo>
                  <a:lnTo>
                    <a:pt x="7" y="5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6" y="9"/>
                  </a:lnTo>
                  <a:lnTo>
                    <a:pt x="26" y="9"/>
                  </a:lnTo>
                  <a:close/>
                  <a:moveTo>
                    <a:pt x="103" y="36"/>
                  </a:moveTo>
                  <a:lnTo>
                    <a:pt x="130" y="42"/>
                  </a:lnTo>
                  <a:lnTo>
                    <a:pt x="130" y="42"/>
                  </a:lnTo>
                  <a:lnTo>
                    <a:pt x="128" y="38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3" y="36"/>
                  </a:lnTo>
                  <a:lnTo>
                    <a:pt x="103" y="36"/>
                  </a:lnTo>
                  <a:close/>
                  <a:moveTo>
                    <a:pt x="84" y="25"/>
                  </a:moveTo>
                  <a:lnTo>
                    <a:pt x="84" y="25"/>
                  </a:lnTo>
                  <a:lnTo>
                    <a:pt x="84" y="25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84" y="25"/>
                  </a:lnTo>
                  <a:lnTo>
                    <a:pt x="84" y="25"/>
                  </a:lnTo>
                  <a:close/>
                  <a:moveTo>
                    <a:pt x="94" y="35"/>
                  </a:moveTo>
                  <a:lnTo>
                    <a:pt x="94" y="35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86" y="35"/>
                  </a:lnTo>
                  <a:lnTo>
                    <a:pt x="86" y="35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35"/>
                  </a:lnTo>
                  <a:lnTo>
                    <a:pt x="94" y="35"/>
                  </a:lnTo>
                  <a:close/>
                  <a:moveTo>
                    <a:pt x="134" y="36"/>
                  </a:moveTo>
                  <a:lnTo>
                    <a:pt x="134" y="36"/>
                  </a:lnTo>
                  <a:lnTo>
                    <a:pt x="134" y="42"/>
                  </a:lnTo>
                  <a:lnTo>
                    <a:pt x="134" y="47"/>
                  </a:lnTo>
                  <a:lnTo>
                    <a:pt x="132" y="53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2" y="58"/>
                  </a:lnTo>
                  <a:lnTo>
                    <a:pt x="132" y="58"/>
                  </a:lnTo>
                  <a:lnTo>
                    <a:pt x="134" y="57"/>
                  </a:lnTo>
                  <a:lnTo>
                    <a:pt x="134" y="57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34" y="36"/>
                  </a:lnTo>
                  <a:close/>
                  <a:moveTo>
                    <a:pt x="18" y="11"/>
                  </a:moveTo>
                  <a:lnTo>
                    <a:pt x="18" y="11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9" y="14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7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6" y="29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16"/>
                  </a:lnTo>
                  <a:lnTo>
                    <a:pt x="18" y="11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7" name="流程图: 决策 36"/>
          <p:cNvSpPr/>
          <p:nvPr/>
        </p:nvSpPr>
        <p:spPr>
          <a:xfrm>
            <a:off x="1138601" y="2862022"/>
            <a:ext cx="898504" cy="934855"/>
          </a:xfrm>
          <a:prstGeom prst="flowChartDecisi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流程图: 决策 37"/>
          <p:cNvSpPr/>
          <p:nvPr/>
        </p:nvSpPr>
        <p:spPr>
          <a:xfrm>
            <a:off x="4080301" y="2114101"/>
            <a:ext cx="898504" cy="934855"/>
          </a:xfrm>
          <a:prstGeom prst="flowChartDecisi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933586066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5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5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0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5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0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5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6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6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7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8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8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7"/>
      <p:bldP grpId="0" spid="12"/>
      <p:bldP grpId="0" spid="17"/>
      <p:bldP grpId="0" spid="22"/>
      <p:bldP grpId="0" spid="27"/>
      <p:bldP grpId="0" spid="28"/>
      <p:bldP grpId="0" spid="29"/>
      <p:bldP grpId="0" spid="30"/>
      <p:bldP grpId="0" spid="37"/>
      <p:bldP grpId="0" spid="38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-16645" y="-103160"/>
            <a:ext cx="12207058" cy="376687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28851" y="667023"/>
            <a:ext cx="2899420" cy="1876327"/>
          </a:xfrm>
          <a:prstGeom prst="rect">
            <a:avLst/>
          </a:prstGeom>
        </p:spPr>
      </p:pic>
      <p:sp>
        <p:nvSpPr>
          <p:cNvPr id="6" name="流程图: 决策 5"/>
          <p:cNvSpPr/>
          <p:nvPr/>
        </p:nvSpPr>
        <p:spPr>
          <a:xfrm flipV="1">
            <a:off x="2566814" y="2818308"/>
            <a:ext cx="6840760" cy="1690812"/>
          </a:xfrm>
          <a:prstGeom prst="flowChartDecisi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4799062" y="3913312"/>
            <a:ext cx="2448272" cy="3048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——欢迎页——</a:t>
            </a:r>
          </a:p>
        </p:txBody>
      </p:sp>
      <p:sp>
        <p:nvSpPr>
          <p:cNvPr id="9" name="文本框 3"/>
          <p:cNvSpPr txBox="1"/>
          <p:nvPr/>
        </p:nvSpPr>
        <p:spPr>
          <a:xfrm>
            <a:off x="3974176" y="3348281"/>
            <a:ext cx="4186594" cy="57912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600" sz="3200">
                <a:solidFill>
                  <a:schemeClr val="bg1"/>
                </a:solidFill>
                <a:latin charset="0" pitchFamily="34" typeface="Arial Black"/>
                <a:ea charset="-122" pitchFamily="34" typeface="微软雅黑"/>
              </a:rPr>
              <a:t>WELCOME</a:t>
            </a:r>
          </a:p>
        </p:txBody>
      </p:sp>
      <p:sp>
        <p:nvSpPr>
          <p:cNvPr id="10" name="TextBox 18"/>
          <p:cNvSpPr>
            <a:spLocks noChangeArrowheads="1"/>
          </p:cNvSpPr>
          <p:nvPr/>
        </p:nvSpPr>
        <p:spPr bwMode="auto">
          <a:xfrm>
            <a:off x="1464518" y="4892966"/>
            <a:ext cx="9505056" cy="96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itchFamily="34" typeface="Arial"/>
                <a:ea charset="-122" pitchFamily="2" typeface="宋体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itchFamily="34" typeface="Arial"/>
                <a:ea charset="-122" pitchFamily="2" typeface="宋体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itchFamily="34" typeface="Arial"/>
                <a:ea charset="-122" pitchFamily="2" typeface="宋体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itchFamily="34" typeface="Arial"/>
                <a:ea charset="-122" pitchFamily="2" typeface="宋体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itchFamily="34" typeface="Arial"/>
                <a:ea charset="-122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itchFamily="34" typeface="Arial"/>
                <a:ea charset="-122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itchFamily="34" typeface="Arial"/>
                <a:ea charset="-122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itchFamily="34" typeface="Arial"/>
                <a:ea charset="-122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itchFamily="34" typeface="Arial"/>
                <a:ea charset="-122" pitchFamily="2" typeface="宋体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在此处添加您的文本内容，语言尽可能精炼，可根据实际情况调整文本框大小或者字体的大小。请填入你的内容，或通过复制内容后用右键选择只保留文本来粘贴内容。在此处添加您的文本内容，语言尽可能精炼，可根据实际情况调整文本框大小或者字体的大小。在此处添加您的文本内容，语言尽可能精炼，请填入你的内容，或通过复制内容后用右键选择只保留文本来粘贴内容。可根据实际情况调整文本框大小或者字体的大小</a:t>
            </a:r>
          </a:p>
        </p:txBody>
      </p:sp>
    </p:spTree>
    <p:extLst>
      <p:ext uri="{BB962C8B-B14F-4D97-AF65-F5344CB8AC3E}">
        <p14:creationId val="522506592"/>
      </p:ext>
    </p:extLst>
  </p:cSld>
  <p:clrMapOvr>
    <a:masterClrMapping/>
  </p:clrMapOvr>
  <mc:AlternateContent>
    <mc:Choice Requires="p14">
      <p:transition p14:dur="1500" spd="slow">
        <p:push dir="d"/>
      </p:transition>
    </mc:Choice>
    <mc:Fallback>
      <p:transition spd="slow">
        <p:push dir="d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1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9"/>
      <p:bldP grpId="0" spid="10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725015" y="-14514"/>
            <a:ext cx="5230367" cy="443177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6959302" y="2699036"/>
            <a:ext cx="2070578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accent5">
                    <a:lumMod val="50000"/>
                  </a:schemeClr>
                </a:solidFill>
              </a:rPr>
              <a:t>Planning and  future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9306922" y="2844552"/>
            <a:ext cx="1252780" cy="113577"/>
            <a:chOff x="9306922" y="3016002"/>
            <a:chExt cx="1252780" cy="113577"/>
          </a:xfrm>
        </p:grpSpPr>
        <p:sp>
          <p:nvSpPr>
            <p:cNvPr id="25" name="矩形 24"/>
            <p:cNvSpPr/>
            <p:nvPr/>
          </p:nvSpPr>
          <p:spPr>
            <a:xfrm flipV="1">
              <a:off x="9306922" y="3016002"/>
              <a:ext cx="638991" cy="11357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矩形 25"/>
            <p:cNvSpPr/>
            <p:nvPr/>
          </p:nvSpPr>
          <p:spPr>
            <a:xfrm flipV="1">
              <a:off x="9920711" y="3016002"/>
              <a:ext cx="638991" cy="11357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25015" y="3649216"/>
            <a:ext cx="5230367" cy="1565126"/>
            <a:chOff x="725015" y="3649216"/>
            <a:chExt cx="5230367" cy="1565126"/>
          </a:xfrm>
        </p:grpSpPr>
        <p:sp>
          <p:nvSpPr>
            <p:cNvPr id="4" name="流程图: 决策 3"/>
            <p:cNvSpPr/>
            <p:nvPr/>
          </p:nvSpPr>
          <p:spPr>
            <a:xfrm flipV="1">
              <a:off x="725015" y="3649216"/>
              <a:ext cx="5230367" cy="1565126"/>
            </a:xfrm>
            <a:prstGeom prst="flowChartDecision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文本框 3"/>
            <p:cNvSpPr txBox="1"/>
            <p:nvPr/>
          </p:nvSpPr>
          <p:spPr>
            <a:xfrm>
              <a:off x="2691779" y="3717032"/>
              <a:ext cx="1296145" cy="76200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4400">
                  <a:solidFill>
                    <a:schemeClr val="bg1"/>
                  </a:solidFill>
                  <a:latin charset="-122" pitchFamily="2" typeface="锐字荣光黑简1.0"/>
                  <a:ea charset="-122" pitchFamily="2" typeface="锐字荣光黑简1.0"/>
                </a:rPr>
                <a:t>04</a:t>
              </a:r>
            </a:p>
          </p:txBody>
        </p:sp>
        <p:sp>
          <p:nvSpPr>
            <p:cNvPr id="22" name="等腰三角形 21"/>
            <p:cNvSpPr/>
            <p:nvPr/>
          </p:nvSpPr>
          <p:spPr>
            <a:xfrm flipV="1">
              <a:off x="3161496" y="4793905"/>
              <a:ext cx="306359" cy="1324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文本框 3"/>
            <p:cNvSpPr txBox="1"/>
            <p:nvPr/>
          </p:nvSpPr>
          <p:spPr>
            <a:xfrm>
              <a:off x="2278782" y="4387416"/>
              <a:ext cx="2021717" cy="30480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——CONTENTS——</a:t>
              </a:r>
            </a:p>
          </p:txBody>
        </p:sp>
      </p:grpSp>
      <p:sp>
        <p:nvSpPr>
          <p:cNvPr id="35" name="文本框 3"/>
          <p:cNvSpPr txBox="1"/>
          <p:nvPr/>
        </p:nvSpPr>
        <p:spPr>
          <a:xfrm>
            <a:off x="6691493" y="1700808"/>
            <a:ext cx="4186594" cy="96012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5700">
                <a:solidFill>
                  <a:srgbClr val="0070C0"/>
                </a:solidFill>
                <a:latin charset="-122" pitchFamily="34" typeface="微软雅黑"/>
                <a:ea charset="-122" pitchFamily="34" typeface="微软雅黑"/>
              </a:rPr>
              <a:t>规划及未来</a:t>
            </a:r>
          </a:p>
        </p:txBody>
      </p:sp>
      <p:sp>
        <p:nvSpPr>
          <p:cNvPr id="19" name="文本框 3"/>
          <p:cNvSpPr txBox="1"/>
          <p:nvPr/>
        </p:nvSpPr>
        <p:spPr>
          <a:xfrm>
            <a:off x="6902152" y="4741070"/>
            <a:ext cx="2160240" cy="4572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indent="-457200" marL="457200">
              <a:buFont charset="2" pitchFamily="2" typeface="Wingdings"/>
              <a:buChar char="l"/>
            </a:pPr>
            <a:r>
              <a:rPr altLang="en-US" lang="zh-CN" smtClean="0" sz="2400">
                <a:solidFill>
                  <a:schemeClr val="bg2">
                    <a:lumMod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发展步骤</a:t>
            </a:r>
          </a:p>
        </p:txBody>
      </p:sp>
      <p:sp>
        <p:nvSpPr>
          <p:cNvPr id="20" name="矩形 19"/>
          <p:cNvSpPr/>
          <p:nvPr/>
        </p:nvSpPr>
        <p:spPr>
          <a:xfrm>
            <a:off x="6904806" y="3401566"/>
            <a:ext cx="1859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 lvl="0" marL="457200">
              <a:buFont charset="2" pitchFamily="2" typeface="Wingdings"/>
              <a:buChar char="l"/>
            </a:pPr>
            <a:r>
              <a:rPr altLang="en-US" lang="zh-CN" smtClean="0" sz="2400">
                <a:solidFill>
                  <a:srgbClr val="EEECE1">
                    <a:lumMod val="25000"/>
                  </a:srgbClr>
                </a:solidFill>
                <a:latin charset="-122" pitchFamily="34" typeface="微软雅黑"/>
                <a:ea charset="-122" pitchFamily="34" typeface="微软雅黑"/>
              </a:rPr>
              <a:t>市场前景</a:t>
            </a:r>
          </a:p>
        </p:txBody>
      </p:sp>
      <p:sp>
        <p:nvSpPr>
          <p:cNvPr id="21" name="矩形 20"/>
          <p:cNvSpPr/>
          <p:nvPr/>
        </p:nvSpPr>
        <p:spPr>
          <a:xfrm>
            <a:off x="8886335" y="3401566"/>
            <a:ext cx="1859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 lvl="0" marL="457200">
              <a:buFont charset="2" pitchFamily="2" typeface="Wingdings"/>
              <a:buChar char="l"/>
            </a:pPr>
            <a:r>
              <a:rPr altLang="en-US" lang="zh-CN" smtClean="0" sz="2400">
                <a:solidFill>
                  <a:srgbClr val="EEECE1">
                    <a:lumMod val="25000"/>
                  </a:srgbClr>
                </a:solidFill>
                <a:latin charset="-122" pitchFamily="34" typeface="微软雅黑"/>
                <a:ea charset="-122" pitchFamily="34" typeface="微软雅黑"/>
              </a:rPr>
              <a:t>竞争优势</a:t>
            </a:r>
          </a:p>
        </p:txBody>
      </p:sp>
      <p:sp>
        <p:nvSpPr>
          <p:cNvPr id="24" name="矩形 23"/>
          <p:cNvSpPr/>
          <p:nvPr/>
        </p:nvSpPr>
        <p:spPr>
          <a:xfrm>
            <a:off x="6897712" y="4068756"/>
            <a:ext cx="1859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 lvl="0" marL="457200">
              <a:buFont charset="2" pitchFamily="2" typeface="Wingdings"/>
              <a:buChar char="l"/>
            </a:pPr>
            <a:r>
              <a:rPr altLang="en-US" lang="zh-CN" smtClean="0" sz="2400">
                <a:solidFill>
                  <a:srgbClr val="EEECE1">
                    <a:lumMod val="25000"/>
                  </a:srgbClr>
                </a:solidFill>
                <a:latin charset="-122" pitchFamily="34" typeface="微软雅黑"/>
                <a:ea charset="-122" pitchFamily="34" typeface="微软雅黑"/>
              </a:rPr>
              <a:t>发展目标</a:t>
            </a:r>
          </a:p>
        </p:txBody>
      </p:sp>
      <p:sp>
        <p:nvSpPr>
          <p:cNvPr id="27" name="矩形 26"/>
          <p:cNvSpPr/>
          <p:nvPr/>
        </p:nvSpPr>
        <p:spPr>
          <a:xfrm>
            <a:off x="8879239" y="4068756"/>
            <a:ext cx="1859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 lvl="0" marL="457200">
              <a:buFont charset="2" pitchFamily="2" typeface="Wingdings"/>
              <a:buChar char="l"/>
            </a:pPr>
            <a:r>
              <a:rPr altLang="en-US" lang="zh-CN" smtClean="0" sz="2400">
                <a:solidFill>
                  <a:srgbClr val="EEECE1">
                    <a:lumMod val="25000"/>
                  </a:srgbClr>
                </a:solidFill>
                <a:latin charset="-122" pitchFamily="34" typeface="微软雅黑"/>
                <a:ea charset="-122" pitchFamily="34" typeface="微软雅黑"/>
              </a:rPr>
              <a:t>战略规划</a:t>
            </a:r>
          </a:p>
        </p:txBody>
      </p:sp>
      <p:sp>
        <p:nvSpPr>
          <p:cNvPr id="18" name="文本框 3"/>
          <p:cNvSpPr txBox="1"/>
          <p:nvPr/>
        </p:nvSpPr>
        <p:spPr>
          <a:xfrm>
            <a:off x="8898482" y="4710286"/>
            <a:ext cx="2160240" cy="4572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indent="-457200" marL="457200">
              <a:buFont charset="2" pitchFamily="2" typeface="Wingdings"/>
              <a:buChar char="l"/>
            </a:pPr>
            <a:r>
              <a:rPr altLang="en-US" lang="zh-CN" smtClean="0" sz="2400">
                <a:solidFill>
                  <a:schemeClr val="bg2">
                    <a:lumMod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项目拓展</a:t>
            </a:r>
          </a:p>
        </p:txBody>
      </p:sp>
      <p:sp>
        <p:nvSpPr>
          <p:cNvPr id="29" name="文本框 3"/>
          <p:cNvSpPr txBox="1"/>
          <p:nvPr/>
        </p:nvSpPr>
        <p:spPr>
          <a:xfrm>
            <a:off x="6887294" y="5399708"/>
            <a:ext cx="2160240" cy="4572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indent="-457200" marL="457200">
              <a:buFont charset="2" pitchFamily="2" typeface="Wingdings"/>
              <a:buChar char="l"/>
            </a:pPr>
            <a:r>
              <a:rPr altLang="en-US" lang="zh-CN" smtClean="0" sz="2400">
                <a:solidFill>
                  <a:schemeClr val="bg2">
                    <a:lumMod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实施计划</a:t>
            </a:r>
          </a:p>
        </p:txBody>
      </p:sp>
      <p:sp>
        <p:nvSpPr>
          <p:cNvPr id="30" name="文本框 3"/>
          <p:cNvSpPr txBox="1"/>
          <p:nvPr/>
        </p:nvSpPr>
        <p:spPr>
          <a:xfrm>
            <a:off x="8903519" y="5370090"/>
            <a:ext cx="2733514" cy="4572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indent="-457200" marL="457200">
              <a:buFont charset="2" pitchFamily="2" typeface="Wingdings"/>
              <a:buChar char="l"/>
            </a:pPr>
            <a:r>
              <a:rPr altLang="en-US" lang="zh-CN" smtClean="0" sz="2400">
                <a:solidFill>
                  <a:schemeClr val="bg2">
                    <a:lumMod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重点规划项目</a:t>
            </a:r>
          </a:p>
        </p:txBody>
      </p:sp>
    </p:spTree>
    <p:extLst>
      <p:ext uri="{BB962C8B-B14F-4D97-AF65-F5344CB8AC3E}">
        <p14:creationId val="183137548"/>
      </p:ext>
    </p:extLst>
  </p:cSld>
  <p:clrMapOvr>
    <a:masterClrMapping/>
  </p:clrMapOvr>
  <mc:AlternateContent>
    <mc:Choice Requires="p14">
      <p:transition p14:dur="3000" spd="slow">
        <p14:shred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 id="1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00" fill="hold" id="11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1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19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decel="100000" fill="hold" id="2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fill="hold" grpId="0" id="35" nodeType="after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3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4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5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5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5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5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6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6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6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6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7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7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7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23"/>
      <p:bldP grpId="0" spid="35"/>
      <p:bldP grpId="0" spid="19"/>
      <p:bldP grpId="0" spid="20"/>
      <p:bldP grpId="0" spid="21"/>
      <p:bldP grpId="0" spid="24"/>
      <p:bldP grpId="0" spid="27"/>
      <p:bldP grpId="0" spid="18"/>
      <p:bldP grpId="0" spid="29"/>
      <p:bldP grpId="0" spid="30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054646" y="188640"/>
            <a:ext cx="266429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市场前景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-26317" y="1772816"/>
            <a:ext cx="4143777" cy="1090364"/>
            <a:chOff x="185984" y="1772816"/>
            <a:chExt cx="4143777" cy="1090364"/>
          </a:xfrm>
        </p:grpSpPr>
        <p:grpSp>
          <p:nvGrpSpPr>
            <p:cNvPr id="4" name="组合 3"/>
            <p:cNvGrpSpPr/>
            <p:nvPr/>
          </p:nvGrpSpPr>
          <p:grpSpPr>
            <a:xfrm>
              <a:off x="185984" y="1772816"/>
              <a:ext cx="4143777" cy="1090364"/>
              <a:chOff x="185984" y="1772816"/>
              <a:chExt cx="4143777" cy="1090364"/>
            </a:xfrm>
          </p:grpSpPr>
          <p:sp>
            <p:nvSpPr>
              <p:cNvPr id="9" name="Freeform 8"/>
              <p:cNvSpPr>
                <a:spLocks noChangeArrowheads="1"/>
              </p:cNvSpPr>
              <p:nvPr/>
            </p:nvSpPr>
            <p:spPr bwMode="auto">
              <a:xfrm>
                <a:off x="185984" y="1772816"/>
                <a:ext cx="1212812" cy="1090364"/>
              </a:xfrm>
              <a:custGeom>
                <a:gdLst>
                  <a:gd fmla="*/ 1212 w 1212" name="T0"/>
                  <a:gd fmla="*/ 935 h 1034" name="T1"/>
                  <a:gd fmla="*/ 0 w 1212" name="T2"/>
                  <a:gd fmla="*/ 1034 h 1034" name="T3"/>
                  <a:gd fmla="*/ 0 w 1212" name="T4"/>
                  <a:gd fmla="*/ 231 h 1034" name="T5"/>
                  <a:gd fmla="*/ 1212 w 1212" name="T6"/>
                  <a:gd fmla="*/ 0 h 1034" name="T7"/>
                  <a:gd fmla="*/ 1212 w 1212" name="T8"/>
                  <a:gd fmla="*/ 935 h 103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212" name="T15"/>
                  <a:gd fmla="*/ 0 h 1034" name="T16"/>
                  <a:gd fmla="*/ 1212 w 1212" name="T17"/>
                  <a:gd fmla="*/ 1034 h 103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034" w="1212">
                    <a:moveTo>
                      <a:pt x="1212" y="935"/>
                    </a:moveTo>
                    <a:lnTo>
                      <a:pt x="0" y="1034"/>
                    </a:lnTo>
                    <a:lnTo>
                      <a:pt x="0" y="231"/>
                    </a:lnTo>
                    <a:lnTo>
                      <a:pt x="1212" y="0"/>
                    </a:lnTo>
                    <a:lnTo>
                      <a:pt x="1212" y="935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0" kumimoji="0" lang="zh-CN" noProof="0" normalizeH="0" smtClean="0" spc="0" strike="noStrike" sz="14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charset="-122" pitchFamily="2" typeface="宋体"/>
                </a:endParaRPr>
              </a:p>
            </p:txBody>
          </p:sp>
          <p:sp>
            <p:nvSpPr>
              <p:cNvPr id="10" name="Rectangle 12"/>
              <p:cNvSpPr>
                <a:spLocks noChangeArrowheads="1"/>
              </p:cNvSpPr>
              <p:nvPr/>
            </p:nvSpPr>
            <p:spPr bwMode="auto">
              <a:xfrm>
                <a:off x="1398797" y="1772816"/>
                <a:ext cx="2930964" cy="98596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0" kumimoji="0" lang="zh-CN" noProof="0" normalizeH="0" smtClean="0" spc="0" strike="noStrike" sz="14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charset="-122" pitchFamily="2" typeface="宋体"/>
                </a:endParaRPr>
              </a:p>
            </p:txBody>
          </p:sp>
        </p:grpSp>
        <p:sp>
          <p:nvSpPr>
            <p:cNvPr id="5" name="Freeform 209"/>
            <p:cNvSpPr>
              <a:spLocks noChangeArrowheads="1" noEditPoints="1"/>
            </p:cNvSpPr>
            <p:nvPr/>
          </p:nvSpPr>
          <p:spPr bwMode="auto">
            <a:xfrm>
              <a:off x="2278386" y="2656496"/>
              <a:ext cx="37025" cy="65379"/>
            </a:xfrm>
            <a:custGeom>
              <a:gdLst>
                <a:gd fmla="*/ 10 w 16" name="T0"/>
                <a:gd fmla="*/ 26 h 26" name="T1"/>
                <a:gd fmla="*/ 10 w 16" name="T2"/>
                <a:gd fmla="*/ 16 h 26" name="T3"/>
                <a:gd fmla="*/ 7 w 16" name="T4"/>
                <a:gd fmla="*/ 16 h 26" name="T5"/>
                <a:gd fmla="*/ 7 w 16" name="T6"/>
                <a:gd fmla="*/ 26 h 26" name="T7"/>
                <a:gd fmla="*/ 0 w 16" name="T8"/>
                <a:gd fmla="*/ 26 h 26" name="T9"/>
                <a:gd fmla="*/ 0 w 16" name="T10"/>
                <a:gd fmla="*/ 5 h 26" name="T11"/>
                <a:gd fmla="*/ 1 w 16" name="T12"/>
                <a:gd fmla="*/ 3 h 26" name="T13"/>
                <a:gd fmla="*/ 3 w 16" name="T14"/>
                <a:gd fmla="*/ 1 h 26" name="T15"/>
                <a:gd fmla="*/ 5 w 16" name="T16"/>
                <a:gd fmla="*/ 0 h 26" name="T17"/>
                <a:gd fmla="*/ 8 w 16" name="T18"/>
                <a:gd fmla="*/ 0 h 26" name="T19"/>
                <a:gd fmla="*/ 11 w 16" name="T20"/>
                <a:gd fmla="*/ 0 h 26" name="T21"/>
                <a:gd fmla="*/ 14 w 16" name="T22"/>
                <a:gd fmla="*/ 1 h 26" name="T23"/>
                <a:gd fmla="*/ 15 w 16" name="T24"/>
                <a:gd fmla="*/ 3 h 26" name="T25"/>
                <a:gd fmla="*/ 16 w 16" name="T26"/>
                <a:gd fmla="*/ 5 h 26" name="T27"/>
                <a:gd fmla="*/ 16 w 16" name="T28"/>
                <a:gd fmla="*/ 26 h 26" name="T29"/>
                <a:gd fmla="*/ 10 w 16" name="T30"/>
                <a:gd fmla="*/ 26 h 26" name="T31"/>
                <a:gd fmla="*/ 10 w 16" name="T32"/>
                <a:gd fmla="*/ 5 h 26" name="T33"/>
                <a:gd fmla="*/ 8 w 16" name="T34"/>
                <a:gd fmla="*/ 3 h 26" name="T35"/>
                <a:gd fmla="*/ 7 w 16" name="T36"/>
                <a:gd fmla="*/ 5 h 26" name="T37"/>
                <a:gd fmla="*/ 7 w 16" name="T38"/>
                <a:gd fmla="*/ 12 h 26" name="T39"/>
                <a:gd fmla="*/ 10 w 16" name="T40"/>
                <a:gd fmla="*/ 12 h 26" name="T41"/>
                <a:gd fmla="*/ 10 w 16" name="T42"/>
                <a:gd fmla="*/ 5 h 2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6" name="T66"/>
                <a:gd fmla="*/ 0 h 26" name="T67"/>
                <a:gd fmla="*/ 16 w 16" name="T68"/>
                <a:gd fmla="*/ 26 h 26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26" w="16">
                  <a:moveTo>
                    <a:pt x="10" y="2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2" y="0"/>
                    <a:pt x="13" y="1"/>
                    <a:pt x="14" y="1"/>
                  </a:cubicBezTo>
                  <a:cubicBezTo>
                    <a:pt x="14" y="1"/>
                    <a:pt x="15" y="2"/>
                    <a:pt x="15" y="3"/>
                  </a:cubicBezTo>
                  <a:cubicBezTo>
                    <a:pt x="16" y="3"/>
                    <a:pt x="16" y="4"/>
                    <a:pt x="16" y="5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0" y="26"/>
                  </a:lnTo>
                  <a:close/>
                  <a:moveTo>
                    <a:pt x="10" y="5"/>
                  </a:moveTo>
                  <a:cubicBezTo>
                    <a:pt x="10" y="3"/>
                    <a:pt x="9" y="3"/>
                    <a:pt x="8" y="3"/>
                  </a:cubicBezTo>
                  <a:cubicBezTo>
                    <a:pt x="7" y="3"/>
                    <a:pt x="7" y="3"/>
                    <a:pt x="7" y="5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charset="-122" pitchFamily="2" typeface="宋体"/>
              </a:endParaRPr>
            </a:p>
          </p:txBody>
        </p:sp>
        <p:sp>
          <p:nvSpPr>
            <p:cNvPr id="6" name="Freeform 326"/>
            <p:cNvSpPr>
              <a:spLocks noChangeArrowheads="1"/>
            </p:cNvSpPr>
            <p:nvPr/>
          </p:nvSpPr>
          <p:spPr bwMode="auto">
            <a:xfrm>
              <a:off x="3320084" y="2123967"/>
              <a:ext cx="362242" cy="333226"/>
            </a:xfrm>
            <a:custGeom>
              <a:gdLst>
                <a:gd fmla="*/ 153 w 153" name="T0"/>
                <a:gd fmla="*/ 23 h 134" name="T1"/>
                <a:gd fmla="*/ 130 w 153" name="T2"/>
                <a:gd fmla="*/ 0 h 134" name="T3"/>
                <a:gd fmla="*/ 107 w 153" name="T4"/>
                <a:gd fmla="*/ 23 h 134" name="T5"/>
                <a:gd fmla="*/ 114 w 153" name="T6"/>
                <a:gd fmla="*/ 39 h 134" name="T7"/>
                <a:gd fmla="*/ 88 w 153" name="T8"/>
                <a:gd fmla="*/ 101 h 134" name="T9"/>
                <a:gd fmla="*/ 66 w 153" name="T10"/>
                <a:gd fmla="*/ 54 h 134" name="T11"/>
                <a:gd fmla="*/ 47 w 153" name="T12"/>
                <a:gd fmla="*/ 51 h 134" name="T13"/>
                <a:gd fmla="*/ 31 w 153" name="T14"/>
                <a:gd fmla="*/ 72 h 134" name="T15"/>
                <a:gd fmla="*/ 23 w 153" name="T16"/>
                <a:gd fmla="*/ 70 h 134" name="T17"/>
                <a:gd fmla="*/ 0 w 153" name="T18"/>
                <a:gd fmla="*/ 93 h 134" name="T19"/>
                <a:gd fmla="*/ 23 w 153" name="T20"/>
                <a:gd fmla="*/ 116 h 134" name="T21"/>
                <a:gd fmla="*/ 46 w 153" name="T22"/>
                <a:gd fmla="*/ 93 h 134" name="T23"/>
                <a:gd fmla="*/ 46 w 153" name="T24"/>
                <a:gd fmla="*/ 89 h 134" name="T25"/>
                <a:gd fmla="*/ 53 w 153" name="T26"/>
                <a:gd fmla="*/ 79 h 134" name="T27"/>
                <a:gd fmla="*/ 78 w 153" name="T28"/>
                <a:gd fmla="*/ 134 h 134" name="T29"/>
                <a:gd fmla="*/ 98 w 153" name="T30"/>
                <a:gd fmla="*/ 133 h 134" name="T31"/>
                <a:gd fmla="*/ 136 w 153" name="T32"/>
                <a:gd fmla="*/ 45 h 134" name="T33"/>
                <a:gd fmla="*/ 153 w 153" name="T34"/>
                <a:gd fmla="*/ 23 h 134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153" name="T54"/>
                <a:gd fmla="*/ 0 h 134" name="T55"/>
                <a:gd fmla="*/ 153 w 153" name="T56"/>
                <a:gd fmla="*/ 134 h 134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134" w="153">
                  <a:moveTo>
                    <a:pt x="153" y="23"/>
                  </a:moveTo>
                  <a:cubicBezTo>
                    <a:pt x="153" y="10"/>
                    <a:pt x="142" y="0"/>
                    <a:pt x="130" y="0"/>
                  </a:cubicBezTo>
                  <a:cubicBezTo>
                    <a:pt x="117" y="0"/>
                    <a:pt x="107" y="10"/>
                    <a:pt x="107" y="23"/>
                  </a:cubicBezTo>
                  <a:cubicBezTo>
                    <a:pt x="107" y="29"/>
                    <a:pt x="110" y="35"/>
                    <a:pt x="114" y="39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28" y="71"/>
                    <a:pt x="26" y="70"/>
                    <a:pt x="23" y="70"/>
                  </a:cubicBezTo>
                  <a:cubicBezTo>
                    <a:pt x="11" y="70"/>
                    <a:pt x="0" y="81"/>
                    <a:pt x="0" y="93"/>
                  </a:cubicBezTo>
                  <a:cubicBezTo>
                    <a:pt x="0" y="106"/>
                    <a:pt x="11" y="116"/>
                    <a:pt x="23" y="116"/>
                  </a:cubicBezTo>
                  <a:cubicBezTo>
                    <a:pt x="36" y="116"/>
                    <a:pt x="46" y="106"/>
                    <a:pt x="46" y="93"/>
                  </a:cubicBezTo>
                  <a:cubicBezTo>
                    <a:pt x="46" y="92"/>
                    <a:pt x="46" y="90"/>
                    <a:pt x="46" y="8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136" y="45"/>
                    <a:pt x="136" y="45"/>
                    <a:pt x="136" y="45"/>
                  </a:cubicBezTo>
                  <a:cubicBezTo>
                    <a:pt x="146" y="42"/>
                    <a:pt x="153" y="33"/>
                    <a:pt x="1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charset="-122" pitchFamily="2" typeface="宋体"/>
              </a:endParaRPr>
            </a:p>
          </p:txBody>
        </p:sp>
        <p:sp>
          <p:nvSpPr>
            <p:cNvPr id="7" name="TextBox 337"/>
            <p:cNvSpPr>
              <a:spLocks noChangeArrowheads="1"/>
            </p:cNvSpPr>
            <p:nvPr/>
          </p:nvSpPr>
          <p:spPr bwMode="auto">
            <a:xfrm>
              <a:off x="271386" y="1950810"/>
              <a:ext cx="957209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0" kumimoji="0" lang="en-US" noProof="0" normalizeH="0" smtClean="0" spc="0" strike="noStrike" sz="36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itchFamily="49" typeface="黑体"/>
                  <a:ea charset="-122" pitchFamily="49" typeface="黑体"/>
                  <a:sym charset="0" pitchFamily="18" typeface="Cooper Black"/>
                </a:rPr>
                <a:t>01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044096" y="2090525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宏观环境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-26317" y="2619587"/>
            <a:ext cx="3315221" cy="1175779"/>
            <a:chOff x="185984" y="2619587"/>
            <a:chExt cx="3315221" cy="1175779"/>
          </a:xfrm>
        </p:grpSpPr>
        <p:grpSp>
          <p:nvGrpSpPr>
            <p:cNvPr id="12" name="组合 11"/>
            <p:cNvGrpSpPr/>
            <p:nvPr/>
          </p:nvGrpSpPr>
          <p:grpSpPr>
            <a:xfrm>
              <a:off x="185984" y="2619587"/>
              <a:ext cx="3315221" cy="1175779"/>
              <a:chOff x="185984" y="2619587"/>
              <a:chExt cx="3315221" cy="1175779"/>
            </a:xfrm>
          </p:grpSpPr>
          <p:sp>
            <p:nvSpPr>
              <p:cNvPr id="19" name="Freeform 9"/>
              <p:cNvSpPr>
                <a:spLocks noChangeArrowheads="1"/>
              </p:cNvSpPr>
              <p:nvPr/>
            </p:nvSpPr>
            <p:spPr bwMode="auto">
              <a:xfrm>
                <a:off x="185984" y="2619587"/>
                <a:ext cx="1049704" cy="1175779"/>
              </a:xfrm>
              <a:custGeom>
                <a:gdLst>
                  <a:gd fmla="*/ 0 w 1049" name="T0"/>
                  <a:gd fmla="*/ 231 h 1115" name="T1"/>
                  <a:gd fmla="*/ 1049 w 1049" name="T2"/>
                  <a:gd fmla="*/ 0 h 1115" name="T3"/>
                  <a:gd fmla="*/ 1049 w 1049" name="T4"/>
                  <a:gd fmla="*/ 966 h 1115" name="T5"/>
                  <a:gd fmla="*/ 0 w 1049" name="T6"/>
                  <a:gd fmla="*/ 1115 h 1115" name="T7"/>
                  <a:gd fmla="*/ 0 w 1049" name="T8"/>
                  <a:gd fmla="*/ 231 h 111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049" name="T15"/>
                  <a:gd fmla="*/ 0 h 1115" name="T16"/>
                  <a:gd fmla="*/ 1049 w 1049" name="T17"/>
                  <a:gd fmla="*/ 1115 h 1115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115" w="1049">
                    <a:moveTo>
                      <a:pt x="0" y="231"/>
                    </a:moveTo>
                    <a:lnTo>
                      <a:pt x="1049" y="0"/>
                    </a:lnTo>
                    <a:lnTo>
                      <a:pt x="1049" y="966"/>
                    </a:lnTo>
                    <a:lnTo>
                      <a:pt x="0" y="1115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0" kumimoji="0" lang="zh-CN" noProof="0" normalizeH="0" smtClean="0" spc="0" strike="noStrike" sz="14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charset="-122" pitchFamily="2" typeface="宋体"/>
                </a:endParaRPr>
              </a:p>
            </p:txBody>
          </p:sp>
          <p:sp>
            <p:nvSpPr>
              <p:cNvPr id="20" name="Rectangle 210"/>
              <p:cNvSpPr>
                <a:spLocks noChangeArrowheads="1"/>
              </p:cNvSpPr>
              <p:nvPr/>
            </p:nvSpPr>
            <p:spPr bwMode="auto">
              <a:xfrm>
                <a:off x="1235688" y="2619587"/>
                <a:ext cx="2265517" cy="101654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zh-CN" lang="zh-CN">
                  <a:solidFill>
                    <a:schemeClr val="lt1"/>
                  </a:solidFill>
                  <a:sym charset="-122" pitchFamily="2" typeface="宋体"/>
                </a:endParaRPr>
              </a:p>
            </p:txBody>
          </p:sp>
        </p:grpSp>
        <p:sp>
          <p:nvSpPr>
            <p:cNvPr id="13" name="Oval 322"/>
            <p:cNvSpPr>
              <a:spLocks noChangeArrowheads="1"/>
            </p:cNvSpPr>
            <p:nvPr/>
          </p:nvSpPr>
          <p:spPr bwMode="auto">
            <a:xfrm>
              <a:off x="1596930" y="3087790"/>
              <a:ext cx="116078" cy="1244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charset="-122" pitchFamily="2" typeface="宋体"/>
              </a:endParaRPr>
            </a:p>
          </p:txBody>
        </p:sp>
        <p:sp>
          <p:nvSpPr>
            <p:cNvPr id="14" name="Oval 323"/>
            <p:cNvSpPr>
              <a:spLocks noChangeArrowheads="1"/>
            </p:cNvSpPr>
            <p:nvPr/>
          </p:nvSpPr>
          <p:spPr bwMode="auto">
            <a:xfrm>
              <a:off x="1737024" y="3055100"/>
              <a:ext cx="146098" cy="157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charset="-122" pitchFamily="2" typeface="宋体"/>
              </a:endParaRPr>
            </a:p>
          </p:txBody>
        </p:sp>
        <p:sp>
          <p:nvSpPr>
            <p:cNvPr id="15" name="Oval 324"/>
            <p:cNvSpPr>
              <a:spLocks noChangeArrowheads="1"/>
            </p:cNvSpPr>
            <p:nvPr/>
          </p:nvSpPr>
          <p:spPr bwMode="auto">
            <a:xfrm>
              <a:off x="1596930" y="3237530"/>
              <a:ext cx="116078" cy="1212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charset="-122" pitchFamily="2" typeface="宋体"/>
              </a:endParaRPr>
            </a:p>
          </p:txBody>
        </p:sp>
        <p:sp>
          <p:nvSpPr>
            <p:cNvPr id="16" name="Oval 325"/>
            <p:cNvSpPr>
              <a:spLocks noChangeArrowheads="1"/>
            </p:cNvSpPr>
            <p:nvPr/>
          </p:nvSpPr>
          <p:spPr bwMode="auto">
            <a:xfrm>
              <a:off x="1737024" y="3237530"/>
              <a:ext cx="118079" cy="1212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charset="-122" pitchFamily="2" typeface="宋体"/>
              </a:endParaRPr>
            </a:p>
          </p:txBody>
        </p:sp>
        <p:sp>
          <p:nvSpPr>
            <p:cNvPr id="17" name="TextBox 338"/>
            <p:cNvSpPr>
              <a:spLocks noChangeArrowheads="1"/>
            </p:cNvSpPr>
            <p:nvPr/>
          </p:nvSpPr>
          <p:spPr bwMode="auto">
            <a:xfrm>
              <a:off x="271386" y="2840847"/>
              <a:ext cx="957209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0" kumimoji="0" lang="en-US" noProof="0" normalizeH="0" smtClean="0" spc="0" strike="noStrike" sz="36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itchFamily="49" typeface="黑体"/>
                  <a:ea charset="-122" pitchFamily="49" typeface="黑体"/>
                  <a:sym charset="0" pitchFamily="18" typeface="Cooper Black"/>
                </a:rPr>
                <a:t>02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987027" y="2949951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政策支持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-26317" y="3695188"/>
            <a:ext cx="5276477" cy="1131489"/>
            <a:chOff x="185984" y="3695188"/>
            <a:chExt cx="5276477" cy="1131489"/>
          </a:xfrm>
        </p:grpSpPr>
        <p:grpSp>
          <p:nvGrpSpPr>
            <p:cNvPr id="22" name="组合 21"/>
            <p:cNvGrpSpPr/>
            <p:nvPr/>
          </p:nvGrpSpPr>
          <p:grpSpPr>
            <a:xfrm>
              <a:off x="185984" y="3695188"/>
              <a:ext cx="5276477" cy="1131489"/>
              <a:chOff x="185984" y="3695188"/>
              <a:chExt cx="5276477" cy="1131489"/>
            </a:xfrm>
          </p:grpSpPr>
          <p:sp>
            <p:nvSpPr>
              <p:cNvPr id="30" name="Freeform 10"/>
              <p:cNvSpPr>
                <a:spLocks noChangeArrowheads="1"/>
              </p:cNvSpPr>
              <p:nvPr/>
            </p:nvSpPr>
            <p:spPr bwMode="auto">
              <a:xfrm>
                <a:off x="185984" y="3695188"/>
                <a:ext cx="876587" cy="1131489"/>
              </a:xfrm>
              <a:custGeom>
                <a:gdLst>
                  <a:gd fmla="*/ 0 w 876" name="T0"/>
                  <a:gd fmla="*/ 95 h 1073" name="T1"/>
                  <a:gd fmla="*/ 876 w 876" name="T2"/>
                  <a:gd fmla="*/ 0 h 1073" name="T3"/>
                  <a:gd fmla="*/ 876 w 876" name="T4"/>
                  <a:gd fmla="*/ 1073 h 1073" name="T5"/>
                  <a:gd fmla="*/ 0 w 876" name="T6"/>
                  <a:gd fmla="*/ 1002 h 1073" name="T7"/>
                  <a:gd fmla="*/ 0 w 876" name="T8"/>
                  <a:gd fmla="*/ 95 h 107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876" name="T15"/>
                  <a:gd fmla="*/ 0 h 1073" name="T16"/>
                  <a:gd fmla="*/ 876 w 876" name="T17"/>
                  <a:gd fmla="*/ 1073 h 107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073" w="876">
                    <a:moveTo>
                      <a:pt x="0" y="95"/>
                    </a:moveTo>
                    <a:lnTo>
                      <a:pt x="876" y="0"/>
                    </a:lnTo>
                    <a:lnTo>
                      <a:pt x="876" y="1073"/>
                    </a:lnTo>
                    <a:lnTo>
                      <a:pt x="0" y="1002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/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zh-CN" lang="zh-CN">
                  <a:sym charset="-122" pitchFamily="2" typeface="宋体"/>
                </a:endParaRPr>
              </a:p>
            </p:txBody>
          </p:sp>
          <p:sp>
            <p:nvSpPr>
              <p:cNvPr id="31" name="Freeform 211"/>
              <p:cNvSpPr>
                <a:spLocks noChangeArrowheads="1"/>
              </p:cNvSpPr>
              <p:nvPr/>
            </p:nvSpPr>
            <p:spPr bwMode="auto">
              <a:xfrm>
                <a:off x="1062572" y="3695188"/>
                <a:ext cx="4399889" cy="1131489"/>
              </a:xfrm>
              <a:custGeom>
                <a:gdLst>
                  <a:gd fmla="*/ 4014 w 4014" name="T0"/>
                  <a:gd fmla="*/ 1007 h 1073" name="T1"/>
                  <a:gd fmla="*/ 0 w 4014" name="T2"/>
                  <a:gd fmla="*/ 1073 h 1073" name="T3"/>
                  <a:gd fmla="*/ 0 w 4014" name="T4"/>
                  <a:gd fmla="*/ 0 h 1073" name="T5"/>
                  <a:gd fmla="*/ 4014 w 4014" name="T6"/>
                  <a:gd fmla="*/ 24 h 1073" name="T7"/>
                  <a:gd fmla="*/ 4014 w 4014" name="T8"/>
                  <a:gd fmla="*/ 1007 h 107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014" name="T15"/>
                  <a:gd fmla="*/ 0 h 1073" name="T16"/>
                  <a:gd fmla="*/ 4014 w 4014" name="T17"/>
                  <a:gd fmla="*/ 1073 h 107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073" w="4014">
                    <a:moveTo>
                      <a:pt x="4014" y="1007"/>
                    </a:moveTo>
                    <a:lnTo>
                      <a:pt x="0" y="1073"/>
                    </a:lnTo>
                    <a:lnTo>
                      <a:pt x="0" y="0"/>
                    </a:lnTo>
                    <a:lnTo>
                      <a:pt x="4014" y="24"/>
                    </a:lnTo>
                    <a:lnTo>
                      <a:pt x="4014" y="1007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zh-CN" lang="zh-CN">
                  <a:sym charset="-122" pitchFamily="2" typeface="宋体"/>
                </a:endParaRPr>
              </a:p>
            </p:txBody>
          </p:sp>
        </p:grpSp>
        <p:sp>
          <p:nvSpPr>
            <p:cNvPr id="23" name="Freeform 327"/>
            <p:cNvSpPr>
              <a:spLocks noChangeArrowheads="1"/>
            </p:cNvSpPr>
            <p:nvPr/>
          </p:nvSpPr>
          <p:spPr bwMode="auto">
            <a:xfrm>
              <a:off x="4468854" y="4082194"/>
              <a:ext cx="248167" cy="360643"/>
            </a:xfrm>
            <a:custGeom>
              <a:gdLst>
                <a:gd fmla="*/ 149 w 248" name="T0"/>
                <a:gd fmla="*/ 0 h 342" name="T1"/>
                <a:gd fmla="*/ 0 w 248" name="T2"/>
                <a:gd fmla="*/ 0 h 342" name="T3"/>
                <a:gd fmla="*/ 99 w 248" name="T4"/>
                <a:gd fmla="*/ 172 h 342" name="T5"/>
                <a:gd fmla="*/ 0 w 248" name="T6"/>
                <a:gd fmla="*/ 342 h 342" name="T7"/>
                <a:gd fmla="*/ 149 w 248" name="T8"/>
                <a:gd fmla="*/ 342 h 342" name="T9"/>
                <a:gd fmla="*/ 248 w 248" name="T10"/>
                <a:gd fmla="*/ 172 h 342" name="T11"/>
                <a:gd fmla="*/ 149 w 248" name="T12"/>
                <a:gd fmla="*/ 0 h 34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48" name="T21"/>
                <a:gd fmla="*/ 0 h 342" name="T22"/>
                <a:gd fmla="*/ 248 w 248" name="T23"/>
                <a:gd fmla="*/ 342 h 34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42" w="248">
                  <a:moveTo>
                    <a:pt x="149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2"/>
                  </a:lnTo>
                  <a:lnTo>
                    <a:pt x="149" y="342"/>
                  </a:lnTo>
                  <a:lnTo>
                    <a:pt x="248" y="17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charset="-122" pitchFamily="2" typeface="宋体"/>
              </a:endParaRPr>
            </a:p>
          </p:txBody>
        </p:sp>
        <p:sp>
          <p:nvSpPr>
            <p:cNvPr id="24" name="Freeform 338"/>
            <p:cNvSpPr>
              <a:spLocks noChangeArrowheads="1" noEditPoints="1"/>
            </p:cNvSpPr>
            <p:nvPr/>
          </p:nvSpPr>
          <p:spPr bwMode="auto">
            <a:xfrm>
              <a:off x="2044096" y="4025201"/>
              <a:ext cx="118079" cy="122323"/>
            </a:xfrm>
            <a:custGeom>
              <a:gdLst>
                <a:gd fmla="*/ 25 w 50" name="T0"/>
                <a:gd fmla="*/ 0 h 49" name="T1"/>
                <a:gd fmla="*/ 0 w 50" name="T2"/>
                <a:gd fmla="*/ 24 h 49" name="T3"/>
                <a:gd fmla="*/ 25 w 50" name="T4"/>
                <a:gd fmla="*/ 49 h 49" name="T5"/>
                <a:gd fmla="*/ 50 w 50" name="T6"/>
                <a:gd fmla="*/ 24 h 49" name="T7"/>
                <a:gd fmla="*/ 25 w 50" name="T8"/>
                <a:gd fmla="*/ 0 h 49" name="T9"/>
                <a:gd fmla="*/ 25 w 50" name="T10"/>
                <a:gd fmla="*/ 39 h 49" name="T11"/>
                <a:gd fmla="*/ 10 w 50" name="T12"/>
                <a:gd fmla="*/ 24 h 49" name="T13"/>
                <a:gd fmla="*/ 25 w 50" name="T14"/>
                <a:gd fmla="*/ 9 h 49" name="T15"/>
                <a:gd fmla="*/ 40 w 50" name="T16"/>
                <a:gd fmla="*/ 24 h 49" name="T17"/>
                <a:gd fmla="*/ 25 w 50" name="T18"/>
                <a:gd fmla="*/ 39 h 49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50" name="T30"/>
                <a:gd fmla="*/ 0 h 49" name="T31"/>
                <a:gd fmla="*/ 50 w 50" name="T32"/>
                <a:gd fmla="*/ 49 h 49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49" w="50">
                  <a:moveTo>
                    <a:pt x="25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39" y="49"/>
                    <a:pt x="50" y="38"/>
                    <a:pt x="50" y="24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39"/>
                  </a:moveTo>
                  <a:cubicBezTo>
                    <a:pt x="17" y="39"/>
                    <a:pt x="10" y="33"/>
                    <a:pt x="10" y="24"/>
                  </a:cubicBezTo>
                  <a:cubicBezTo>
                    <a:pt x="10" y="16"/>
                    <a:pt x="17" y="9"/>
                    <a:pt x="25" y="9"/>
                  </a:cubicBezTo>
                  <a:cubicBezTo>
                    <a:pt x="33" y="9"/>
                    <a:pt x="40" y="16"/>
                    <a:pt x="40" y="24"/>
                  </a:cubicBezTo>
                  <a:cubicBezTo>
                    <a:pt x="40" y="33"/>
                    <a:pt x="33" y="39"/>
                    <a:pt x="25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charset="-122" pitchFamily="2" typeface="宋体"/>
              </a:endParaRPr>
            </a:p>
          </p:txBody>
        </p:sp>
        <p:sp>
          <p:nvSpPr>
            <p:cNvPr id="25" name="Oval 339"/>
            <p:cNvSpPr>
              <a:spLocks noChangeArrowheads="1"/>
            </p:cNvSpPr>
            <p:nvPr/>
          </p:nvSpPr>
          <p:spPr bwMode="auto">
            <a:xfrm>
              <a:off x="2275384" y="3947216"/>
              <a:ext cx="38025" cy="3690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charset="-122" pitchFamily="2" typeface="宋体"/>
              </a:endParaRPr>
            </a:p>
          </p:txBody>
        </p:sp>
        <p:sp>
          <p:nvSpPr>
            <p:cNvPr id="26" name="TextBox 339"/>
            <p:cNvSpPr>
              <a:spLocks noChangeArrowheads="1"/>
            </p:cNvSpPr>
            <p:nvPr/>
          </p:nvSpPr>
          <p:spPr bwMode="auto">
            <a:xfrm>
              <a:off x="215078" y="3849558"/>
              <a:ext cx="957209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0" kumimoji="0" lang="en-US" noProof="0" normalizeH="0" smtClean="0" spc="0" strike="noStrike" sz="36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itchFamily="49" typeface="黑体"/>
                  <a:ea charset="-122" pitchFamily="49" typeface="黑体"/>
                  <a:sym charset="0" pitchFamily="18" typeface="Cooper Black"/>
                </a:rPr>
                <a:t>03</a:t>
              </a:r>
            </a:p>
          </p:txBody>
        </p:sp>
        <p:sp>
          <p:nvSpPr>
            <p:cNvPr id="27" name="Freeform 412"/>
            <p:cNvSpPr>
              <a:spLocks noChangeArrowheads="1"/>
            </p:cNvSpPr>
            <p:nvPr/>
          </p:nvSpPr>
          <p:spPr bwMode="auto">
            <a:xfrm>
              <a:off x="1537339" y="4143873"/>
              <a:ext cx="361610" cy="379747"/>
            </a:xfrm>
            <a:custGeom>
              <a:gdLst>
                <a:gd fmla="*/ 75 w 154" name="T0"/>
                <a:gd fmla="*/ 0 h 154" name="T1"/>
                <a:gd fmla="*/ 28 w 154" name="T2"/>
                <a:gd fmla="*/ 21 h 154" name="T3"/>
                <a:gd fmla="*/ 28 w 154" name="T4"/>
                <a:gd fmla="*/ 125 h 154" name="T5"/>
                <a:gd fmla="*/ 133 w 154" name="T6"/>
                <a:gd fmla="*/ 125 h 154" name="T7"/>
                <a:gd fmla="*/ 154 w 154" name="T8"/>
                <a:gd fmla="*/ 79 h 154" name="T9"/>
                <a:gd fmla="*/ 75 w 154" name="T10"/>
                <a:gd fmla="*/ 79 h 154" name="T11"/>
                <a:gd fmla="*/ 75 w 154" name="T12"/>
                <a:gd fmla="*/ 0 h 15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54" name="T21"/>
                <a:gd fmla="*/ 0 h 154" name="T22"/>
                <a:gd fmla="*/ 154 w 154" name="T23"/>
                <a:gd fmla="*/ 154 h 15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54" w="154">
                  <a:moveTo>
                    <a:pt x="75" y="0"/>
                  </a:moveTo>
                  <a:cubicBezTo>
                    <a:pt x="58" y="1"/>
                    <a:pt x="41" y="8"/>
                    <a:pt x="28" y="21"/>
                  </a:cubicBezTo>
                  <a:cubicBezTo>
                    <a:pt x="0" y="50"/>
                    <a:pt x="0" y="97"/>
                    <a:pt x="28" y="125"/>
                  </a:cubicBezTo>
                  <a:cubicBezTo>
                    <a:pt x="57" y="154"/>
                    <a:pt x="104" y="154"/>
                    <a:pt x="133" y="125"/>
                  </a:cubicBezTo>
                  <a:cubicBezTo>
                    <a:pt x="145" y="113"/>
                    <a:pt x="153" y="96"/>
                    <a:pt x="154" y="79"/>
                  </a:cubicBezTo>
                  <a:cubicBezTo>
                    <a:pt x="75" y="79"/>
                    <a:pt x="75" y="79"/>
                    <a:pt x="75" y="79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charset="-122" pitchFamily="2" typeface="宋体"/>
              </a:endParaRPr>
            </a:p>
          </p:txBody>
        </p:sp>
        <p:sp>
          <p:nvSpPr>
            <p:cNvPr id="28" name="Freeform 413"/>
            <p:cNvSpPr>
              <a:spLocks noChangeArrowheads="1"/>
            </p:cNvSpPr>
            <p:nvPr/>
          </p:nvSpPr>
          <p:spPr bwMode="auto">
            <a:xfrm>
              <a:off x="1736287" y="4113546"/>
              <a:ext cx="190189" cy="197785"/>
            </a:xfrm>
            <a:custGeom>
              <a:gdLst>
                <a:gd fmla="*/ 58 w 81" name="T0"/>
                <a:gd fmla="*/ 23 h 80" name="T1"/>
                <a:gd fmla="*/ 0 w 81" name="T2"/>
                <a:gd fmla="*/ 1 h 80" name="T3"/>
                <a:gd fmla="*/ 0 w 81" name="T4"/>
                <a:gd fmla="*/ 80 h 80" name="T5"/>
                <a:gd fmla="*/ 80 w 81" name="T6"/>
                <a:gd fmla="*/ 80 h 80" name="T7"/>
                <a:gd fmla="*/ 58 w 81" name="T8"/>
                <a:gd fmla="*/ 23 h 8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1" name="T15"/>
                <a:gd fmla="*/ 0 h 80" name="T16"/>
                <a:gd fmla="*/ 81 w 81" name="T17"/>
                <a:gd fmla="*/ 80 h 8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0" w="81">
                  <a:moveTo>
                    <a:pt x="58" y="23"/>
                  </a:moveTo>
                  <a:cubicBezTo>
                    <a:pt x="42" y="7"/>
                    <a:pt x="21" y="0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1" y="60"/>
                    <a:pt x="74" y="38"/>
                    <a:pt x="58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charset="-122" pitchFamily="2" typeface="宋体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794956" y="4060877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行业走势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-26317" y="4751808"/>
            <a:ext cx="3819560" cy="1053455"/>
            <a:chOff x="185984" y="4751808"/>
            <a:chExt cx="3819560" cy="1053455"/>
          </a:xfrm>
        </p:grpSpPr>
        <p:grpSp>
          <p:nvGrpSpPr>
            <p:cNvPr id="33" name="组合 32"/>
            <p:cNvGrpSpPr/>
            <p:nvPr/>
          </p:nvGrpSpPr>
          <p:grpSpPr>
            <a:xfrm>
              <a:off x="185984" y="4751808"/>
              <a:ext cx="3819560" cy="1053455"/>
              <a:chOff x="185984" y="4751808"/>
              <a:chExt cx="3819560" cy="1053455"/>
            </a:xfrm>
          </p:grpSpPr>
          <p:sp>
            <p:nvSpPr>
              <p:cNvPr id="40" name="Freeform 11"/>
              <p:cNvSpPr>
                <a:spLocks noChangeArrowheads="1"/>
              </p:cNvSpPr>
              <p:nvPr/>
            </p:nvSpPr>
            <p:spPr bwMode="auto">
              <a:xfrm>
                <a:off x="185984" y="4751808"/>
                <a:ext cx="1401939" cy="1053455"/>
              </a:xfrm>
              <a:custGeom>
                <a:gdLst>
                  <a:gd fmla="*/ 0 w 1401" name="T0"/>
                  <a:gd fmla="*/ 0 h 999" name="T1"/>
                  <a:gd fmla="*/ 1401 w 1401" name="T2"/>
                  <a:gd fmla="*/ 156 h 999" name="T3"/>
                  <a:gd fmla="*/ 1401 w 1401" name="T4"/>
                  <a:gd fmla="*/ 999 h 999" name="T5"/>
                  <a:gd fmla="*/ 0 w 1401" name="T6"/>
                  <a:gd fmla="*/ 695 h 999" name="T7"/>
                  <a:gd fmla="*/ 0 w 1401" name="T8"/>
                  <a:gd fmla="*/ 0 h 99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401" name="T15"/>
                  <a:gd fmla="*/ 0 h 999" name="T16"/>
                  <a:gd fmla="*/ 1401 w 1401" name="T17"/>
                  <a:gd fmla="*/ 999 h 99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999" w="1401">
                    <a:moveTo>
                      <a:pt x="0" y="0"/>
                    </a:moveTo>
                    <a:lnTo>
                      <a:pt x="1401" y="156"/>
                    </a:lnTo>
                    <a:lnTo>
                      <a:pt x="1401" y="999"/>
                    </a:lnTo>
                    <a:lnTo>
                      <a:pt x="0" y="6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zh-CN" lang="zh-CN">
                  <a:solidFill>
                    <a:schemeClr val="lt1"/>
                  </a:solidFill>
                  <a:sym charset="-122" pitchFamily="2" typeface="宋体"/>
                </a:endParaRPr>
              </a:p>
            </p:txBody>
          </p:sp>
          <p:sp>
            <p:nvSpPr>
              <p:cNvPr id="41" name="Rectangle 212"/>
              <p:cNvSpPr>
                <a:spLocks noChangeArrowheads="1"/>
              </p:cNvSpPr>
              <p:nvPr/>
            </p:nvSpPr>
            <p:spPr bwMode="auto">
              <a:xfrm>
                <a:off x="1587924" y="4916311"/>
                <a:ext cx="2417620" cy="8889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zh-CN" lang="zh-CN">
                  <a:solidFill>
                    <a:schemeClr val="lt1"/>
                  </a:solidFill>
                  <a:sym charset="-122" pitchFamily="2" typeface="宋体"/>
                </a:endParaRPr>
              </a:p>
            </p:txBody>
          </p:sp>
        </p:grpSp>
        <p:sp>
          <p:nvSpPr>
            <p:cNvPr id="34" name="Rectangle 214"/>
            <p:cNvSpPr>
              <a:spLocks noChangeArrowheads="1"/>
            </p:cNvSpPr>
            <p:nvPr/>
          </p:nvSpPr>
          <p:spPr bwMode="auto">
            <a:xfrm>
              <a:off x="1859105" y="5285390"/>
              <a:ext cx="38025" cy="2783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charset="-122" pitchFamily="2" typeface="宋体"/>
              </a:endParaRPr>
            </a:p>
          </p:txBody>
        </p:sp>
        <p:sp>
          <p:nvSpPr>
            <p:cNvPr id="35" name="Rectangle 215"/>
            <p:cNvSpPr>
              <a:spLocks noChangeArrowheads="1"/>
            </p:cNvSpPr>
            <p:nvPr/>
          </p:nvSpPr>
          <p:spPr bwMode="auto">
            <a:xfrm>
              <a:off x="1926151" y="5242154"/>
              <a:ext cx="37025" cy="3216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charset="-122" pitchFamily="2" typeface="宋体"/>
              </a:endParaRPr>
            </a:p>
          </p:txBody>
        </p:sp>
        <p:sp>
          <p:nvSpPr>
            <p:cNvPr id="36" name="Rectangle 216"/>
            <p:cNvSpPr>
              <a:spLocks noChangeArrowheads="1"/>
            </p:cNvSpPr>
            <p:nvPr/>
          </p:nvSpPr>
          <p:spPr bwMode="auto">
            <a:xfrm>
              <a:off x="1989193" y="5214737"/>
              <a:ext cx="41027" cy="3490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charset="-122" pitchFamily="2" typeface="宋体"/>
              </a:endParaRPr>
            </a:p>
          </p:txBody>
        </p:sp>
        <p:sp>
          <p:nvSpPr>
            <p:cNvPr id="37" name="Rectangle 217"/>
            <p:cNvSpPr>
              <a:spLocks noChangeArrowheads="1"/>
            </p:cNvSpPr>
            <p:nvPr/>
          </p:nvSpPr>
          <p:spPr bwMode="auto">
            <a:xfrm>
              <a:off x="2055237" y="5389786"/>
              <a:ext cx="41027" cy="1739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charset="-122" pitchFamily="2" typeface="宋体"/>
              </a:endParaRPr>
            </a:p>
          </p:txBody>
        </p:sp>
        <p:sp>
          <p:nvSpPr>
            <p:cNvPr id="38" name="TextBox 340"/>
            <p:cNvSpPr>
              <a:spLocks noChangeArrowheads="1"/>
            </p:cNvSpPr>
            <p:nvPr/>
          </p:nvSpPr>
          <p:spPr bwMode="auto">
            <a:xfrm>
              <a:off x="215078" y="4798933"/>
              <a:ext cx="957209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0" kumimoji="0" lang="en-US" noProof="0" normalizeH="0" smtClean="0" spc="0" strike="noStrike" sz="36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itchFamily="49" typeface="黑体"/>
                  <a:ea charset="-122" pitchFamily="49" typeface="黑体"/>
                  <a:sym charset="0" pitchFamily="18" typeface="Cooper Black"/>
                </a:rPr>
                <a:t>04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2535558" y="5163670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市场潜力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498568" y="1951790"/>
            <a:ext cx="4752528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输入内容，或复制内容后右键选择只保留文本粘贴内容。输入内容，或复制内容后右键选择只保留文本粘贴内容。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93243" y="2959902"/>
            <a:ext cx="4752528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输入内容，或复制内容后右键选择只保留文本粘贴内容。输入内容，或复制内容后右键选择只保留文本粘贴内容。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07173" y="4005064"/>
            <a:ext cx="4752528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输入内容，或复制内容后右键选择只保留文本粘贴内容。输入内容，或复制内容后右键选择只保留文本粘贴内容。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29069" y="5120143"/>
            <a:ext cx="4752528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输入内容，或复制内容后右键选择只保留文本粘贴内容。输入内容，或复制内容后右键选择只保留文本粘贴内容。</a:t>
            </a:r>
          </a:p>
        </p:txBody>
      </p:sp>
    </p:spTree>
    <p:extLst>
      <p:ext uri="{BB962C8B-B14F-4D97-AF65-F5344CB8AC3E}">
        <p14:creationId val="4241274123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2"/>
      <p:bldP grpId="0" spid="43"/>
      <p:bldP grpId="0" spid="44"/>
      <p:bldP grpId="0" spid="45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143937" y="218284"/>
            <a:ext cx="266429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竞争优势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1525730" y="1574751"/>
            <a:ext cx="4765782" cy="1236181"/>
            <a:chOff x="1525730" y="1574751"/>
            <a:chExt cx="4765782" cy="1236181"/>
          </a:xfrm>
        </p:grpSpPr>
        <p:sp>
          <p:nvSpPr>
            <p:cNvPr id="39" name="Freeform 5"/>
            <p:cNvSpPr/>
            <p:nvPr/>
          </p:nvSpPr>
          <p:spPr bwMode="auto">
            <a:xfrm>
              <a:off x="1525730" y="1757517"/>
              <a:ext cx="3784933" cy="786796"/>
            </a:xfrm>
            <a:custGeom>
              <a:gdLst>
                <a:gd fmla="*/ 2907 w 3244" name="T0"/>
                <a:gd fmla="*/ 674 h 674" name="T1"/>
                <a:gd fmla="*/ 3244 w 3244" name="T2"/>
                <a:gd fmla="*/ 337 h 674" name="T3"/>
                <a:gd fmla="*/ 2907 w 3244" name="T4"/>
                <a:gd fmla="*/ 0 h 674" name="T5"/>
                <a:gd fmla="*/ 337 w 3244" name="T6"/>
                <a:gd fmla="*/ 0 h 674" name="T7"/>
                <a:gd fmla="*/ 0 w 3244" name="T8"/>
                <a:gd fmla="*/ 337 h 674" name="T9"/>
                <a:gd fmla="*/ 337 w 3244" name="T10"/>
                <a:gd fmla="*/ 674 h 674" name="T11"/>
                <a:gd fmla="*/ 2907 w 3244" name="T12"/>
                <a:gd fmla="*/ 674 h 67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74" w="324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rgbClr val="00A1DA"/>
            </a:solidFill>
            <a:ln>
              <a:noFill/>
            </a:ln>
            <a:effectLst>
              <a:innerShdw blurRad="63500" dir="13500000" dist="101600">
                <a:prstClr val="black">
                  <a:alpha val="50000"/>
                </a:prstClr>
              </a:inn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048040" y="1574751"/>
              <a:ext cx="4243472" cy="1236181"/>
            </a:xfrm>
            <a:prstGeom prst="rect">
              <a:avLst/>
            </a:prstGeom>
          </p:spPr>
        </p:pic>
        <p:grpSp>
          <p:nvGrpSpPr>
            <p:cNvPr id="41" name="组合 40"/>
            <p:cNvGrpSpPr/>
            <p:nvPr/>
          </p:nvGrpSpPr>
          <p:grpSpPr>
            <a:xfrm>
              <a:off x="1671721" y="1944658"/>
              <a:ext cx="504001" cy="302664"/>
              <a:chOff x="4370388" y="1439863"/>
              <a:chExt cx="608012" cy="365125"/>
            </a:xfrm>
          </p:grpSpPr>
          <p:sp>
            <p:nvSpPr>
              <p:cNvPr id="44" name="Freeform 25"/>
              <p:cNvSpPr>
                <a:spLocks noEditPoints="1"/>
              </p:cNvSpPr>
              <p:nvPr/>
            </p:nvSpPr>
            <p:spPr bwMode="auto">
              <a:xfrm>
                <a:off x="4605338" y="1439863"/>
                <a:ext cx="373062" cy="365125"/>
              </a:xfrm>
              <a:custGeom>
                <a:gdLst>
                  <a:gd fmla="*/ 117 w 117" name="T0"/>
                  <a:gd fmla="*/ 58 h 116" name="T1"/>
                  <a:gd fmla="*/ 101 w 117" name="T2"/>
                  <a:gd fmla="*/ 51 h 116" name="T3"/>
                  <a:gd fmla="*/ 106 w 117" name="T4"/>
                  <a:gd fmla="*/ 39 h 116" name="T5"/>
                  <a:gd fmla="*/ 99 w 117" name="T6"/>
                  <a:gd fmla="*/ 26 h 116" name="T7"/>
                  <a:gd fmla="*/ 86 w 117" name="T8"/>
                  <a:gd fmla="*/ 24 h 116" name="T9"/>
                  <a:gd fmla="*/ 87 w 117" name="T10"/>
                  <a:gd fmla="*/ 7 h 116" name="T11"/>
                  <a:gd fmla="*/ 74 w 117" name="T12"/>
                  <a:gd fmla="*/ 17 h 116" name="T13"/>
                  <a:gd fmla="*/ 65 w 117" name="T14"/>
                  <a:gd fmla="*/ 7 h 116" name="T15"/>
                  <a:gd fmla="*/ 51 w 117" name="T16"/>
                  <a:gd fmla="*/ 7 h 116" name="T17"/>
                  <a:gd fmla="*/ 43 w 117" name="T18"/>
                  <a:gd fmla="*/ 17 h 116" name="T19"/>
                  <a:gd fmla="*/ 29 w 117" name="T20"/>
                  <a:gd fmla="*/ 7 h 116" name="T21"/>
                  <a:gd fmla="*/ 30 w 117" name="T22"/>
                  <a:gd fmla="*/ 24 h 116" name="T23"/>
                  <a:gd fmla="*/ 18 w 117" name="T24"/>
                  <a:gd fmla="*/ 26 h 116" name="T25"/>
                  <a:gd fmla="*/ 10 w 117" name="T26"/>
                  <a:gd fmla="*/ 39 h 116" name="T27"/>
                  <a:gd fmla="*/ 15 w 117" name="T28"/>
                  <a:gd fmla="*/ 51 h 116" name="T29"/>
                  <a:gd fmla="*/ 0 w 117" name="T30"/>
                  <a:gd fmla="*/ 58 h 116" name="T31"/>
                  <a:gd fmla="*/ 15 w 117" name="T32"/>
                  <a:gd fmla="*/ 65 h 116" name="T33"/>
                  <a:gd fmla="*/ 10 w 117" name="T34"/>
                  <a:gd fmla="*/ 77 h 116" name="T35"/>
                  <a:gd fmla="*/ 18 w 117" name="T36"/>
                  <a:gd fmla="*/ 90 h 116" name="T37"/>
                  <a:gd fmla="*/ 30 w 117" name="T38"/>
                  <a:gd fmla="*/ 92 h 116" name="T39"/>
                  <a:gd fmla="*/ 29 w 117" name="T40"/>
                  <a:gd fmla="*/ 108 h 116" name="T41"/>
                  <a:gd fmla="*/ 43 w 117" name="T42"/>
                  <a:gd fmla="*/ 99 h 116" name="T43"/>
                  <a:gd fmla="*/ 51 w 117" name="T44"/>
                  <a:gd fmla="*/ 109 h 116" name="T45"/>
                  <a:gd fmla="*/ 65 w 117" name="T46"/>
                  <a:gd fmla="*/ 109 h 116" name="T47"/>
                  <a:gd fmla="*/ 74 w 117" name="T48"/>
                  <a:gd fmla="*/ 99 h 116" name="T49"/>
                  <a:gd fmla="*/ 87 w 117" name="T50"/>
                  <a:gd fmla="*/ 108 h 116" name="T51"/>
                  <a:gd fmla="*/ 86 w 117" name="T52"/>
                  <a:gd fmla="*/ 92 h 116" name="T53"/>
                  <a:gd fmla="*/ 99 w 117" name="T54"/>
                  <a:gd fmla="*/ 90 h 116" name="T55"/>
                  <a:gd fmla="*/ 106 w 117" name="T56"/>
                  <a:gd fmla="*/ 77 h 116" name="T57"/>
                  <a:gd fmla="*/ 101 w 117" name="T58"/>
                  <a:gd fmla="*/ 65 h 116" name="T59"/>
                  <a:gd fmla="*/ 58 w 117" name="T60"/>
                  <a:gd fmla="*/ 94 h 116" name="T61"/>
                  <a:gd fmla="*/ 58 w 117" name="T62"/>
                  <a:gd fmla="*/ 21 h 116" name="T63"/>
                  <a:gd fmla="*/ 58 w 117" name="T64"/>
                  <a:gd fmla="*/ 94 h 116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115" w="117">
                    <a:moveTo>
                      <a:pt x="109" y="65"/>
                    </a:moveTo>
                    <a:cubicBezTo>
                      <a:pt x="113" y="65"/>
                      <a:pt x="117" y="62"/>
                      <a:pt x="117" y="58"/>
                    </a:cubicBezTo>
                    <a:cubicBezTo>
                      <a:pt x="117" y="54"/>
                      <a:pt x="113" y="51"/>
                      <a:pt x="109" y="51"/>
                    </a:cubicBezTo>
                    <a:cubicBezTo>
                      <a:pt x="101" y="51"/>
                      <a:pt x="101" y="51"/>
                      <a:pt x="101" y="51"/>
                    </a:cubicBezTo>
                    <a:cubicBezTo>
                      <a:pt x="101" y="48"/>
                      <a:pt x="100" y="45"/>
                      <a:pt x="99" y="43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10" y="37"/>
                      <a:pt x="111" y="32"/>
                      <a:pt x="109" y="29"/>
                    </a:cubicBezTo>
                    <a:cubicBezTo>
                      <a:pt x="107" y="25"/>
                      <a:pt x="102" y="24"/>
                      <a:pt x="99" y="26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0" y="28"/>
                      <a:pt x="88" y="26"/>
                      <a:pt x="86" y="24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2" y="14"/>
                      <a:pt x="91" y="9"/>
                      <a:pt x="87" y="7"/>
                    </a:cubicBezTo>
                    <a:cubicBezTo>
                      <a:pt x="84" y="5"/>
                      <a:pt x="80" y="7"/>
                      <a:pt x="78" y="10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1" y="16"/>
                      <a:pt x="68" y="15"/>
                      <a:pt x="65" y="15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3"/>
                      <a:pt x="62" y="0"/>
                      <a:pt x="58" y="0"/>
                    </a:cubicBezTo>
                    <a:cubicBezTo>
                      <a:pt x="54" y="0"/>
                      <a:pt x="51" y="3"/>
                      <a:pt x="51" y="7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8" y="15"/>
                      <a:pt x="46" y="16"/>
                      <a:pt x="43" y="1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7" y="7"/>
                      <a:pt x="33" y="5"/>
                      <a:pt x="29" y="7"/>
                    </a:cubicBezTo>
                    <a:cubicBezTo>
                      <a:pt x="26" y="9"/>
                      <a:pt x="24" y="14"/>
                      <a:pt x="26" y="17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28" y="26"/>
                      <a:pt x="26" y="28"/>
                      <a:pt x="25" y="30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4" y="24"/>
                      <a:pt x="10" y="25"/>
                      <a:pt x="8" y="29"/>
                    </a:cubicBezTo>
                    <a:cubicBezTo>
                      <a:pt x="6" y="32"/>
                      <a:pt x="7" y="37"/>
                      <a:pt x="10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5"/>
                      <a:pt x="16" y="48"/>
                      <a:pt x="15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3" y="51"/>
                      <a:pt x="0" y="54"/>
                      <a:pt x="0" y="58"/>
                    </a:cubicBezTo>
                    <a:cubicBezTo>
                      <a:pt x="0" y="62"/>
                      <a:pt x="3" y="65"/>
                      <a:pt x="7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6" y="68"/>
                      <a:pt x="16" y="71"/>
                      <a:pt x="17" y="73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7" y="79"/>
                      <a:pt x="6" y="84"/>
                      <a:pt x="8" y="87"/>
                    </a:cubicBezTo>
                    <a:cubicBezTo>
                      <a:pt x="10" y="91"/>
                      <a:pt x="14" y="92"/>
                      <a:pt x="18" y="90"/>
                    </a:cubicBezTo>
                    <a:cubicBezTo>
                      <a:pt x="25" y="86"/>
                      <a:pt x="25" y="86"/>
                      <a:pt x="25" y="86"/>
                    </a:cubicBezTo>
                    <a:cubicBezTo>
                      <a:pt x="26" y="88"/>
                      <a:pt x="28" y="90"/>
                      <a:pt x="30" y="92"/>
                    </a:cubicBezTo>
                    <a:cubicBezTo>
                      <a:pt x="26" y="99"/>
                      <a:pt x="26" y="99"/>
                      <a:pt x="26" y="99"/>
                    </a:cubicBezTo>
                    <a:cubicBezTo>
                      <a:pt x="24" y="102"/>
                      <a:pt x="26" y="106"/>
                      <a:pt x="29" y="108"/>
                    </a:cubicBezTo>
                    <a:cubicBezTo>
                      <a:pt x="33" y="110"/>
                      <a:pt x="37" y="109"/>
                      <a:pt x="39" y="106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6" y="100"/>
                      <a:pt x="48" y="101"/>
                      <a:pt x="51" y="101"/>
                    </a:cubicBezTo>
                    <a:cubicBezTo>
                      <a:pt x="51" y="109"/>
                      <a:pt x="51" y="109"/>
                      <a:pt x="51" y="109"/>
                    </a:cubicBezTo>
                    <a:cubicBezTo>
                      <a:pt x="51" y="113"/>
                      <a:pt x="54" y="116"/>
                      <a:pt x="58" y="116"/>
                    </a:cubicBezTo>
                    <a:cubicBezTo>
                      <a:pt x="62" y="116"/>
                      <a:pt x="65" y="113"/>
                      <a:pt x="65" y="109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8" y="101"/>
                      <a:pt x="71" y="100"/>
                      <a:pt x="74" y="99"/>
                    </a:cubicBezTo>
                    <a:cubicBezTo>
                      <a:pt x="78" y="106"/>
                      <a:pt x="78" y="106"/>
                      <a:pt x="78" y="106"/>
                    </a:cubicBezTo>
                    <a:cubicBezTo>
                      <a:pt x="80" y="109"/>
                      <a:pt x="84" y="110"/>
                      <a:pt x="87" y="108"/>
                    </a:cubicBezTo>
                    <a:cubicBezTo>
                      <a:pt x="91" y="106"/>
                      <a:pt x="92" y="102"/>
                      <a:pt x="90" y="99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8" y="90"/>
                      <a:pt x="90" y="88"/>
                      <a:pt x="92" y="86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102" y="92"/>
                      <a:pt x="107" y="91"/>
                      <a:pt x="109" y="87"/>
                    </a:cubicBezTo>
                    <a:cubicBezTo>
                      <a:pt x="111" y="84"/>
                      <a:pt x="110" y="79"/>
                      <a:pt x="106" y="77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100" y="71"/>
                      <a:pt x="101" y="68"/>
                      <a:pt x="101" y="65"/>
                    </a:cubicBezTo>
                    <a:lnTo>
                      <a:pt x="109" y="65"/>
                    </a:lnTo>
                    <a:close/>
                    <a:moveTo>
                      <a:pt x="58" y="94"/>
                    </a:moveTo>
                    <a:cubicBezTo>
                      <a:pt x="38" y="94"/>
                      <a:pt x="22" y="78"/>
                      <a:pt x="22" y="58"/>
                    </a:cubicBezTo>
                    <a:cubicBezTo>
                      <a:pt x="22" y="38"/>
                      <a:pt x="38" y="21"/>
                      <a:pt x="58" y="21"/>
                    </a:cubicBezTo>
                    <a:cubicBezTo>
                      <a:pt x="78" y="21"/>
                      <a:pt x="95" y="38"/>
                      <a:pt x="95" y="58"/>
                    </a:cubicBezTo>
                    <a:cubicBezTo>
                      <a:pt x="95" y="78"/>
                      <a:pt x="78" y="94"/>
                      <a:pt x="58" y="9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Freeform 26"/>
              <p:cNvSpPr>
                <a:spLocks noEditPoints="1"/>
              </p:cNvSpPr>
              <p:nvPr/>
            </p:nvSpPr>
            <p:spPr bwMode="auto">
              <a:xfrm>
                <a:off x="4370388" y="1552576"/>
                <a:ext cx="244475" cy="242888"/>
              </a:xfrm>
              <a:custGeom>
                <a:gdLst>
                  <a:gd fmla="*/ 70 w 77" name="T0"/>
                  <a:gd fmla="*/ 31 h 77" name="T1"/>
                  <a:gd fmla="*/ 64 w 77" name="T2"/>
                  <a:gd fmla="*/ 31 h 77" name="T3"/>
                  <a:gd fmla="*/ 61 w 77" name="T4"/>
                  <a:gd fmla="*/ 26 h 77" name="T5"/>
                  <a:gd fmla="*/ 66 w 77" name="T6"/>
                  <a:gd fmla="*/ 21 h 77" name="T7"/>
                  <a:gd fmla="*/ 66 w 77" name="T8"/>
                  <a:gd fmla="*/ 11 h 77" name="T9"/>
                  <a:gd fmla="*/ 56 w 77" name="T10"/>
                  <a:gd fmla="*/ 11 h 77" name="T11"/>
                  <a:gd fmla="*/ 51 w 77" name="T12"/>
                  <a:gd fmla="*/ 16 h 77" name="T13"/>
                  <a:gd fmla="*/ 46 w 77" name="T14"/>
                  <a:gd fmla="*/ 14 h 77" name="T15"/>
                  <a:gd fmla="*/ 46 w 77" name="T16"/>
                  <a:gd fmla="*/ 7 h 77" name="T17"/>
                  <a:gd fmla="*/ 39 w 77" name="T18"/>
                  <a:gd fmla="*/ 0 h 77" name="T19"/>
                  <a:gd fmla="*/ 32 w 77" name="T20"/>
                  <a:gd fmla="*/ 7 h 77" name="T21"/>
                  <a:gd fmla="*/ 32 w 77" name="T22"/>
                  <a:gd fmla="*/ 14 h 77" name="T23"/>
                  <a:gd fmla="*/ 26 w 77" name="T24"/>
                  <a:gd fmla="*/ 16 h 77" name="T25"/>
                  <a:gd fmla="*/ 22 w 77" name="T26"/>
                  <a:gd fmla="*/ 11 h 77" name="T27"/>
                  <a:gd fmla="*/ 11 w 77" name="T28"/>
                  <a:gd fmla="*/ 11 h 77" name="T29"/>
                  <a:gd fmla="*/ 11 w 77" name="T30"/>
                  <a:gd fmla="*/ 21 h 77" name="T31"/>
                  <a:gd fmla="*/ 16 w 77" name="T32"/>
                  <a:gd fmla="*/ 26 h 77" name="T33"/>
                  <a:gd fmla="*/ 14 w 77" name="T34"/>
                  <a:gd fmla="*/ 31 h 77" name="T35"/>
                  <a:gd fmla="*/ 7 w 77" name="T36"/>
                  <a:gd fmla="*/ 31 h 77" name="T37"/>
                  <a:gd fmla="*/ 0 w 77" name="T38"/>
                  <a:gd fmla="*/ 38 h 77" name="T39"/>
                  <a:gd fmla="*/ 7 w 77" name="T40"/>
                  <a:gd fmla="*/ 46 h 77" name="T41"/>
                  <a:gd fmla="*/ 14 w 77" name="T42"/>
                  <a:gd fmla="*/ 46 h 77" name="T43"/>
                  <a:gd fmla="*/ 16 w 77" name="T44"/>
                  <a:gd fmla="*/ 51 h 77" name="T45"/>
                  <a:gd fmla="*/ 11 w 77" name="T46"/>
                  <a:gd fmla="*/ 56 h 77" name="T47"/>
                  <a:gd fmla="*/ 11 w 77" name="T48"/>
                  <a:gd fmla="*/ 66 h 77" name="T49"/>
                  <a:gd fmla="*/ 22 w 77" name="T50"/>
                  <a:gd fmla="*/ 66 h 77" name="T51"/>
                  <a:gd fmla="*/ 26 w 77" name="T52"/>
                  <a:gd fmla="*/ 61 h 77" name="T53"/>
                  <a:gd fmla="*/ 32 w 77" name="T54"/>
                  <a:gd fmla="*/ 63 h 77" name="T55"/>
                  <a:gd fmla="*/ 32 w 77" name="T56"/>
                  <a:gd fmla="*/ 70 h 77" name="T57"/>
                  <a:gd fmla="*/ 39 w 77" name="T58"/>
                  <a:gd fmla="*/ 77 h 77" name="T59"/>
                  <a:gd fmla="*/ 46 w 77" name="T60"/>
                  <a:gd fmla="*/ 70 h 77" name="T61"/>
                  <a:gd fmla="*/ 46 w 77" name="T62"/>
                  <a:gd fmla="*/ 63 h 77" name="T63"/>
                  <a:gd fmla="*/ 51 w 77" name="T64"/>
                  <a:gd fmla="*/ 61 h 77" name="T65"/>
                  <a:gd fmla="*/ 56 w 77" name="T66"/>
                  <a:gd fmla="*/ 66 h 77" name="T67"/>
                  <a:gd fmla="*/ 66 w 77" name="T68"/>
                  <a:gd fmla="*/ 66 h 77" name="T69"/>
                  <a:gd fmla="*/ 66 w 77" name="T70"/>
                  <a:gd fmla="*/ 56 h 77" name="T71"/>
                  <a:gd fmla="*/ 61 w 77" name="T72"/>
                  <a:gd fmla="*/ 51 h 77" name="T73"/>
                  <a:gd fmla="*/ 64 w 77" name="T74"/>
                  <a:gd fmla="*/ 46 h 77" name="T75"/>
                  <a:gd fmla="*/ 70 w 77" name="T76"/>
                  <a:gd fmla="*/ 46 h 77" name="T77"/>
                  <a:gd fmla="*/ 77 w 77" name="T78"/>
                  <a:gd fmla="*/ 38 h 77" name="T79"/>
                  <a:gd fmla="*/ 70 w 77" name="T80"/>
                  <a:gd fmla="*/ 31 h 77" name="T81"/>
                  <a:gd fmla="*/ 39 w 77" name="T82"/>
                  <a:gd fmla="*/ 57 h 77" name="T83"/>
                  <a:gd fmla="*/ 20 w 77" name="T84"/>
                  <a:gd fmla="*/ 38 h 77" name="T85"/>
                  <a:gd fmla="*/ 39 w 77" name="T86"/>
                  <a:gd fmla="*/ 20 h 77" name="T87"/>
                  <a:gd fmla="*/ 57 w 77" name="T88"/>
                  <a:gd fmla="*/ 38 h 77" name="T89"/>
                  <a:gd fmla="*/ 39 w 77" name="T90"/>
                  <a:gd fmla="*/ 57 h 77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77" w="77">
                    <a:moveTo>
                      <a:pt x="70" y="31"/>
                    </a:moveTo>
                    <a:cubicBezTo>
                      <a:pt x="64" y="31"/>
                      <a:pt x="64" y="31"/>
                      <a:pt x="64" y="31"/>
                    </a:cubicBezTo>
                    <a:cubicBezTo>
                      <a:pt x="63" y="29"/>
                      <a:pt x="62" y="28"/>
                      <a:pt x="61" y="26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69" y="18"/>
                      <a:pt x="69" y="14"/>
                      <a:pt x="66" y="11"/>
                    </a:cubicBezTo>
                    <a:cubicBezTo>
                      <a:pt x="63" y="8"/>
                      <a:pt x="59" y="8"/>
                      <a:pt x="56" y="1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0" y="15"/>
                      <a:pt x="48" y="14"/>
                      <a:pt x="46" y="14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3"/>
                      <a:pt x="43" y="0"/>
                      <a:pt x="39" y="0"/>
                    </a:cubicBezTo>
                    <a:cubicBezTo>
                      <a:pt x="35" y="0"/>
                      <a:pt x="32" y="3"/>
                      <a:pt x="32" y="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4"/>
                      <a:pt x="28" y="15"/>
                      <a:pt x="26" y="1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9" y="8"/>
                      <a:pt x="14" y="8"/>
                      <a:pt x="11" y="11"/>
                    </a:cubicBezTo>
                    <a:cubicBezTo>
                      <a:pt x="9" y="14"/>
                      <a:pt x="9" y="18"/>
                      <a:pt x="11" y="2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8"/>
                      <a:pt x="15" y="29"/>
                      <a:pt x="14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" y="31"/>
                      <a:pt x="0" y="34"/>
                      <a:pt x="0" y="38"/>
                    </a:cubicBezTo>
                    <a:cubicBezTo>
                      <a:pt x="0" y="42"/>
                      <a:pt x="3" y="46"/>
                      <a:pt x="7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5" y="49"/>
                      <a:pt x="16" y="51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8"/>
                      <a:pt x="9" y="63"/>
                      <a:pt x="11" y="66"/>
                    </a:cubicBezTo>
                    <a:cubicBezTo>
                      <a:pt x="14" y="69"/>
                      <a:pt x="19" y="69"/>
                      <a:pt x="22" y="66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2"/>
                      <a:pt x="30" y="63"/>
                      <a:pt x="32" y="63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32" y="74"/>
                      <a:pt x="35" y="77"/>
                      <a:pt x="39" y="77"/>
                    </a:cubicBezTo>
                    <a:cubicBezTo>
                      <a:pt x="43" y="77"/>
                      <a:pt x="46" y="74"/>
                      <a:pt x="46" y="70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8" y="63"/>
                      <a:pt x="50" y="62"/>
                      <a:pt x="51" y="61"/>
                    </a:cubicBezTo>
                    <a:cubicBezTo>
                      <a:pt x="56" y="66"/>
                      <a:pt x="56" y="66"/>
                      <a:pt x="56" y="66"/>
                    </a:cubicBezTo>
                    <a:cubicBezTo>
                      <a:pt x="59" y="69"/>
                      <a:pt x="63" y="69"/>
                      <a:pt x="66" y="66"/>
                    </a:cubicBezTo>
                    <a:cubicBezTo>
                      <a:pt x="69" y="63"/>
                      <a:pt x="69" y="58"/>
                      <a:pt x="66" y="56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2" y="49"/>
                      <a:pt x="63" y="47"/>
                      <a:pt x="64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4" y="46"/>
                      <a:pt x="77" y="42"/>
                      <a:pt x="77" y="38"/>
                    </a:cubicBezTo>
                    <a:cubicBezTo>
                      <a:pt x="77" y="34"/>
                      <a:pt x="74" y="31"/>
                      <a:pt x="70" y="31"/>
                    </a:cubicBezTo>
                    <a:moveTo>
                      <a:pt x="39" y="57"/>
                    </a:moveTo>
                    <a:cubicBezTo>
                      <a:pt x="29" y="57"/>
                      <a:pt x="20" y="49"/>
                      <a:pt x="20" y="38"/>
                    </a:cubicBezTo>
                    <a:cubicBezTo>
                      <a:pt x="20" y="28"/>
                      <a:pt x="29" y="20"/>
                      <a:pt x="39" y="20"/>
                    </a:cubicBezTo>
                    <a:cubicBezTo>
                      <a:pt x="49" y="20"/>
                      <a:pt x="57" y="28"/>
                      <a:pt x="57" y="38"/>
                    </a:cubicBezTo>
                    <a:cubicBezTo>
                      <a:pt x="57" y="49"/>
                      <a:pt x="49" y="57"/>
                      <a:pt x="39" y="5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42" name="文本框 45"/>
            <p:cNvSpPr txBox="1"/>
            <p:nvPr/>
          </p:nvSpPr>
          <p:spPr>
            <a:xfrm>
              <a:off x="2462245" y="1907925"/>
              <a:ext cx="490855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400">
                  <a:solidFill>
                    <a:schemeClr val="bg1"/>
                  </a:solidFill>
                  <a:latin charset="0" panose="020b0503020202020204" pitchFamily="34" typeface="Agency FB"/>
                </a:rPr>
                <a:t>01</a:t>
              </a:r>
            </a:p>
          </p:txBody>
        </p:sp>
        <p:sp>
          <p:nvSpPr>
            <p:cNvPr id="43" name="文本框 44"/>
            <p:cNvSpPr txBox="1"/>
            <p:nvPr/>
          </p:nvSpPr>
          <p:spPr>
            <a:xfrm>
              <a:off x="3462477" y="1969480"/>
              <a:ext cx="1350198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产品优势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462415" y="1556792"/>
            <a:ext cx="4785557" cy="1236181"/>
            <a:chOff x="6462415" y="1556792"/>
            <a:chExt cx="4785557" cy="1236181"/>
          </a:xfrm>
        </p:grpSpPr>
        <p:sp>
          <p:nvSpPr>
            <p:cNvPr id="47" name="Freeform 6"/>
            <p:cNvSpPr/>
            <p:nvPr/>
          </p:nvSpPr>
          <p:spPr bwMode="auto">
            <a:xfrm>
              <a:off x="6462415" y="1722425"/>
              <a:ext cx="3784933" cy="786796"/>
            </a:xfrm>
            <a:custGeom>
              <a:gdLst>
                <a:gd fmla="*/ 2907 w 3244" name="T0"/>
                <a:gd fmla="*/ 675 h 675" name="T1"/>
                <a:gd fmla="*/ 3244 w 3244" name="T2"/>
                <a:gd fmla="*/ 337 h 675" name="T3"/>
                <a:gd fmla="*/ 2907 w 3244" name="T4"/>
                <a:gd fmla="*/ 0 h 675" name="T5"/>
                <a:gd fmla="*/ 337 w 3244" name="T6"/>
                <a:gd fmla="*/ 0 h 675" name="T7"/>
                <a:gd fmla="*/ 0 w 3244" name="T8"/>
                <a:gd fmla="*/ 337 h 675" name="T9"/>
                <a:gd fmla="*/ 337 w 3244" name="T10"/>
                <a:gd fmla="*/ 675 h 675" name="T11"/>
                <a:gd fmla="*/ 2907 w 3244" name="T12"/>
                <a:gd fmla="*/ 675 h 67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75" w="3244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innerShdw blurRad="63500" dir="13500000" dist="101600">
                <a:prstClr val="black">
                  <a:alpha val="50000"/>
                </a:prstClr>
              </a:inn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004500" y="1556792"/>
              <a:ext cx="4243472" cy="1236181"/>
            </a:xfrm>
            <a:prstGeom prst="rect">
              <a:avLst/>
            </a:prstGeom>
          </p:spPr>
        </p:pic>
        <p:sp>
          <p:nvSpPr>
            <p:cNvPr id="49" name="Freeform 30"/>
            <p:cNvSpPr>
              <a:spLocks noEditPoints="1"/>
            </p:cNvSpPr>
            <p:nvPr/>
          </p:nvSpPr>
          <p:spPr bwMode="auto">
            <a:xfrm>
              <a:off x="6643935" y="1957476"/>
              <a:ext cx="435573" cy="314508"/>
            </a:xfrm>
            <a:custGeom>
              <a:gdLst>
                <a:gd fmla="*/ 47 w 165" name="T0"/>
                <a:gd fmla="*/ 57 h 121" name="T1"/>
                <a:gd fmla="*/ 60 w 165" name="T2"/>
                <a:gd fmla="*/ 82 h 121" name="T3"/>
                <a:gd fmla="*/ 98 w 165" name="T4"/>
                <a:gd fmla="*/ 78 h 121" name="T5"/>
                <a:gd fmla="*/ 104 w 165" name="T6"/>
                <a:gd fmla="*/ 68 h 121" name="T7"/>
                <a:gd fmla="*/ 77 w 165" name="T8"/>
                <a:gd fmla="*/ 28 h 121" name="T9"/>
                <a:gd fmla="*/ 141 w 165" name="T10"/>
                <a:gd fmla="*/ 121 h 121" name="T11"/>
                <a:gd fmla="*/ 117 w 165" name="T12"/>
                <a:gd fmla="*/ 91 h 121" name="T13"/>
                <a:gd fmla="*/ 77 w 165" name="T14"/>
                <a:gd fmla="*/ 94 h 121" name="T15"/>
                <a:gd fmla="*/ 30 w 165" name="T16"/>
                <a:gd fmla="*/ 115 h 121" name="T17"/>
                <a:gd fmla="*/ 30 w 165" name="T18"/>
                <a:gd fmla="*/ 55 h 121" name="T19"/>
                <a:gd fmla="*/ 43 w 165" name="T20"/>
                <a:gd fmla="*/ 45 h 121" name="T21"/>
                <a:gd fmla="*/ 34 w 165" name="T22"/>
                <a:gd fmla="*/ 39 h 121" name="T23"/>
                <a:gd fmla="*/ 5 w 165" name="T24"/>
                <a:gd fmla="*/ 24 h 121" name="T25"/>
                <a:gd fmla="*/ 42 w 165" name="T26"/>
                <a:gd fmla="*/ 24 h 121" name="T27"/>
                <a:gd fmla="*/ 50 w 165" name="T28"/>
                <a:gd fmla="*/ 32 h 121" name="T29"/>
                <a:gd fmla="*/ 104 w 165" name="T30"/>
                <a:gd fmla="*/ 33 h 121" name="T31"/>
                <a:gd fmla="*/ 110 w 165" name="T32"/>
                <a:gd fmla="*/ 24 h 121" name="T33"/>
                <a:gd fmla="*/ 159 w 165" name="T34"/>
                <a:gd fmla="*/ 24 h 121" name="T35"/>
                <a:gd fmla="*/ 118 w 165" name="T36"/>
                <a:gd fmla="*/ 42 h 121" name="T37"/>
                <a:gd fmla="*/ 113 w 165" name="T38"/>
                <a:gd fmla="*/ 57 h 121" name="T39"/>
                <a:gd fmla="*/ 125 w 165" name="T40"/>
                <a:gd fmla="*/ 79 h 121" name="T41"/>
                <a:gd fmla="*/ 165 w 165" name="T42"/>
                <a:gd fmla="*/ 97 h 121" name="T43"/>
                <a:gd fmla="*/ 41 w 165" name="T44"/>
                <a:gd fmla="*/ 64 h 121" name="T45"/>
                <a:gd fmla="*/ 7 w 165" name="T46"/>
                <a:gd fmla="*/ 85 h 121" name="T47"/>
                <a:gd fmla="*/ 53 w 165" name="T48"/>
                <a:gd fmla="*/ 85 h 121" name="T49"/>
                <a:gd fmla="*/ 116 w 165" name="T50"/>
                <a:gd fmla="*/ 27 h 121" name="T51"/>
                <a:gd fmla="*/ 123 w 165" name="T52"/>
                <a:gd fmla="*/ 39 h 121" name="T53"/>
                <a:gd fmla="*/ 153 w 165" name="T54"/>
                <a:gd fmla="*/ 24 h 121" name="T55"/>
                <a:gd fmla="*/ 116 w 165" name="T56"/>
                <a:gd fmla="*/ 24 h 121" name="T57"/>
                <a:gd fmla="*/ 23 w 165" name="T58"/>
                <a:gd fmla="*/ 12 h 121" name="T59"/>
                <a:gd fmla="*/ 23 w 165" name="T60"/>
                <a:gd fmla="*/ 37 h 121" name="T61"/>
                <a:gd fmla="*/ 28 w 165" name="T62"/>
                <a:gd fmla="*/ 27 h 121" name="T63"/>
                <a:gd fmla="*/ 158 w 165" name="T64"/>
                <a:gd fmla="*/ 97 h 121" name="T65"/>
                <a:gd fmla="*/ 123 w 165" name="T66"/>
                <a:gd fmla="*/ 97 h 121" name="T67"/>
                <a:gd fmla="*/ 158 w 165" name="T68"/>
                <a:gd fmla="*/ 97 h 12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20" w="165">
                  <a:moveTo>
                    <a:pt x="77" y="28"/>
                  </a:moveTo>
                  <a:cubicBezTo>
                    <a:pt x="61" y="28"/>
                    <a:pt x="47" y="41"/>
                    <a:pt x="47" y="57"/>
                  </a:cubicBezTo>
                  <a:cubicBezTo>
                    <a:pt x="47" y="58"/>
                    <a:pt x="47" y="59"/>
                    <a:pt x="48" y="60"/>
                  </a:cubicBezTo>
                  <a:cubicBezTo>
                    <a:pt x="55" y="65"/>
                    <a:pt x="59" y="73"/>
                    <a:pt x="60" y="82"/>
                  </a:cubicBezTo>
                  <a:cubicBezTo>
                    <a:pt x="65" y="85"/>
                    <a:pt x="71" y="87"/>
                    <a:pt x="77" y="87"/>
                  </a:cubicBezTo>
                  <a:cubicBezTo>
                    <a:pt x="85" y="87"/>
                    <a:pt x="92" y="83"/>
                    <a:pt x="98" y="78"/>
                  </a:cubicBezTo>
                  <a:cubicBezTo>
                    <a:pt x="97" y="76"/>
                    <a:pt x="97" y="73"/>
                    <a:pt x="98" y="71"/>
                  </a:cubicBezTo>
                  <a:cubicBezTo>
                    <a:pt x="100" y="69"/>
                    <a:pt x="102" y="68"/>
                    <a:pt x="104" y="68"/>
                  </a:cubicBezTo>
                  <a:cubicBezTo>
                    <a:pt x="105" y="65"/>
                    <a:pt x="106" y="61"/>
                    <a:pt x="106" y="57"/>
                  </a:cubicBezTo>
                  <a:cubicBezTo>
                    <a:pt x="106" y="41"/>
                    <a:pt x="93" y="28"/>
                    <a:pt x="77" y="28"/>
                  </a:cubicBezTo>
                  <a:moveTo>
                    <a:pt x="165" y="97"/>
                  </a:moveTo>
                  <a:cubicBezTo>
                    <a:pt x="165" y="111"/>
                    <a:pt x="154" y="121"/>
                    <a:pt x="141" y="121"/>
                  </a:cubicBezTo>
                  <a:cubicBezTo>
                    <a:pt x="127" y="121"/>
                    <a:pt x="116" y="111"/>
                    <a:pt x="116" y="97"/>
                  </a:cubicBezTo>
                  <a:cubicBezTo>
                    <a:pt x="116" y="95"/>
                    <a:pt x="117" y="93"/>
                    <a:pt x="117" y="91"/>
                  </a:cubicBezTo>
                  <a:cubicBezTo>
                    <a:pt x="115" y="90"/>
                    <a:pt x="106" y="84"/>
                    <a:pt x="103" y="83"/>
                  </a:cubicBezTo>
                  <a:cubicBezTo>
                    <a:pt x="96" y="90"/>
                    <a:pt x="87" y="94"/>
                    <a:pt x="77" y="94"/>
                  </a:cubicBezTo>
                  <a:cubicBezTo>
                    <a:pt x="71" y="94"/>
                    <a:pt x="65" y="92"/>
                    <a:pt x="60" y="90"/>
                  </a:cubicBezTo>
                  <a:cubicBezTo>
                    <a:pt x="58" y="104"/>
                    <a:pt x="45" y="115"/>
                    <a:pt x="30" y="115"/>
                  </a:cubicBezTo>
                  <a:cubicBezTo>
                    <a:pt x="13" y="115"/>
                    <a:pt x="0" y="102"/>
                    <a:pt x="0" y="85"/>
                  </a:cubicBezTo>
                  <a:cubicBezTo>
                    <a:pt x="0" y="68"/>
                    <a:pt x="13" y="55"/>
                    <a:pt x="30" y="55"/>
                  </a:cubicBezTo>
                  <a:cubicBezTo>
                    <a:pt x="34" y="55"/>
                    <a:pt x="37" y="55"/>
                    <a:pt x="40" y="56"/>
                  </a:cubicBezTo>
                  <a:cubicBezTo>
                    <a:pt x="40" y="52"/>
                    <a:pt x="41" y="48"/>
                    <a:pt x="43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1" y="41"/>
                    <a:pt x="27" y="43"/>
                    <a:pt x="23" y="43"/>
                  </a:cubicBezTo>
                  <a:cubicBezTo>
                    <a:pt x="13" y="43"/>
                    <a:pt x="5" y="34"/>
                    <a:pt x="5" y="24"/>
                  </a:cubicBezTo>
                  <a:cubicBezTo>
                    <a:pt x="5" y="14"/>
                    <a:pt x="13" y="6"/>
                    <a:pt x="23" y="6"/>
                  </a:cubicBezTo>
                  <a:cubicBezTo>
                    <a:pt x="34" y="6"/>
                    <a:pt x="42" y="14"/>
                    <a:pt x="42" y="24"/>
                  </a:cubicBezTo>
                  <a:cubicBezTo>
                    <a:pt x="42" y="25"/>
                    <a:pt x="42" y="26"/>
                    <a:pt x="42" y="27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7" y="25"/>
                    <a:pt x="66" y="21"/>
                    <a:pt x="77" y="21"/>
                  </a:cubicBezTo>
                  <a:cubicBezTo>
                    <a:pt x="88" y="21"/>
                    <a:pt x="98" y="26"/>
                    <a:pt x="104" y="3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0" y="28"/>
                    <a:pt x="110" y="26"/>
                    <a:pt x="110" y="24"/>
                  </a:cubicBezTo>
                  <a:cubicBezTo>
                    <a:pt x="110" y="11"/>
                    <a:pt x="121" y="0"/>
                    <a:pt x="135" y="0"/>
                  </a:cubicBezTo>
                  <a:cubicBezTo>
                    <a:pt x="148" y="0"/>
                    <a:pt x="159" y="11"/>
                    <a:pt x="159" y="24"/>
                  </a:cubicBezTo>
                  <a:cubicBezTo>
                    <a:pt x="159" y="38"/>
                    <a:pt x="148" y="49"/>
                    <a:pt x="135" y="49"/>
                  </a:cubicBezTo>
                  <a:cubicBezTo>
                    <a:pt x="128" y="49"/>
                    <a:pt x="122" y="46"/>
                    <a:pt x="118" y="42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3" y="49"/>
                    <a:pt x="113" y="53"/>
                    <a:pt x="113" y="57"/>
                  </a:cubicBezTo>
                  <a:cubicBezTo>
                    <a:pt x="113" y="62"/>
                    <a:pt x="112" y="66"/>
                    <a:pt x="111" y="70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9" y="75"/>
                    <a:pt x="135" y="73"/>
                    <a:pt x="141" y="73"/>
                  </a:cubicBezTo>
                  <a:cubicBezTo>
                    <a:pt x="154" y="73"/>
                    <a:pt x="165" y="84"/>
                    <a:pt x="165" y="97"/>
                  </a:cubicBezTo>
                  <a:moveTo>
                    <a:pt x="53" y="85"/>
                  </a:moveTo>
                  <a:cubicBezTo>
                    <a:pt x="53" y="76"/>
                    <a:pt x="48" y="68"/>
                    <a:pt x="41" y="64"/>
                  </a:cubicBezTo>
                  <a:cubicBezTo>
                    <a:pt x="38" y="63"/>
                    <a:pt x="34" y="62"/>
                    <a:pt x="30" y="62"/>
                  </a:cubicBezTo>
                  <a:cubicBezTo>
                    <a:pt x="17" y="62"/>
                    <a:pt x="7" y="72"/>
                    <a:pt x="7" y="85"/>
                  </a:cubicBezTo>
                  <a:cubicBezTo>
                    <a:pt x="7" y="98"/>
                    <a:pt x="17" y="108"/>
                    <a:pt x="30" y="108"/>
                  </a:cubicBezTo>
                  <a:cubicBezTo>
                    <a:pt x="43" y="108"/>
                    <a:pt x="53" y="98"/>
                    <a:pt x="53" y="85"/>
                  </a:cubicBezTo>
                  <a:close/>
                  <a:moveTo>
                    <a:pt x="116" y="24"/>
                  </a:moveTo>
                  <a:cubicBezTo>
                    <a:pt x="116" y="25"/>
                    <a:pt x="116" y="26"/>
                    <a:pt x="116" y="27"/>
                  </a:cubicBezTo>
                  <a:cubicBezTo>
                    <a:pt x="119" y="26"/>
                    <a:pt x="123" y="27"/>
                    <a:pt x="125" y="30"/>
                  </a:cubicBezTo>
                  <a:cubicBezTo>
                    <a:pt x="126" y="33"/>
                    <a:pt x="126" y="37"/>
                    <a:pt x="123" y="39"/>
                  </a:cubicBezTo>
                  <a:cubicBezTo>
                    <a:pt x="126" y="41"/>
                    <a:pt x="130" y="43"/>
                    <a:pt x="135" y="43"/>
                  </a:cubicBezTo>
                  <a:cubicBezTo>
                    <a:pt x="145" y="43"/>
                    <a:pt x="153" y="35"/>
                    <a:pt x="153" y="24"/>
                  </a:cubicBezTo>
                  <a:cubicBezTo>
                    <a:pt x="153" y="14"/>
                    <a:pt x="145" y="6"/>
                    <a:pt x="135" y="6"/>
                  </a:cubicBezTo>
                  <a:cubicBezTo>
                    <a:pt x="124" y="6"/>
                    <a:pt x="116" y="14"/>
                    <a:pt x="116" y="24"/>
                  </a:cubicBezTo>
                  <a:moveTo>
                    <a:pt x="36" y="24"/>
                  </a:moveTo>
                  <a:cubicBezTo>
                    <a:pt x="36" y="17"/>
                    <a:pt x="30" y="12"/>
                    <a:pt x="23" y="12"/>
                  </a:cubicBezTo>
                  <a:cubicBezTo>
                    <a:pt x="17" y="12"/>
                    <a:pt x="11" y="17"/>
                    <a:pt x="11" y="24"/>
                  </a:cubicBezTo>
                  <a:cubicBezTo>
                    <a:pt x="11" y="31"/>
                    <a:pt x="17" y="37"/>
                    <a:pt x="23" y="37"/>
                  </a:cubicBezTo>
                  <a:cubicBezTo>
                    <a:pt x="25" y="37"/>
                    <a:pt x="27" y="36"/>
                    <a:pt x="29" y="36"/>
                  </a:cubicBezTo>
                  <a:cubicBezTo>
                    <a:pt x="27" y="33"/>
                    <a:pt x="27" y="30"/>
                    <a:pt x="28" y="27"/>
                  </a:cubicBezTo>
                  <a:cubicBezTo>
                    <a:pt x="30" y="25"/>
                    <a:pt x="33" y="24"/>
                    <a:pt x="36" y="24"/>
                  </a:cubicBezTo>
                  <a:moveTo>
                    <a:pt x="158" y="97"/>
                  </a:moveTo>
                  <a:cubicBezTo>
                    <a:pt x="158" y="87"/>
                    <a:pt x="150" y="79"/>
                    <a:pt x="141" y="79"/>
                  </a:cubicBezTo>
                  <a:cubicBezTo>
                    <a:pt x="131" y="79"/>
                    <a:pt x="123" y="87"/>
                    <a:pt x="123" y="97"/>
                  </a:cubicBezTo>
                  <a:cubicBezTo>
                    <a:pt x="123" y="107"/>
                    <a:pt x="131" y="115"/>
                    <a:pt x="141" y="115"/>
                  </a:cubicBezTo>
                  <a:cubicBezTo>
                    <a:pt x="150" y="115"/>
                    <a:pt x="158" y="107"/>
                    <a:pt x="158" y="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文本框 45"/>
            <p:cNvSpPr txBox="1"/>
            <p:nvPr/>
          </p:nvSpPr>
          <p:spPr>
            <a:xfrm>
              <a:off x="7433731" y="1883897"/>
              <a:ext cx="490855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400">
                  <a:solidFill>
                    <a:schemeClr val="bg1"/>
                  </a:solidFill>
                  <a:latin charset="0" panose="020b0503020202020204" pitchFamily="34" typeface="Agency FB"/>
                </a:rPr>
                <a:t>02</a:t>
              </a:r>
            </a:p>
          </p:txBody>
        </p:sp>
        <p:sp>
          <p:nvSpPr>
            <p:cNvPr id="51" name="文本框 45"/>
            <p:cNvSpPr txBox="1"/>
            <p:nvPr/>
          </p:nvSpPr>
          <p:spPr>
            <a:xfrm>
              <a:off x="8506841" y="1969480"/>
              <a:ext cx="1350198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市场优势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550772" y="4004571"/>
            <a:ext cx="4785557" cy="1236181"/>
            <a:chOff x="1550772" y="4004571"/>
            <a:chExt cx="4785557" cy="1236181"/>
          </a:xfrm>
        </p:grpSpPr>
        <p:sp>
          <p:nvSpPr>
            <p:cNvPr id="53" name="Freeform 7"/>
            <p:cNvSpPr/>
            <p:nvPr/>
          </p:nvSpPr>
          <p:spPr bwMode="auto">
            <a:xfrm>
              <a:off x="1550772" y="4186076"/>
              <a:ext cx="3784933" cy="786796"/>
            </a:xfrm>
            <a:custGeom>
              <a:gdLst>
                <a:gd fmla="*/ 2907 w 3244" name="T0"/>
                <a:gd fmla="*/ 674 h 674" name="T1"/>
                <a:gd fmla="*/ 3244 w 3244" name="T2"/>
                <a:gd fmla="*/ 337 h 674" name="T3"/>
                <a:gd fmla="*/ 2907 w 3244" name="T4"/>
                <a:gd fmla="*/ 0 h 674" name="T5"/>
                <a:gd fmla="*/ 337 w 3244" name="T6"/>
                <a:gd fmla="*/ 0 h 674" name="T7"/>
                <a:gd fmla="*/ 0 w 3244" name="T8"/>
                <a:gd fmla="*/ 337 h 674" name="T9"/>
                <a:gd fmla="*/ 337 w 3244" name="T10"/>
                <a:gd fmla="*/ 674 h 674" name="T11"/>
                <a:gd fmla="*/ 2907 w 3244" name="T12"/>
                <a:gd fmla="*/ 674 h 67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74" w="324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r="13500000" dist="114300">
                <a:prstClr val="black">
                  <a:alpha val="50000"/>
                </a:prstClr>
              </a:inn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092857" y="4004571"/>
              <a:ext cx="4243472" cy="1236181"/>
            </a:xfrm>
            <a:prstGeom prst="rect">
              <a:avLst/>
            </a:prstGeom>
          </p:spPr>
        </p:pic>
        <p:grpSp>
          <p:nvGrpSpPr>
            <p:cNvPr id="55" name="组合 54"/>
            <p:cNvGrpSpPr/>
            <p:nvPr/>
          </p:nvGrpSpPr>
          <p:grpSpPr>
            <a:xfrm>
              <a:off x="1767823" y="4425150"/>
              <a:ext cx="359249" cy="310560"/>
              <a:chOff x="4456113" y="6981826"/>
              <a:chExt cx="433387" cy="374650"/>
            </a:xfrm>
          </p:grpSpPr>
          <p:sp>
            <p:nvSpPr>
              <p:cNvPr id="58" name="Freeform 27"/>
              <p:cNvSpPr>
                <a:spLocks noEditPoints="1"/>
              </p:cNvSpPr>
              <p:nvPr/>
            </p:nvSpPr>
            <p:spPr bwMode="auto">
              <a:xfrm>
                <a:off x="4456113" y="6981826"/>
                <a:ext cx="306387" cy="374650"/>
              </a:xfrm>
              <a:custGeom>
                <a:gdLst>
                  <a:gd fmla="*/ 67 w 96" name="T0"/>
                  <a:gd fmla="*/ 48 h 119" name="T1"/>
                  <a:gd fmla="*/ 76 w 96" name="T2"/>
                  <a:gd fmla="*/ 28 h 119" name="T3"/>
                  <a:gd fmla="*/ 48 w 96" name="T4"/>
                  <a:gd fmla="*/ 0 h 119" name="T5"/>
                  <a:gd fmla="*/ 20 w 96" name="T6"/>
                  <a:gd fmla="*/ 28 h 119" name="T7"/>
                  <a:gd fmla="*/ 29 w 96" name="T8"/>
                  <a:gd fmla="*/ 48 h 119" name="T9"/>
                  <a:gd fmla="*/ 0 w 96" name="T10"/>
                  <a:gd fmla="*/ 92 h 119" name="T11"/>
                  <a:gd fmla="*/ 0 w 96" name="T12"/>
                  <a:gd fmla="*/ 119 h 119" name="T13"/>
                  <a:gd fmla="*/ 96 w 96" name="T14"/>
                  <a:gd fmla="*/ 119 h 119" name="T15"/>
                  <a:gd fmla="*/ 96 w 96" name="T16"/>
                  <a:gd fmla="*/ 92 h 119" name="T17"/>
                  <a:gd fmla="*/ 67 w 96" name="T18"/>
                  <a:gd fmla="*/ 48 h 119" name="T19"/>
                  <a:gd fmla="*/ 27 w 96" name="T20"/>
                  <a:gd fmla="*/ 28 h 119" name="T21"/>
                  <a:gd fmla="*/ 48 w 96" name="T22"/>
                  <a:gd fmla="*/ 8 h 119" name="T23"/>
                  <a:gd fmla="*/ 69 w 96" name="T24"/>
                  <a:gd fmla="*/ 28 h 119" name="T25"/>
                  <a:gd fmla="*/ 59 w 96" name="T26"/>
                  <a:gd fmla="*/ 46 h 119" name="T27"/>
                  <a:gd fmla="*/ 48 w 96" name="T28"/>
                  <a:gd fmla="*/ 49 h 119" name="T29"/>
                  <a:gd fmla="*/ 37 w 96" name="T30"/>
                  <a:gd fmla="*/ 46 h 119" name="T31"/>
                  <a:gd fmla="*/ 27 w 96" name="T32"/>
                  <a:gd fmla="*/ 28 h 119" name="T33"/>
                  <a:gd fmla="*/ 83 w 96" name="T34"/>
                  <a:gd fmla="*/ 107 h 119" name="T35"/>
                  <a:gd fmla="*/ 13 w 96" name="T36"/>
                  <a:gd fmla="*/ 107 h 119" name="T37"/>
                  <a:gd fmla="*/ 13 w 96" name="T38"/>
                  <a:gd fmla="*/ 92 h 119" name="T39"/>
                  <a:gd fmla="*/ 48 w 96" name="T40"/>
                  <a:gd fmla="*/ 57 h 119" name="T41"/>
                  <a:gd fmla="*/ 83 w 96" name="T42"/>
                  <a:gd fmla="*/ 92 h 119" name="T43"/>
                  <a:gd fmla="*/ 83 w 96" name="T44"/>
                  <a:gd fmla="*/ 107 h 119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19" w="96">
                    <a:moveTo>
                      <a:pt x="67" y="48"/>
                    </a:moveTo>
                    <a:cubicBezTo>
                      <a:pt x="73" y="43"/>
                      <a:pt x="76" y="36"/>
                      <a:pt x="76" y="28"/>
                    </a:cubicBezTo>
                    <a:cubicBezTo>
                      <a:pt x="76" y="13"/>
                      <a:pt x="63" y="0"/>
                      <a:pt x="48" y="0"/>
                    </a:cubicBezTo>
                    <a:cubicBezTo>
                      <a:pt x="33" y="0"/>
                      <a:pt x="20" y="13"/>
                      <a:pt x="20" y="28"/>
                    </a:cubicBezTo>
                    <a:cubicBezTo>
                      <a:pt x="20" y="36"/>
                      <a:pt x="24" y="43"/>
                      <a:pt x="29" y="48"/>
                    </a:cubicBezTo>
                    <a:cubicBezTo>
                      <a:pt x="12" y="56"/>
                      <a:pt x="0" y="73"/>
                      <a:pt x="0" y="92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96" y="119"/>
                      <a:pt x="96" y="119"/>
                      <a:pt x="96" y="119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6" y="73"/>
                      <a:pt x="84" y="56"/>
                      <a:pt x="67" y="48"/>
                    </a:cubicBezTo>
                    <a:moveTo>
                      <a:pt x="27" y="28"/>
                    </a:moveTo>
                    <a:cubicBezTo>
                      <a:pt x="27" y="17"/>
                      <a:pt x="37" y="8"/>
                      <a:pt x="48" y="8"/>
                    </a:cubicBezTo>
                    <a:cubicBezTo>
                      <a:pt x="59" y="8"/>
                      <a:pt x="69" y="17"/>
                      <a:pt x="69" y="28"/>
                    </a:cubicBezTo>
                    <a:cubicBezTo>
                      <a:pt x="69" y="36"/>
                      <a:pt x="65" y="42"/>
                      <a:pt x="59" y="46"/>
                    </a:cubicBezTo>
                    <a:cubicBezTo>
                      <a:pt x="56" y="48"/>
                      <a:pt x="52" y="49"/>
                      <a:pt x="48" y="49"/>
                    </a:cubicBezTo>
                    <a:cubicBezTo>
                      <a:pt x="44" y="49"/>
                      <a:pt x="40" y="48"/>
                      <a:pt x="37" y="46"/>
                    </a:cubicBezTo>
                    <a:cubicBezTo>
                      <a:pt x="31" y="42"/>
                      <a:pt x="27" y="36"/>
                      <a:pt x="27" y="28"/>
                    </a:cubicBezTo>
                    <a:moveTo>
                      <a:pt x="83" y="107"/>
                    </a:moveTo>
                    <a:cubicBezTo>
                      <a:pt x="13" y="107"/>
                      <a:pt x="13" y="107"/>
                      <a:pt x="13" y="107"/>
                    </a:cubicBezTo>
                    <a:cubicBezTo>
                      <a:pt x="13" y="92"/>
                      <a:pt x="13" y="92"/>
                      <a:pt x="13" y="92"/>
                    </a:cubicBezTo>
                    <a:cubicBezTo>
                      <a:pt x="13" y="73"/>
                      <a:pt x="29" y="57"/>
                      <a:pt x="48" y="57"/>
                    </a:cubicBezTo>
                    <a:cubicBezTo>
                      <a:pt x="68" y="57"/>
                      <a:pt x="83" y="73"/>
                      <a:pt x="83" y="92"/>
                    </a:cubicBezTo>
                    <a:lnTo>
                      <a:pt x="83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" name="Freeform 28"/>
              <p:cNvSpPr/>
              <p:nvPr/>
            </p:nvSpPr>
            <p:spPr bwMode="auto">
              <a:xfrm>
                <a:off x="4749800" y="6988176"/>
                <a:ext cx="139700" cy="195263"/>
              </a:xfrm>
              <a:custGeom>
                <a:gdLst>
                  <a:gd fmla="*/ 22 w 44" name="T0"/>
                  <a:gd fmla="*/ 62 h 62" name="T1"/>
                  <a:gd fmla="*/ 19 w 44" name="T2"/>
                  <a:gd fmla="*/ 58 h 62" name="T3"/>
                  <a:gd fmla="*/ 19 w 44" name="T4"/>
                  <a:gd fmla="*/ 37 h 62" name="T5"/>
                  <a:gd fmla="*/ 22 w 44" name="T6"/>
                  <a:gd fmla="*/ 37 h 62" name="T7"/>
                  <a:gd fmla="*/ 37 w 44" name="T8"/>
                  <a:gd fmla="*/ 22 h 62" name="T9"/>
                  <a:gd fmla="*/ 22 w 44" name="T10"/>
                  <a:gd fmla="*/ 7 h 62" name="T11"/>
                  <a:gd fmla="*/ 8 w 44" name="T12"/>
                  <a:gd fmla="*/ 22 h 62" name="T13"/>
                  <a:gd fmla="*/ 4 w 44" name="T14"/>
                  <a:gd fmla="*/ 26 h 62" name="T15"/>
                  <a:gd fmla="*/ 0 w 44" name="T16"/>
                  <a:gd fmla="*/ 22 h 62" name="T17"/>
                  <a:gd fmla="*/ 22 w 44" name="T18"/>
                  <a:gd fmla="*/ 0 h 62" name="T19"/>
                  <a:gd fmla="*/ 44 w 44" name="T20"/>
                  <a:gd fmla="*/ 22 h 62" name="T21"/>
                  <a:gd fmla="*/ 26 w 44" name="T22"/>
                  <a:gd fmla="*/ 44 h 62" name="T23"/>
                  <a:gd fmla="*/ 26 w 44" name="T24"/>
                  <a:gd fmla="*/ 58 h 62" name="T25"/>
                  <a:gd fmla="*/ 22 w 44" name="T26"/>
                  <a:gd fmla="*/ 62 h 62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2" w="44">
                    <a:moveTo>
                      <a:pt x="22" y="62"/>
                    </a:moveTo>
                    <a:cubicBezTo>
                      <a:pt x="20" y="62"/>
                      <a:pt x="19" y="60"/>
                      <a:pt x="19" y="58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31" y="37"/>
                      <a:pt x="37" y="30"/>
                      <a:pt x="37" y="22"/>
                    </a:cubicBezTo>
                    <a:cubicBezTo>
                      <a:pt x="37" y="14"/>
                      <a:pt x="31" y="7"/>
                      <a:pt x="22" y="7"/>
                    </a:cubicBezTo>
                    <a:cubicBezTo>
                      <a:pt x="14" y="7"/>
                      <a:pt x="8" y="14"/>
                      <a:pt x="8" y="22"/>
                    </a:cubicBezTo>
                    <a:cubicBezTo>
                      <a:pt x="8" y="24"/>
                      <a:pt x="6" y="26"/>
                      <a:pt x="4" y="26"/>
                    </a:cubicBezTo>
                    <a:cubicBezTo>
                      <a:pt x="2" y="26"/>
                      <a:pt x="0" y="24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4" y="10"/>
                      <a:pt x="44" y="22"/>
                    </a:cubicBezTo>
                    <a:cubicBezTo>
                      <a:pt x="44" y="33"/>
                      <a:pt x="36" y="42"/>
                      <a:pt x="26" y="4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60"/>
                      <a:pt x="24" y="62"/>
                      <a:pt x="22" y="6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" name="Oval 29"/>
              <p:cNvSpPr>
                <a:spLocks noChangeArrowheads="1"/>
              </p:cNvSpPr>
              <p:nvPr/>
            </p:nvSpPr>
            <p:spPr bwMode="auto">
              <a:xfrm>
                <a:off x="4803775" y="7196138"/>
                <a:ext cx="34925" cy="333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6" name="文本框 45"/>
            <p:cNvSpPr txBox="1"/>
            <p:nvPr/>
          </p:nvSpPr>
          <p:spPr>
            <a:xfrm>
              <a:off x="2462245" y="4337870"/>
              <a:ext cx="490855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400">
                  <a:solidFill>
                    <a:schemeClr val="bg1"/>
                  </a:solidFill>
                  <a:latin charset="0" panose="020b0503020202020204" pitchFamily="34" typeface="Agency FB"/>
                </a:rPr>
                <a:t>03</a:t>
              </a:r>
            </a:p>
          </p:txBody>
        </p:sp>
        <p:sp>
          <p:nvSpPr>
            <p:cNvPr id="57" name="文本框 46"/>
            <p:cNvSpPr txBox="1"/>
            <p:nvPr/>
          </p:nvSpPr>
          <p:spPr>
            <a:xfrm>
              <a:off x="3539494" y="4410197"/>
              <a:ext cx="1350198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技术优势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539902" y="3890361"/>
            <a:ext cx="4793453" cy="1236181"/>
            <a:chOff x="6539902" y="3890361"/>
            <a:chExt cx="4793453" cy="1236181"/>
          </a:xfrm>
        </p:grpSpPr>
        <p:sp>
          <p:nvSpPr>
            <p:cNvPr id="62" name="Freeform 8"/>
            <p:cNvSpPr/>
            <p:nvPr/>
          </p:nvSpPr>
          <p:spPr bwMode="auto">
            <a:xfrm>
              <a:off x="6539902" y="4083246"/>
              <a:ext cx="3784933" cy="788230"/>
            </a:xfrm>
            <a:custGeom>
              <a:gdLst>
                <a:gd fmla="*/ 2907 w 3244" name="T0"/>
                <a:gd fmla="*/ 675 h 675" name="T1"/>
                <a:gd fmla="*/ 3244 w 3244" name="T2"/>
                <a:gd fmla="*/ 337 h 675" name="T3"/>
                <a:gd fmla="*/ 2907 w 3244" name="T4"/>
                <a:gd fmla="*/ 0 h 675" name="T5"/>
                <a:gd fmla="*/ 337 w 3244" name="T6"/>
                <a:gd fmla="*/ 0 h 675" name="T7"/>
                <a:gd fmla="*/ 0 w 3244" name="T8"/>
                <a:gd fmla="*/ 337 h 675" name="T9"/>
                <a:gd fmla="*/ 337 w 3244" name="T10"/>
                <a:gd fmla="*/ 675 h 675" name="T11"/>
                <a:gd fmla="*/ 2907 w 3244" name="T12"/>
                <a:gd fmla="*/ 675 h 67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75" w="3244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innerShdw blurRad="63500" dir="13500000" dist="114300">
                <a:prstClr val="black">
                  <a:alpha val="50000"/>
                </a:prstClr>
              </a:inn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089883" y="3890361"/>
              <a:ext cx="4243472" cy="1236181"/>
            </a:xfrm>
            <a:prstGeom prst="rect">
              <a:avLst/>
            </a:prstGeom>
          </p:spPr>
        </p:pic>
        <p:grpSp>
          <p:nvGrpSpPr>
            <p:cNvPr id="64" name="组合 63"/>
            <p:cNvGrpSpPr/>
            <p:nvPr/>
          </p:nvGrpSpPr>
          <p:grpSpPr>
            <a:xfrm>
              <a:off x="6796431" y="4337871"/>
              <a:ext cx="285557" cy="278977"/>
              <a:chOff x="4503738" y="9809163"/>
              <a:chExt cx="344487" cy="336550"/>
            </a:xfrm>
          </p:grpSpPr>
          <p:sp>
            <p:nvSpPr>
              <p:cNvPr id="67" name="Freeform 23"/>
              <p:cNvSpPr>
                <a:spLocks noEditPoints="1"/>
              </p:cNvSpPr>
              <p:nvPr/>
            </p:nvSpPr>
            <p:spPr bwMode="auto">
              <a:xfrm>
                <a:off x="4503738" y="9809163"/>
                <a:ext cx="344487" cy="336550"/>
              </a:xfrm>
              <a:custGeom>
                <a:gdLst>
                  <a:gd fmla="*/ 105 w 108" name="T0"/>
                  <a:gd fmla="*/ 95 h 107" name="T1"/>
                  <a:gd fmla="*/ 76 w 108" name="T2"/>
                  <a:gd fmla="*/ 66 h 107" name="T3"/>
                  <a:gd fmla="*/ 83 w 108" name="T4"/>
                  <a:gd fmla="*/ 42 h 107" name="T5"/>
                  <a:gd fmla="*/ 42 w 108" name="T6"/>
                  <a:gd fmla="*/ 0 h 107" name="T7"/>
                  <a:gd fmla="*/ 0 w 108" name="T8"/>
                  <a:gd fmla="*/ 42 h 107" name="T9"/>
                  <a:gd fmla="*/ 42 w 108" name="T10"/>
                  <a:gd fmla="*/ 83 h 107" name="T11"/>
                  <a:gd fmla="*/ 66 w 108" name="T12"/>
                  <a:gd fmla="*/ 76 h 107" name="T13"/>
                  <a:gd fmla="*/ 95 w 108" name="T14"/>
                  <a:gd fmla="*/ 105 h 107" name="T15"/>
                  <a:gd fmla="*/ 100 w 108" name="T16"/>
                  <a:gd fmla="*/ 107 h 107" name="T17"/>
                  <a:gd fmla="*/ 105 w 108" name="T18"/>
                  <a:gd fmla="*/ 105 h 107" name="T19"/>
                  <a:gd fmla="*/ 105 w 108" name="T20"/>
                  <a:gd fmla="*/ 95 h 107" name="T21"/>
                  <a:gd fmla="*/ 7 w 108" name="T22"/>
                  <a:gd fmla="*/ 42 h 107" name="T23"/>
                  <a:gd fmla="*/ 42 w 108" name="T24"/>
                  <a:gd fmla="*/ 7 h 107" name="T25"/>
                  <a:gd fmla="*/ 76 w 108" name="T26"/>
                  <a:gd fmla="*/ 42 h 107" name="T27"/>
                  <a:gd fmla="*/ 42 w 108" name="T28"/>
                  <a:gd fmla="*/ 76 h 107" name="T29"/>
                  <a:gd fmla="*/ 7 w 108" name="T30"/>
                  <a:gd fmla="*/ 42 h 107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07" w="108">
                    <a:moveTo>
                      <a:pt x="105" y="95"/>
                    </a:moveTo>
                    <a:cubicBezTo>
                      <a:pt x="76" y="66"/>
                      <a:pt x="76" y="66"/>
                      <a:pt x="76" y="66"/>
                    </a:cubicBezTo>
                    <a:cubicBezTo>
                      <a:pt x="81" y="59"/>
                      <a:pt x="83" y="51"/>
                      <a:pt x="83" y="42"/>
                    </a:cubicBezTo>
                    <a:cubicBezTo>
                      <a:pt x="83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65"/>
                      <a:pt x="19" y="83"/>
                      <a:pt x="42" y="83"/>
                    </a:cubicBezTo>
                    <a:cubicBezTo>
                      <a:pt x="51" y="83"/>
                      <a:pt x="59" y="81"/>
                      <a:pt x="66" y="76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6" y="106"/>
                      <a:pt x="98" y="107"/>
                      <a:pt x="100" y="107"/>
                    </a:cubicBezTo>
                    <a:cubicBezTo>
                      <a:pt x="101" y="107"/>
                      <a:pt x="103" y="106"/>
                      <a:pt x="105" y="105"/>
                    </a:cubicBezTo>
                    <a:cubicBezTo>
                      <a:pt x="108" y="102"/>
                      <a:pt x="108" y="97"/>
                      <a:pt x="105" y="95"/>
                    </a:cubicBezTo>
                    <a:moveTo>
                      <a:pt x="7" y="42"/>
                    </a:moveTo>
                    <a:cubicBezTo>
                      <a:pt x="7" y="23"/>
                      <a:pt x="23" y="7"/>
                      <a:pt x="42" y="7"/>
                    </a:cubicBezTo>
                    <a:cubicBezTo>
                      <a:pt x="61" y="7"/>
                      <a:pt x="76" y="23"/>
                      <a:pt x="76" y="42"/>
                    </a:cubicBezTo>
                    <a:cubicBezTo>
                      <a:pt x="76" y="61"/>
                      <a:pt x="61" y="76"/>
                      <a:pt x="42" y="76"/>
                    </a:cubicBezTo>
                    <a:cubicBezTo>
                      <a:pt x="23" y="76"/>
                      <a:pt x="7" y="61"/>
                      <a:pt x="7" y="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" name="Freeform 24"/>
              <p:cNvSpPr/>
              <p:nvPr/>
            </p:nvSpPr>
            <p:spPr bwMode="auto">
              <a:xfrm>
                <a:off x="4567238" y="9869488"/>
                <a:ext cx="138112" cy="138113"/>
              </a:xfrm>
              <a:custGeom>
                <a:gdLst>
                  <a:gd fmla="*/ 39 w 43" name="T0"/>
                  <a:gd fmla="*/ 18 h 44" name="T1"/>
                  <a:gd fmla="*/ 25 w 43" name="T2"/>
                  <a:gd fmla="*/ 18 h 44" name="T3"/>
                  <a:gd fmla="*/ 25 w 43" name="T4"/>
                  <a:gd fmla="*/ 4 h 44" name="T5"/>
                  <a:gd fmla="*/ 21 w 43" name="T6"/>
                  <a:gd fmla="*/ 0 h 44" name="T7"/>
                  <a:gd fmla="*/ 18 w 43" name="T8"/>
                  <a:gd fmla="*/ 4 h 44" name="T9"/>
                  <a:gd fmla="*/ 18 w 43" name="T10"/>
                  <a:gd fmla="*/ 18 h 44" name="T11"/>
                  <a:gd fmla="*/ 3 w 43" name="T12"/>
                  <a:gd fmla="*/ 18 h 44" name="T13"/>
                  <a:gd fmla="*/ 0 w 43" name="T14"/>
                  <a:gd fmla="*/ 22 h 44" name="T15"/>
                  <a:gd fmla="*/ 3 w 43" name="T16"/>
                  <a:gd fmla="*/ 26 h 44" name="T17"/>
                  <a:gd fmla="*/ 18 w 43" name="T18"/>
                  <a:gd fmla="*/ 26 h 44" name="T19"/>
                  <a:gd fmla="*/ 18 w 43" name="T20"/>
                  <a:gd fmla="*/ 40 h 44" name="T21"/>
                  <a:gd fmla="*/ 21 w 43" name="T22"/>
                  <a:gd fmla="*/ 44 h 44" name="T23"/>
                  <a:gd fmla="*/ 25 w 43" name="T24"/>
                  <a:gd fmla="*/ 40 h 44" name="T25"/>
                  <a:gd fmla="*/ 25 w 43" name="T26"/>
                  <a:gd fmla="*/ 26 h 44" name="T27"/>
                  <a:gd fmla="*/ 39 w 43" name="T28"/>
                  <a:gd fmla="*/ 26 h 44" name="T29"/>
                  <a:gd fmla="*/ 43 w 43" name="T30"/>
                  <a:gd fmla="*/ 22 h 44" name="T31"/>
                  <a:gd fmla="*/ 39 w 43" name="T32"/>
                  <a:gd fmla="*/ 18 h 44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44" w="43">
                    <a:moveTo>
                      <a:pt x="39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9" y="0"/>
                      <a:pt x="18" y="2"/>
                      <a:pt x="18" y="4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4"/>
                      <a:pt x="1" y="26"/>
                      <a:pt x="3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2"/>
                      <a:pt x="19" y="44"/>
                      <a:pt x="21" y="44"/>
                    </a:cubicBezTo>
                    <a:cubicBezTo>
                      <a:pt x="23" y="44"/>
                      <a:pt x="25" y="42"/>
                      <a:pt x="25" y="40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26"/>
                      <a:pt x="43" y="24"/>
                      <a:pt x="43" y="22"/>
                    </a:cubicBezTo>
                    <a:cubicBezTo>
                      <a:pt x="43" y="20"/>
                      <a:pt x="41" y="18"/>
                      <a:pt x="39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65" name="文本框 45"/>
            <p:cNvSpPr txBox="1"/>
            <p:nvPr/>
          </p:nvSpPr>
          <p:spPr>
            <a:xfrm>
              <a:off x="7484513" y="4199597"/>
              <a:ext cx="490855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400">
                  <a:solidFill>
                    <a:schemeClr val="bg1"/>
                  </a:solidFill>
                  <a:latin charset="0" panose="020b0503020202020204" pitchFamily="34" typeface="Agency FB"/>
                </a:rPr>
                <a:t>04</a:t>
              </a:r>
            </a:p>
          </p:txBody>
        </p:sp>
        <p:sp>
          <p:nvSpPr>
            <p:cNvPr id="66" name="文本框 47"/>
            <p:cNvSpPr txBox="1"/>
            <p:nvPr/>
          </p:nvSpPr>
          <p:spPr>
            <a:xfrm>
              <a:off x="8531004" y="4259270"/>
              <a:ext cx="1350198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管理优势</a:t>
              </a:r>
            </a:p>
          </p:txBody>
        </p:sp>
      </p:grpSp>
      <p:sp>
        <p:nvSpPr>
          <p:cNvPr id="69" name="文本框 48"/>
          <p:cNvSpPr txBox="1"/>
          <p:nvPr/>
        </p:nvSpPr>
        <p:spPr>
          <a:xfrm>
            <a:off x="1657864" y="2852936"/>
            <a:ext cx="4300738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请请填入你的内容，或通过复制内容后用右键选择只保留文本来粘贴内容。请填入你的内容，或通过复制内容后用右键选择只保留文本来粘贴内容。</a:t>
            </a:r>
          </a:p>
        </p:txBody>
      </p:sp>
      <p:sp>
        <p:nvSpPr>
          <p:cNvPr id="70" name="文本框 49"/>
          <p:cNvSpPr txBox="1"/>
          <p:nvPr/>
        </p:nvSpPr>
        <p:spPr>
          <a:xfrm>
            <a:off x="6671589" y="2755860"/>
            <a:ext cx="4300738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请填入你的内容，或通过复制内容后用右键选择只保留文本来粘贴内容。请填入你的内容，或通过复制内容后用右键选择只保留文本来粘贴内容。</a:t>
            </a:r>
          </a:p>
        </p:txBody>
      </p:sp>
      <p:sp>
        <p:nvSpPr>
          <p:cNvPr id="71" name="文本框 50"/>
          <p:cNvSpPr txBox="1"/>
          <p:nvPr/>
        </p:nvSpPr>
        <p:spPr>
          <a:xfrm>
            <a:off x="1767823" y="5276161"/>
            <a:ext cx="4300738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请填入你的内容，或通过复制内容后用右键选择只保留文本来粘贴内容。请填入你的内容，或通过复制内容后用右键选择只保留文本来粘贴内容。</a:t>
            </a:r>
          </a:p>
        </p:txBody>
      </p:sp>
      <p:sp>
        <p:nvSpPr>
          <p:cNvPr id="72" name="文本框 51"/>
          <p:cNvSpPr txBox="1"/>
          <p:nvPr/>
        </p:nvSpPr>
        <p:spPr>
          <a:xfrm>
            <a:off x="6671270" y="5229199"/>
            <a:ext cx="4300738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请填入你的内容，或通过复制内容后用右键选择只保留文本来粘贴内容。请填入你的内容，或通过复制内容后用右键选择只保留文本来粘贴内容。</a:t>
            </a:r>
          </a:p>
        </p:txBody>
      </p:sp>
    </p:spTree>
    <p:extLst>
      <p:ext uri="{BB962C8B-B14F-4D97-AF65-F5344CB8AC3E}">
        <p14:creationId val="3708786639"/>
      </p:ext>
    </p:extLst>
  </p:cSld>
  <p:clrMapOvr>
    <a:masterClrMapping/>
  </p:clrMapOvr>
  <mc:AlternateContent>
    <mc:Choice Requires="p14">
      <p:transition p14:dur="1600" spd="slow">
        <p14:prism dir="u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5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7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4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9"/>
      <p:bldP grpId="0" spid="70"/>
      <p:bldP grpId="0" spid="71"/>
      <p:bldP grpId="0" spid="72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004003" y="169476"/>
            <a:ext cx="266429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发展目标</a:t>
            </a:r>
          </a:p>
        </p:txBody>
      </p:sp>
      <p:sp>
        <p:nvSpPr>
          <p:cNvPr id="38" name="Freeform 7"/>
          <p:cNvSpPr>
            <a:spLocks noEditPoints="1"/>
          </p:cNvSpPr>
          <p:nvPr/>
        </p:nvSpPr>
        <p:spPr bwMode="auto">
          <a:xfrm>
            <a:off x="3788088" y="4831475"/>
            <a:ext cx="4548646" cy="1324640"/>
          </a:xfrm>
          <a:custGeom>
            <a:cxnLst>
              <a:cxn ang="0">
                <a:pos x="4433" y="59"/>
              </a:cxn>
              <a:cxn ang="0">
                <a:pos x="4812" y="166"/>
              </a:cxn>
              <a:cxn ang="0">
                <a:pos x="5122" y="292"/>
              </a:cxn>
              <a:cxn ang="0">
                <a:pos x="5357" y="435"/>
              </a:cxn>
              <a:cxn ang="0">
                <a:pos x="5503" y="592"/>
              </a:cxn>
              <a:cxn ang="0">
                <a:pos x="5556" y="759"/>
              </a:cxn>
              <a:cxn ang="0">
                <a:pos x="5502" y="931"/>
              </a:cxn>
              <a:cxn ang="0">
                <a:pos x="5346" y="1090"/>
              </a:cxn>
              <a:cxn ang="0">
                <a:pos x="5102" y="1236"/>
              </a:cxn>
              <a:cxn ang="0">
                <a:pos x="4777" y="1363"/>
              </a:cxn>
              <a:cxn ang="0">
                <a:pos x="4384" y="1471"/>
              </a:cxn>
              <a:cxn ang="0">
                <a:pos x="3930" y="1553"/>
              </a:cxn>
              <a:cxn ang="0">
                <a:pos x="3429" y="1607"/>
              </a:cxn>
              <a:cxn ang="0">
                <a:pos x="3278" y="1607"/>
              </a:cxn>
              <a:cxn ang="0">
                <a:pos x="3708" y="1546"/>
              </a:cxn>
              <a:cxn ang="0">
                <a:pos x="4090" y="1450"/>
              </a:cxn>
              <a:cxn ang="0">
                <a:pos x="4416" y="1327"/>
              </a:cxn>
              <a:cxn ang="0">
                <a:pos x="4672" y="1177"/>
              </a:cxn>
              <a:cxn ang="0">
                <a:pos x="4847" y="1009"/>
              </a:cxn>
              <a:cxn ang="0">
                <a:pos x="4932" y="823"/>
              </a:cxn>
              <a:cxn ang="0">
                <a:pos x="4915" y="636"/>
              </a:cxn>
              <a:cxn ang="0">
                <a:pos x="4809" y="462"/>
              </a:cxn>
              <a:cxn ang="0">
                <a:pos x="4620" y="304"/>
              </a:cxn>
              <a:cxn ang="0">
                <a:pos x="4360" y="166"/>
              </a:cxn>
              <a:cxn ang="0">
                <a:pos x="4151" y="37"/>
              </a:cxn>
              <a:cxn ang="0">
                <a:pos x="1404" y="37"/>
              </a:cxn>
              <a:cxn ang="0">
                <a:pos x="1195" y="166"/>
              </a:cxn>
              <a:cxn ang="0">
                <a:pos x="934" y="304"/>
              </a:cxn>
              <a:cxn ang="0">
                <a:pos x="745" y="462"/>
              </a:cxn>
              <a:cxn ang="0">
                <a:pos x="639" y="636"/>
              </a:cxn>
              <a:cxn ang="0">
                <a:pos x="622" y="823"/>
              </a:cxn>
              <a:cxn ang="0">
                <a:pos x="706" y="1009"/>
              </a:cxn>
              <a:cxn ang="0">
                <a:pos x="883" y="1177"/>
              </a:cxn>
              <a:cxn ang="0">
                <a:pos x="1138" y="1327"/>
              </a:cxn>
              <a:cxn ang="0">
                <a:pos x="1464" y="1450"/>
              </a:cxn>
              <a:cxn ang="0">
                <a:pos x="1848" y="1546"/>
              </a:cxn>
              <a:cxn ang="0">
                <a:pos x="2278" y="1607"/>
              </a:cxn>
              <a:cxn ang="0">
                <a:pos x="2301" y="1619"/>
              </a:cxn>
              <a:cxn ang="0">
                <a:pos x="1787" y="1573"/>
              </a:cxn>
              <a:cxn ang="0">
                <a:pos x="1317" y="1501"/>
              </a:cxn>
              <a:cxn ang="0">
                <a:pos x="902" y="1401"/>
              </a:cxn>
              <a:cxn ang="0">
                <a:pos x="553" y="1280"/>
              </a:cxn>
              <a:cxn ang="0">
                <a:pos x="280" y="1140"/>
              </a:cxn>
              <a:cxn ang="0">
                <a:pos x="94" y="985"/>
              </a:cxn>
              <a:cxn ang="0">
                <a:pos x="7" y="816"/>
              </a:cxn>
              <a:cxn ang="0">
                <a:pos x="24" y="646"/>
              </a:cxn>
              <a:cxn ang="0">
                <a:pos x="140" y="486"/>
              </a:cxn>
              <a:cxn ang="0">
                <a:pos x="346" y="339"/>
              </a:cxn>
              <a:cxn ang="0">
                <a:pos x="632" y="206"/>
              </a:cxn>
              <a:cxn ang="0">
                <a:pos x="988" y="93"/>
              </a:cxn>
              <a:cxn ang="0">
                <a:pos x="1406" y="0"/>
              </a:cxn>
            </a:cxnLst>
            <a:rect b="b" l="0" r="r" t="0"/>
            <a:pathLst>
              <a:path h="1619" w="5556">
                <a:moveTo>
                  <a:pt x="4149" y="0"/>
                </a:moveTo>
                <a:lnTo>
                  <a:pt x="4294" y="29"/>
                </a:lnTo>
                <a:lnTo>
                  <a:pt x="4433" y="59"/>
                </a:lnTo>
                <a:lnTo>
                  <a:pt x="4566" y="93"/>
                </a:lnTo>
                <a:lnTo>
                  <a:pt x="4692" y="128"/>
                </a:lnTo>
                <a:lnTo>
                  <a:pt x="4812" y="166"/>
                </a:lnTo>
                <a:lnTo>
                  <a:pt x="4923" y="206"/>
                </a:lnTo>
                <a:lnTo>
                  <a:pt x="5026" y="248"/>
                </a:lnTo>
                <a:lnTo>
                  <a:pt x="5122" y="292"/>
                </a:lnTo>
                <a:lnTo>
                  <a:pt x="5210" y="339"/>
                </a:lnTo>
                <a:lnTo>
                  <a:pt x="5287" y="386"/>
                </a:lnTo>
                <a:lnTo>
                  <a:pt x="5357" y="435"/>
                </a:lnTo>
                <a:lnTo>
                  <a:pt x="5416" y="486"/>
                </a:lnTo>
                <a:lnTo>
                  <a:pt x="5465" y="538"/>
                </a:lnTo>
                <a:lnTo>
                  <a:pt x="5503" y="592"/>
                </a:lnTo>
                <a:lnTo>
                  <a:pt x="5532" y="646"/>
                </a:lnTo>
                <a:lnTo>
                  <a:pt x="5551" y="702"/>
                </a:lnTo>
                <a:lnTo>
                  <a:pt x="5556" y="759"/>
                </a:lnTo>
                <a:lnTo>
                  <a:pt x="5549" y="816"/>
                </a:lnTo>
                <a:lnTo>
                  <a:pt x="5532" y="874"/>
                </a:lnTo>
                <a:lnTo>
                  <a:pt x="5502" y="931"/>
                </a:lnTo>
                <a:lnTo>
                  <a:pt x="5461" y="985"/>
                </a:lnTo>
                <a:lnTo>
                  <a:pt x="5409" y="1039"/>
                </a:lnTo>
                <a:lnTo>
                  <a:pt x="5346" y="1090"/>
                </a:lnTo>
                <a:lnTo>
                  <a:pt x="5274" y="1140"/>
                </a:lnTo>
                <a:lnTo>
                  <a:pt x="5193" y="1189"/>
                </a:lnTo>
                <a:lnTo>
                  <a:pt x="5102" y="1236"/>
                </a:lnTo>
                <a:lnTo>
                  <a:pt x="5003" y="1280"/>
                </a:lnTo>
                <a:lnTo>
                  <a:pt x="4893" y="1324"/>
                </a:lnTo>
                <a:lnTo>
                  <a:pt x="4777" y="1363"/>
                </a:lnTo>
                <a:lnTo>
                  <a:pt x="4654" y="1401"/>
                </a:lnTo>
                <a:lnTo>
                  <a:pt x="4522" y="1437"/>
                </a:lnTo>
                <a:lnTo>
                  <a:pt x="4384" y="1471"/>
                </a:lnTo>
                <a:lnTo>
                  <a:pt x="4239" y="1501"/>
                </a:lnTo>
                <a:lnTo>
                  <a:pt x="4087" y="1528"/>
                </a:lnTo>
                <a:lnTo>
                  <a:pt x="3930" y="1553"/>
                </a:lnTo>
                <a:lnTo>
                  <a:pt x="3768" y="1573"/>
                </a:lnTo>
                <a:lnTo>
                  <a:pt x="3601" y="1592"/>
                </a:lnTo>
                <a:lnTo>
                  <a:pt x="3429" y="1607"/>
                </a:lnTo>
                <a:lnTo>
                  <a:pt x="3254" y="1619"/>
                </a:lnTo>
                <a:lnTo>
                  <a:pt x="3261" y="1614"/>
                </a:lnTo>
                <a:lnTo>
                  <a:pt x="3278" y="1607"/>
                </a:lnTo>
                <a:lnTo>
                  <a:pt x="3426" y="1590"/>
                </a:lnTo>
                <a:lnTo>
                  <a:pt x="3569" y="1570"/>
                </a:lnTo>
                <a:lnTo>
                  <a:pt x="3708" y="1546"/>
                </a:lnTo>
                <a:lnTo>
                  <a:pt x="3841" y="1518"/>
                </a:lnTo>
                <a:lnTo>
                  <a:pt x="3969" y="1486"/>
                </a:lnTo>
                <a:lnTo>
                  <a:pt x="4090" y="1450"/>
                </a:lnTo>
                <a:lnTo>
                  <a:pt x="4205" y="1412"/>
                </a:lnTo>
                <a:lnTo>
                  <a:pt x="4315" y="1371"/>
                </a:lnTo>
                <a:lnTo>
                  <a:pt x="4416" y="1327"/>
                </a:lnTo>
                <a:lnTo>
                  <a:pt x="4509" y="1280"/>
                </a:lnTo>
                <a:lnTo>
                  <a:pt x="4595" y="1229"/>
                </a:lnTo>
                <a:lnTo>
                  <a:pt x="4672" y="1177"/>
                </a:lnTo>
                <a:lnTo>
                  <a:pt x="4740" y="1123"/>
                </a:lnTo>
                <a:lnTo>
                  <a:pt x="4799" y="1066"/>
                </a:lnTo>
                <a:lnTo>
                  <a:pt x="4847" y="1009"/>
                </a:lnTo>
                <a:lnTo>
                  <a:pt x="4886" y="948"/>
                </a:lnTo>
                <a:lnTo>
                  <a:pt x="4913" y="887"/>
                </a:lnTo>
                <a:lnTo>
                  <a:pt x="4932" y="823"/>
                </a:lnTo>
                <a:lnTo>
                  <a:pt x="4937" y="759"/>
                </a:lnTo>
                <a:lnTo>
                  <a:pt x="4932" y="697"/>
                </a:lnTo>
                <a:lnTo>
                  <a:pt x="4915" y="636"/>
                </a:lnTo>
                <a:lnTo>
                  <a:pt x="4890" y="577"/>
                </a:lnTo>
                <a:lnTo>
                  <a:pt x="4854" y="520"/>
                </a:lnTo>
                <a:lnTo>
                  <a:pt x="4809" y="462"/>
                </a:lnTo>
                <a:lnTo>
                  <a:pt x="4755" y="408"/>
                </a:lnTo>
                <a:lnTo>
                  <a:pt x="4691" y="356"/>
                </a:lnTo>
                <a:lnTo>
                  <a:pt x="4620" y="304"/>
                </a:lnTo>
                <a:lnTo>
                  <a:pt x="4541" y="257"/>
                </a:lnTo>
                <a:lnTo>
                  <a:pt x="4453" y="209"/>
                </a:lnTo>
                <a:lnTo>
                  <a:pt x="4360" y="166"/>
                </a:lnTo>
                <a:lnTo>
                  <a:pt x="4259" y="125"/>
                </a:lnTo>
                <a:lnTo>
                  <a:pt x="4151" y="86"/>
                </a:lnTo>
                <a:lnTo>
                  <a:pt x="4151" y="37"/>
                </a:lnTo>
                <a:lnTo>
                  <a:pt x="4149" y="0"/>
                </a:lnTo>
                <a:close/>
                <a:moveTo>
                  <a:pt x="1406" y="0"/>
                </a:moveTo>
                <a:lnTo>
                  <a:pt x="1404" y="37"/>
                </a:lnTo>
                <a:lnTo>
                  <a:pt x="1404" y="86"/>
                </a:lnTo>
                <a:lnTo>
                  <a:pt x="1297" y="125"/>
                </a:lnTo>
                <a:lnTo>
                  <a:pt x="1195" y="166"/>
                </a:lnTo>
                <a:lnTo>
                  <a:pt x="1101" y="209"/>
                </a:lnTo>
                <a:lnTo>
                  <a:pt x="1013" y="257"/>
                </a:lnTo>
                <a:lnTo>
                  <a:pt x="934" y="304"/>
                </a:lnTo>
                <a:lnTo>
                  <a:pt x="863" y="356"/>
                </a:lnTo>
                <a:lnTo>
                  <a:pt x="801" y="408"/>
                </a:lnTo>
                <a:lnTo>
                  <a:pt x="745" y="462"/>
                </a:lnTo>
                <a:lnTo>
                  <a:pt x="700" y="520"/>
                </a:lnTo>
                <a:lnTo>
                  <a:pt x="664" y="577"/>
                </a:lnTo>
                <a:lnTo>
                  <a:pt x="639" y="636"/>
                </a:lnTo>
                <a:lnTo>
                  <a:pt x="622" y="697"/>
                </a:lnTo>
                <a:lnTo>
                  <a:pt x="617" y="759"/>
                </a:lnTo>
                <a:lnTo>
                  <a:pt x="622" y="823"/>
                </a:lnTo>
                <a:lnTo>
                  <a:pt x="641" y="887"/>
                </a:lnTo>
                <a:lnTo>
                  <a:pt x="668" y="948"/>
                </a:lnTo>
                <a:lnTo>
                  <a:pt x="706" y="1009"/>
                </a:lnTo>
                <a:lnTo>
                  <a:pt x="755" y="1066"/>
                </a:lnTo>
                <a:lnTo>
                  <a:pt x="814" y="1123"/>
                </a:lnTo>
                <a:lnTo>
                  <a:pt x="883" y="1177"/>
                </a:lnTo>
                <a:lnTo>
                  <a:pt x="959" y="1229"/>
                </a:lnTo>
                <a:lnTo>
                  <a:pt x="1045" y="1280"/>
                </a:lnTo>
                <a:lnTo>
                  <a:pt x="1138" y="1327"/>
                </a:lnTo>
                <a:lnTo>
                  <a:pt x="1239" y="1371"/>
                </a:lnTo>
                <a:lnTo>
                  <a:pt x="1349" y="1412"/>
                </a:lnTo>
                <a:lnTo>
                  <a:pt x="1464" y="1450"/>
                </a:lnTo>
                <a:lnTo>
                  <a:pt x="1587" y="1486"/>
                </a:lnTo>
                <a:lnTo>
                  <a:pt x="1713" y="1518"/>
                </a:lnTo>
                <a:lnTo>
                  <a:pt x="1848" y="1546"/>
                </a:lnTo>
                <a:lnTo>
                  <a:pt x="1986" y="1570"/>
                </a:lnTo>
                <a:lnTo>
                  <a:pt x="2129" y="1590"/>
                </a:lnTo>
                <a:lnTo>
                  <a:pt x="2278" y="1607"/>
                </a:lnTo>
                <a:lnTo>
                  <a:pt x="2286" y="1611"/>
                </a:lnTo>
                <a:lnTo>
                  <a:pt x="2293" y="1614"/>
                </a:lnTo>
                <a:lnTo>
                  <a:pt x="2301" y="1619"/>
                </a:lnTo>
                <a:lnTo>
                  <a:pt x="2126" y="1607"/>
                </a:lnTo>
                <a:lnTo>
                  <a:pt x="1954" y="1592"/>
                </a:lnTo>
                <a:lnTo>
                  <a:pt x="1787" y="1573"/>
                </a:lnTo>
                <a:lnTo>
                  <a:pt x="1624" y="1553"/>
                </a:lnTo>
                <a:lnTo>
                  <a:pt x="1467" y="1528"/>
                </a:lnTo>
                <a:lnTo>
                  <a:pt x="1317" y="1501"/>
                </a:lnTo>
                <a:lnTo>
                  <a:pt x="1172" y="1471"/>
                </a:lnTo>
                <a:lnTo>
                  <a:pt x="1034" y="1437"/>
                </a:lnTo>
                <a:lnTo>
                  <a:pt x="902" y="1401"/>
                </a:lnTo>
                <a:lnTo>
                  <a:pt x="777" y="1363"/>
                </a:lnTo>
                <a:lnTo>
                  <a:pt x="661" y="1324"/>
                </a:lnTo>
                <a:lnTo>
                  <a:pt x="553" y="1280"/>
                </a:lnTo>
                <a:lnTo>
                  <a:pt x="454" y="1236"/>
                </a:lnTo>
                <a:lnTo>
                  <a:pt x="363" y="1189"/>
                </a:lnTo>
                <a:lnTo>
                  <a:pt x="280" y="1140"/>
                </a:lnTo>
                <a:lnTo>
                  <a:pt x="209" y="1090"/>
                </a:lnTo>
                <a:lnTo>
                  <a:pt x="147" y="1039"/>
                </a:lnTo>
                <a:lnTo>
                  <a:pt x="94" y="985"/>
                </a:lnTo>
                <a:lnTo>
                  <a:pt x="54" y="931"/>
                </a:lnTo>
                <a:lnTo>
                  <a:pt x="24" y="874"/>
                </a:lnTo>
                <a:lnTo>
                  <a:pt x="7" y="816"/>
                </a:lnTo>
                <a:lnTo>
                  <a:pt x="0" y="759"/>
                </a:lnTo>
                <a:lnTo>
                  <a:pt x="5" y="702"/>
                </a:lnTo>
                <a:lnTo>
                  <a:pt x="24" y="646"/>
                </a:lnTo>
                <a:lnTo>
                  <a:pt x="51" y="592"/>
                </a:lnTo>
                <a:lnTo>
                  <a:pt x="91" y="538"/>
                </a:lnTo>
                <a:lnTo>
                  <a:pt x="140" y="486"/>
                </a:lnTo>
                <a:lnTo>
                  <a:pt x="199" y="435"/>
                </a:lnTo>
                <a:lnTo>
                  <a:pt x="268" y="386"/>
                </a:lnTo>
                <a:lnTo>
                  <a:pt x="346" y="339"/>
                </a:lnTo>
                <a:lnTo>
                  <a:pt x="433" y="292"/>
                </a:lnTo>
                <a:lnTo>
                  <a:pt x="528" y="248"/>
                </a:lnTo>
                <a:lnTo>
                  <a:pt x="632" y="206"/>
                </a:lnTo>
                <a:lnTo>
                  <a:pt x="744" y="166"/>
                </a:lnTo>
                <a:lnTo>
                  <a:pt x="863" y="128"/>
                </a:lnTo>
                <a:lnTo>
                  <a:pt x="988" y="93"/>
                </a:lnTo>
                <a:lnTo>
                  <a:pt x="1121" y="59"/>
                </a:lnTo>
                <a:lnTo>
                  <a:pt x="1261" y="29"/>
                </a:lnTo>
                <a:lnTo>
                  <a:pt x="1406" y="0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9" name="Freeform 8"/>
          <p:cNvSpPr>
            <a:spLocks noEditPoints="1"/>
          </p:cNvSpPr>
          <p:nvPr/>
        </p:nvSpPr>
        <p:spPr bwMode="auto">
          <a:xfrm>
            <a:off x="4733927" y="3700045"/>
            <a:ext cx="2632214" cy="2370926"/>
          </a:xfrm>
          <a:custGeom>
            <a:cxnLst>
              <a:cxn ang="0">
                <a:pos x="1388" y="2855"/>
              </a:cxn>
              <a:cxn ang="0">
                <a:pos x="1318" y="2752"/>
              </a:cxn>
              <a:cxn ang="0">
                <a:pos x="1900" y="2632"/>
              </a:cxn>
              <a:cxn ang="0">
                <a:pos x="1428" y="2867"/>
              </a:cxn>
              <a:cxn ang="0">
                <a:pos x="1760" y="2788"/>
              </a:cxn>
              <a:cxn ang="0">
                <a:pos x="622" y="2607"/>
              </a:cxn>
              <a:cxn ang="0">
                <a:pos x="1135" y="2880"/>
              </a:cxn>
              <a:cxn ang="0">
                <a:pos x="1049" y="2799"/>
              </a:cxn>
              <a:cxn ang="0">
                <a:pos x="551" y="2533"/>
              </a:cxn>
              <a:cxn ang="0">
                <a:pos x="855" y="2518"/>
              </a:cxn>
              <a:cxn ang="0">
                <a:pos x="1423" y="2643"/>
              </a:cxn>
              <a:cxn ang="0">
                <a:pos x="1863" y="2363"/>
              </a:cxn>
              <a:cxn ang="0">
                <a:pos x="1662" y="2169"/>
              </a:cxn>
              <a:cxn ang="0">
                <a:pos x="971" y="2169"/>
              </a:cxn>
              <a:cxn ang="0">
                <a:pos x="2315" y="1906"/>
              </a:cxn>
              <a:cxn ang="0">
                <a:pos x="2001" y="2310"/>
              </a:cxn>
              <a:cxn ang="0">
                <a:pos x="2153" y="2379"/>
              </a:cxn>
              <a:cxn ang="0">
                <a:pos x="2424" y="1806"/>
              </a:cxn>
              <a:cxn ang="0">
                <a:pos x="384" y="2295"/>
              </a:cxn>
              <a:cxn ang="0">
                <a:pos x="716" y="2465"/>
              </a:cxn>
              <a:cxn ang="0">
                <a:pos x="447" y="1988"/>
              </a:cxn>
              <a:cxn ang="0">
                <a:pos x="1241" y="41"/>
              </a:cxn>
              <a:cxn ang="0">
                <a:pos x="858" y="375"/>
              </a:cxn>
              <a:cxn ang="0">
                <a:pos x="619" y="963"/>
              </a:cxn>
              <a:cxn ang="0">
                <a:pos x="583" y="1722"/>
              </a:cxn>
              <a:cxn ang="0">
                <a:pos x="1071" y="2086"/>
              </a:cxn>
              <a:cxn ang="0">
                <a:pos x="1792" y="2046"/>
              </a:cxn>
              <a:cxn ang="0">
                <a:pos x="2062" y="1449"/>
              </a:cxn>
              <a:cxn ang="0">
                <a:pos x="1951" y="744"/>
              </a:cxn>
              <a:cxn ang="0">
                <a:pos x="1656" y="230"/>
              </a:cxn>
              <a:cxn ang="0">
                <a:pos x="1399" y="4"/>
              </a:cxn>
              <a:cxn ang="0">
                <a:pos x="1730" y="209"/>
              </a:cxn>
              <a:cxn ang="0">
                <a:pos x="2060" y="727"/>
              </a:cxn>
              <a:cxn ang="0">
                <a:pos x="2187" y="1449"/>
              </a:cxn>
              <a:cxn ang="0">
                <a:pos x="2278" y="1837"/>
              </a:cxn>
              <a:cxn ang="0">
                <a:pos x="2455" y="1322"/>
              </a:cxn>
              <a:cxn ang="0">
                <a:pos x="2266" y="639"/>
              </a:cxn>
              <a:cxn ang="0">
                <a:pos x="1855" y="166"/>
              </a:cxn>
              <a:cxn ang="0">
                <a:pos x="1231" y="4"/>
              </a:cxn>
              <a:cxn ang="0">
                <a:pos x="695" y="225"/>
              </a:cxn>
              <a:cxn ang="0">
                <a:pos x="315" y="741"/>
              </a:cxn>
              <a:cxn ang="0">
                <a:pos x="170" y="1449"/>
              </a:cxn>
              <a:cxn ang="0">
                <a:pos x="420" y="1874"/>
              </a:cxn>
              <a:cxn ang="0">
                <a:pos x="447" y="1319"/>
              </a:cxn>
              <a:cxn ang="0">
                <a:pos x="612" y="624"/>
              </a:cxn>
              <a:cxn ang="0">
                <a:pos x="969" y="150"/>
              </a:cxn>
              <a:cxn ang="0">
                <a:pos x="1231" y="4"/>
              </a:cxn>
              <a:cxn ang="0">
                <a:pos x="1280" y="2"/>
              </a:cxn>
              <a:cxn ang="0">
                <a:pos x="1408" y="0"/>
              </a:cxn>
              <a:cxn ang="0">
                <a:pos x="1915" y="127"/>
              </a:cxn>
              <a:cxn ang="0">
                <a:pos x="2372" y="557"/>
              </a:cxn>
              <a:cxn ang="0">
                <a:pos x="2613" y="1203"/>
              </a:cxn>
              <a:cxn ang="0">
                <a:pos x="2563" y="1928"/>
              </a:cxn>
              <a:cxn ang="0">
                <a:pos x="2241" y="2511"/>
              </a:cxn>
              <a:cxn ang="0">
                <a:pos x="1726" y="2848"/>
              </a:cxn>
              <a:cxn ang="0">
                <a:pos x="1313" y="2890"/>
              </a:cxn>
              <a:cxn ang="0">
                <a:pos x="904" y="2848"/>
              </a:cxn>
              <a:cxn ang="0">
                <a:pos x="389" y="2511"/>
              </a:cxn>
              <a:cxn ang="0">
                <a:pos x="67" y="1928"/>
              </a:cxn>
              <a:cxn ang="0">
                <a:pos x="17" y="1203"/>
              </a:cxn>
              <a:cxn ang="0">
                <a:pos x="258" y="557"/>
              </a:cxn>
              <a:cxn ang="0">
                <a:pos x="715" y="127"/>
              </a:cxn>
            </a:cxnLst>
            <a:rect b="b" l="0" r="r" t="0"/>
            <a:pathLst>
              <a:path h="2895" w="2630">
                <a:moveTo>
                  <a:pt x="1035" y="2725"/>
                </a:moveTo>
                <a:lnTo>
                  <a:pt x="1101" y="2777"/>
                </a:lnTo>
                <a:lnTo>
                  <a:pt x="1170" y="2821"/>
                </a:lnTo>
                <a:lnTo>
                  <a:pt x="1241" y="2855"/>
                </a:lnTo>
                <a:lnTo>
                  <a:pt x="1313" y="2879"/>
                </a:lnTo>
                <a:lnTo>
                  <a:pt x="1388" y="2855"/>
                </a:lnTo>
                <a:lnTo>
                  <a:pt x="1458" y="2821"/>
                </a:lnTo>
                <a:lnTo>
                  <a:pt x="1526" y="2779"/>
                </a:lnTo>
                <a:lnTo>
                  <a:pt x="1592" y="2727"/>
                </a:lnTo>
                <a:lnTo>
                  <a:pt x="1502" y="2740"/>
                </a:lnTo>
                <a:lnTo>
                  <a:pt x="1411" y="2749"/>
                </a:lnTo>
                <a:lnTo>
                  <a:pt x="1318" y="2752"/>
                </a:lnTo>
                <a:lnTo>
                  <a:pt x="1222" y="2749"/>
                </a:lnTo>
                <a:lnTo>
                  <a:pt x="1128" y="2740"/>
                </a:lnTo>
                <a:lnTo>
                  <a:pt x="1035" y="2725"/>
                </a:lnTo>
                <a:close/>
                <a:moveTo>
                  <a:pt x="2067" y="2546"/>
                </a:moveTo>
                <a:lnTo>
                  <a:pt x="1986" y="2592"/>
                </a:lnTo>
                <a:lnTo>
                  <a:pt x="1900" y="2632"/>
                </a:lnTo>
                <a:lnTo>
                  <a:pt x="1811" y="2668"/>
                </a:lnTo>
                <a:lnTo>
                  <a:pt x="1718" y="2698"/>
                </a:lnTo>
                <a:lnTo>
                  <a:pt x="1649" y="2754"/>
                </a:lnTo>
                <a:lnTo>
                  <a:pt x="1578" y="2801"/>
                </a:lnTo>
                <a:lnTo>
                  <a:pt x="1504" y="2838"/>
                </a:lnTo>
                <a:lnTo>
                  <a:pt x="1428" y="2867"/>
                </a:lnTo>
                <a:lnTo>
                  <a:pt x="1349" y="2885"/>
                </a:lnTo>
                <a:lnTo>
                  <a:pt x="1399" y="2892"/>
                </a:lnTo>
                <a:lnTo>
                  <a:pt x="1494" y="2880"/>
                </a:lnTo>
                <a:lnTo>
                  <a:pt x="1585" y="2858"/>
                </a:lnTo>
                <a:lnTo>
                  <a:pt x="1674" y="2828"/>
                </a:lnTo>
                <a:lnTo>
                  <a:pt x="1760" y="2788"/>
                </a:lnTo>
                <a:lnTo>
                  <a:pt x="1843" y="2740"/>
                </a:lnTo>
                <a:lnTo>
                  <a:pt x="1922" y="2683"/>
                </a:lnTo>
                <a:lnTo>
                  <a:pt x="1996" y="2619"/>
                </a:lnTo>
                <a:lnTo>
                  <a:pt x="2067" y="2546"/>
                </a:lnTo>
                <a:close/>
                <a:moveTo>
                  <a:pt x="551" y="2533"/>
                </a:moveTo>
                <a:lnTo>
                  <a:pt x="622" y="2607"/>
                </a:lnTo>
                <a:lnTo>
                  <a:pt x="698" y="2675"/>
                </a:lnTo>
                <a:lnTo>
                  <a:pt x="779" y="2734"/>
                </a:lnTo>
                <a:lnTo>
                  <a:pt x="863" y="2784"/>
                </a:lnTo>
                <a:lnTo>
                  <a:pt x="951" y="2826"/>
                </a:lnTo>
                <a:lnTo>
                  <a:pt x="1040" y="2858"/>
                </a:lnTo>
                <a:lnTo>
                  <a:pt x="1135" y="2880"/>
                </a:lnTo>
                <a:lnTo>
                  <a:pt x="1231" y="2892"/>
                </a:lnTo>
                <a:lnTo>
                  <a:pt x="1256" y="2889"/>
                </a:lnTo>
                <a:lnTo>
                  <a:pt x="1280" y="2885"/>
                </a:lnTo>
                <a:lnTo>
                  <a:pt x="1200" y="2867"/>
                </a:lnTo>
                <a:lnTo>
                  <a:pt x="1123" y="2838"/>
                </a:lnTo>
                <a:lnTo>
                  <a:pt x="1049" y="2799"/>
                </a:lnTo>
                <a:lnTo>
                  <a:pt x="978" y="2752"/>
                </a:lnTo>
                <a:lnTo>
                  <a:pt x="909" y="2695"/>
                </a:lnTo>
                <a:lnTo>
                  <a:pt x="813" y="2663"/>
                </a:lnTo>
                <a:lnTo>
                  <a:pt x="722" y="2626"/>
                </a:lnTo>
                <a:lnTo>
                  <a:pt x="634" y="2582"/>
                </a:lnTo>
                <a:lnTo>
                  <a:pt x="551" y="2533"/>
                </a:lnTo>
                <a:close/>
                <a:moveTo>
                  <a:pt x="659" y="2086"/>
                </a:moveTo>
                <a:lnTo>
                  <a:pt x="691" y="2182"/>
                </a:lnTo>
                <a:lnTo>
                  <a:pt x="727" y="2273"/>
                </a:lnTo>
                <a:lnTo>
                  <a:pt x="765" y="2359"/>
                </a:lnTo>
                <a:lnTo>
                  <a:pt x="809" y="2442"/>
                </a:lnTo>
                <a:lnTo>
                  <a:pt x="855" y="2518"/>
                </a:lnTo>
                <a:lnTo>
                  <a:pt x="905" y="2587"/>
                </a:lnTo>
                <a:lnTo>
                  <a:pt x="1005" y="2612"/>
                </a:lnTo>
                <a:lnTo>
                  <a:pt x="1106" y="2631"/>
                </a:lnTo>
                <a:lnTo>
                  <a:pt x="1212" y="2643"/>
                </a:lnTo>
                <a:lnTo>
                  <a:pt x="1318" y="2646"/>
                </a:lnTo>
                <a:lnTo>
                  <a:pt x="1423" y="2643"/>
                </a:lnTo>
                <a:lnTo>
                  <a:pt x="1526" y="2631"/>
                </a:lnTo>
                <a:lnTo>
                  <a:pt x="1625" y="2614"/>
                </a:lnTo>
                <a:lnTo>
                  <a:pt x="1721" y="2590"/>
                </a:lnTo>
                <a:lnTo>
                  <a:pt x="1772" y="2521"/>
                </a:lnTo>
                <a:lnTo>
                  <a:pt x="1819" y="2445"/>
                </a:lnTo>
                <a:lnTo>
                  <a:pt x="1863" y="2363"/>
                </a:lnTo>
                <a:lnTo>
                  <a:pt x="1902" y="2277"/>
                </a:lnTo>
                <a:lnTo>
                  <a:pt x="1939" y="2186"/>
                </a:lnTo>
                <a:lnTo>
                  <a:pt x="1971" y="2089"/>
                </a:lnTo>
                <a:lnTo>
                  <a:pt x="1873" y="2121"/>
                </a:lnTo>
                <a:lnTo>
                  <a:pt x="1770" y="2148"/>
                </a:lnTo>
                <a:lnTo>
                  <a:pt x="1662" y="2169"/>
                </a:lnTo>
                <a:lnTo>
                  <a:pt x="1551" y="2186"/>
                </a:lnTo>
                <a:lnTo>
                  <a:pt x="1436" y="2194"/>
                </a:lnTo>
                <a:lnTo>
                  <a:pt x="1318" y="2197"/>
                </a:lnTo>
                <a:lnTo>
                  <a:pt x="1199" y="2194"/>
                </a:lnTo>
                <a:lnTo>
                  <a:pt x="1082" y="2184"/>
                </a:lnTo>
                <a:lnTo>
                  <a:pt x="971" y="2169"/>
                </a:lnTo>
                <a:lnTo>
                  <a:pt x="861" y="2147"/>
                </a:lnTo>
                <a:lnTo>
                  <a:pt x="759" y="2118"/>
                </a:lnTo>
                <a:lnTo>
                  <a:pt x="659" y="2086"/>
                </a:lnTo>
                <a:close/>
                <a:moveTo>
                  <a:pt x="2424" y="1806"/>
                </a:moveTo>
                <a:lnTo>
                  <a:pt x="2374" y="1857"/>
                </a:lnTo>
                <a:lnTo>
                  <a:pt x="2315" y="1906"/>
                </a:lnTo>
                <a:lnTo>
                  <a:pt x="2251" y="1951"/>
                </a:lnTo>
                <a:lnTo>
                  <a:pt x="2182" y="1995"/>
                </a:lnTo>
                <a:lnTo>
                  <a:pt x="2106" y="2034"/>
                </a:lnTo>
                <a:lnTo>
                  <a:pt x="2075" y="2130"/>
                </a:lnTo>
                <a:lnTo>
                  <a:pt x="2040" y="2223"/>
                </a:lnTo>
                <a:lnTo>
                  <a:pt x="2001" y="2310"/>
                </a:lnTo>
                <a:lnTo>
                  <a:pt x="1957" y="2393"/>
                </a:lnTo>
                <a:lnTo>
                  <a:pt x="1910" y="2471"/>
                </a:lnTo>
                <a:lnTo>
                  <a:pt x="1860" y="2543"/>
                </a:lnTo>
                <a:lnTo>
                  <a:pt x="1962" y="2496"/>
                </a:lnTo>
                <a:lnTo>
                  <a:pt x="2062" y="2442"/>
                </a:lnTo>
                <a:lnTo>
                  <a:pt x="2153" y="2379"/>
                </a:lnTo>
                <a:lnTo>
                  <a:pt x="2237" y="2312"/>
                </a:lnTo>
                <a:lnTo>
                  <a:pt x="2286" y="2219"/>
                </a:lnTo>
                <a:lnTo>
                  <a:pt x="2330" y="2123"/>
                </a:lnTo>
                <a:lnTo>
                  <a:pt x="2367" y="2020"/>
                </a:lnTo>
                <a:lnTo>
                  <a:pt x="2399" y="1916"/>
                </a:lnTo>
                <a:lnTo>
                  <a:pt x="2424" y="1806"/>
                </a:lnTo>
                <a:close/>
                <a:moveTo>
                  <a:pt x="204" y="1794"/>
                </a:moveTo>
                <a:lnTo>
                  <a:pt x="227" y="1902"/>
                </a:lnTo>
                <a:lnTo>
                  <a:pt x="258" y="2007"/>
                </a:lnTo>
                <a:lnTo>
                  <a:pt x="293" y="2108"/>
                </a:lnTo>
                <a:lnTo>
                  <a:pt x="337" y="2204"/>
                </a:lnTo>
                <a:lnTo>
                  <a:pt x="384" y="2295"/>
                </a:lnTo>
                <a:lnTo>
                  <a:pt x="452" y="2353"/>
                </a:lnTo>
                <a:lnTo>
                  <a:pt x="523" y="2406"/>
                </a:lnTo>
                <a:lnTo>
                  <a:pt x="600" y="2455"/>
                </a:lnTo>
                <a:lnTo>
                  <a:pt x="681" y="2499"/>
                </a:lnTo>
                <a:lnTo>
                  <a:pt x="767" y="2538"/>
                </a:lnTo>
                <a:lnTo>
                  <a:pt x="716" y="2465"/>
                </a:lnTo>
                <a:lnTo>
                  <a:pt x="669" y="2388"/>
                </a:lnTo>
                <a:lnTo>
                  <a:pt x="627" y="2305"/>
                </a:lnTo>
                <a:lnTo>
                  <a:pt x="588" y="2218"/>
                </a:lnTo>
                <a:lnTo>
                  <a:pt x="553" y="2125"/>
                </a:lnTo>
                <a:lnTo>
                  <a:pt x="523" y="2029"/>
                </a:lnTo>
                <a:lnTo>
                  <a:pt x="447" y="1988"/>
                </a:lnTo>
                <a:lnTo>
                  <a:pt x="376" y="1944"/>
                </a:lnTo>
                <a:lnTo>
                  <a:pt x="312" y="1897"/>
                </a:lnTo>
                <a:lnTo>
                  <a:pt x="254" y="1847"/>
                </a:lnTo>
                <a:lnTo>
                  <a:pt x="204" y="1794"/>
                </a:lnTo>
                <a:close/>
                <a:moveTo>
                  <a:pt x="1313" y="17"/>
                </a:moveTo>
                <a:lnTo>
                  <a:pt x="1241" y="41"/>
                </a:lnTo>
                <a:lnTo>
                  <a:pt x="1170" y="74"/>
                </a:lnTo>
                <a:lnTo>
                  <a:pt x="1101" y="118"/>
                </a:lnTo>
                <a:lnTo>
                  <a:pt x="1035" y="169"/>
                </a:lnTo>
                <a:lnTo>
                  <a:pt x="973" y="230"/>
                </a:lnTo>
                <a:lnTo>
                  <a:pt x="914" y="299"/>
                </a:lnTo>
                <a:lnTo>
                  <a:pt x="858" y="375"/>
                </a:lnTo>
                <a:lnTo>
                  <a:pt x="807" y="457"/>
                </a:lnTo>
                <a:lnTo>
                  <a:pt x="760" y="547"/>
                </a:lnTo>
                <a:lnTo>
                  <a:pt x="718" y="643"/>
                </a:lnTo>
                <a:lnTo>
                  <a:pt x="679" y="744"/>
                </a:lnTo>
                <a:lnTo>
                  <a:pt x="647" y="852"/>
                </a:lnTo>
                <a:lnTo>
                  <a:pt x="619" y="963"/>
                </a:lnTo>
                <a:lnTo>
                  <a:pt x="597" y="1079"/>
                </a:lnTo>
                <a:lnTo>
                  <a:pt x="582" y="1199"/>
                </a:lnTo>
                <a:lnTo>
                  <a:pt x="571" y="1322"/>
                </a:lnTo>
                <a:lnTo>
                  <a:pt x="568" y="1449"/>
                </a:lnTo>
                <a:lnTo>
                  <a:pt x="571" y="1587"/>
                </a:lnTo>
                <a:lnTo>
                  <a:pt x="583" y="1722"/>
                </a:lnTo>
                <a:lnTo>
                  <a:pt x="603" y="1852"/>
                </a:lnTo>
                <a:lnTo>
                  <a:pt x="629" y="1978"/>
                </a:lnTo>
                <a:lnTo>
                  <a:pt x="732" y="2014"/>
                </a:lnTo>
                <a:lnTo>
                  <a:pt x="840" y="2044"/>
                </a:lnTo>
                <a:lnTo>
                  <a:pt x="952" y="2069"/>
                </a:lnTo>
                <a:lnTo>
                  <a:pt x="1071" y="2086"/>
                </a:lnTo>
                <a:lnTo>
                  <a:pt x="1192" y="2098"/>
                </a:lnTo>
                <a:lnTo>
                  <a:pt x="1318" y="2101"/>
                </a:lnTo>
                <a:lnTo>
                  <a:pt x="1443" y="2098"/>
                </a:lnTo>
                <a:lnTo>
                  <a:pt x="1563" y="2086"/>
                </a:lnTo>
                <a:lnTo>
                  <a:pt x="1679" y="2069"/>
                </a:lnTo>
                <a:lnTo>
                  <a:pt x="1792" y="2046"/>
                </a:lnTo>
                <a:lnTo>
                  <a:pt x="1898" y="2017"/>
                </a:lnTo>
                <a:lnTo>
                  <a:pt x="2000" y="1982"/>
                </a:lnTo>
                <a:lnTo>
                  <a:pt x="2027" y="1855"/>
                </a:lnTo>
                <a:lnTo>
                  <a:pt x="2047" y="1724"/>
                </a:lnTo>
                <a:lnTo>
                  <a:pt x="2059" y="1587"/>
                </a:lnTo>
                <a:lnTo>
                  <a:pt x="2062" y="1449"/>
                </a:lnTo>
                <a:lnTo>
                  <a:pt x="2059" y="1322"/>
                </a:lnTo>
                <a:lnTo>
                  <a:pt x="2048" y="1199"/>
                </a:lnTo>
                <a:lnTo>
                  <a:pt x="2033" y="1079"/>
                </a:lnTo>
                <a:lnTo>
                  <a:pt x="2011" y="963"/>
                </a:lnTo>
                <a:lnTo>
                  <a:pt x="1983" y="852"/>
                </a:lnTo>
                <a:lnTo>
                  <a:pt x="1951" y="744"/>
                </a:lnTo>
                <a:lnTo>
                  <a:pt x="1912" y="643"/>
                </a:lnTo>
                <a:lnTo>
                  <a:pt x="1870" y="547"/>
                </a:lnTo>
                <a:lnTo>
                  <a:pt x="1823" y="457"/>
                </a:lnTo>
                <a:lnTo>
                  <a:pt x="1770" y="375"/>
                </a:lnTo>
                <a:lnTo>
                  <a:pt x="1715" y="299"/>
                </a:lnTo>
                <a:lnTo>
                  <a:pt x="1656" y="230"/>
                </a:lnTo>
                <a:lnTo>
                  <a:pt x="1593" y="169"/>
                </a:lnTo>
                <a:lnTo>
                  <a:pt x="1527" y="118"/>
                </a:lnTo>
                <a:lnTo>
                  <a:pt x="1458" y="74"/>
                </a:lnTo>
                <a:lnTo>
                  <a:pt x="1388" y="41"/>
                </a:lnTo>
                <a:lnTo>
                  <a:pt x="1313" y="17"/>
                </a:lnTo>
                <a:close/>
                <a:moveTo>
                  <a:pt x="1399" y="4"/>
                </a:moveTo>
                <a:lnTo>
                  <a:pt x="1349" y="10"/>
                </a:lnTo>
                <a:lnTo>
                  <a:pt x="1431" y="31"/>
                </a:lnTo>
                <a:lnTo>
                  <a:pt x="1511" y="61"/>
                </a:lnTo>
                <a:lnTo>
                  <a:pt x="1586" y="101"/>
                </a:lnTo>
                <a:lnTo>
                  <a:pt x="1661" y="150"/>
                </a:lnTo>
                <a:lnTo>
                  <a:pt x="1730" y="209"/>
                </a:lnTo>
                <a:lnTo>
                  <a:pt x="1797" y="277"/>
                </a:lnTo>
                <a:lnTo>
                  <a:pt x="1860" y="353"/>
                </a:lnTo>
                <a:lnTo>
                  <a:pt x="1917" y="437"/>
                </a:lnTo>
                <a:lnTo>
                  <a:pt x="1971" y="526"/>
                </a:lnTo>
                <a:lnTo>
                  <a:pt x="2018" y="624"/>
                </a:lnTo>
                <a:lnTo>
                  <a:pt x="2060" y="727"/>
                </a:lnTo>
                <a:lnTo>
                  <a:pt x="2097" y="837"/>
                </a:lnTo>
                <a:lnTo>
                  <a:pt x="2129" y="951"/>
                </a:lnTo>
                <a:lnTo>
                  <a:pt x="2153" y="1069"/>
                </a:lnTo>
                <a:lnTo>
                  <a:pt x="2172" y="1192"/>
                </a:lnTo>
                <a:lnTo>
                  <a:pt x="2183" y="1319"/>
                </a:lnTo>
                <a:lnTo>
                  <a:pt x="2187" y="1449"/>
                </a:lnTo>
                <a:lnTo>
                  <a:pt x="2183" y="1572"/>
                </a:lnTo>
                <a:lnTo>
                  <a:pt x="2173" y="1692"/>
                </a:lnTo>
                <a:lnTo>
                  <a:pt x="2156" y="1808"/>
                </a:lnTo>
                <a:lnTo>
                  <a:pt x="2134" y="1921"/>
                </a:lnTo>
                <a:lnTo>
                  <a:pt x="2209" y="1880"/>
                </a:lnTo>
                <a:lnTo>
                  <a:pt x="2278" y="1837"/>
                </a:lnTo>
                <a:lnTo>
                  <a:pt x="2340" y="1789"/>
                </a:lnTo>
                <a:lnTo>
                  <a:pt x="2396" y="1739"/>
                </a:lnTo>
                <a:lnTo>
                  <a:pt x="2445" y="1686"/>
                </a:lnTo>
                <a:lnTo>
                  <a:pt x="2456" y="1568"/>
                </a:lnTo>
                <a:lnTo>
                  <a:pt x="2460" y="1449"/>
                </a:lnTo>
                <a:lnTo>
                  <a:pt x="2455" y="1322"/>
                </a:lnTo>
                <a:lnTo>
                  <a:pt x="2443" y="1197"/>
                </a:lnTo>
                <a:lnTo>
                  <a:pt x="2423" y="1078"/>
                </a:lnTo>
                <a:lnTo>
                  <a:pt x="2394" y="960"/>
                </a:lnTo>
                <a:lnTo>
                  <a:pt x="2359" y="848"/>
                </a:lnTo>
                <a:lnTo>
                  <a:pt x="2315" y="741"/>
                </a:lnTo>
                <a:lnTo>
                  <a:pt x="2266" y="639"/>
                </a:lnTo>
                <a:lnTo>
                  <a:pt x="2212" y="542"/>
                </a:lnTo>
                <a:lnTo>
                  <a:pt x="2150" y="452"/>
                </a:lnTo>
                <a:lnTo>
                  <a:pt x="2084" y="370"/>
                </a:lnTo>
                <a:lnTo>
                  <a:pt x="2011" y="294"/>
                </a:lnTo>
                <a:lnTo>
                  <a:pt x="1935" y="225"/>
                </a:lnTo>
                <a:lnTo>
                  <a:pt x="1855" y="166"/>
                </a:lnTo>
                <a:lnTo>
                  <a:pt x="1770" y="113"/>
                </a:lnTo>
                <a:lnTo>
                  <a:pt x="1683" y="71"/>
                </a:lnTo>
                <a:lnTo>
                  <a:pt x="1590" y="39"/>
                </a:lnTo>
                <a:lnTo>
                  <a:pt x="1495" y="15"/>
                </a:lnTo>
                <a:lnTo>
                  <a:pt x="1399" y="4"/>
                </a:lnTo>
                <a:close/>
                <a:moveTo>
                  <a:pt x="1231" y="4"/>
                </a:moveTo>
                <a:lnTo>
                  <a:pt x="1135" y="15"/>
                </a:lnTo>
                <a:lnTo>
                  <a:pt x="1040" y="39"/>
                </a:lnTo>
                <a:lnTo>
                  <a:pt x="947" y="71"/>
                </a:lnTo>
                <a:lnTo>
                  <a:pt x="860" y="113"/>
                </a:lnTo>
                <a:lnTo>
                  <a:pt x="775" y="166"/>
                </a:lnTo>
                <a:lnTo>
                  <a:pt x="695" y="225"/>
                </a:lnTo>
                <a:lnTo>
                  <a:pt x="619" y="294"/>
                </a:lnTo>
                <a:lnTo>
                  <a:pt x="546" y="370"/>
                </a:lnTo>
                <a:lnTo>
                  <a:pt x="480" y="452"/>
                </a:lnTo>
                <a:lnTo>
                  <a:pt x="418" y="542"/>
                </a:lnTo>
                <a:lnTo>
                  <a:pt x="364" y="639"/>
                </a:lnTo>
                <a:lnTo>
                  <a:pt x="315" y="741"/>
                </a:lnTo>
                <a:lnTo>
                  <a:pt x="271" y="848"/>
                </a:lnTo>
                <a:lnTo>
                  <a:pt x="236" y="960"/>
                </a:lnTo>
                <a:lnTo>
                  <a:pt x="207" y="1078"/>
                </a:lnTo>
                <a:lnTo>
                  <a:pt x="187" y="1197"/>
                </a:lnTo>
                <a:lnTo>
                  <a:pt x="175" y="1322"/>
                </a:lnTo>
                <a:lnTo>
                  <a:pt x="170" y="1449"/>
                </a:lnTo>
                <a:lnTo>
                  <a:pt x="174" y="1562"/>
                </a:lnTo>
                <a:lnTo>
                  <a:pt x="184" y="1673"/>
                </a:lnTo>
                <a:lnTo>
                  <a:pt x="233" y="1729"/>
                </a:lnTo>
                <a:lnTo>
                  <a:pt x="288" y="1781"/>
                </a:lnTo>
                <a:lnTo>
                  <a:pt x="351" y="1830"/>
                </a:lnTo>
                <a:lnTo>
                  <a:pt x="420" y="1874"/>
                </a:lnTo>
                <a:lnTo>
                  <a:pt x="494" y="1916"/>
                </a:lnTo>
                <a:lnTo>
                  <a:pt x="472" y="1804"/>
                </a:lnTo>
                <a:lnTo>
                  <a:pt x="457" y="1688"/>
                </a:lnTo>
                <a:lnTo>
                  <a:pt x="447" y="1570"/>
                </a:lnTo>
                <a:lnTo>
                  <a:pt x="443" y="1449"/>
                </a:lnTo>
                <a:lnTo>
                  <a:pt x="447" y="1319"/>
                </a:lnTo>
                <a:lnTo>
                  <a:pt x="458" y="1192"/>
                </a:lnTo>
                <a:lnTo>
                  <a:pt x="475" y="1069"/>
                </a:lnTo>
                <a:lnTo>
                  <a:pt x="501" y="951"/>
                </a:lnTo>
                <a:lnTo>
                  <a:pt x="533" y="837"/>
                </a:lnTo>
                <a:lnTo>
                  <a:pt x="570" y="727"/>
                </a:lnTo>
                <a:lnTo>
                  <a:pt x="612" y="624"/>
                </a:lnTo>
                <a:lnTo>
                  <a:pt x="659" y="526"/>
                </a:lnTo>
                <a:lnTo>
                  <a:pt x="713" y="437"/>
                </a:lnTo>
                <a:lnTo>
                  <a:pt x="770" y="353"/>
                </a:lnTo>
                <a:lnTo>
                  <a:pt x="833" y="277"/>
                </a:lnTo>
                <a:lnTo>
                  <a:pt x="899" y="209"/>
                </a:lnTo>
                <a:lnTo>
                  <a:pt x="969" y="150"/>
                </a:lnTo>
                <a:lnTo>
                  <a:pt x="1042" y="101"/>
                </a:lnTo>
                <a:lnTo>
                  <a:pt x="1119" y="61"/>
                </a:lnTo>
                <a:lnTo>
                  <a:pt x="1199" y="31"/>
                </a:lnTo>
                <a:lnTo>
                  <a:pt x="1280" y="10"/>
                </a:lnTo>
                <a:lnTo>
                  <a:pt x="1256" y="7"/>
                </a:lnTo>
                <a:lnTo>
                  <a:pt x="1231" y="4"/>
                </a:lnTo>
                <a:close/>
                <a:moveTo>
                  <a:pt x="1207" y="0"/>
                </a:moveTo>
                <a:lnTo>
                  <a:pt x="1221" y="0"/>
                </a:lnTo>
                <a:lnTo>
                  <a:pt x="1229" y="2"/>
                </a:lnTo>
                <a:lnTo>
                  <a:pt x="1236" y="0"/>
                </a:lnTo>
                <a:lnTo>
                  <a:pt x="1244" y="0"/>
                </a:lnTo>
                <a:lnTo>
                  <a:pt x="1280" y="2"/>
                </a:lnTo>
                <a:lnTo>
                  <a:pt x="1313" y="5"/>
                </a:lnTo>
                <a:lnTo>
                  <a:pt x="1350" y="2"/>
                </a:lnTo>
                <a:lnTo>
                  <a:pt x="1386" y="0"/>
                </a:lnTo>
                <a:lnTo>
                  <a:pt x="1394" y="0"/>
                </a:lnTo>
                <a:lnTo>
                  <a:pt x="1401" y="2"/>
                </a:lnTo>
                <a:lnTo>
                  <a:pt x="1408" y="0"/>
                </a:lnTo>
                <a:lnTo>
                  <a:pt x="1423" y="0"/>
                </a:lnTo>
                <a:lnTo>
                  <a:pt x="1527" y="5"/>
                </a:lnTo>
                <a:lnTo>
                  <a:pt x="1629" y="21"/>
                </a:lnTo>
                <a:lnTo>
                  <a:pt x="1726" y="47"/>
                </a:lnTo>
                <a:lnTo>
                  <a:pt x="1823" y="83"/>
                </a:lnTo>
                <a:lnTo>
                  <a:pt x="1915" y="127"/>
                </a:lnTo>
                <a:lnTo>
                  <a:pt x="2003" y="179"/>
                </a:lnTo>
                <a:lnTo>
                  <a:pt x="2087" y="240"/>
                </a:lnTo>
                <a:lnTo>
                  <a:pt x="2166" y="309"/>
                </a:lnTo>
                <a:lnTo>
                  <a:pt x="2241" y="385"/>
                </a:lnTo>
                <a:lnTo>
                  <a:pt x="2310" y="467"/>
                </a:lnTo>
                <a:lnTo>
                  <a:pt x="2372" y="557"/>
                </a:lnTo>
                <a:lnTo>
                  <a:pt x="2429" y="653"/>
                </a:lnTo>
                <a:lnTo>
                  <a:pt x="2482" y="752"/>
                </a:lnTo>
                <a:lnTo>
                  <a:pt x="2526" y="859"/>
                </a:lnTo>
                <a:lnTo>
                  <a:pt x="2563" y="970"/>
                </a:lnTo>
                <a:lnTo>
                  <a:pt x="2591" y="1084"/>
                </a:lnTo>
                <a:lnTo>
                  <a:pt x="2613" y="1203"/>
                </a:lnTo>
                <a:lnTo>
                  <a:pt x="2625" y="1324"/>
                </a:lnTo>
                <a:lnTo>
                  <a:pt x="2630" y="1449"/>
                </a:lnTo>
                <a:lnTo>
                  <a:pt x="2625" y="1573"/>
                </a:lnTo>
                <a:lnTo>
                  <a:pt x="2613" y="1695"/>
                </a:lnTo>
                <a:lnTo>
                  <a:pt x="2591" y="1813"/>
                </a:lnTo>
                <a:lnTo>
                  <a:pt x="2563" y="1928"/>
                </a:lnTo>
                <a:lnTo>
                  <a:pt x="2526" y="2037"/>
                </a:lnTo>
                <a:lnTo>
                  <a:pt x="2482" y="2143"/>
                </a:lnTo>
                <a:lnTo>
                  <a:pt x="2429" y="2245"/>
                </a:lnTo>
                <a:lnTo>
                  <a:pt x="2372" y="2339"/>
                </a:lnTo>
                <a:lnTo>
                  <a:pt x="2310" y="2428"/>
                </a:lnTo>
                <a:lnTo>
                  <a:pt x="2241" y="2511"/>
                </a:lnTo>
                <a:lnTo>
                  <a:pt x="2166" y="2587"/>
                </a:lnTo>
                <a:lnTo>
                  <a:pt x="2087" y="2656"/>
                </a:lnTo>
                <a:lnTo>
                  <a:pt x="2003" y="2717"/>
                </a:lnTo>
                <a:lnTo>
                  <a:pt x="1915" y="2769"/>
                </a:lnTo>
                <a:lnTo>
                  <a:pt x="1823" y="2813"/>
                </a:lnTo>
                <a:lnTo>
                  <a:pt x="1726" y="2848"/>
                </a:lnTo>
                <a:lnTo>
                  <a:pt x="1629" y="2875"/>
                </a:lnTo>
                <a:lnTo>
                  <a:pt x="1527" y="2890"/>
                </a:lnTo>
                <a:lnTo>
                  <a:pt x="1423" y="2895"/>
                </a:lnTo>
                <a:lnTo>
                  <a:pt x="1386" y="2895"/>
                </a:lnTo>
                <a:lnTo>
                  <a:pt x="1350" y="2894"/>
                </a:lnTo>
                <a:lnTo>
                  <a:pt x="1313" y="2890"/>
                </a:lnTo>
                <a:lnTo>
                  <a:pt x="1280" y="2894"/>
                </a:lnTo>
                <a:lnTo>
                  <a:pt x="1244" y="2895"/>
                </a:lnTo>
                <a:lnTo>
                  <a:pt x="1207" y="2895"/>
                </a:lnTo>
                <a:lnTo>
                  <a:pt x="1103" y="2890"/>
                </a:lnTo>
                <a:lnTo>
                  <a:pt x="1001" y="2875"/>
                </a:lnTo>
                <a:lnTo>
                  <a:pt x="904" y="2848"/>
                </a:lnTo>
                <a:lnTo>
                  <a:pt x="807" y="2813"/>
                </a:lnTo>
                <a:lnTo>
                  <a:pt x="715" y="2769"/>
                </a:lnTo>
                <a:lnTo>
                  <a:pt x="627" y="2717"/>
                </a:lnTo>
                <a:lnTo>
                  <a:pt x="543" y="2656"/>
                </a:lnTo>
                <a:lnTo>
                  <a:pt x="464" y="2587"/>
                </a:lnTo>
                <a:lnTo>
                  <a:pt x="389" y="2511"/>
                </a:lnTo>
                <a:lnTo>
                  <a:pt x="320" y="2428"/>
                </a:lnTo>
                <a:lnTo>
                  <a:pt x="258" y="2339"/>
                </a:lnTo>
                <a:lnTo>
                  <a:pt x="201" y="2245"/>
                </a:lnTo>
                <a:lnTo>
                  <a:pt x="148" y="2143"/>
                </a:lnTo>
                <a:lnTo>
                  <a:pt x="104" y="2037"/>
                </a:lnTo>
                <a:lnTo>
                  <a:pt x="67" y="1928"/>
                </a:lnTo>
                <a:lnTo>
                  <a:pt x="39" y="1813"/>
                </a:lnTo>
                <a:lnTo>
                  <a:pt x="17" y="1695"/>
                </a:lnTo>
                <a:lnTo>
                  <a:pt x="5" y="1573"/>
                </a:lnTo>
                <a:lnTo>
                  <a:pt x="0" y="1449"/>
                </a:lnTo>
                <a:lnTo>
                  <a:pt x="5" y="1324"/>
                </a:lnTo>
                <a:lnTo>
                  <a:pt x="17" y="1203"/>
                </a:lnTo>
                <a:lnTo>
                  <a:pt x="39" y="1084"/>
                </a:lnTo>
                <a:lnTo>
                  <a:pt x="67" y="970"/>
                </a:lnTo>
                <a:lnTo>
                  <a:pt x="104" y="859"/>
                </a:lnTo>
                <a:lnTo>
                  <a:pt x="148" y="752"/>
                </a:lnTo>
                <a:lnTo>
                  <a:pt x="201" y="653"/>
                </a:lnTo>
                <a:lnTo>
                  <a:pt x="258" y="557"/>
                </a:lnTo>
                <a:lnTo>
                  <a:pt x="320" y="467"/>
                </a:lnTo>
                <a:lnTo>
                  <a:pt x="389" y="385"/>
                </a:lnTo>
                <a:lnTo>
                  <a:pt x="464" y="309"/>
                </a:lnTo>
                <a:lnTo>
                  <a:pt x="543" y="240"/>
                </a:lnTo>
                <a:lnTo>
                  <a:pt x="627" y="179"/>
                </a:lnTo>
                <a:lnTo>
                  <a:pt x="715" y="127"/>
                </a:lnTo>
                <a:lnTo>
                  <a:pt x="807" y="83"/>
                </a:lnTo>
                <a:lnTo>
                  <a:pt x="904" y="47"/>
                </a:lnTo>
                <a:lnTo>
                  <a:pt x="1001" y="21"/>
                </a:lnTo>
                <a:lnTo>
                  <a:pt x="1103" y="5"/>
                </a:lnTo>
                <a:lnTo>
                  <a:pt x="1207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</a:schemeClr>
              </a:gs>
              <a:gs pos="98333">
                <a:schemeClr val="bg1">
                  <a:lumMod val="6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40" name="Freeform 21"/>
          <p:cNvSpPr/>
          <p:nvPr/>
        </p:nvSpPr>
        <p:spPr bwMode="auto">
          <a:xfrm>
            <a:off x="4431030" y="2185883"/>
            <a:ext cx="2935112" cy="3855048"/>
          </a:xfrm>
          <a:custGeom>
            <a:cxnLst>
              <a:cxn ang="0">
                <a:pos x="3551" y="145"/>
              </a:cxn>
              <a:cxn ang="0">
                <a:pos x="3622" y="118"/>
              </a:cxn>
              <a:cxn ang="0">
                <a:pos x="3702" y="112"/>
              </a:cxn>
              <a:cxn ang="0">
                <a:pos x="3613" y="195"/>
              </a:cxn>
              <a:cxn ang="0">
                <a:pos x="3780" y="173"/>
              </a:cxn>
              <a:cxn ang="0">
                <a:pos x="3583" y="244"/>
              </a:cxn>
              <a:cxn ang="0">
                <a:pos x="3697" y="255"/>
              </a:cxn>
              <a:cxn ang="0">
                <a:pos x="3428" y="388"/>
              </a:cxn>
              <a:cxn ang="0">
                <a:pos x="3099" y="587"/>
              </a:cxn>
              <a:cxn ang="0">
                <a:pos x="2651" y="875"/>
              </a:cxn>
              <a:cxn ang="0">
                <a:pos x="2509" y="1017"/>
              </a:cxn>
              <a:cxn ang="0">
                <a:pos x="2530" y="2376"/>
              </a:cxn>
              <a:cxn ang="0">
                <a:pos x="2577" y="2908"/>
              </a:cxn>
              <a:cxn ang="0">
                <a:pos x="2680" y="3418"/>
              </a:cxn>
              <a:cxn ang="0">
                <a:pos x="2674" y="3822"/>
              </a:cxn>
              <a:cxn ang="0">
                <a:pos x="2671" y="4261"/>
              </a:cxn>
              <a:cxn ang="0">
                <a:pos x="2803" y="4441"/>
              </a:cxn>
              <a:cxn ang="0">
                <a:pos x="2779" y="4567"/>
              </a:cxn>
              <a:cxn ang="0">
                <a:pos x="2752" y="4676"/>
              </a:cxn>
              <a:cxn ang="0">
                <a:pos x="2799" y="4705"/>
              </a:cxn>
              <a:cxn ang="0">
                <a:pos x="3014" y="4786"/>
              </a:cxn>
              <a:cxn ang="0">
                <a:pos x="2785" y="4967"/>
              </a:cxn>
              <a:cxn ang="0">
                <a:pos x="2461" y="4929"/>
              </a:cxn>
              <a:cxn ang="0">
                <a:pos x="2365" y="4783"/>
              </a:cxn>
              <a:cxn ang="0">
                <a:pos x="2416" y="4667"/>
              </a:cxn>
              <a:cxn ang="0">
                <a:pos x="2351" y="4510"/>
              </a:cxn>
              <a:cxn ang="0">
                <a:pos x="2297" y="4136"/>
              </a:cxn>
              <a:cxn ang="0">
                <a:pos x="2141" y="2760"/>
              </a:cxn>
              <a:cxn ang="0">
                <a:pos x="2009" y="3107"/>
              </a:cxn>
              <a:cxn ang="0">
                <a:pos x="1559" y="4825"/>
              </a:cxn>
              <a:cxn ang="0">
                <a:pos x="1095" y="4959"/>
              </a:cxn>
              <a:cxn ang="0">
                <a:pos x="1125" y="4786"/>
              </a:cxn>
              <a:cxn ang="0">
                <a:pos x="1244" y="4418"/>
              </a:cxn>
              <a:cxn ang="0">
                <a:pos x="1348" y="3780"/>
              </a:cxn>
              <a:cxn ang="0">
                <a:pos x="1474" y="3006"/>
              </a:cxn>
              <a:cxn ang="0">
                <a:pos x="1528" y="2309"/>
              </a:cxn>
              <a:cxn ang="0">
                <a:pos x="1145" y="1397"/>
              </a:cxn>
              <a:cxn ang="0">
                <a:pos x="421" y="1471"/>
              </a:cxn>
              <a:cxn ang="0">
                <a:pos x="251" y="1542"/>
              </a:cxn>
              <a:cxn ang="0">
                <a:pos x="160" y="1534"/>
              </a:cxn>
              <a:cxn ang="0">
                <a:pos x="70" y="1534"/>
              </a:cxn>
              <a:cxn ang="0">
                <a:pos x="0" y="1486"/>
              </a:cxn>
              <a:cxn ang="0">
                <a:pos x="17" y="1397"/>
              </a:cxn>
              <a:cxn ang="0">
                <a:pos x="183" y="1371"/>
              </a:cxn>
              <a:cxn ang="0">
                <a:pos x="213" y="1213"/>
              </a:cxn>
              <a:cxn ang="0">
                <a:pos x="302" y="1342"/>
              </a:cxn>
              <a:cxn ang="0">
                <a:pos x="676" y="1312"/>
              </a:cxn>
              <a:cxn ang="0">
                <a:pos x="976" y="1232"/>
              </a:cxn>
              <a:cxn ang="0">
                <a:pos x="1279" y="1103"/>
              </a:cxn>
              <a:cxn ang="0">
                <a:pos x="1661" y="842"/>
              </a:cxn>
              <a:cxn ang="0">
                <a:pos x="1888" y="751"/>
              </a:cxn>
              <a:cxn ang="0">
                <a:pos x="1816" y="510"/>
              </a:cxn>
              <a:cxn ang="0">
                <a:pos x="1762" y="192"/>
              </a:cxn>
              <a:cxn ang="0">
                <a:pos x="2114" y="71"/>
              </a:cxn>
              <a:cxn ang="0">
                <a:pos x="2255" y="303"/>
              </a:cxn>
              <a:cxn ang="0">
                <a:pos x="2217" y="620"/>
              </a:cxn>
              <a:cxn ang="0">
                <a:pos x="2137" y="707"/>
              </a:cxn>
              <a:cxn ang="0">
                <a:pos x="2918" y="471"/>
              </a:cxn>
              <a:cxn ang="0">
                <a:pos x="3274" y="300"/>
              </a:cxn>
              <a:cxn ang="0">
                <a:pos x="3334" y="39"/>
              </a:cxn>
              <a:cxn ang="0">
                <a:pos x="3382" y="124"/>
              </a:cxn>
              <a:cxn ang="0">
                <a:pos x="3489" y="109"/>
              </a:cxn>
            </a:cxnLst>
            <a:rect b="b" l="0" r="r" t="0"/>
            <a:pathLst>
              <a:path h="4970" w="3783">
                <a:moveTo>
                  <a:pt x="3590" y="0"/>
                </a:moveTo>
                <a:lnTo>
                  <a:pt x="3596" y="0"/>
                </a:lnTo>
                <a:lnTo>
                  <a:pt x="3599" y="3"/>
                </a:lnTo>
                <a:lnTo>
                  <a:pt x="3599" y="12"/>
                </a:lnTo>
                <a:lnTo>
                  <a:pt x="3598" y="26"/>
                </a:lnTo>
                <a:lnTo>
                  <a:pt x="3592" y="44"/>
                </a:lnTo>
                <a:lnTo>
                  <a:pt x="3581" y="69"/>
                </a:lnTo>
                <a:lnTo>
                  <a:pt x="3568" y="101"/>
                </a:lnTo>
                <a:lnTo>
                  <a:pt x="3559" y="125"/>
                </a:lnTo>
                <a:lnTo>
                  <a:pt x="3551" y="145"/>
                </a:lnTo>
                <a:lnTo>
                  <a:pt x="3548" y="157"/>
                </a:lnTo>
                <a:lnTo>
                  <a:pt x="3547" y="164"/>
                </a:lnTo>
                <a:lnTo>
                  <a:pt x="3550" y="169"/>
                </a:lnTo>
                <a:lnTo>
                  <a:pt x="3553" y="169"/>
                </a:lnTo>
                <a:lnTo>
                  <a:pt x="3560" y="164"/>
                </a:lnTo>
                <a:lnTo>
                  <a:pt x="3569" y="158"/>
                </a:lnTo>
                <a:lnTo>
                  <a:pt x="3580" y="149"/>
                </a:lnTo>
                <a:lnTo>
                  <a:pt x="3592" y="140"/>
                </a:lnTo>
                <a:lnTo>
                  <a:pt x="3607" y="128"/>
                </a:lnTo>
                <a:lnTo>
                  <a:pt x="3622" y="118"/>
                </a:lnTo>
                <a:lnTo>
                  <a:pt x="3639" y="106"/>
                </a:lnTo>
                <a:lnTo>
                  <a:pt x="3657" y="95"/>
                </a:lnTo>
                <a:lnTo>
                  <a:pt x="3676" y="86"/>
                </a:lnTo>
                <a:lnTo>
                  <a:pt x="3696" y="78"/>
                </a:lnTo>
                <a:lnTo>
                  <a:pt x="3716" y="72"/>
                </a:lnTo>
                <a:lnTo>
                  <a:pt x="3737" y="71"/>
                </a:lnTo>
                <a:lnTo>
                  <a:pt x="3735" y="78"/>
                </a:lnTo>
                <a:lnTo>
                  <a:pt x="3729" y="88"/>
                </a:lnTo>
                <a:lnTo>
                  <a:pt x="3717" y="98"/>
                </a:lnTo>
                <a:lnTo>
                  <a:pt x="3702" y="112"/>
                </a:lnTo>
                <a:lnTo>
                  <a:pt x="3685" y="124"/>
                </a:lnTo>
                <a:lnTo>
                  <a:pt x="3667" y="137"/>
                </a:lnTo>
                <a:lnTo>
                  <a:pt x="3651" y="149"/>
                </a:lnTo>
                <a:lnTo>
                  <a:pt x="3636" y="161"/>
                </a:lnTo>
                <a:lnTo>
                  <a:pt x="3622" y="173"/>
                </a:lnTo>
                <a:lnTo>
                  <a:pt x="3610" y="183"/>
                </a:lnTo>
                <a:lnTo>
                  <a:pt x="3604" y="189"/>
                </a:lnTo>
                <a:lnTo>
                  <a:pt x="3601" y="193"/>
                </a:lnTo>
                <a:lnTo>
                  <a:pt x="3604" y="196"/>
                </a:lnTo>
                <a:lnTo>
                  <a:pt x="3613" y="195"/>
                </a:lnTo>
                <a:lnTo>
                  <a:pt x="3630" y="193"/>
                </a:lnTo>
                <a:lnTo>
                  <a:pt x="3652" y="187"/>
                </a:lnTo>
                <a:lnTo>
                  <a:pt x="3682" y="180"/>
                </a:lnTo>
                <a:lnTo>
                  <a:pt x="3716" y="170"/>
                </a:lnTo>
                <a:lnTo>
                  <a:pt x="3741" y="166"/>
                </a:lnTo>
                <a:lnTo>
                  <a:pt x="3761" y="163"/>
                </a:lnTo>
                <a:lnTo>
                  <a:pt x="3774" y="163"/>
                </a:lnTo>
                <a:lnTo>
                  <a:pt x="3782" y="164"/>
                </a:lnTo>
                <a:lnTo>
                  <a:pt x="3783" y="167"/>
                </a:lnTo>
                <a:lnTo>
                  <a:pt x="3780" y="173"/>
                </a:lnTo>
                <a:lnTo>
                  <a:pt x="3771" y="180"/>
                </a:lnTo>
                <a:lnTo>
                  <a:pt x="3744" y="193"/>
                </a:lnTo>
                <a:lnTo>
                  <a:pt x="3725" y="201"/>
                </a:lnTo>
                <a:lnTo>
                  <a:pt x="3703" y="208"/>
                </a:lnTo>
                <a:lnTo>
                  <a:pt x="3679" y="214"/>
                </a:lnTo>
                <a:lnTo>
                  <a:pt x="3652" y="222"/>
                </a:lnTo>
                <a:lnTo>
                  <a:pt x="3625" y="226"/>
                </a:lnTo>
                <a:lnTo>
                  <a:pt x="3608" y="231"/>
                </a:lnTo>
                <a:lnTo>
                  <a:pt x="3595" y="237"/>
                </a:lnTo>
                <a:lnTo>
                  <a:pt x="3583" y="244"/>
                </a:lnTo>
                <a:lnTo>
                  <a:pt x="3577" y="252"/>
                </a:lnTo>
                <a:lnTo>
                  <a:pt x="3574" y="259"/>
                </a:lnTo>
                <a:lnTo>
                  <a:pt x="3575" y="266"/>
                </a:lnTo>
                <a:lnTo>
                  <a:pt x="3583" y="269"/>
                </a:lnTo>
                <a:lnTo>
                  <a:pt x="3596" y="269"/>
                </a:lnTo>
                <a:lnTo>
                  <a:pt x="3621" y="266"/>
                </a:lnTo>
                <a:lnTo>
                  <a:pt x="3643" y="262"/>
                </a:lnTo>
                <a:lnTo>
                  <a:pt x="3664" y="259"/>
                </a:lnTo>
                <a:lnTo>
                  <a:pt x="3682" y="258"/>
                </a:lnTo>
                <a:lnTo>
                  <a:pt x="3697" y="255"/>
                </a:lnTo>
                <a:lnTo>
                  <a:pt x="3714" y="255"/>
                </a:lnTo>
                <a:lnTo>
                  <a:pt x="3717" y="256"/>
                </a:lnTo>
                <a:lnTo>
                  <a:pt x="3713" y="259"/>
                </a:lnTo>
                <a:lnTo>
                  <a:pt x="3702" y="266"/>
                </a:lnTo>
                <a:lnTo>
                  <a:pt x="3685" y="273"/>
                </a:lnTo>
                <a:lnTo>
                  <a:pt x="3661" y="284"/>
                </a:lnTo>
                <a:lnTo>
                  <a:pt x="3630" y="297"/>
                </a:lnTo>
                <a:lnTo>
                  <a:pt x="3562" y="326"/>
                </a:lnTo>
                <a:lnTo>
                  <a:pt x="3492" y="356"/>
                </a:lnTo>
                <a:lnTo>
                  <a:pt x="3428" y="388"/>
                </a:lnTo>
                <a:lnTo>
                  <a:pt x="3369" y="422"/>
                </a:lnTo>
                <a:lnTo>
                  <a:pt x="3334" y="447"/>
                </a:lnTo>
                <a:lnTo>
                  <a:pt x="3304" y="472"/>
                </a:lnTo>
                <a:lnTo>
                  <a:pt x="3275" y="495"/>
                </a:lnTo>
                <a:lnTo>
                  <a:pt x="3248" y="517"/>
                </a:lnTo>
                <a:lnTo>
                  <a:pt x="3218" y="535"/>
                </a:lnTo>
                <a:lnTo>
                  <a:pt x="3186" y="549"/>
                </a:lnTo>
                <a:lnTo>
                  <a:pt x="3162" y="558"/>
                </a:lnTo>
                <a:lnTo>
                  <a:pt x="3134" y="570"/>
                </a:lnTo>
                <a:lnTo>
                  <a:pt x="3099" y="587"/>
                </a:lnTo>
                <a:lnTo>
                  <a:pt x="3061" y="603"/>
                </a:lnTo>
                <a:lnTo>
                  <a:pt x="2977" y="646"/>
                </a:lnTo>
                <a:lnTo>
                  <a:pt x="2846" y="718"/>
                </a:lnTo>
                <a:lnTo>
                  <a:pt x="2805" y="744"/>
                </a:lnTo>
                <a:lnTo>
                  <a:pt x="2766" y="768"/>
                </a:lnTo>
                <a:lnTo>
                  <a:pt x="2732" y="792"/>
                </a:lnTo>
                <a:lnTo>
                  <a:pt x="2702" y="815"/>
                </a:lnTo>
                <a:lnTo>
                  <a:pt x="2678" y="837"/>
                </a:lnTo>
                <a:lnTo>
                  <a:pt x="2660" y="857"/>
                </a:lnTo>
                <a:lnTo>
                  <a:pt x="2651" y="875"/>
                </a:lnTo>
                <a:lnTo>
                  <a:pt x="2651" y="897"/>
                </a:lnTo>
                <a:lnTo>
                  <a:pt x="2657" y="920"/>
                </a:lnTo>
                <a:lnTo>
                  <a:pt x="2666" y="943"/>
                </a:lnTo>
                <a:lnTo>
                  <a:pt x="2675" y="967"/>
                </a:lnTo>
                <a:lnTo>
                  <a:pt x="2668" y="970"/>
                </a:lnTo>
                <a:lnTo>
                  <a:pt x="2654" y="973"/>
                </a:lnTo>
                <a:lnTo>
                  <a:pt x="2634" y="979"/>
                </a:lnTo>
                <a:lnTo>
                  <a:pt x="2610" y="986"/>
                </a:lnTo>
                <a:lnTo>
                  <a:pt x="2533" y="1009"/>
                </a:lnTo>
                <a:lnTo>
                  <a:pt x="2509" y="1017"/>
                </a:lnTo>
                <a:lnTo>
                  <a:pt x="2490" y="1023"/>
                </a:lnTo>
                <a:lnTo>
                  <a:pt x="2476" y="1027"/>
                </a:lnTo>
                <a:lnTo>
                  <a:pt x="2469" y="1030"/>
                </a:lnTo>
                <a:lnTo>
                  <a:pt x="2641" y="2326"/>
                </a:lnTo>
                <a:lnTo>
                  <a:pt x="2618" y="2327"/>
                </a:lnTo>
                <a:lnTo>
                  <a:pt x="2600" y="2332"/>
                </a:lnTo>
                <a:lnTo>
                  <a:pt x="2583" y="2336"/>
                </a:lnTo>
                <a:lnTo>
                  <a:pt x="2565" y="2341"/>
                </a:lnTo>
                <a:lnTo>
                  <a:pt x="2543" y="2342"/>
                </a:lnTo>
                <a:lnTo>
                  <a:pt x="2530" y="2376"/>
                </a:lnTo>
                <a:lnTo>
                  <a:pt x="2523" y="2416"/>
                </a:lnTo>
                <a:lnTo>
                  <a:pt x="2518" y="2460"/>
                </a:lnTo>
                <a:lnTo>
                  <a:pt x="2517" y="2510"/>
                </a:lnTo>
                <a:lnTo>
                  <a:pt x="2520" y="2563"/>
                </a:lnTo>
                <a:lnTo>
                  <a:pt x="2524" y="2617"/>
                </a:lnTo>
                <a:lnTo>
                  <a:pt x="2532" y="2676"/>
                </a:lnTo>
                <a:lnTo>
                  <a:pt x="2541" y="2733"/>
                </a:lnTo>
                <a:lnTo>
                  <a:pt x="2552" y="2792"/>
                </a:lnTo>
                <a:lnTo>
                  <a:pt x="2564" y="2851"/>
                </a:lnTo>
                <a:lnTo>
                  <a:pt x="2577" y="2908"/>
                </a:lnTo>
                <a:lnTo>
                  <a:pt x="2589" y="2962"/>
                </a:lnTo>
                <a:lnTo>
                  <a:pt x="2603" y="3015"/>
                </a:lnTo>
                <a:lnTo>
                  <a:pt x="2616" y="3063"/>
                </a:lnTo>
                <a:lnTo>
                  <a:pt x="2628" y="3107"/>
                </a:lnTo>
                <a:lnTo>
                  <a:pt x="2639" y="3146"/>
                </a:lnTo>
                <a:lnTo>
                  <a:pt x="2648" y="3178"/>
                </a:lnTo>
                <a:lnTo>
                  <a:pt x="2665" y="3243"/>
                </a:lnTo>
                <a:lnTo>
                  <a:pt x="2675" y="3305"/>
                </a:lnTo>
                <a:lnTo>
                  <a:pt x="2680" y="3362"/>
                </a:lnTo>
                <a:lnTo>
                  <a:pt x="2680" y="3418"/>
                </a:lnTo>
                <a:lnTo>
                  <a:pt x="2675" y="3471"/>
                </a:lnTo>
                <a:lnTo>
                  <a:pt x="2669" y="3520"/>
                </a:lnTo>
                <a:lnTo>
                  <a:pt x="2663" y="3567"/>
                </a:lnTo>
                <a:lnTo>
                  <a:pt x="2656" y="3612"/>
                </a:lnTo>
                <a:lnTo>
                  <a:pt x="2650" y="3655"/>
                </a:lnTo>
                <a:lnTo>
                  <a:pt x="2647" y="3694"/>
                </a:lnTo>
                <a:lnTo>
                  <a:pt x="2648" y="3732"/>
                </a:lnTo>
                <a:lnTo>
                  <a:pt x="2653" y="3766"/>
                </a:lnTo>
                <a:lnTo>
                  <a:pt x="2665" y="3800"/>
                </a:lnTo>
                <a:lnTo>
                  <a:pt x="2674" y="3822"/>
                </a:lnTo>
                <a:lnTo>
                  <a:pt x="2680" y="3852"/>
                </a:lnTo>
                <a:lnTo>
                  <a:pt x="2684" y="3889"/>
                </a:lnTo>
                <a:lnTo>
                  <a:pt x="2687" y="3929"/>
                </a:lnTo>
                <a:lnTo>
                  <a:pt x="2689" y="3974"/>
                </a:lnTo>
                <a:lnTo>
                  <a:pt x="2689" y="4067"/>
                </a:lnTo>
                <a:lnTo>
                  <a:pt x="2686" y="4113"/>
                </a:lnTo>
                <a:lnTo>
                  <a:pt x="2683" y="4157"/>
                </a:lnTo>
                <a:lnTo>
                  <a:pt x="2680" y="4196"/>
                </a:lnTo>
                <a:lnTo>
                  <a:pt x="2675" y="4232"/>
                </a:lnTo>
                <a:lnTo>
                  <a:pt x="2671" y="4261"/>
                </a:lnTo>
                <a:lnTo>
                  <a:pt x="2665" y="4282"/>
                </a:lnTo>
                <a:lnTo>
                  <a:pt x="2675" y="4297"/>
                </a:lnTo>
                <a:lnTo>
                  <a:pt x="2689" y="4311"/>
                </a:lnTo>
                <a:lnTo>
                  <a:pt x="2705" y="4324"/>
                </a:lnTo>
                <a:lnTo>
                  <a:pt x="2760" y="4365"/>
                </a:lnTo>
                <a:lnTo>
                  <a:pt x="2776" y="4379"/>
                </a:lnTo>
                <a:lnTo>
                  <a:pt x="2790" y="4394"/>
                </a:lnTo>
                <a:lnTo>
                  <a:pt x="2800" y="4409"/>
                </a:lnTo>
                <a:lnTo>
                  <a:pt x="2805" y="4424"/>
                </a:lnTo>
                <a:lnTo>
                  <a:pt x="2803" y="4441"/>
                </a:lnTo>
                <a:lnTo>
                  <a:pt x="2796" y="4460"/>
                </a:lnTo>
                <a:lnTo>
                  <a:pt x="2779" y="4480"/>
                </a:lnTo>
                <a:lnTo>
                  <a:pt x="2761" y="4499"/>
                </a:lnTo>
                <a:lnTo>
                  <a:pt x="2751" y="4516"/>
                </a:lnTo>
                <a:lnTo>
                  <a:pt x="2746" y="4530"/>
                </a:lnTo>
                <a:lnTo>
                  <a:pt x="2746" y="4540"/>
                </a:lnTo>
                <a:lnTo>
                  <a:pt x="2751" y="4549"/>
                </a:lnTo>
                <a:lnTo>
                  <a:pt x="2758" y="4557"/>
                </a:lnTo>
                <a:lnTo>
                  <a:pt x="2767" y="4563"/>
                </a:lnTo>
                <a:lnTo>
                  <a:pt x="2779" y="4567"/>
                </a:lnTo>
                <a:lnTo>
                  <a:pt x="2791" y="4573"/>
                </a:lnTo>
                <a:lnTo>
                  <a:pt x="2812" y="4585"/>
                </a:lnTo>
                <a:lnTo>
                  <a:pt x="2820" y="4593"/>
                </a:lnTo>
                <a:lnTo>
                  <a:pt x="2826" y="4602"/>
                </a:lnTo>
                <a:lnTo>
                  <a:pt x="2826" y="4614"/>
                </a:lnTo>
                <a:lnTo>
                  <a:pt x="2821" y="4629"/>
                </a:lnTo>
                <a:lnTo>
                  <a:pt x="2812" y="4646"/>
                </a:lnTo>
                <a:lnTo>
                  <a:pt x="2796" y="4667"/>
                </a:lnTo>
                <a:lnTo>
                  <a:pt x="2773" y="4668"/>
                </a:lnTo>
                <a:lnTo>
                  <a:pt x="2752" y="4676"/>
                </a:lnTo>
                <a:lnTo>
                  <a:pt x="2737" y="4686"/>
                </a:lnTo>
                <a:lnTo>
                  <a:pt x="2725" y="4703"/>
                </a:lnTo>
                <a:lnTo>
                  <a:pt x="2717" y="4724"/>
                </a:lnTo>
                <a:lnTo>
                  <a:pt x="2714" y="4750"/>
                </a:lnTo>
                <a:lnTo>
                  <a:pt x="2717" y="4735"/>
                </a:lnTo>
                <a:lnTo>
                  <a:pt x="2726" y="4724"/>
                </a:lnTo>
                <a:lnTo>
                  <a:pt x="2740" y="4715"/>
                </a:lnTo>
                <a:lnTo>
                  <a:pt x="2757" y="4709"/>
                </a:lnTo>
                <a:lnTo>
                  <a:pt x="2776" y="4706"/>
                </a:lnTo>
                <a:lnTo>
                  <a:pt x="2799" y="4705"/>
                </a:lnTo>
                <a:lnTo>
                  <a:pt x="2844" y="4705"/>
                </a:lnTo>
                <a:lnTo>
                  <a:pt x="2886" y="4708"/>
                </a:lnTo>
                <a:lnTo>
                  <a:pt x="2904" y="4709"/>
                </a:lnTo>
                <a:lnTo>
                  <a:pt x="2918" y="4709"/>
                </a:lnTo>
                <a:lnTo>
                  <a:pt x="2944" y="4712"/>
                </a:lnTo>
                <a:lnTo>
                  <a:pt x="2966" y="4720"/>
                </a:lnTo>
                <a:lnTo>
                  <a:pt x="2983" y="4732"/>
                </a:lnTo>
                <a:lnTo>
                  <a:pt x="2996" y="4747"/>
                </a:lnTo>
                <a:lnTo>
                  <a:pt x="3007" y="4765"/>
                </a:lnTo>
                <a:lnTo>
                  <a:pt x="3014" y="4786"/>
                </a:lnTo>
                <a:lnTo>
                  <a:pt x="3020" y="4810"/>
                </a:lnTo>
                <a:lnTo>
                  <a:pt x="3023" y="4834"/>
                </a:lnTo>
                <a:lnTo>
                  <a:pt x="3025" y="4858"/>
                </a:lnTo>
                <a:lnTo>
                  <a:pt x="3025" y="4953"/>
                </a:lnTo>
                <a:lnTo>
                  <a:pt x="2998" y="4953"/>
                </a:lnTo>
                <a:lnTo>
                  <a:pt x="2969" y="4955"/>
                </a:lnTo>
                <a:lnTo>
                  <a:pt x="2936" y="4956"/>
                </a:lnTo>
                <a:lnTo>
                  <a:pt x="2864" y="4962"/>
                </a:lnTo>
                <a:lnTo>
                  <a:pt x="2824" y="4964"/>
                </a:lnTo>
                <a:lnTo>
                  <a:pt x="2785" y="4967"/>
                </a:lnTo>
                <a:lnTo>
                  <a:pt x="2746" y="4968"/>
                </a:lnTo>
                <a:lnTo>
                  <a:pt x="2705" y="4970"/>
                </a:lnTo>
                <a:lnTo>
                  <a:pt x="2668" y="4970"/>
                </a:lnTo>
                <a:lnTo>
                  <a:pt x="2630" y="4968"/>
                </a:lnTo>
                <a:lnTo>
                  <a:pt x="2594" y="4967"/>
                </a:lnTo>
                <a:lnTo>
                  <a:pt x="2561" y="4962"/>
                </a:lnTo>
                <a:lnTo>
                  <a:pt x="2530" y="4958"/>
                </a:lnTo>
                <a:lnTo>
                  <a:pt x="2503" y="4950"/>
                </a:lnTo>
                <a:lnTo>
                  <a:pt x="2479" y="4941"/>
                </a:lnTo>
                <a:lnTo>
                  <a:pt x="2461" y="4929"/>
                </a:lnTo>
                <a:lnTo>
                  <a:pt x="2446" y="4916"/>
                </a:lnTo>
                <a:lnTo>
                  <a:pt x="2438" y="4898"/>
                </a:lnTo>
                <a:lnTo>
                  <a:pt x="2435" y="4878"/>
                </a:lnTo>
                <a:lnTo>
                  <a:pt x="2440" y="4855"/>
                </a:lnTo>
                <a:lnTo>
                  <a:pt x="2451" y="4828"/>
                </a:lnTo>
                <a:lnTo>
                  <a:pt x="2469" y="4798"/>
                </a:lnTo>
                <a:lnTo>
                  <a:pt x="2431" y="4797"/>
                </a:lnTo>
                <a:lnTo>
                  <a:pt x="2402" y="4794"/>
                </a:lnTo>
                <a:lnTo>
                  <a:pt x="2380" y="4789"/>
                </a:lnTo>
                <a:lnTo>
                  <a:pt x="2365" y="4783"/>
                </a:lnTo>
                <a:lnTo>
                  <a:pt x="2356" y="4775"/>
                </a:lnTo>
                <a:lnTo>
                  <a:pt x="2351" y="4766"/>
                </a:lnTo>
                <a:lnTo>
                  <a:pt x="2351" y="4757"/>
                </a:lnTo>
                <a:lnTo>
                  <a:pt x="2354" y="4747"/>
                </a:lnTo>
                <a:lnTo>
                  <a:pt x="2369" y="4726"/>
                </a:lnTo>
                <a:lnTo>
                  <a:pt x="2378" y="4714"/>
                </a:lnTo>
                <a:lnTo>
                  <a:pt x="2389" y="4703"/>
                </a:lnTo>
                <a:lnTo>
                  <a:pt x="2398" y="4692"/>
                </a:lnTo>
                <a:lnTo>
                  <a:pt x="2413" y="4674"/>
                </a:lnTo>
                <a:lnTo>
                  <a:pt x="2416" y="4667"/>
                </a:lnTo>
                <a:lnTo>
                  <a:pt x="2416" y="4661"/>
                </a:lnTo>
                <a:lnTo>
                  <a:pt x="2411" y="4656"/>
                </a:lnTo>
                <a:lnTo>
                  <a:pt x="2402" y="4653"/>
                </a:lnTo>
                <a:lnTo>
                  <a:pt x="2387" y="4652"/>
                </a:lnTo>
                <a:lnTo>
                  <a:pt x="2383" y="4647"/>
                </a:lnTo>
                <a:lnTo>
                  <a:pt x="2377" y="4634"/>
                </a:lnTo>
                <a:lnTo>
                  <a:pt x="2371" y="4611"/>
                </a:lnTo>
                <a:lnTo>
                  <a:pt x="2365" y="4582"/>
                </a:lnTo>
                <a:lnTo>
                  <a:pt x="2359" y="4549"/>
                </a:lnTo>
                <a:lnTo>
                  <a:pt x="2351" y="4510"/>
                </a:lnTo>
                <a:lnTo>
                  <a:pt x="2345" y="4468"/>
                </a:lnTo>
                <a:lnTo>
                  <a:pt x="2339" y="4424"/>
                </a:lnTo>
                <a:lnTo>
                  <a:pt x="2331" y="4380"/>
                </a:lnTo>
                <a:lnTo>
                  <a:pt x="2325" y="4335"/>
                </a:lnTo>
                <a:lnTo>
                  <a:pt x="2319" y="4291"/>
                </a:lnTo>
                <a:lnTo>
                  <a:pt x="2315" y="4251"/>
                </a:lnTo>
                <a:lnTo>
                  <a:pt x="2309" y="4214"/>
                </a:lnTo>
                <a:lnTo>
                  <a:pt x="2304" y="4181"/>
                </a:lnTo>
                <a:lnTo>
                  <a:pt x="2300" y="4155"/>
                </a:lnTo>
                <a:lnTo>
                  <a:pt x="2297" y="4136"/>
                </a:lnTo>
                <a:lnTo>
                  <a:pt x="2092" y="2916"/>
                </a:lnTo>
                <a:lnTo>
                  <a:pt x="2105" y="2913"/>
                </a:lnTo>
                <a:lnTo>
                  <a:pt x="2116" y="2904"/>
                </a:lnTo>
                <a:lnTo>
                  <a:pt x="2125" y="2890"/>
                </a:lnTo>
                <a:lnTo>
                  <a:pt x="2131" y="2873"/>
                </a:lnTo>
                <a:lnTo>
                  <a:pt x="2135" y="2854"/>
                </a:lnTo>
                <a:lnTo>
                  <a:pt x="2138" y="2833"/>
                </a:lnTo>
                <a:lnTo>
                  <a:pt x="2140" y="2812"/>
                </a:lnTo>
                <a:lnTo>
                  <a:pt x="2141" y="2792"/>
                </a:lnTo>
                <a:lnTo>
                  <a:pt x="2141" y="2760"/>
                </a:lnTo>
                <a:lnTo>
                  <a:pt x="2138" y="2777"/>
                </a:lnTo>
                <a:lnTo>
                  <a:pt x="2129" y="2796"/>
                </a:lnTo>
                <a:lnTo>
                  <a:pt x="2116" y="2818"/>
                </a:lnTo>
                <a:lnTo>
                  <a:pt x="2099" y="2837"/>
                </a:lnTo>
                <a:lnTo>
                  <a:pt x="2081" y="2855"/>
                </a:lnTo>
                <a:lnTo>
                  <a:pt x="2062" y="2867"/>
                </a:lnTo>
                <a:lnTo>
                  <a:pt x="2043" y="2875"/>
                </a:lnTo>
                <a:lnTo>
                  <a:pt x="2039" y="2953"/>
                </a:lnTo>
                <a:lnTo>
                  <a:pt x="2027" y="3030"/>
                </a:lnTo>
                <a:lnTo>
                  <a:pt x="2009" y="3107"/>
                </a:lnTo>
                <a:lnTo>
                  <a:pt x="1985" y="3183"/>
                </a:lnTo>
                <a:lnTo>
                  <a:pt x="1958" y="3258"/>
                </a:lnTo>
                <a:lnTo>
                  <a:pt x="1863" y="3480"/>
                </a:lnTo>
                <a:lnTo>
                  <a:pt x="1831" y="3555"/>
                </a:lnTo>
                <a:lnTo>
                  <a:pt x="1802" y="3629"/>
                </a:lnTo>
                <a:lnTo>
                  <a:pt x="1777" y="3705"/>
                </a:lnTo>
                <a:lnTo>
                  <a:pt x="1755" y="3780"/>
                </a:lnTo>
                <a:lnTo>
                  <a:pt x="1740" y="3857"/>
                </a:lnTo>
                <a:lnTo>
                  <a:pt x="1576" y="4822"/>
                </a:lnTo>
                <a:lnTo>
                  <a:pt x="1559" y="4825"/>
                </a:lnTo>
                <a:lnTo>
                  <a:pt x="1541" y="4831"/>
                </a:lnTo>
                <a:lnTo>
                  <a:pt x="1523" y="4840"/>
                </a:lnTo>
                <a:lnTo>
                  <a:pt x="1507" y="4849"/>
                </a:lnTo>
                <a:lnTo>
                  <a:pt x="1495" y="4855"/>
                </a:lnTo>
                <a:lnTo>
                  <a:pt x="1484" y="4881"/>
                </a:lnTo>
                <a:lnTo>
                  <a:pt x="1478" y="4907"/>
                </a:lnTo>
                <a:lnTo>
                  <a:pt x="1472" y="4934"/>
                </a:lnTo>
                <a:lnTo>
                  <a:pt x="1461" y="4962"/>
                </a:lnTo>
                <a:lnTo>
                  <a:pt x="1119" y="4962"/>
                </a:lnTo>
                <a:lnTo>
                  <a:pt x="1095" y="4959"/>
                </a:lnTo>
                <a:lnTo>
                  <a:pt x="1079" y="4952"/>
                </a:lnTo>
                <a:lnTo>
                  <a:pt x="1066" y="4941"/>
                </a:lnTo>
                <a:lnTo>
                  <a:pt x="1059" y="4926"/>
                </a:lnTo>
                <a:lnTo>
                  <a:pt x="1056" y="4910"/>
                </a:lnTo>
                <a:lnTo>
                  <a:pt x="1057" y="4890"/>
                </a:lnTo>
                <a:lnTo>
                  <a:pt x="1062" y="4870"/>
                </a:lnTo>
                <a:lnTo>
                  <a:pt x="1069" y="4851"/>
                </a:lnTo>
                <a:lnTo>
                  <a:pt x="1094" y="4815"/>
                </a:lnTo>
                <a:lnTo>
                  <a:pt x="1109" y="4800"/>
                </a:lnTo>
                <a:lnTo>
                  <a:pt x="1125" y="4786"/>
                </a:lnTo>
                <a:lnTo>
                  <a:pt x="1142" y="4778"/>
                </a:lnTo>
                <a:lnTo>
                  <a:pt x="1160" y="4774"/>
                </a:lnTo>
                <a:lnTo>
                  <a:pt x="1164" y="4670"/>
                </a:lnTo>
                <a:lnTo>
                  <a:pt x="1175" y="4566"/>
                </a:lnTo>
                <a:lnTo>
                  <a:pt x="1193" y="4459"/>
                </a:lnTo>
                <a:lnTo>
                  <a:pt x="1199" y="4445"/>
                </a:lnTo>
                <a:lnTo>
                  <a:pt x="1208" y="4435"/>
                </a:lnTo>
                <a:lnTo>
                  <a:pt x="1219" y="4429"/>
                </a:lnTo>
                <a:lnTo>
                  <a:pt x="1232" y="4422"/>
                </a:lnTo>
                <a:lnTo>
                  <a:pt x="1244" y="4418"/>
                </a:lnTo>
                <a:lnTo>
                  <a:pt x="1256" y="4410"/>
                </a:lnTo>
                <a:lnTo>
                  <a:pt x="1265" y="4401"/>
                </a:lnTo>
                <a:lnTo>
                  <a:pt x="1272" y="4386"/>
                </a:lnTo>
                <a:lnTo>
                  <a:pt x="1288" y="4305"/>
                </a:lnTo>
                <a:lnTo>
                  <a:pt x="1300" y="4220"/>
                </a:lnTo>
                <a:lnTo>
                  <a:pt x="1308" y="4134"/>
                </a:lnTo>
                <a:lnTo>
                  <a:pt x="1315" y="4047"/>
                </a:lnTo>
                <a:lnTo>
                  <a:pt x="1324" y="3959"/>
                </a:lnTo>
                <a:lnTo>
                  <a:pt x="1335" y="3869"/>
                </a:lnTo>
                <a:lnTo>
                  <a:pt x="1348" y="3780"/>
                </a:lnTo>
                <a:lnTo>
                  <a:pt x="1365" y="3701"/>
                </a:lnTo>
                <a:lnTo>
                  <a:pt x="1383" y="3623"/>
                </a:lnTo>
                <a:lnTo>
                  <a:pt x="1404" y="3546"/>
                </a:lnTo>
                <a:lnTo>
                  <a:pt x="1424" y="3468"/>
                </a:lnTo>
                <a:lnTo>
                  <a:pt x="1442" y="3392"/>
                </a:lnTo>
                <a:lnTo>
                  <a:pt x="1457" y="3315"/>
                </a:lnTo>
                <a:lnTo>
                  <a:pt x="1468" y="3241"/>
                </a:lnTo>
                <a:lnTo>
                  <a:pt x="1471" y="3169"/>
                </a:lnTo>
                <a:lnTo>
                  <a:pt x="1471" y="3088"/>
                </a:lnTo>
                <a:lnTo>
                  <a:pt x="1474" y="3006"/>
                </a:lnTo>
                <a:lnTo>
                  <a:pt x="1478" y="2925"/>
                </a:lnTo>
                <a:lnTo>
                  <a:pt x="1486" y="2843"/>
                </a:lnTo>
                <a:lnTo>
                  <a:pt x="1496" y="2762"/>
                </a:lnTo>
                <a:lnTo>
                  <a:pt x="1511" y="2680"/>
                </a:lnTo>
                <a:lnTo>
                  <a:pt x="1529" y="2602"/>
                </a:lnTo>
                <a:lnTo>
                  <a:pt x="1553" y="2525"/>
                </a:lnTo>
                <a:lnTo>
                  <a:pt x="1582" y="2450"/>
                </a:lnTo>
                <a:lnTo>
                  <a:pt x="1618" y="2379"/>
                </a:lnTo>
                <a:lnTo>
                  <a:pt x="1659" y="2309"/>
                </a:lnTo>
                <a:lnTo>
                  <a:pt x="1528" y="2309"/>
                </a:lnTo>
                <a:lnTo>
                  <a:pt x="1569" y="1631"/>
                </a:lnTo>
                <a:lnTo>
                  <a:pt x="1540" y="1311"/>
                </a:lnTo>
                <a:lnTo>
                  <a:pt x="1501" y="1306"/>
                </a:lnTo>
                <a:lnTo>
                  <a:pt x="1458" y="1309"/>
                </a:lnTo>
                <a:lnTo>
                  <a:pt x="1413" y="1318"/>
                </a:lnTo>
                <a:lnTo>
                  <a:pt x="1368" y="1330"/>
                </a:lnTo>
                <a:lnTo>
                  <a:pt x="1323" y="1344"/>
                </a:lnTo>
                <a:lnTo>
                  <a:pt x="1232" y="1374"/>
                </a:lnTo>
                <a:lnTo>
                  <a:pt x="1187" y="1388"/>
                </a:lnTo>
                <a:lnTo>
                  <a:pt x="1145" y="1397"/>
                </a:lnTo>
                <a:lnTo>
                  <a:pt x="1106" y="1401"/>
                </a:lnTo>
                <a:lnTo>
                  <a:pt x="756" y="1484"/>
                </a:lnTo>
                <a:lnTo>
                  <a:pt x="720" y="1493"/>
                </a:lnTo>
                <a:lnTo>
                  <a:pt x="680" y="1498"/>
                </a:lnTo>
                <a:lnTo>
                  <a:pt x="638" y="1498"/>
                </a:lnTo>
                <a:lnTo>
                  <a:pt x="595" y="1495"/>
                </a:lnTo>
                <a:lnTo>
                  <a:pt x="551" y="1490"/>
                </a:lnTo>
                <a:lnTo>
                  <a:pt x="507" y="1483"/>
                </a:lnTo>
                <a:lnTo>
                  <a:pt x="463" y="1477"/>
                </a:lnTo>
                <a:lnTo>
                  <a:pt x="421" y="1471"/>
                </a:lnTo>
                <a:lnTo>
                  <a:pt x="382" y="1466"/>
                </a:lnTo>
                <a:lnTo>
                  <a:pt x="346" y="1465"/>
                </a:lnTo>
                <a:lnTo>
                  <a:pt x="340" y="1471"/>
                </a:lnTo>
                <a:lnTo>
                  <a:pt x="337" y="1480"/>
                </a:lnTo>
                <a:lnTo>
                  <a:pt x="334" y="1492"/>
                </a:lnTo>
                <a:lnTo>
                  <a:pt x="332" y="1504"/>
                </a:lnTo>
                <a:lnTo>
                  <a:pt x="329" y="1513"/>
                </a:lnTo>
                <a:lnTo>
                  <a:pt x="323" y="1519"/>
                </a:lnTo>
                <a:lnTo>
                  <a:pt x="285" y="1531"/>
                </a:lnTo>
                <a:lnTo>
                  <a:pt x="251" y="1542"/>
                </a:lnTo>
                <a:lnTo>
                  <a:pt x="222" y="1551"/>
                </a:lnTo>
                <a:lnTo>
                  <a:pt x="198" y="1557"/>
                </a:lnTo>
                <a:lnTo>
                  <a:pt x="175" y="1563"/>
                </a:lnTo>
                <a:lnTo>
                  <a:pt x="157" y="1566"/>
                </a:lnTo>
                <a:lnTo>
                  <a:pt x="144" y="1567"/>
                </a:lnTo>
                <a:lnTo>
                  <a:pt x="135" y="1566"/>
                </a:lnTo>
                <a:lnTo>
                  <a:pt x="132" y="1563"/>
                </a:lnTo>
                <a:lnTo>
                  <a:pt x="135" y="1557"/>
                </a:lnTo>
                <a:lnTo>
                  <a:pt x="144" y="1546"/>
                </a:lnTo>
                <a:lnTo>
                  <a:pt x="160" y="1534"/>
                </a:lnTo>
                <a:lnTo>
                  <a:pt x="184" y="1517"/>
                </a:lnTo>
                <a:lnTo>
                  <a:pt x="159" y="1526"/>
                </a:lnTo>
                <a:lnTo>
                  <a:pt x="136" y="1534"/>
                </a:lnTo>
                <a:lnTo>
                  <a:pt x="115" y="1542"/>
                </a:lnTo>
                <a:lnTo>
                  <a:pt x="98" y="1546"/>
                </a:lnTo>
                <a:lnTo>
                  <a:pt x="85" y="1549"/>
                </a:lnTo>
                <a:lnTo>
                  <a:pt x="74" y="1549"/>
                </a:lnTo>
                <a:lnTo>
                  <a:pt x="68" y="1548"/>
                </a:lnTo>
                <a:lnTo>
                  <a:pt x="67" y="1542"/>
                </a:lnTo>
                <a:lnTo>
                  <a:pt x="70" y="1534"/>
                </a:lnTo>
                <a:lnTo>
                  <a:pt x="77" y="1522"/>
                </a:lnTo>
                <a:lnTo>
                  <a:pt x="89" y="1505"/>
                </a:lnTo>
                <a:lnTo>
                  <a:pt x="108" y="1486"/>
                </a:lnTo>
                <a:lnTo>
                  <a:pt x="132" y="1462"/>
                </a:lnTo>
                <a:lnTo>
                  <a:pt x="92" y="1475"/>
                </a:lnTo>
                <a:lnTo>
                  <a:pt x="61" y="1484"/>
                </a:lnTo>
                <a:lnTo>
                  <a:pt x="35" y="1489"/>
                </a:lnTo>
                <a:lnTo>
                  <a:pt x="17" y="1492"/>
                </a:lnTo>
                <a:lnTo>
                  <a:pt x="5" y="1490"/>
                </a:lnTo>
                <a:lnTo>
                  <a:pt x="0" y="1486"/>
                </a:lnTo>
                <a:lnTo>
                  <a:pt x="4" y="1480"/>
                </a:lnTo>
                <a:lnTo>
                  <a:pt x="13" y="1471"/>
                </a:lnTo>
                <a:lnTo>
                  <a:pt x="29" y="1459"/>
                </a:lnTo>
                <a:lnTo>
                  <a:pt x="50" y="1445"/>
                </a:lnTo>
                <a:lnTo>
                  <a:pt x="80" y="1430"/>
                </a:lnTo>
                <a:lnTo>
                  <a:pt x="115" y="1413"/>
                </a:lnTo>
                <a:lnTo>
                  <a:pt x="77" y="1407"/>
                </a:lnTo>
                <a:lnTo>
                  <a:pt x="49" y="1403"/>
                </a:lnTo>
                <a:lnTo>
                  <a:pt x="28" y="1400"/>
                </a:lnTo>
                <a:lnTo>
                  <a:pt x="17" y="1397"/>
                </a:lnTo>
                <a:lnTo>
                  <a:pt x="13" y="1394"/>
                </a:lnTo>
                <a:lnTo>
                  <a:pt x="14" y="1391"/>
                </a:lnTo>
                <a:lnTo>
                  <a:pt x="22" y="1389"/>
                </a:lnTo>
                <a:lnTo>
                  <a:pt x="34" y="1388"/>
                </a:lnTo>
                <a:lnTo>
                  <a:pt x="49" y="1386"/>
                </a:lnTo>
                <a:lnTo>
                  <a:pt x="68" y="1383"/>
                </a:lnTo>
                <a:lnTo>
                  <a:pt x="89" y="1382"/>
                </a:lnTo>
                <a:lnTo>
                  <a:pt x="112" y="1380"/>
                </a:lnTo>
                <a:lnTo>
                  <a:pt x="160" y="1374"/>
                </a:lnTo>
                <a:lnTo>
                  <a:pt x="183" y="1371"/>
                </a:lnTo>
                <a:lnTo>
                  <a:pt x="204" y="1368"/>
                </a:lnTo>
                <a:lnTo>
                  <a:pt x="222" y="1364"/>
                </a:lnTo>
                <a:lnTo>
                  <a:pt x="237" y="1358"/>
                </a:lnTo>
                <a:lnTo>
                  <a:pt x="248" y="1352"/>
                </a:lnTo>
                <a:lnTo>
                  <a:pt x="234" y="1314"/>
                </a:lnTo>
                <a:lnTo>
                  <a:pt x="224" y="1281"/>
                </a:lnTo>
                <a:lnTo>
                  <a:pt x="218" y="1256"/>
                </a:lnTo>
                <a:lnTo>
                  <a:pt x="213" y="1237"/>
                </a:lnTo>
                <a:lnTo>
                  <a:pt x="212" y="1222"/>
                </a:lnTo>
                <a:lnTo>
                  <a:pt x="213" y="1213"/>
                </a:lnTo>
                <a:lnTo>
                  <a:pt x="216" y="1210"/>
                </a:lnTo>
                <a:lnTo>
                  <a:pt x="221" y="1210"/>
                </a:lnTo>
                <a:lnTo>
                  <a:pt x="228" y="1214"/>
                </a:lnTo>
                <a:lnTo>
                  <a:pt x="236" y="1223"/>
                </a:lnTo>
                <a:lnTo>
                  <a:pt x="245" y="1235"/>
                </a:lnTo>
                <a:lnTo>
                  <a:pt x="254" y="1250"/>
                </a:lnTo>
                <a:lnTo>
                  <a:pt x="264" y="1267"/>
                </a:lnTo>
                <a:lnTo>
                  <a:pt x="285" y="1309"/>
                </a:lnTo>
                <a:lnTo>
                  <a:pt x="294" y="1333"/>
                </a:lnTo>
                <a:lnTo>
                  <a:pt x="302" y="1342"/>
                </a:lnTo>
                <a:lnTo>
                  <a:pt x="319" y="1347"/>
                </a:lnTo>
                <a:lnTo>
                  <a:pt x="341" y="1350"/>
                </a:lnTo>
                <a:lnTo>
                  <a:pt x="370" y="1352"/>
                </a:lnTo>
                <a:lnTo>
                  <a:pt x="405" y="1350"/>
                </a:lnTo>
                <a:lnTo>
                  <a:pt x="444" y="1347"/>
                </a:lnTo>
                <a:lnTo>
                  <a:pt x="486" y="1342"/>
                </a:lnTo>
                <a:lnTo>
                  <a:pt x="533" y="1336"/>
                </a:lnTo>
                <a:lnTo>
                  <a:pt x="579" y="1329"/>
                </a:lnTo>
                <a:lnTo>
                  <a:pt x="628" y="1320"/>
                </a:lnTo>
                <a:lnTo>
                  <a:pt x="676" y="1312"/>
                </a:lnTo>
                <a:lnTo>
                  <a:pt x="724" y="1302"/>
                </a:lnTo>
                <a:lnTo>
                  <a:pt x="771" y="1293"/>
                </a:lnTo>
                <a:lnTo>
                  <a:pt x="813" y="1282"/>
                </a:lnTo>
                <a:lnTo>
                  <a:pt x="854" y="1273"/>
                </a:lnTo>
                <a:lnTo>
                  <a:pt x="890" y="1264"/>
                </a:lnTo>
                <a:lnTo>
                  <a:pt x="920" y="1255"/>
                </a:lnTo>
                <a:lnTo>
                  <a:pt x="944" y="1247"/>
                </a:lnTo>
                <a:lnTo>
                  <a:pt x="962" y="1241"/>
                </a:lnTo>
                <a:lnTo>
                  <a:pt x="965" y="1237"/>
                </a:lnTo>
                <a:lnTo>
                  <a:pt x="976" y="1232"/>
                </a:lnTo>
                <a:lnTo>
                  <a:pt x="993" y="1228"/>
                </a:lnTo>
                <a:lnTo>
                  <a:pt x="1014" y="1225"/>
                </a:lnTo>
                <a:lnTo>
                  <a:pt x="1038" y="1220"/>
                </a:lnTo>
                <a:lnTo>
                  <a:pt x="1089" y="1208"/>
                </a:lnTo>
                <a:lnTo>
                  <a:pt x="1112" y="1201"/>
                </a:lnTo>
                <a:lnTo>
                  <a:pt x="1130" y="1192"/>
                </a:lnTo>
                <a:lnTo>
                  <a:pt x="1172" y="1166"/>
                </a:lnTo>
                <a:lnTo>
                  <a:pt x="1210" y="1143"/>
                </a:lnTo>
                <a:lnTo>
                  <a:pt x="1244" y="1122"/>
                </a:lnTo>
                <a:lnTo>
                  <a:pt x="1279" y="1103"/>
                </a:lnTo>
                <a:lnTo>
                  <a:pt x="1315" y="1085"/>
                </a:lnTo>
                <a:lnTo>
                  <a:pt x="1353" y="1065"/>
                </a:lnTo>
                <a:lnTo>
                  <a:pt x="1395" y="1045"/>
                </a:lnTo>
                <a:lnTo>
                  <a:pt x="1442" y="1024"/>
                </a:lnTo>
                <a:lnTo>
                  <a:pt x="1480" y="977"/>
                </a:lnTo>
                <a:lnTo>
                  <a:pt x="1517" y="938"/>
                </a:lnTo>
                <a:lnTo>
                  <a:pt x="1555" y="907"/>
                </a:lnTo>
                <a:lnTo>
                  <a:pt x="1591" y="879"/>
                </a:lnTo>
                <a:lnTo>
                  <a:pt x="1626" y="858"/>
                </a:lnTo>
                <a:lnTo>
                  <a:pt x="1661" y="842"/>
                </a:lnTo>
                <a:lnTo>
                  <a:pt x="1694" y="828"/>
                </a:lnTo>
                <a:lnTo>
                  <a:pt x="1725" y="818"/>
                </a:lnTo>
                <a:lnTo>
                  <a:pt x="1754" y="810"/>
                </a:lnTo>
                <a:lnTo>
                  <a:pt x="1781" y="804"/>
                </a:lnTo>
                <a:lnTo>
                  <a:pt x="1807" y="798"/>
                </a:lnTo>
                <a:lnTo>
                  <a:pt x="1829" y="792"/>
                </a:lnTo>
                <a:lnTo>
                  <a:pt x="1849" y="784"/>
                </a:lnTo>
                <a:lnTo>
                  <a:pt x="1866" y="777"/>
                </a:lnTo>
                <a:lnTo>
                  <a:pt x="1879" y="765"/>
                </a:lnTo>
                <a:lnTo>
                  <a:pt x="1888" y="751"/>
                </a:lnTo>
                <a:lnTo>
                  <a:pt x="1894" y="733"/>
                </a:lnTo>
                <a:lnTo>
                  <a:pt x="1897" y="710"/>
                </a:lnTo>
                <a:lnTo>
                  <a:pt x="1894" y="683"/>
                </a:lnTo>
                <a:lnTo>
                  <a:pt x="1888" y="649"/>
                </a:lnTo>
                <a:lnTo>
                  <a:pt x="1885" y="634"/>
                </a:lnTo>
                <a:lnTo>
                  <a:pt x="1876" y="617"/>
                </a:lnTo>
                <a:lnTo>
                  <a:pt x="1863" y="597"/>
                </a:lnTo>
                <a:lnTo>
                  <a:pt x="1847" y="575"/>
                </a:lnTo>
                <a:lnTo>
                  <a:pt x="1831" y="545"/>
                </a:lnTo>
                <a:lnTo>
                  <a:pt x="1816" y="510"/>
                </a:lnTo>
                <a:lnTo>
                  <a:pt x="1807" y="487"/>
                </a:lnTo>
                <a:lnTo>
                  <a:pt x="1798" y="459"/>
                </a:lnTo>
                <a:lnTo>
                  <a:pt x="1786" y="427"/>
                </a:lnTo>
                <a:lnTo>
                  <a:pt x="1765" y="361"/>
                </a:lnTo>
                <a:lnTo>
                  <a:pt x="1755" y="327"/>
                </a:lnTo>
                <a:lnTo>
                  <a:pt x="1748" y="299"/>
                </a:lnTo>
                <a:lnTo>
                  <a:pt x="1742" y="273"/>
                </a:lnTo>
                <a:lnTo>
                  <a:pt x="1740" y="255"/>
                </a:lnTo>
                <a:lnTo>
                  <a:pt x="1746" y="223"/>
                </a:lnTo>
                <a:lnTo>
                  <a:pt x="1762" y="192"/>
                </a:lnTo>
                <a:lnTo>
                  <a:pt x="1784" y="161"/>
                </a:lnTo>
                <a:lnTo>
                  <a:pt x="1814" y="133"/>
                </a:lnTo>
                <a:lnTo>
                  <a:pt x="1850" y="106"/>
                </a:lnTo>
                <a:lnTo>
                  <a:pt x="1890" y="85"/>
                </a:lnTo>
                <a:lnTo>
                  <a:pt x="1932" y="66"/>
                </a:lnTo>
                <a:lnTo>
                  <a:pt x="1976" y="54"/>
                </a:lnTo>
                <a:lnTo>
                  <a:pt x="2018" y="48"/>
                </a:lnTo>
                <a:lnTo>
                  <a:pt x="2053" y="50"/>
                </a:lnTo>
                <a:lnTo>
                  <a:pt x="2086" y="59"/>
                </a:lnTo>
                <a:lnTo>
                  <a:pt x="2114" y="71"/>
                </a:lnTo>
                <a:lnTo>
                  <a:pt x="2141" y="88"/>
                </a:lnTo>
                <a:lnTo>
                  <a:pt x="2163" y="104"/>
                </a:lnTo>
                <a:lnTo>
                  <a:pt x="2181" y="121"/>
                </a:lnTo>
                <a:lnTo>
                  <a:pt x="2193" y="134"/>
                </a:lnTo>
                <a:lnTo>
                  <a:pt x="2200" y="145"/>
                </a:lnTo>
                <a:lnTo>
                  <a:pt x="2214" y="170"/>
                </a:lnTo>
                <a:lnTo>
                  <a:pt x="2226" y="201"/>
                </a:lnTo>
                <a:lnTo>
                  <a:pt x="2236" y="232"/>
                </a:lnTo>
                <a:lnTo>
                  <a:pt x="2247" y="267"/>
                </a:lnTo>
                <a:lnTo>
                  <a:pt x="2255" y="303"/>
                </a:lnTo>
                <a:lnTo>
                  <a:pt x="2261" y="341"/>
                </a:lnTo>
                <a:lnTo>
                  <a:pt x="2265" y="380"/>
                </a:lnTo>
                <a:lnTo>
                  <a:pt x="2268" y="416"/>
                </a:lnTo>
                <a:lnTo>
                  <a:pt x="2268" y="454"/>
                </a:lnTo>
                <a:lnTo>
                  <a:pt x="2267" y="489"/>
                </a:lnTo>
                <a:lnTo>
                  <a:pt x="2262" y="522"/>
                </a:lnTo>
                <a:lnTo>
                  <a:pt x="2255" y="552"/>
                </a:lnTo>
                <a:lnTo>
                  <a:pt x="2244" y="579"/>
                </a:lnTo>
                <a:lnTo>
                  <a:pt x="2232" y="602"/>
                </a:lnTo>
                <a:lnTo>
                  <a:pt x="2217" y="620"/>
                </a:lnTo>
                <a:lnTo>
                  <a:pt x="2197" y="634"/>
                </a:lnTo>
                <a:lnTo>
                  <a:pt x="2175" y="640"/>
                </a:lnTo>
                <a:lnTo>
                  <a:pt x="2149" y="640"/>
                </a:lnTo>
                <a:lnTo>
                  <a:pt x="2132" y="641"/>
                </a:lnTo>
                <a:lnTo>
                  <a:pt x="2122" y="647"/>
                </a:lnTo>
                <a:lnTo>
                  <a:pt x="2117" y="655"/>
                </a:lnTo>
                <a:lnTo>
                  <a:pt x="2116" y="665"/>
                </a:lnTo>
                <a:lnTo>
                  <a:pt x="2120" y="679"/>
                </a:lnTo>
                <a:lnTo>
                  <a:pt x="2126" y="692"/>
                </a:lnTo>
                <a:lnTo>
                  <a:pt x="2137" y="707"/>
                </a:lnTo>
                <a:lnTo>
                  <a:pt x="2151" y="723"/>
                </a:lnTo>
                <a:lnTo>
                  <a:pt x="2167" y="738"/>
                </a:lnTo>
                <a:lnTo>
                  <a:pt x="2185" y="753"/>
                </a:lnTo>
                <a:lnTo>
                  <a:pt x="2276" y="727"/>
                </a:lnTo>
                <a:lnTo>
                  <a:pt x="2711" y="603"/>
                </a:lnTo>
                <a:lnTo>
                  <a:pt x="2812" y="517"/>
                </a:lnTo>
                <a:lnTo>
                  <a:pt x="2827" y="507"/>
                </a:lnTo>
                <a:lnTo>
                  <a:pt x="2852" y="496"/>
                </a:lnTo>
                <a:lnTo>
                  <a:pt x="2882" y="484"/>
                </a:lnTo>
                <a:lnTo>
                  <a:pt x="2918" y="471"/>
                </a:lnTo>
                <a:lnTo>
                  <a:pt x="2959" y="456"/>
                </a:lnTo>
                <a:lnTo>
                  <a:pt x="3002" y="440"/>
                </a:lnTo>
                <a:lnTo>
                  <a:pt x="3090" y="407"/>
                </a:lnTo>
                <a:lnTo>
                  <a:pt x="3132" y="392"/>
                </a:lnTo>
                <a:lnTo>
                  <a:pt x="3171" y="376"/>
                </a:lnTo>
                <a:lnTo>
                  <a:pt x="3206" y="359"/>
                </a:lnTo>
                <a:lnTo>
                  <a:pt x="3233" y="344"/>
                </a:lnTo>
                <a:lnTo>
                  <a:pt x="3254" y="329"/>
                </a:lnTo>
                <a:lnTo>
                  <a:pt x="3266" y="314"/>
                </a:lnTo>
                <a:lnTo>
                  <a:pt x="3274" y="300"/>
                </a:lnTo>
                <a:lnTo>
                  <a:pt x="3284" y="281"/>
                </a:lnTo>
                <a:lnTo>
                  <a:pt x="3295" y="255"/>
                </a:lnTo>
                <a:lnTo>
                  <a:pt x="3305" y="222"/>
                </a:lnTo>
                <a:lnTo>
                  <a:pt x="3311" y="193"/>
                </a:lnTo>
                <a:lnTo>
                  <a:pt x="3317" y="163"/>
                </a:lnTo>
                <a:lnTo>
                  <a:pt x="3322" y="133"/>
                </a:lnTo>
                <a:lnTo>
                  <a:pt x="3325" y="106"/>
                </a:lnTo>
                <a:lnTo>
                  <a:pt x="3328" y="80"/>
                </a:lnTo>
                <a:lnTo>
                  <a:pt x="3331" y="57"/>
                </a:lnTo>
                <a:lnTo>
                  <a:pt x="3334" y="39"/>
                </a:lnTo>
                <a:lnTo>
                  <a:pt x="3337" y="27"/>
                </a:lnTo>
                <a:lnTo>
                  <a:pt x="3342" y="21"/>
                </a:lnTo>
                <a:lnTo>
                  <a:pt x="3346" y="21"/>
                </a:lnTo>
                <a:lnTo>
                  <a:pt x="3352" y="32"/>
                </a:lnTo>
                <a:lnTo>
                  <a:pt x="3360" y="50"/>
                </a:lnTo>
                <a:lnTo>
                  <a:pt x="3361" y="54"/>
                </a:lnTo>
                <a:lnTo>
                  <a:pt x="3363" y="62"/>
                </a:lnTo>
                <a:lnTo>
                  <a:pt x="3366" y="75"/>
                </a:lnTo>
                <a:lnTo>
                  <a:pt x="3370" y="91"/>
                </a:lnTo>
                <a:lnTo>
                  <a:pt x="3382" y="124"/>
                </a:lnTo>
                <a:lnTo>
                  <a:pt x="3390" y="140"/>
                </a:lnTo>
                <a:lnTo>
                  <a:pt x="3397" y="155"/>
                </a:lnTo>
                <a:lnTo>
                  <a:pt x="3406" y="167"/>
                </a:lnTo>
                <a:lnTo>
                  <a:pt x="3417" y="175"/>
                </a:lnTo>
                <a:lnTo>
                  <a:pt x="3429" y="178"/>
                </a:lnTo>
                <a:lnTo>
                  <a:pt x="3441" y="175"/>
                </a:lnTo>
                <a:lnTo>
                  <a:pt x="3455" y="164"/>
                </a:lnTo>
                <a:lnTo>
                  <a:pt x="3470" y="146"/>
                </a:lnTo>
                <a:lnTo>
                  <a:pt x="3485" y="118"/>
                </a:lnTo>
                <a:lnTo>
                  <a:pt x="3489" y="109"/>
                </a:lnTo>
                <a:lnTo>
                  <a:pt x="3497" y="97"/>
                </a:lnTo>
                <a:lnTo>
                  <a:pt x="3506" y="85"/>
                </a:lnTo>
                <a:lnTo>
                  <a:pt x="3527" y="57"/>
                </a:lnTo>
                <a:lnTo>
                  <a:pt x="3539" y="44"/>
                </a:lnTo>
                <a:lnTo>
                  <a:pt x="3572" y="11"/>
                </a:lnTo>
                <a:lnTo>
                  <a:pt x="3583" y="5"/>
                </a:lnTo>
                <a:lnTo>
                  <a:pt x="3590" y="0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pSp>
        <p:nvGrpSpPr>
          <p:cNvPr id="41" name="Group 34"/>
          <p:cNvGrpSpPr/>
          <p:nvPr/>
        </p:nvGrpSpPr>
        <p:grpSpPr>
          <a:xfrm>
            <a:off x="7015383" y="1265062"/>
            <a:ext cx="325076" cy="1144845"/>
            <a:chOff x="3643306" y="896957"/>
            <a:chExt cx="1530350" cy="5389563"/>
          </a:xfrm>
        </p:grpSpPr>
        <p:sp>
          <p:nvSpPr>
            <p:cNvPr id="42" name="Freeform 7"/>
            <p:cNvSpPr/>
            <p:nvPr/>
          </p:nvSpPr>
          <p:spPr bwMode="auto">
            <a:xfrm>
              <a:off x="3643306" y="896957"/>
              <a:ext cx="1530350" cy="5389563"/>
            </a:xfrm>
            <a:custGeom>
              <a:cxnLst>
                <a:cxn ang="0">
                  <a:pos x="621" y="14"/>
                </a:cxn>
                <a:cxn ang="0">
                  <a:pos x="809" y="85"/>
                </a:cxn>
                <a:cxn ang="0">
                  <a:pos x="964" y="219"/>
                </a:cxn>
                <a:cxn ang="0">
                  <a:pos x="942" y="243"/>
                </a:cxn>
                <a:cxn ang="0">
                  <a:pos x="912" y="255"/>
                </a:cxn>
                <a:cxn ang="0">
                  <a:pos x="901" y="354"/>
                </a:cxn>
                <a:cxn ang="0">
                  <a:pos x="892" y="538"/>
                </a:cxn>
                <a:cxn ang="0">
                  <a:pos x="881" y="770"/>
                </a:cxn>
                <a:cxn ang="0">
                  <a:pos x="854" y="1141"/>
                </a:cxn>
                <a:cxn ang="0">
                  <a:pos x="823" y="1361"/>
                </a:cxn>
                <a:cxn ang="0">
                  <a:pos x="779" y="1527"/>
                </a:cxn>
                <a:cxn ang="0">
                  <a:pos x="734" y="1610"/>
                </a:cxn>
                <a:cxn ang="0">
                  <a:pos x="723" y="1622"/>
                </a:cxn>
                <a:cxn ang="0">
                  <a:pos x="694" y="1635"/>
                </a:cxn>
                <a:cxn ang="0">
                  <a:pos x="695" y="1682"/>
                </a:cxn>
                <a:cxn ang="0">
                  <a:pos x="703" y="1740"/>
                </a:cxn>
                <a:cxn ang="0">
                  <a:pos x="685" y="1759"/>
                </a:cxn>
                <a:cxn ang="0">
                  <a:pos x="668" y="1793"/>
                </a:cxn>
                <a:cxn ang="0">
                  <a:pos x="674" y="1848"/>
                </a:cxn>
                <a:cxn ang="0">
                  <a:pos x="692" y="1900"/>
                </a:cxn>
                <a:cxn ang="0">
                  <a:pos x="672" y="1944"/>
                </a:cxn>
                <a:cxn ang="0">
                  <a:pos x="646" y="1994"/>
                </a:cxn>
                <a:cxn ang="0">
                  <a:pos x="640" y="2104"/>
                </a:cxn>
                <a:cxn ang="0">
                  <a:pos x="648" y="2220"/>
                </a:cxn>
                <a:cxn ang="0">
                  <a:pos x="646" y="2273"/>
                </a:cxn>
                <a:cxn ang="0">
                  <a:pos x="644" y="2318"/>
                </a:cxn>
                <a:cxn ang="0">
                  <a:pos x="657" y="2510"/>
                </a:cxn>
                <a:cxn ang="0">
                  <a:pos x="730" y="2719"/>
                </a:cxn>
                <a:cxn ang="0">
                  <a:pos x="962" y="3159"/>
                </a:cxn>
                <a:cxn ang="0">
                  <a:pos x="54" y="3211"/>
                </a:cxn>
                <a:cxn ang="0">
                  <a:pos x="103" y="2826"/>
                </a:cxn>
                <a:cxn ang="0">
                  <a:pos x="355" y="2555"/>
                </a:cxn>
                <a:cxn ang="0">
                  <a:pos x="364" y="2431"/>
                </a:cxn>
                <a:cxn ang="0">
                  <a:pos x="338" y="1979"/>
                </a:cxn>
                <a:cxn ang="0">
                  <a:pos x="307" y="1914"/>
                </a:cxn>
                <a:cxn ang="0">
                  <a:pos x="312" y="1852"/>
                </a:cxn>
                <a:cxn ang="0">
                  <a:pos x="292" y="1804"/>
                </a:cxn>
                <a:cxn ang="0">
                  <a:pos x="283" y="1779"/>
                </a:cxn>
                <a:cxn ang="0">
                  <a:pos x="255" y="1764"/>
                </a:cxn>
                <a:cxn ang="0">
                  <a:pos x="240" y="1741"/>
                </a:cxn>
                <a:cxn ang="0">
                  <a:pos x="255" y="1688"/>
                </a:cxn>
                <a:cxn ang="0">
                  <a:pos x="245" y="1609"/>
                </a:cxn>
                <a:cxn ang="0">
                  <a:pos x="202" y="1573"/>
                </a:cxn>
                <a:cxn ang="0">
                  <a:pos x="170" y="1518"/>
                </a:cxn>
                <a:cxn ang="0">
                  <a:pos x="123" y="1400"/>
                </a:cxn>
                <a:cxn ang="0">
                  <a:pos x="87" y="1209"/>
                </a:cxn>
                <a:cxn ang="0">
                  <a:pos x="60" y="974"/>
                </a:cxn>
                <a:cxn ang="0">
                  <a:pos x="38" y="729"/>
                </a:cxn>
                <a:cxn ang="0">
                  <a:pos x="23" y="503"/>
                </a:cxn>
                <a:cxn ang="0">
                  <a:pos x="10" y="328"/>
                </a:cxn>
                <a:cxn ang="0">
                  <a:pos x="0" y="235"/>
                </a:cxn>
                <a:cxn ang="0">
                  <a:pos x="117" y="109"/>
                </a:cxn>
                <a:cxn ang="0">
                  <a:pos x="282" y="29"/>
                </a:cxn>
                <a:cxn ang="0">
                  <a:pos x="473" y="0"/>
                </a:cxn>
              </a:cxnLst>
              <a:rect b="b" l="0" r="r" t="0"/>
              <a:pathLst>
                <a:path h="3395" w="964">
                  <a:moveTo>
                    <a:pt x="473" y="0"/>
                  </a:moveTo>
                  <a:lnTo>
                    <a:pt x="523" y="1"/>
                  </a:lnTo>
                  <a:lnTo>
                    <a:pt x="573" y="6"/>
                  </a:lnTo>
                  <a:lnTo>
                    <a:pt x="621" y="14"/>
                  </a:lnTo>
                  <a:lnTo>
                    <a:pt x="671" y="27"/>
                  </a:lnTo>
                  <a:lnTo>
                    <a:pt x="718" y="42"/>
                  </a:lnTo>
                  <a:lnTo>
                    <a:pt x="764" y="62"/>
                  </a:lnTo>
                  <a:lnTo>
                    <a:pt x="809" y="85"/>
                  </a:lnTo>
                  <a:lnTo>
                    <a:pt x="852" y="112"/>
                  </a:lnTo>
                  <a:lnTo>
                    <a:pt x="892" y="144"/>
                  </a:lnTo>
                  <a:lnTo>
                    <a:pt x="929" y="179"/>
                  </a:lnTo>
                  <a:lnTo>
                    <a:pt x="964" y="219"/>
                  </a:lnTo>
                  <a:lnTo>
                    <a:pt x="962" y="230"/>
                  </a:lnTo>
                  <a:lnTo>
                    <a:pt x="957" y="236"/>
                  </a:lnTo>
                  <a:lnTo>
                    <a:pt x="950" y="240"/>
                  </a:lnTo>
                  <a:lnTo>
                    <a:pt x="942" y="243"/>
                  </a:lnTo>
                  <a:lnTo>
                    <a:pt x="933" y="245"/>
                  </a:lnTo>
                  <a:lnTo>
                    <a:pt x="925" y="247"/>
                  </a:lnTo>
                  <a:lnTo>
                    <a:pt x="918" y="250"/>
                  </a:lnTo>
                  <a:lnTo>
                    <a:pt x="912" y="255"/>
                  </a:lnTo>
                  <a:lnTo>
                    <a:pt x="909" y="264"/>
                  </a:lnTo>
                  <a:lnTo>
                    <a:pt x="906" y="288"/>
                  </a:lnTo>
                  <a:lnTo>
                    <a:pt x="904" y="318"/>
                  </a:lnTo>
                  <a:lnTo>
                    <a:pt x="901" y="354"/>
                  </a:lnTo>
                  <a:lnTo>
                    <a:pt x="899" y="394"/>
                  </a:lnTo>
                  <a:lnTo>
                    <a:pt x="897" y="439"/>
                  </a:lnTo>
                  <a:lnTo>
                    <a:pt x="895" y="487"/>
                  </a:lnTo>
                  <a:lnTo>
                    <a:pt x="892" y="538"/>
                  </a:lnTo>
                  <a:lnTo>
                    <a:pt x="890" y="593"/>
                  </a:lnTo>
                  <a:lnTo>
                    <a:pt x="887" y="650"/>
                  </a:lnTo>
                  <a:lnTo>
                    <a:pt x="885" y="709"/>
                  </a:lnTo>
                  <a:lnTo>
                    <a:pt x="881" y="770"/>
                  </a:lnTo>
                  <a:lnTo>
                    <a:pt x="877" y="831"/>
                  </a:lnTo>
                  <a:lnTo>
                    <a:pt x="869" y="956"/>
                  </a:lnTo>
                  <a:lnTo>
                    <a:pt x="859" y="1080"/>
                  </a:lnTo>
                  <a:lnTo>
                    <a:pt x="854" y="1141"/>
                  </a:lnTo>
                  <a:lnTo>
                    <a:pt x="847" y="1199"/>
                  </a:lnTo>
                  <a:lnTo>
                    <a:pt x="839" y="1256"/>
                  </a:lnTo>
                  <a:lnTo>
                    <a:pt x="831" y="1310"/>
                  </a:lnTo>
                  <a:lnTo>
                    <a:pt x="823" y="1361"/>
                  </a:lnTo>
                  <a:lnTo>
                    <a:pt x="813" y="1409"/>
                  </a:lnTo>
                  <a:lnTo>
                    <a:pt x="802" y="1453"/>
                  </a:lnTo>
                  <a:lnTo>
                    <a:pt x="791" y="1493"/>
                  </a:lnTo>
                  <a:lnTo>
                    <a:pt x="779" y="1527"/>
                  </a:lnTo>
                  <a:lnTo>
                    <a:pt x="765" y="1556"/>
                  </a:lnTo>
                  <a:lnTo>
                    <a:pt x="750" y="1580"/>
                  </a:lnTo>
                  <a:lnTo>
                    <a:pt x="734" y="1598"/>
                  </a:lnTo>
                  <a:lnTo>
                    <a:pt x="734" y="1610"/>
                  </a:lnTo>
                  <a:lnTo>
                    <a:pt x="733" y="1618"/>
                  </a:lnTo>
                  <a:lnTo>
                    <a:pt x="730" y="1622"/>
                  </a:lnTo>
                  <a:lnTo>
                    <a:pt x="727" y="1623"/>
                  </a:lnTo>
                  <a:lnTo>
                    <a:pt x="723" y="1622"/>
                  </a:lnTo>
                  <a:lnTo>
                    <a:pt x="713" y="1620"/>
                  </a:lnTo>
                  <a:lnTo>
                    <a:pt x="707" y="1622"/>
                  </a:lnTo>
                  <a:lnTo>
                    <a:pt x="701" y="1626"/>
                  </a:lnTo>
                  <a:lnTo>
                    <a:pt x="694" y="1635"/>
                  </a:lnTo>
                  <a:lnTo>
                    <a:pt x="692" y="1642"/>
                  </a:lnTo>
                  <a:lnTo>
                    <a:pt x="692" y="1653"/>
                  </a:lnTo>
                  <a:lnTo>
                    <a:pt x="693" y="1667"/>
                  </a:lnTo>
                  <a:lnTo>
                    <a:pt x="695" y="1682"/>
                  </a:lnTo>
                  <a:lnTo>
                    <a:pt x="697" y="1699"/>
                  </a:lnTo>
                  <a:lnTo>
                    <a:pt x="699" y="1714"/>
                  </a:lnTo>
                  <a:lnTo>
                    <a:pt x="702" y="1727"/>
                  </a:lnTo>
                  <a:lnTo>
                    <a:pt x="703" y="1740"/>
                  </a:lnTo>
                  <a:lnTo>
                    <a:pt x="702" y="1748"/>
                  </a:lnTo>
                  <a:lnTo>
                    <a:pt x="697" y="1753"/>
                  </a:lnTo>
                  <a:lnTo>
                    <a:pt x="691" y="1757"/>
                  </a:lnTo>
                  <a:lnTo>
                    <a:pt x="685" y="1759"/>
                  </a:lnTo>
                  <a:lnTo>
                    <a:pt x="678" y="1763"/>
                  </a:lnTo>
                  <a:lnTo>
                    <a:pt x="673" y="1770"/>
                  </a:lnTo>
                  <a:lnTo>
                    <a:pt x="670" y="1780"/>
                  </a:lnTo>
                  <a:lnTo>
                    <a:pt x="668" y="1793"/>
                  </a:lnTo>
                  <a:lnTo>
                    <a:pt x="667" y="1808"/>
                  </a:lnTo>
                  <a:lnTo>
                    <a:pt x="666" y="1821"/>
                  </a:lnTo>
                  <a:lnTo>
                    <a:pt x="663" y="1831"/>
                  </a:lnTo>
                  <a:lnTo>
                    <a:pt x="674" y="1848"/>
                  </a:lnTo>
                  <a:lnTo>
                    <a:pt x="682" y="1861"/>
                  </a:lnTo>
                  <a:lnTo>
                    <a:pt x="689" y="1873"/>
                  </a:lnTo>
                  <a:lnTo>
                    <a:pt x="692" y="1886"/>
                  </a:lnTo>
                  <a:lnTo>
                    <a:pt x="692" y="1900"/>
                  </a:lnTo>
                  <a:lnTo>
                    <a:pt x="690" y="1914"/>
                  </a:lnTo>
                  <a:lnTo>
                    <a:pt x="685" y="1924"/>
                  </a:lnTo>
                  <a:lnTo>
                    <a:pt x="679" y="1934"/>
                  </a:lnTo>
                  <a:lnTo>
                    <a:pt x="672" y="1944"/>
                  </a:lnTo>
                  <a:lnTo>
                    <a:pt x="665" y="1954"/>
                  </a:lnTo>
                  <a:lnTo>
                    <a:pt x="657" y="1965"/>
                  </a:lnTo>
                  <a:lnTo>
                    <a:pt x="651" y="1979"/>
                  </a:lnTo>
                  <a:lnTo>
                    <a:pt x="646" y="1994"/>
                  </a:lnTo>
                  <a:lnTo>
                    <a:pt x="643" y="2014"/>
                  </a:lnTo>
                  <a:lnTo>
                    <a:pt x="642" y="2036"/>
                  </a:lnTo>
                  <a:lnTo>
                    <a:pt x="641" y="2069"/>
                  </a:lnTo>
                  <a:lnTo>
                    <a:pt x="640" y="2104"/>
                  </a:lnTo>
                  <a:lnTo>
                    <a:pt x="639" y="2140"/>
                  </a:lnTo>
                  <a:lnTo>
                    <a:pt x="643" y="2177"/>
                  </a:lnTo>
                  <a:lnTo>
                    <a:pt x="647" y="2201"/>
                  </a:lnTo>
                  <a:lnTo>
                    <a:pt x="648" y="2220"/>
                  </a:lnTo>
                  <a:lnTo>
                    <a:pt x="649" y="2237"/>
                  </a:lnTo>
                  <a:lnTo>
                    <a:pt x="648" y="2250"/>
                  </a:lnTo>
                  <a:lnTo>
                    <a:pt x="647" y="2263"/>
                  </a:lnTo>
                  <a:lnTo>
                    <a:pt x="646" y="2273"/>
                  </a:lnTo>
                  <a:lnTo>
                    <a:pt x="647" y="2281"/>
                  </a:lnTo>
                  <a:lnTo>
                    <a:pt x="649" y="2300"/>
                  </a:lnTo>
                  <a:lnTo>
                    <a:pt x="647" y="2309"/>
                  </a:lnTo>
                  <a:lnTo>
                    <a:pt x="644" y="2318"/>
                  </a:lnTo>
                  <a:lnTo>
                    <a:pt x="636" y="2330"/>
                  </a:lnTo>
                  <a:lnTo>
                    <a:pt x="640" y="2393"/>
                  </a:lnTo>
                  <a:lnTo>
                    <a:pt x="647" y="2453"/>
                  </a:lnTo>
                  <a:lnTo>
                    <a:pt x="657" y="2510"/>
                  </a:lnTo>
                  <a:lnTo>
                    <a:pt x="671" y="2564"/>
                  </a:lnTo>
                  <a:lnTo>
                    <a:pt x="687" y="2617"/>
                  </a:lnTo>
                  <a:lnTo>
                    <a:pt x="707" y="2668"/>
                  </a:lnTo>
                  <a:lnTo>
                    <a:pt x="730" y="2719"/>
                  </a:lnTo>
                  <a:lnTo>
                    <a:pt x="756" y="2769"/>
                  </a:lnTo>
                  <a:lnTo>
                    <a:pt x="920" y="2861"/>
                  </a:lnTo>
                  <a:lnTo>
                    <a:pt x="929" y="3138"/>
                  </a:lnTo>
                  <a:lnTo>
                    <a:pt x="962" y="3159"/>
                  </a:lnTo>
                  <a:lnTo>
                    <a:pt x="964" y="3228"/>
                  </a:lnTo>
                  <a:lnTo>
                    <a:pt x="503" y="3395"/>
                  </a:lnTo>
                  <a:lnTo>
                    <a:pt x="392" y="3385"/>
                  </a:lnTo>
                  <a:lnTo>
                    <a:pt x="54" y="3211"/>
                  </a:lnTo>
                  <a:lnTo>
                    <a:pt x="81" y="3173"/>
                  </a:lnTo>
                  <a:lnTo>
                    <a:pt x="58" y="3151"/>
                  </a:lnTo>
                  <a:lnTo>
                    <a:pt x="93" y="3094"/>
                  </a:lnTo>
                  <a:lnTo>
                    <a:pt x="103" y="2826"/>
                  </a:lnTo>
                  <a:lnTo>
                    <a:pt x="267" y="2779"/>
                  </a:lnTo>
                  <a:lnTo>
                    <a:pt x="340" y="2606"/>
                  </a:lnTo>
                  <a:lnTo>
                    <a:pt x="349" y="2583"/>
                  </a:lnTo>
                  <a:lnTo>
                    <a:pt x="355" y="2555"/>
                  </a:lnTo>
                  <a:lnTo>
                    <a:pt x="359" y="2524"/>
                  </a:lnTo>
                  <a:lnTo>
                    <a:pt x="362" y="2492"/>
                  </a:lnTo>
                  <a:lnTo>
                    <a:pt x="363" y="2461"/>
                  </a:lnTo>
                  <a:lnTo>
                    <a:pt x="364" y="2431"/>
                  </a:lnTo>
                  <a:lnTo>
                    <a:pt x="365" y="2340"/>
                  </a:lnTo>
                  <a:lnTo>
                    <a:pt x="343" y="2301"/>
                  </a:lnTo>
                  <a:lnTo>
                    <a:pt x="340" y="1992"/>
                  </a:lnTo>
                  <a:lnTo>
                    <a:pt x="338" y="1979"/>
                  </a:lnTo>
                  <a:lnTo>
                    <a:pt x="334" y="1966"/>
                  </a:lnTo>
                  <a:lnTo>
                    <a:pt x="329" y="1956"/>
                  </a:lnTo>
                  <a:lnTo>
                    <a:pt x="311" y="1925"/>
                  </a:lnTo>
                  <a:lnTo>
                    <a:pt x="307" y="1914"/>
                  </a:lnTo>
                  <a:lnTo>
                    <a:pt x="303" y="1901"/>
                  </a:lnTo>
                  <a:lnTo>
                    <a:pt x="302" y="1887"/>
                  </a:lnTo>
                  <a:lnTo>
                    <a:pt x="305" y="1870"/>
                  </a:lnTo>
                  <a:lnTo>
                    <a:pt x="312" y="1852"/>
                  </a:lnTo>
                  <a:lnTo>
                    <a:pt x="312" y="1846"/>
                  </a:lnTo>
                  <a:lnTo>
                    <a:pt x="308" y="1836"/>
                  </a:lnTo>
                  <a:lnTo>
                    <a:pt x="302" y="1826"/>
                  </a:lnTo>
                  <a:lnTo>
                    <a:pt x="292" y="1804"/>
                  </a:lnTo>
                  <a:lnTo>
                    <a:pt x="288" y="1794"/>
                  </a:lnTo>
                  <a:lnTo>
                    <a:pt x="288" y="1787"/>
                  </a:lnTo>
                  <a:lnTo>
                    <a:pt x="286" y="1782"/>
                  </a:lnTo>
                  <a:lnTo>
                    <a:pt x="283" y="1779"/>
                  </a:lnTo>
                  <a:lnTo>
                    <a:pt x="277" y="1775"/>
                  </a:lnTo>
                  <a:lnTo>
                    <a:pt x="271" y="1772"/>
                  </a:lnTo>
                  <a:lnTo>
                    <a:pt x="262" y="1769"/>
                  </a:lnTo>
                  <a:lnTo>
                    <a:pt x="255" y="1764"/>
                  </a:lnTo>
                  <a:lnTo>
                    <a:pt x="249" y="1760"/>
                  </a:lnTo>
                  <a:lnTo>
                    <a:pt x="244" y="1755"/>
                  </a:lnTo>
                  <a:lnTo>
                    <a:pt x="241" y="1748"/>
                  </a:lnTo>
                  <a:lnTo>
                    <a:pt x="240" y="1741"/>
                  </a:lnTo>
                  <a:lnTo>
                    <a:pt x="242" y="1730"/>
                  </a:lnTo>
                  <a:lnTo>
                    <a:pt x="247" y="1719"/>
                  </a:lnTo>
                  <a:lnTo>
                    <a:pt x="257" y="1705"/>
                  </a:lnTo>
                  <a:lnTo>
                    <a:pt x="255" y="1688"/>
                  </a:lnTo>
                  <a:lnTo>
                    <a:pt x="251" y="1672"/>
                  </a:lnTo>
                  <a:lnTo>
                    <a:pt x="248" y="1653"/>
                  </a:lnTo>
                  <a:lnTo>
                    <a:pt x="245" y="1633"/>
                  </a:lnTo>
                  <a:lnTo>
                    <a:pt x="245" y="1609"/>
                  </a:lnTo>
                  <a:lnTo>
                    <a:pt x="231" y="1607"/>
                  </a:lnTo>
                  <a:lnTo>
                    <a:pt x="220" y="1599"/>
                  </a:lnTo>
                  <a:lnTo>
                    <a:pt x="210" y="1587"/>
                  </a:lnTo>
                  <a:lnTo>
                    <a:pt x="202" y="1573"/>
                  </a:lnTo>
                  <a:lnTo>
                    <a:pt x="197" y="1558"/>
                  </a:lnTo>
                  <a:lnTo>
                    <a:pt x="196" y="1541"/>
                  </a:lnTo>
                  <a:lnTo>
                    <a:pt x="183" y="1534"/>
                  </a:lnTo>
                  <a:lnTo>
                    <a:pt x="170" y="1518"/>
                  </a:lnTo>
                  <a:lnTo>
                    <a:pt x="157" y="1498"/>
                  </a:lnTo>
                  <a:lnTo>
                    <a:pt x="145" y="1471"/>
                  </a:lnTo>
                  <a:lnTo>
                    <a:pt x="135" y="1438"/>
                  </a:lnTo>
                  <a:lnTo>
                    <a:pt x="123" y="1400"/>
                  </a:lnTo>
                  <a:lnTo>
                    <a:pt x="114" y="1358"/>
                  </a:lnTo>
                  <a:lnTo>
                    <a:pt x="105" y="1311"/>
                  </a:lnTo>
                  <a:lnTo>
                    <a:pt x="96" y="1261"/>
                  </a:lnTo>
                  <a:lnTo>
                    <a:pt x="87" y="1209"/>
                  </a:lnTo>
                  <a:lnTo>
                    <a:pt x="80" y="1153"/>
                  </a:lnTo>
                  <a:lnTo>
                    <a:pt x="73" y="1094"/>
                  </a:lnTo>
                  <a:lnTo>
                    <a:pt x="66" y="1035"/>
                  </a:lnTo>
                  <a:lnTo>
                    <a:pt x="60" y="974"/>
                  </a:lnTo>
                  <a:lnTo>
                    <a:pt x="53" y="912"/>
                  </a:lnTo>
                  <a:lnTo>
                    <a:pt x="48" y="851"/>
                  </a:lnTo>
                  <a:lnTo>
                    <a:pt x="43" y="790"/>
                  </a:lnTo>
                  <a:lnTo>
                    <a:pt x="38" y="729"/>
                  </a:lnTo>
                  <a:lnTo>
                    <a:pt x="34" y="669"/>
                  </a:lnTo>
                  <a:lnTo>
                    <a:pt x="30" y="611"/>
                  </a:lnTo>
                  <a:lnTo>
                    <a:pt x="26" y="556"/>
                  </a:lnTo>
                  <a:lnTo>
                    <a:pt x="23" y="503"/>
                  </a:lnTo>
                  <a:lnTo>
                    <a:pt x="20" y="453"/>
                  </a:lnTo>
                  <a:lnTo>
                    <a:pt x="15" y="407"/>
                  </a:lnTo>
                  <a:lnTo>
                    <a:pt x="13" y="365"/>
                  </a:lnTo>
                  <a:lnTo>
                    <a:pt x="10" y="328"/>
                  </a:lnTo>
                  <a:lnTo>
                    <a:pt x="7" y="295"/>
                  </a:lnTo>
                  <a:lnTo>
                    <a:pt x="5" y="269"/>
                  </a:lnTo>
                  <a:lnTo>
                    <a:pt x="2" y="249"/>
                  </a:lnTo>
                  <a:lnTo>
                    <a:pt x="0" y="235"/>
                  </a:lnTo>
                  <a:lnTo>
                    <a:pt x="24" y="199"/>
                  </a:lnTo>
                  <a:lnTo>
                    <a:pt x="51" y="166"/>
                  </a:lnTo>
                  <a:lnTo>
                    <a:pt x="82" y="136"/>
                  </a:lnTo>
                  <a:lnTo>
                    <a:pt x="117" y="109"/>
                  </a:lnTo>
                  <a:lnTo>
                    <a:pt x="154" y="84"/>
                  </a:lnTo>
                  <a:lnTo>
                    <a:pt x="194" y="63"/>
                  </a:lnTo>
                  <a:lnTo>
                    <a:pt x="238" y="44"/>
                  </a:lnTo>
                  <a:lnTo>
                    <a:pt x="282" y="29"/>
                  </a:lnTo>
                  <a:lnTo>
                    <a:pt x="328" y="16"/>
                  </a:lnTo>
                  <a:lnTo>
                    <a:pt x="375" y="8"/>
                  </a:lnTo>
                  <a:lnTo>
                    <a:pt x="424" y="2"/>
                  </a:lnTo>
                  <a:lnTo>
                    <a:pt x="47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3" name="Freeform 8"/>
            <p:cNvSpPr/>
            <p:nvPr/>
          </p:nvSpPr>
          <p:spPr bwMode="auto">
            <a:xfrm>
              <a:off x="3938581" y="2008207"/>
              <a:ext cx="906463" cy="906463"/>
            </a:xfrm>
            <a:custGeom>
              <a:cxnLst>
                <a:cxn ang="0">
                  <a:pos x="286" y="0"/>
                </a:cxn>
                <a:cxn ang="0">
                  <a:pos x="571" y="285"/>
                </a:cxn>
                <a:cxn ang="0">
                  <a:pos x="286" y="571"/>
                </a:cxn>
                <a:cxn ang="0">
                  <a:pos x="0" y="285"/>
                </a:cxn>
                <a:cxn ang="0">
                  <a:pos x="286" y="0"/>
                </a:cxn>
              </a:cxnLst>
              <a:rect b="b" l="0" r="r" t="0"/>
              <a:pathLst>
                <a:path h="571" w="571">
                  <a:moveTo>
                    <a:pt x="286" y="0"/>
                  </a:moveTo>
                  <a:lnTo>
                    <a:pt x="571" y="285"/>
                  </a:lnTo>
                  <a:lnTo>
                    <a:pt x="286" y="571"/>
                  </a:lnTo>
                  <a:lnTo>
                    <a:pt x="0" y="285"/>
                  </a:lnTo>
                  <a:lnTo>
                    <a:pt x="28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4" name="Freeform 9"/>
            <p:cNvSpPr>
              <a:spLocks noEditPoints="1"/>
            </p:cNvSpPr>
            <p:nvPr/>
          </p:nvSpPr>
          <p:spPr bwMode="auto">
            <a:xfrm>
              <a:off x="3935406" y="2173307"/>
              <a:ext cx="1104900" cy="3267075"/>
            </a:xfrm>
            <a:custGeom>
              <a:cxnLst>
                <a:cxn ang="0">
                  <a:pos x="12" y="741"/>
                </a:cxn>
                <a:cxn ang="0">
                  <a:pos x="688" y="120"/>
                </a:cxn>
                <a:cxn ang="0">
                  <a:pos x="668" y="358"/>
                </a:cxn>
                <a:cxn ang="0">
                  <a:pos x="637" y="568"/>
                </a:cxn>
                <a:cxn ang="0">
                  <a:pos x="594" y="726"/>
                </a:cxn>
                <a:cxn ang="0">
                  <a:pos x="550" y="806"/>
                </a:cxn>
                <a:cxn ang="0">
                  <a:pos x="539" y="818"/>
                </a:cxn>
                <a:cxn ang="0">
                  <a:pos x="510" y="831"/>
                </a:cxn>
                <a:cxn ang="0">
                  <a:pos x="511" y="878"/>
                </a:cxn>
                <a:cxn ang="0">
                  <a:pos x="519" y="936"/>
                </a:cxn>
                <a:cxn ang="0">
                  <a:pos x="501" y="955"/>
                </a:cxn>
                <a:cxn ang="0">
                  <a:pos x="484" y="989"/>
                </a:cxn>
                <a:cxn ang="0">
                  <a:pos x="490" y="1044"/>
                </a:cxn>
                <a:cxn ang="0">
                  <a:pos x="508" y="1096"/>
                </a:cxn>
                <a:cxn ang="0">
                  <a:pos x="488" y="1140"/>
                </a:cxn>
                <a:cxn ang="0">
                  <a:pos x="462" y="1190"/>
                </a:cxn>
                <a:cxn ang="0">
                  <a:pos x="456" y="1300"/>
                </a:cxn>
                <a:cxn ang="0">
                  <a:pos x="464" y="1416"/>
                </a:cxn>
                <a:cxn ang="0">
                  <a:pos x="462" y="1469"/>
                </a:cxn>
                <a:cxn ang="0">
                  <a:pos x="460" y="1514"/>
                </a:cxn>
                <a:cxn ang="0">
                  <a:pos x="473" y="1705"/>
                </a:cxn>
                <a:cxn ang="0">
                  <a:pos x="544" y="1913"/>
                </a:cxn>
                <a:cxn ang="0">
                  <a:pos x="515" y="2011"/>
                </a:cxn>
                <a:cxn ang="0">
                  <a:pos x="466" y="2051"/>
                </a:cxn>
                <a:cxn ang="0">
                  <a:pos x="462" y="2040"/>
                </a:cxn>
                <a:cxn ang="0">
                  <a:pos x="452" y="2022"/>
                </a:cxn>
                <a:cxn ang="0">
                  <a:pos x="442" y="2004"/>
                </a:cxn>
                <a:cxn ang="0">
                  <a:pos x="460" y="1977"/>
                </a:cxn>
                <a:cxn ang="0">
                  <a:pos x="426" y="1904"/>
                </a:cxn>
                <a:cxn ang="0">
                  <a:pos x="414" y="1770"/>
                </a:cxn>
                <a:cxn ang="0">
                  <a:pos x="415" y="1515"/>
                </a:cxn>
                <a:cxn ang="0">
                  <a:pos x="415" y="1317"/>
                </a:cxn>
                <a:cxn ang="0">
                  <a:pos x="403" y="1206"/>
                </a:cxn>
                <a:cxn ang="0">
                  <a:pos x="374" y="1169"/>
                </a:cxn>
                <a:cxn ang="0">
                  <a:pos x="293" y="1165"/>
                </a:cxn>
                <a:cxn ang="0">
                  <a:pos x="173" y="1160"/>
                </a:cxn>
                <a:cxn ang="0">
                  <a:pos x="129" y="1123"/>
                </a:cxn>
                <a:cxn ang="0">
                  <a:pos x="121" y="1067"/>
                </a:cxn>
                <a:cxn ang="0">
                  <a:pos x="118" y="1022"/>
                </a:cxn>
                <a:cxn ang="0">
                  <a:pos x="102" y="978"/>
                </a:cxn>
                <a:cxn ang="0">
                  <a:pos x="78" y="965"/>
                </a:cxn>
                <a:cxn ang="0">
                  <a:pos x="57" y="944"/>
                </a:cxn>
                <a:cxn ang="0">
                  <a:pos x="73" y="901"/>
                </a:cxn>
                <a:cxn ang="0">
                  <a:pos x="61" y="829"/>
                </a:cxn>
                <a:cxn ang="0">
                  <a:pos x="26" y="783"/>
                </a:cxn>
                <a:cxn ang="0">
                  <a:pos x="33" y="757"/>
                </a:cxn>
                <a:cxn ang="0">
                  <a:pos x="177" y="812"/>
                </a:cxn>
                <a:cxn ang="0">
                  <a:pos x="330" y="792"/>
                </a:cxn>
                <a:cxn ang="0">
                  <a:pos x="465" y="705"/>
                </a:cxn>
                <a:cxn ang="0">
                  <a:pos x="561" y="573"/>
                </a:cxn>
                <a:cxn ang="0">
                  <a:pos x="625" y="418"/>
                </a:cxn>
                <a:cxn ang="0">
                  <a:pos x="663" y="259"/>
                </a:cxn>
                <a:cxn ang="0">
                  <a:pos x="683" y="117"/>
                </a:cxn>
                <a:cxn ang="0">
                  <a:pos x="696" y="0"/>
                </a:cxn>
              </a:cxnLst>
              <a:rect b="b" l="0" r="r" t="0"/>
              <a:pathLst>
                <a:path h="2058" w="696">
                  <a:moveTo>
                    <a:pt x="0" y="731"/>
                  </a:moveTo>
                  <a:lnTo>
                    <a:pt x="6" y="735"/>
                  </a:lnTo>
                  <a:lnTo>
                    <a:pt x="12" y="737"/>
                  </a:lnTo>
                  <a:lnTo>
                    <a:pt x="12" y="741"/>
                  </a:lnTo>
                  <a:lnTo>
                    <a:pt x="0" y="731"/>
                  </a:lnTo>
                  <a:close/>
                  <a:moveTo>
                    <a:pt x="696" y="0"/>
                  </a:moveTo>
                  <a:lnTo>
                    <a:pt x="691" y="60"/>
                  </a:lnTo>
                  <a:lnTo>
                    <a:pt x="688" y="120"/>
                  </a:lnTo>
                  <a:lnTo>
                    <a:pt x="683" y="181"/>
                  </a:lnTo>
                  <a:lnTo>
                    <a:pt x="679" y="241"/>
                  </a:lnTo>
                  <a:lnTo>
                    <a:pt x="673" y="301"/>
                  </a:lnTo>
                  <a:lnTo>
                    <a:pt x="668" y="358"/>
                  </a:lnTo>
                  <a:lnTo>
                    <a:pt x="661" y="414"/>
                  </a:lnTo>
                  <a:lnTo>
                    <a:pt x="653" y="468"/>
                  </a:lnTo>
                  <a:lnTo>
                    <a:pt x="645" y="520"/>
                  </a:lnTo>
                  <a:lnTo>
                    <a:pt x="637" y="568"/>
                  </a:lnTo>
                  <a:lnTo>
                    <a:pt x="628" y="615"/>
                  </a:lnTo>
                  <a:lnTo>
                    <a:pt x="617" y="656"/>
                  </a:lnTo>
                  <a:lnTo>
                    <a:pt x="606" y="693"/>
                  </a:lnTo>
                  <a:lnTo>
                    <a:pt x="594" y="726"/>
                  </a:lnTo>
                  <a:lnTo>
                    <a:pt x="580" y="755"/>
                  </a:lnTo>
                  <a:lnTo>
                    <a:pt x="566" y="777"/>
                  </a:lnTo>
                  <a:lnTo>
                    <a:pt x="550" y="794"/>
                  </a:lnTo>
                  <a:lnTo>
                    <a:pt x="550" y="806"/>
                  </a:lnTo>
                  <a:lnTo>
                    <a:pt x="549" y="814"/>
                  </a:lnTo>
                  <a:lnTo>
                    <a:pt x="546" y="818"/>
                  </a:lnTo>
                  <a:lnTo>
                    <a:pt x="543" y="819"/>
                  </a:lnTo>
                  <a:lnTo>
                    <a:pt x="539" y="818"/>
                  </a:lnTo>
                  <a:lnTo>
                    <a:pt x="529" y="816"/>
                  </a:lnTo>
                  <a:lnTo>
                    <a:pt x="523" y="818"/>
                  </a:lnTo>
                  <a:lnTo>
                    <a:pt x="517" y="822"/>
                  </a:lnTo>
                  <a:lnTo>
                    <a:pt x="510" y="831"/>
                  </a:lnTo>
                  <a:lnTo>
                    <a:pt x="508" y="838"/>
                  </a:lnTo>
                  <a:lnTo>
                    <a:pt x="508" y="849"/>
                  </a:lnTo>
                  <a:lnTo>
                    <a:pt x="509" y="863"/>
                  </a:lnTo>
                  <a:lnTo>
                    <a:pt x="511" y="878"/>
                  </a:lnTo>
                  <a:lnTo>
                    <a:pt x="513" y="895"/>
                  </a:lnTo>
                  <a:lnTo>
                    <a:pt x="515" y="910"/>
                  </a:lnTo>
                  <a:lnTo>
                    <a:pt x="518" y="923"/>
                  </a:lnTo>
                  <a:lnTo>
                    <a:pt x="519" y="936"/>
                  </a:lnTo>
                  <a:lnTo>
                    <a:pt x="518" y="944"/>
                  </a:lnTo>
                  <a:lnTo>
                    <a:pt x="513" y="949"/>
                  </a:lnTo>
                  <a:lnTo>
                    <a:pt x="507" y="953"/>
                  </a:lnTo>
                  <a:lnTo>
                    <a:pt x="501" y="955"/>
                  </a:lnTo>
                  <a:lnTo>
                    <a:pt x="494" y="959"/>
                  </a:lnTo>
                  <a:lnTo>
                    <a:pt x="489" y="966"/>
                  </a:lnTo>
                  <a:lnTo>
                    <a:pt x="486" y="976"/>
                  </a:lnTo>
                  <a:lnTo>
                    <a:pt x="484" y="989"/>
                  </a:lnTo>
                  <a:lnTo>
                    <a:pt x="483" y="1004"/>
                  </a:lnTo>
                  <a:lnTo>
                    <a:pt x="482" y="1017"/>
                  </a:lnTo>
                  <a:lnTo>
                    <a:pt x="479" y="1027"/>
                  </a:lnTo>
                  <a:lnTo>
                    <a:pt x="490" y="1044"/>
                  </a:lnTo>
                  <a:lnTo>
                    <a:pt x="498" y="1057"/>
                  </a:lnTo>
                  <a:lnTo>
                    <a:pt x="505" y="1069"/>
                  </a:lnTo>
                  <a:lnTo>
                    <a:pt x="508" y="1082"/>
                  </a:lnTo>
                  <a:lnTo>
                    <a:pt x="508" y="1096"/>
                  </a:lnTo>
                  <a:lnTo>
                    <a:pt x="506" y="1110"/>
                  </a:lnTo>
                  <a:lnTo>
                    <a:pt x="501" y="1120"/>
                  </a:lnTo>
                  <a:lnTo>
                    <a:pt x="495" y="1130"/>
                  </a:lnTo>
                  <a:lnTo>
                    <a:pt x="488" y="1140"/>
                  </a:lnTo>
                  <a:lnTo>
                    <a:pt x="481" y="1150"/>
                  </a:lnTo>
                  <a:lnTo>
                    <a:pt x="473" y="1161"/>
                  </a:lnTo>
                  <a:lnTo>
                    <a:pt x="467" y="1175"/>
                  </a:lnTo>
                  <a:lnTo>
                    <a:pt x="462" y="1190"/>
                  </a:lnTo>
                  <a:lnTo>
                    <a:pt x="459" y="1210"/>
                  </a:lnTo>
                  <a:lnTo>
                    <a:pt x="458" y="1232"/>
                  </a:lnTo>
                  <a:lnTo>
                    <a:pt x="457" y="1265"/>
                  </a:lnTo>
                  <a:lnTo>
                    <a:pt x="456" y="1300"/>
                  </a:lnTo>
                  <a:lnTo>
                    <a:pt x="455" y="1336"/>
                  </a:lnTo>
                  <a:lnTo>
                    <a:pt x="459" y="1373"/>
                  </a:lnTo>
                  <a:lnTo>
                    <a:pt x="463" y="1397"/>
                  </a:lnTo>
                  <a:lnTo>
                    <a:pt x="464" y="1416"/>
                  </a:lnTo>
                  <a:lnTo>
                    <a:pt x="465" y="1433"/>
                  </a:lnTo>
                  <a:lnTo>
                    <a:pt x="464" y="1446"/>
                  </a:lnTo>
                  <a:lnTo>
                    <a:pt x="463" y="1459"/>
                  </a:lnTo>
                  <a:lnTo>
                    <a:pt x="462" y="1469"/>
                  </a:lnTo>
                  <a:lnTo>
                    <a:pt x="463" y="1477"/>
                  </a:lnTo>
                  <a:lnTo>
                    <a:pt x="465" y="1496"/>
                  </a:lnTo>
                  <a:lnTo>
                    <a:pt x="463" y="1505"/>
                  </a:lnTo>
                  <a:lnTo>
                    <a:pt x="460" y="1514"/>
                  </a:lnTo>
                  <a:lnTo>
                    <a:pt x="452" y="1526"/>
                  </a:lnTo>
                  <a:lnTo>
                    <a:pt x="456" y="1588"/>
                  </a:lnTo>
                  <a:lnTo>
                    <a:pt x="463" y="1648"/>
                  </a:lnTo>
                  <a:lnTo>
                    <a:pt x="473" y="1705"/>
                  </a:lnTo>
                  <a:lnTo>
                    <a:pt x="487" y="1758"/>
                  </a:lnTo>
                  <a:lnTo>
                    <a:pt x="502" y="1811"/>
                  </a:lnTo>
                  <a:lnTo>
                    <a:pt x="522" y="1862"/>
                  </a:lnTo>
                  <a:lnTo>
                    <a:pt x="544" y="1913"/>
                  </a:lnTo>
                  <a:lnTo>
                    <a:pt x="570" y="1963"/>
                  </a:lnTo>
                  <a:lnTo>
                    <a:pt x="558" y="1974"/>
                  </a:lnTo>
                  <a:lnTo>
                    <a:pt x="531" y="1999"/>
                  </a:lnTo>
                  <a:lnTo>
                    <a:pt x="515" y="2011"/>
                  </a:lnTo>
                  <a:lnTo>
                    <a:pt x="501" y="2023"/>
                  </a:lnTo>
                  <a:lnTo>
                    <a:pt x="488" y="2033"/>
                  </a:lnTo>
                  <a:lnTo>
                    <a:pt x="475" y="2042"/>
                  </a:lnTo>
                  <a:lnTo>
                    <a:pt x="466" y="2051"/>
                  </a:lnTo>
                  <a:lnTo>
                    <a:pt x="458" y="2056"/>
                  </a:lnTo>
                  <a:lnTo>
                    <a:pt x="454" y="2058"/>
                  </a:lnTo>
                  <a:lnTo>
                    <a:pt x="460" y="2049"/>
                  </a:lnTo>
                  <a:lnTo>
                    <a:pt x="462" y="2040"/>
                  </a:lnTo>
                  <a:lnTo>
                    <a:pt x="462" y="2034"/>
                  </a:lnTo>
                  <a:lnTo>
                    <a:pt x="459" y="2029"/>
                  </a:lnTo>
                  <a:lnTo>
                    <a:pt x="456" y="2025"/>
                  </a:lnTo>
                  <a:lnTo>
                    <a:pt x="452" y="2022"/>
                  </a:lnTo>
                  <a:lnTo>
                    <a:pt x="447" y="2019"/>
                  </a:lnTo>
                  <a:lnTo>
                    <a:pt x="440" y="2012"/>
                  </a:lnTo>
                  <a:lnTo>
                    <a:pt x="440" y="2008"/>
                  </a:lnTo>
                  <a:lnTo>
                    <a:pt x="442" y="2004"/>
                  </a:lnTo>
                  <a:lnTo>
                    <a:pt x="449" y="1998"/>
                  </a:lnTo>
                  <a:lnTo>
                    <a:pt x="458" y="1991"/>
                  </a:lnTo>
                  <a:lnTo>
                    <a:pt x="472" y="1983"/>
                  </a:lnTo>
                  <a:lnTo>
                    <a:pt x="460" y="1977"/>
                  </a:lnTo>
                  <a:lnTo>
                    <a:pt x="449" y="1966"/>
                  </a:lnTo>
                  <a:lnTo>
                    <a:pt x="440" y="1951"/>
                  </a:lnTo>
                  <a:lnTo>
                    <a:pt x="432" y="1929"/>
                  </a:lnTo>
                  <a:lnTo>
                    <a:pt x="426" y="1904"/>
                  </a:lnTo>
                  <a:lnTo>
                    <a:pt x="422" y="1876"/>
                  </a:lnTo>
                  <a:lnTo>
                    <a:pt x="418" y="1844"/>
                  </a:lnTo>
                  <a:lnTo>
                    <a:pt x="416" y="1808"/>
                  </a:lnTo>
                  <a:lnTo>
                    <a:pt x="414" y="1770"/>
                  </a:lnTo>
                  <a:lnTo>
                    <a:pt x="413" y="1730"/>
                  </a:lnTo>
                  <a:lnTo>
                    <a:pt x="413" y="1603"/>
                  </a:lnTo>
                  <a:lnTo>
                    <a:pt x="414" y="1560"/>
                  </a:lnTo>
                  <a:lnTo>
                    <a:pt x="415" y="1515"/>
                  </a:lnTo>
                  <a:lnTo>
                    <a:pt x="415" y="1473"/>
                  </a:lnTo>
                  <a:lnTo>
                    <a:pt x="416" y="1431"/>
                  </a:lnTo>
                  <a:lnTo>
                    <a:pt x="416" y="1353"/>
                  </a:lnTo>
                  <a:lnTo>
                    <a:pt x="415" y="1317"/>
                  </a:lnTo>
                  <a:lnTo>
                    <a:pt x="414" y="1284"/>
                  </a:lnTo>
                  <a:lnTo>
                    <a:pt x="411" y="1254"/>
                  </a:lnTo>
                  <a:lnTo>
                    <a:pt x="407" y="1228"/>
                  </a:lnTo>
                  <a:lnTo>
                    <a:pt x="403" y="1206"/>
                  </a:lnTo>
                  <a:lnTo>
                    <a:pt x="397" y="1190"/>
                  </a:lnTo>
                  <a:lnTo>
                    <a:pt x="390" y="1178"/>
                  </a:lnTo>
                  <a:lnTo>
                    <a:pt x="382" y="1171"/>
                  </a:lnTo>
                  <a:lnTo>
                    <a:pt x="374" y="1169"/>
                  </a:lnTo>
                  <a:lnTo>
                    <a:pt x="359" y="1168"/>
                  </a:lnTo>
                  <a:lnTo>
                    <a:pt x="341" y="1167"/>
                  </a:lnTo>
                  <a:lnTo>
                    <a:pt x="318" y="1166"/>
                  </a:lnTo>
                  <a:lnTo>
                    <a:pt x="293" y="1165"/>
                  </a:lnTo>
                  <a:lnTo>
                    <a:pt x="268" y="1165"/>
                  </a:lnTo>
                  <a:lnTo>
                    <a:pt x="216" y="1163"/>
                  </a:lnTo>
                  <a:lnTo>
                    <a:pt x="194" y="1161"/>
                  </a:lnTo>
                  <a:lnTo>
                    <a:pt x="173" y="1160"/>
                  </a:lnTo>
                  <a:lnTo>
                    <a:pt x="157" y="1158"/>
                  </a:lnTo>
                  <a:lnTo>
                    <a:pt x="147" y="1155"/>
                  </a:lnTo>
                  <a:lnTo>
                    <a:pt x="135" y="1134"/>
                  </a:lnTo>
                  <a:lnTo>
                    <a:pt x="129" y="1123"/>
                  </a:lnTo>
                  <a:lnTo>
                    <a:pt x="124" y="1112"/>
                  </a:lnTo>
                  <a:lnTo>
                    <a:pt x="119" y="1099"/>
                  </a:lnTo>
                  <a:lnTo>
                    <a:pt x="119" y="1085"/>
                  </a:lnTo>
                  <a:lnTo>
                    <a:pt x="121" y="1067"/>
                  </a:lnTo>
                  <a:lnTo>
                    <a:pt x="128" y="1048"/>
                  </a:lnTo>
                  <a:lnTo>
                    <a:pt x="128" y="1042"/>
                  </a:lnTo>
                  <a:lnTo>
                    <a:pt x="124" y="1032"/>
                  </a:lnTo>
                  <a:lnTo>
                    <a:pt x="118" y="1022"/>
                  </a:lnTo>
                  <a:lnTo>
                    <a:pt x="108" y="1000"/>
                  </a:lnTo>
                  <a:lnTo>
                    <a:pt x="104" y="990"/>
                  </a:lnTo>
                  <a:lnTo>
                    <a:pt x="104" y="983"/>
                  </a:lnTo>
                  <a:lnTo>
                    <a:pt x="102" y="978"/>
                  </a:lnTo>
                  <a:lnTo>
                    <a:pt x="99" y="975"/>
                  </a:lnTo>
                  <a:lnTo>
                    <a:pt x="93" y="971"/>
                  </a:lnTo>
                  <a:lnTo>
                    <a:pt x="87" y="968"/>
                  </a:lnTo>
                  <a:lnTo>
                    <a:pt x="78" y="965"/>
                  </a:lnTo>
                  <a:lnTo>
                    <a:pt x="71" y="960"/>
                  </a:lnTo>
                  <a:lnTo>
                    <a:pt x="65" y="956"/>
                  </a:lnTo>
                  <a:lnTo>
                    <a:pt x="60" y="951"/>
                  </a:lnTo>
                  <a:lnTo>
                    <a:pt x="57" y="944"/>
                  </a:lnTo>
                  <a:lnTo>
                    <a:pt x="56" y="937"/>
                  </a:lnTo>
                  <a:lnTo>
                    <a:pt x="58" y="926"/>
                  </a:lnTo>
                  <a:lnTo>
                    <a:pt x="63" y="915"/>
                  </a:lnTo>
                  <a:lnTo>
                    <a:pt x="73" y="901"/>
                  </a:lnTo>
                  <a:lnTo>
                    <a:pt x="71" y="884"/>
                  </a:lnTo>
                  <a:lnTo>
                    <a:pt x="67" y="868"/>
                  </a:lnTo>
                  <a:lnTo>
                    <a:pt x="64" y="849"/>
                  </a:lnTo>
                  <a:lnTo>
                    <a:pt x="61" y="829"/>
                  </a:lnTo>
                  <a:lnTo>
                    <a:pt x="61" y="805"/>
                  </a:lnTo>
                  <a:lnTo>
                    <a:pt x="47" y="803"/>
                  </a:lnTo>
                  <a:lnTo>
                    <a:pt x="36" y="795"/>
                  </a:lnTo>
                  <a:lnTo>
                    <a:pt x="26" y="783"/>
                  </a:lnTo>
                  <a:lnTo>
                    <a:pt x="18" y="769"/>
                  </a:lnTo>
                  <a:lnTo>
                    <a:pt x="13" y="754"/>
                  </a:lnTo>
                  <a:lnTo>
                    <a:pt x="12" y="741"/>
                  </a:lnTo>
                  <a:lnTo>
                    <a:pt x="33" y="757"/>
                  </a:lnTo>
                  <a:lnTo>
                    <a:pt x="68" y="777"/>
                  </a:lnTo>
                  <a:lnTo>
                    <a:pt x="104" y="794"/>
                  </a:lnTo>
                  <a:lnTo>
                    <a:pt x="140" y="805"/>
                  </a:lnTo>
                  <a:lnTo>
                    <a:pt x="177" y="812"/>
                  </a:lnTo>
                  <a:lnTo>
                    <a:pt x="212" y="814"/>
                  </a:lnTo>
                  <a:lnTo>
                    <a:pt x="247" y="812"/>
                  </a:lnTo>
                  <a:lnTo>
                    <a:pt x="290" y="804"/>
                  </a:lnTo>
                  <a:lnTo>
                    <a:pt x="330" y="792"/>
                  </a:lnTo>
                  <a:lnTo>
                    <a:pt x="368" y="775"/>
                  </a:lnTo>
                  <a:lnTo>
                    <a:pt x="403" y="756"/>
                  </a:lnTo>
                  <a:lnTo>
                    <a:pt x="435" y="732"/>
                  </a:lnTo>
                  <a:lnTo>
                    <a:pt x="465" y="705"/>
                  </a:lnTo>
                  <a:lnTo>
                    <a:pt x="492" y="675"/>
                  </a:lnTo>
                  <a:lnTo>
                    <a:pt x="517" y="643"/>
                  </a:lnTo>
                  <a:lnTo>
                    <a:pt x="539" y="609"/>
                  </a:lnTo>
                  <a:lnTo>
                    <a:pt x="561" y="573"/>
                  </a:lnTo>
                  <a:lnTo>
                    <a:pt x="579" y="536"/>
                  </a:lnTo>
                  <a:lnTo>
                    <a:pt x="596" y="497"/>
                  </a:lnTo>
                  <a:lnTo>
                    <a:pt x="611" y="458"/>
                  </a:lnTo>
                  <a:lnTo>
                    <a:pt x="625" y="418"/>
                  </a:lnTo>
                  <a:lnTo>
                    <a:pt x="636" y="378"/>
                  </a:lnTo>
                  <a:lnTo>
                    <a:pt x="646" y="338"/>
                  </a:lnTo>
                  <a:lnTo>
                    <a:pt x="655" y="299"/>
                  </a:lnTo>
                  <a:lnTo>
                    <a:pt x="663" y="259"/>
                  </a:lnTo>
                  <a:lnTo>
                    <a:pt x="670" y="221"/>
                  </a:lnTo>
                  <a:lnTo>
                    <a:pt x="675" y="184"/>
                  </a:lnTo>
                  <a:lnTo>
                    <a:pt x="680" y="150"/>
                  </a:lnTo>
                  <a:lnTo>
                    <a:pt x="683" y="117"/>
                  </a:lnTo>
                  <a:lnTo>
                    <a:pt x="687" y="86"/>
                  </a:lnTo>
                  <a:lnTo>
                    <a:pt x="689" y="59"/>
                  </a:lnTo>
                  <a:lnTo>
                    <a:pt x="691" y="34"/>
                  </a:lnTo>
                  <a:lnTo>
                    <a:pt x="69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5" name="Freeform 10"/>
            <p:cNvSpPr/>
            <p:nvPr/>
          </p:nvSpPr>
          <p:spPr bwMode="auto">
            <a:xfrm>
              <a:off x="3662356" y="896957"/>
              <a:ext cx="1511300" cy="417513"/>
            </a:xfrm>
            <a:custGeom>
              <a:cxnLst>
                <a:cxn ang="0">
                  <a:pos x="450" y="0"/>
                </a:cxn>
                <a:cxn ang="0">
                  <a:pos x="500" y="0"/>
                </a:cxn>
                <a:cxn ang="0">
                  <a:pos x="551" y="4"/>
                </a:cxn>
                <a:cxn ang="0">
                  <a:pos x="601" y="12"/>
                </a:cxn>
                <a:cxn ang="0">
                  <a:pos x="651" y="25"/>
                </a:cxn>
                <a:cxn ang="0">
                  <a:pos x="700" y="40"/>
                </a:cxn>
                <a:cxn ang="0">
                  <a:pos x="747" y="60"/>
                </a:cxn>
                <a:cxn ang="0">
                  <a:pos x="793" y="83"/>
                </a:cxn>
                <a:cxn ang="0">
                  <a:pos x="837" y="111"/>
                </a:cxn>
                <a:cxn ang="0">
                  <a:pos x="878" y="143"/>
                </a:cxn>
                <a:cxn ang="0">
                  <a:pos x="917" y="179"/>
                </a:cxn>
                <a:cxn ang="0">
                  <a:pos x="952" y="219"/>
                </a:cxn>
                <a:cxn ang="0">
                  <a:pos x="950" y="230"/>
                </a:cxn>
                <a:cxn ang="0">
                  <a:pos x="945" y="236"/>
                </a:cxn>
                <a:cxn ang="0">
                  <a:pos x="938" y="240"/>
                </a:cxn>
                <a:cxn ang="0">
                  <a:pos x="930" y="243"/>
                </a:cxn>
                <a:cxn ang="0">
                  <a:pos x="914" y="247"/>
                </a:cxn>
                <a:cxn ang="0">
                  <a:pos x="907" y="250"/>
                </a:cxn>
                <a:cxn ang="0">
                  <a:pos x="900" y="255"/>
                </a:cxn>
                <a:cxn ang="0">
                  <a:pos x="897" y="263"/>
                </a:cxn>
                <a:cxn ang="0">
                  <a:pos x="843" y="222"/>
                </a:cxn>
                <a:cxn ang="0">
                  <a:pos x="788" y="186"/>
                </a:cxn>
                <a:cxn ang="0">
                  <a:pos x="733" y="154"/>
                </a:cxn>
                <a:cxn ang="0">
                  <a:pos x="677" y="127"/>
                </a:cxn>
                <a:cxn ang="0">
                  <a:pos x="622" y="103"/>
                </a:cxn>
                <a:cxn ang="0">
                  <a:pos x="566" y="84"/>
                </a:cxn>
                <a:cxn ang="0">
                  <a:pos x="511" y="71"/>
                </a:cxn>
                <a:cxn ang="0">
                  <a:pos x="454" y="63"/>
                </a:cxn>
                <a:cxn ang="0">
                  <a:pos x="398" y="60"/>
                </a:cxn>
                <a:cxn ang="0">
                  <a:pos x="342" y="63"/>
                </a:cxn>
                <a:cxn ang="0">
                  <a:pos x="285" y="72"/>
                </a:cxn>
                <a:cxn ang="0">
                  <a:pos x="228" y="88"/>
                </a:cxn>
                <a:cxn ang="0">
                  <a:pos x="171" y="109"/>
                </a:cxn>
                <a:cxn ang="0">
                  <a:pos x="115" y="137"/>
                </a:cxn>
                <a:cxn ang="0">
                  <a:pos x="57" y="173"/>
                </a:cxn>
                <a:cxn ang="0">
                  <a:pos x="0" y="215"/>
                </a:cxn>
                <a:cxn ang="0">
                  <a:pos x="27" y="180"/>
                </a:cxn>
                <a:cxn ang="0">
                  <a:pos x="57" y="148"/>
                </a:cxn>
                <a:cxn ang="0">
                  <a:pos x="91" y="119"/>
                </a:cxn>
                <a:cxn ang="0">
                  <a:pos x="128" y="93"/>
                </a:cxn>
                <a:cxn ang="0">
                  <a:pos x="168" y="70"/>
                </a:cxn>
                <a:cxn ang="0">
                  <a:pos x="210" y="49"/>
                </a:cxn>
                <a:cxn ang="0">
                  <a:pos x="255" y="33"/>
                </a:cxn>
                <a:cxn ang="0">
                  <a:pos x="302" y="20"/>
                </a:cxn>
                <a:cxn ang="0">
                  <a:pos x="350" y="9"/>
                </a:cxn>
                <a:cxn ang="0">
                  <a:pos x="399" y="3"/>
                </a:cxn>
                <a:cxn ang="0">
                  <a:pos x="450" y="0"/>
                </a:cxn>
              </a:cxnLst>
              <a:rect b="b" l="0" r="r" t="0"/>
              <a:pathLst>
                <a:path h="263" w="952">
                  <a:moveTo>
                    <a:pt x="450" y="0"/>
                  </a:moveTo>
                  <a:lnTo>
                    <a:pt x="500" y="0"/>
                  </a:lnTo>
                  <a:lnTo>
                    <a:pt x="551" y="4"/>
                  </a:lnTo>
                  <a:lnTo>
                    <a:pt x="601" y="12"/>
                  </a:lnTo>
                  <a:lnTo>
                    <a:pt x="651" y="25"/>
                  </a:lnTo>
                  <a:lnTo>
                    <a:pt x="700" y="40"/>
                  </a:lnTo>
                  <a:lnTo>
                    <a:pt x="747" y="60"/>
                  </a:lnTo>
                  <a:lnTo>
                    <a:pt x="793" y="83"/>
                  </a:lnTo>
                  <a:lnTo>
                    <a:pt x="837" y="111"/>
                  </a:lnTo>
                  <a:lnTo>
                    <a:pt x="878" y="143"/>
                  </a:lnTo>
                  <a:lnTo>
                    <a:pt x="917" y="179"/>
                  </a:lnTo>
                  <a:lnTo>
                    <a:pt x="952" y="219"/>
                  </a:lnTo>
                  <a:lnTo>
                    <a:pt x="950" y="230"/>
                  </a:lnTo>
                  <a:lnTo>
                    <a:pt x="945" y="236"/>
                  </a:lnTo>
                  <a:lnTo>
                    <a:pt x="938" y="240"/>
                  </a:lnTo>
                  <a:lnTo>
                    <a:pt x="930" y="243"/>
                  </a:lnTo>
                  <a:lnTo>
                    <a:pt x="914" y="247"/>
                  </a:lnTo>
                  <a:lnTo>
                    <a:pt x="907" y="250"/>
                  </a:lnTo>
                  <a:lnTo>
                    <a:pt x="900" y="255"/>
                  </a:lnTo>
                  <a:lnTo>
                    <a:pt x="897" y="263"/>
                  </a:lnTo>
                  <a:lnTo>
                    <a:pt x="843" y="222"/>
                  </a:lnTo>
                  <a:lnTo>
                    <a:pt x="788" y="186"/>
                  </a:lnTo>
                  <a:lnTo>
                    <a:pt x="733" y="154"/>
                  </a:lnTo>
                  <a:lnTo>
                    <a:pt x="677" y="127"/>
                  </a:lnTo>
                  <a:lnTo>
                    <a:pt x="622" y="103"/>
                  </a:lnTo>
                  <a:lnTo>
                    <a:pt x="566" y="84"/>
                  </a:lnTo>
                  <a:lnTo>
                    <a:pt x="511" y="71"/>
                  </a:lnTo>
                  <a:lnTo>
                    <a:pt x="454" y="63"/>
                  </a:lnTo>
                  <a:lnTo>
                    <a:pt x="398" y="60"/>
                  </a:lnTo>
                  <a:lnTo>
                    <a:pt x="342" y="63"/>
                  </a:lnTo>
                  <a:lnTo>
                    <a:pt x="285" y="72"/>
                  </a:lnTo>
                  <a:lnTo>
                    <a:pt x="228" y="88"/>
                  </a:lnTo>
                  <a:lnTo>
                    <a:pt x="171" y="109"/>
                  </a:lnTo>
                  <a:lnTo>
                    <a:pt x="115" y="137"/>
                  </a:lnTo>
                  <a:lnTo>
                    <a:pt x="57" y="173"/>
                  </a:lnTo>
                  <a:lnTo>
                    <a:pt x="0" y="215"/>
                  </a:lnTo>
                  <a:lnTo>
                    <a:pt x="27" y="180"/>
                  </a:lnTo>
                  <a:lnTo>
                    <a:pt x="57" y="148"/>
                  </a:lnTo>
                  <a:lnTo>
                    <a:pt x="91" y="119"/>
                  </a:lnTo>
                  <a:lnTo>
                    <a:pt x="128" y="93"/>
                  </a:lnTo>
                  <a:lnTo>
                    <a:pt x="168" y="70"/>
                  </a:lnTo>
                  <a:lnTo>
                    <a:pt x="210" y="49"/>
                  </a:lnTo>
                  <a:lnTo>
                    <a:pt x="255" y="33"/>
                  </a:lnTo>
                  <a:lnTo>
                    <a:pt x="302" y="20"/>
                  </a:lnTo>
                  <a:lnTo>
                    <a:pt x="350" y="9"/>
                  </a:lnTo>
                  <a:lnTo>
                    <a:pt x="399" y="3"/>
                  </a:lnTo>
                  <a:lnTo>
                    <a:pt x="4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auto">
            <a:xfrm>
              <a:off x="3675056" y="1331932"/>
              <a:ext cx="388938" cy="2057400"/>
            </a:xfrm>
            <a:custGeom>
              <a:cxnLst>
                <a:cxn ang="0">
                  <a:pos x="245" y="1296"/>
                </a:cxn>
                <a:cxn ang="0">
                  <a:pos x="235" y="1295"/>
                </a:cxn>
                <a:cxn ang="0">
                  <a:pos x="0" y="0"/>
                </a:cxn>
                <a:cxn ang="0">
                  <a:pos x="16" y="230"/>
                </a:cxn>
                <a:cxn ang="0">
                  <a:pos x="33" y="433"/>
                </a:cxn>
                <a:cxn ang="0">
                  <a:pos x="53" y="607"/>
                </a:cxn>
                <a:cxn ang="0">
                  <a:pos x="72" y="756"/>
                </a:cxn>
                <a:cxn ang="0">
                  <a:pos x="92" y="883"/>
                </a:cxn>
                <a:cxn ang="0">
                  <a:pos x="112" y="988"/>
                </a:cxn>
                <a:cxn ang="0">
                  <a:pos x="131" y="1074"/>
                </a:cxn>
                <a:cxn ang="0">
                  <a:pos x="150" y="1141"/>
                </a:cxn>
                <a:cxn ang="0">
                  <a:pos x="168" y="1194"/>
                </a:cxn>
                <a:cxn ang="0">
                  <a:pos x="186" y="1233"/>
                </a:cxn>
                <a:cxn ang="0">
                  <a:pos x="201" y="1261"/>
                </a:cxn>
                <a:cxn ang="0">
                  <a:pos x="215" y="1279"/>
                </a:cxn>
                <a:cxn ang="0">
                  <a:pos x="226" y="1290"/>
                </a:cxn>
                <a:cxn ang="0">
                  <a:pos x="227" y="1292"/>
                </a:cxn>
                <a:cxn ang="0">
                  <a:pos x="194" y="1265"/>
                </a:cxn>
                <a:cxn ang="0">
                  <a:pos x="163" y="1215"/>
                </a:cxn>
                <a:cxn ang="0">
                  <a:pos x="136" y="1145"/>
                </a:cxn>
                <a:cxn ang="0">
                  <a:pos x="112" y="1057"/>
                </a:cxn>
                <a:cxn ang="0">
                  <a:pos x="91" y="958"/>
                </a:cxn>
                <a:cxn ang="0">
                  <a:pos x="73" y="849"/>
                </a:cxn>
                <a:cxn ang="0">
                  <a:pos x="56" y="734"/>
                </a:cxn>
                <a:cxn ang="0">
                  <a:pos x="43" y="616"/>
                </a:cxn>
                <a:cxn ang="0">
                  <a:pos x="31" y="500"/>
                </a:cxn>
                <a:cxn ang="0">
                  <a:pos x="22" y="388"/>
                </a:cxn>
                <a:cxn ang="0">
                  <a:pos x="14" y="284"/>
                </a:cxn>
                <a:cxn ang="0">
                  <a:pos x="9" y="191"/>
                </a:cxn>
                <a:cxn ang="0">
                  <a:pos x="5" y="112"/>
                </a:cxn>
                <a:cxn ang="0">
                  <a:pos x="2" y="52"/>
                </a:cxn>
                <a:cxn ang="0">
                  <a:pos x="0" y="13"/>
                </a:cxn>
              </a:cxnLst>
              <a:rect b="b" l="0" r="r" t="0"/>
              <a:pathLst>
                <a:path h="1296" w="245">
                  <a:moveTo>
                    <a:pt x="231" y="1293"/>
                  </a:moveTo>
                  <a:lnTo>
                    <a:pt x="245" y="1296"/>
                  </a:lnTo>
                  <a:lnTo>
                    <a:pt x="239" y="1296"/>
                  </a:lnTo>
                  <a:lnTo>
                    <a:pt x="235" y="1295"/>
                  </a:lnTo>
                  <a:lnTo>
                    <a:pt x="231" y="1293"/>
                  </a:lnTo>
                  <a:close/>
                  <a:moveTo>
                    <a:pt x="0" y="0"/>
                  </a:moveTo>
                  <a:lnTo>
                    <a:pt x="8" y="119"/>
                  </a:lnTo>
                  <a:lnTo>
                    <a:pt x="16" y="230"/>
                  </a:lnTo>
                  <a:lnTo>
                    <a:pt x="24" y="335"/>
                  </a:lnTo>
                  <a:lnTo>
                    <a:pt x="33" y="433"/>
                  </a:lnTo>
                  <a:lnTo>
                    <a:pt x="43" y="524"/>
                  </a:lnTo>
                  <a:lnTo>
                    <a:pt x="53" y="607"/>
                  </a:lnTo>
                  <a:lnTo>
                    <a:pt x="62" y="685"/>
                  </a:lnTo>
                  <a:lnTo>
                    <a:pt x="72" y="756"/>
                  </a:lnTo>
                  <a:lnTo>
                    <a:pt x="82" y="822"/>
                  </a:lnTo>
                  <a:lnTo>
                    <a:pt x="92" y="883"/>
                  </a:lnTo>
                  <a:lnTo>
                    <a:pt x="101" y="938"/>
                  </a:lnTo>
                  <a:lnTo>
                    <a:pt x="112" y="988"/>
                  </a:lnTo>
                  <a:lnTo>
                    <a:pt x="122" y="1032"/>
                  </a:lnTo>
                  <a:lnTo>
                    <a:pt x="131" y="1074"/>
                  </a:lnTo>
                  <a:lnTo>
                    <a:pt x="140" y="1110"/>
                  </a:lnTo>
                  <a:lnTo>
                    <a:pt x="150" y="1141"/>
                  </a:lnTo>
                  <a:lnTo>
                    <a:pt x="159" y="1169"/>
                  </a:lnTo>
                  <a:lnTo>
                    <a:pt x="168" y="1194"/>
                  </a:lnTo>
                  <a:lnTo>
                    <a:pt x="177" y="1216"/>
                  </a:lnTo>
                  <a:lnTo>
                    <a:pt x="186" y="1233"/>
                  </a:lnTo>
                  <a:lnTo>
                    <a:pt x="193" y="1249"/>
                  </a:lnTo>
                  <a:lnTo>
                    <a:pt x="201" y="1261"/>
                  </a:lnTo>
                  <a:lnTo>
                    <a:pt x="208" y="1271"/>
                  </a:lnTo>
                  <a:lnTo>
                    <a:pt x="215" y="1279"/>
                  </a:lnTo>
                  <a:lnTo>
                    <a:pt x="221" y="1286"/>
                  </a:lnTo>
                  <a:lnTo>
                    <a:pt x="226" y="1290"/>
                  </a:lnTo>
                  <a:lnTo>
                    <a:pt x="231" y="1293"/>
                  </a:lnTo>
                  <a:lnTo>
                    <a:pt x="227" y="1292"/>
                  </a:lnTo>
                  <a:lnTo>
                    <a:pt x="210" y="1281"/>
                  </a:lnTo>
                  <a:lnTo>
                    <a:pt x="194" y="1265"/>
                  </a:lnTo>
                  <a:lnTo>
                    <a:pt x="177" y="1242"/>
                  </a:lnTo>
                  <a:lnTo>
                    <a:pt x="163" y="1215"/>
                  </a:lnTo>
                  <a:lnTo>
                    <a:pt x="150" y="1182"/>
                  </a:lnTo>
                  <a:lnTo>
                    <a:pt x="136" y="1145"/>
                  </a:lnTo>
                  <a:lnTo>
                    <a:pt x="124" y="1102"/>
                  </a:lnTo>
                  <a:lnTo>
                    <a:pt x="112" y="1057"/>
                  </a:lnTo>
                  <a:lnTo>
                    <a:pt x="101" y="1009"/>
                  </a:lnTo>
                  <a:lnTo>
                    <a:pt x="91" y="958"/>
                  </a:lnTo>
                  <a:lnTo>
                    <a:pt x="81" y="905"/>
                  </a:lnTo>
                  <a:lnTo>
                    <a:pt x="73" y="849"/>
                  </a:lnTo>
                  <a:lnTo>
                    <a:pt x="63" y="792"/>
                  </a:lnTo>
                  <a:lnTo>
                    <a:pt x="56" y="734"/>
                  </a:lnTo>
                  <a:lnTo>
                    <a:pt x="49" y="676"/>
                  </a:lnTo>
                  <a:lnTo>
                    <a:pt x="43" y="616"/>
                  </a:lnTo>
                  <a:lnTo>
                    <a:pt x="37" y="559"/>
                  </a:lnTo>
                  <a:lnTo>
                    <a:pt x="31" y="500"/>
                  </a:lnTo>
                  <a:lnTo>
                    <a:pt x="26" y="444"/>
                  </a:lnTo>
                  <a:lnTo>
                    <a:pt x="22" y="388"/>
                  </a:lnTo>
                  <a:lnTo>
                    <a:pt x="18" y="335"/>
                  </a:lnTo>
                  <a:lnTo>
                    <a:pt x="14" y="284"/>
                  </a:lnTo>
                  <a:lnTo>
                    <a:pt x="11" y="236"/>
                  </a:lnTo>
                  <a:lnTo>
                    <a:pt x="9" y="191"/>
                  </a:lnTo>
                  <a:lnTo>
                    <a:pt x="7" y="149"/>
                  </a:lnTo>
                  <a:lnTo>
                    <a:pt x="5" y="112"/>
                  </a:lnTo>
                  <a:lnTo>
                    <a:pt x="3" y="80"/>
                  </a:lnTo>
                  <a:lnTo>
                    <a:pt x="2" y="52"/>
                  </a:lnTo>
                  <a:lnTo>
                    <a:pt x="1" y="30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7" name="Freeform 12"/>
            <p:cNvSpPr/>
            <p:nvPr/>
          </p:nvSpPr>
          <p:spPr bwMode="auto">
            <a:xfrm>
              <a:off x="3938581" y="1981219"/>
              <a:ext cx="906463" cy="906463"/>
            </a:xfrm>
            <a:custGeom>
              <a:cxnLst>
                <a:cxn ang="0">
                  <a:pos x="286" y="0"/>
                </a:cxn>
                <a:cxn ang="0">
                  <a:pos x="571" y="286"/>
                </a:cxn>
                <a:cxn ang="0">
                  <a:pos x="286" y="571"/>
                </a:cxn>
                <a:cxn ang="0">
                  <a:pos x="0" y="286"/>
                </a:cxn>
                <a:cxn ang="0">
                  <a:pos x="286" y="0"/>
                </a:cxn>
              </a:cxnLst>
              <a:rect b="b" l="0" r="r" t="0"/>
              <a:pathLst>
                <a:path h="571" w="571">
                  <a:moveTo>
                    <a:pt x="286" y="0"/>
                  </a:moveTo>
                  <a:lnTo>
                    <a:pt x="571" y="286"/>
                  </a:lnTo>
                  <a:lnTo>
                    <a:pt x="286" y="571"/>
                  </a:lnTo>
                  <a:lnTo>
                    <a:pt x="0" y="286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auto">
            <a:xfrm>
              <a:off x="3773481" y="2246332"/>
              <a:ext cx="530225" cy="1193800"/>
            </a:xfrm>
            <a:custGeom>
              <a:cxnLst>
                <a:cxn ang="0">
                  <a:pos x="333" y="743"/>
                </a:cxn>
                <a:cxn ang="0">
                  <a:pos x="330" y="745"/>
                </a:cxn>
                <a:cxn ang="0">
                  <a:pos x="326" y="746"/>
                </a:cxn>
                <a:cxn ang="0">
                  <a:pos x="321" y="748"/>
                </a:cxn>
                <a:cxn ang="0">
                  <a:pos x="312" y="749"/>
                </a:cxn>
                <a:cxn ang="0">
                  <a:pos x="334" y="743"/>
                </a:cxn>
                <a:cxn ang="0">
                  <a:pos x="333" y="743"/>
                </a:cxn>
                <a:cxn ang="0">
                  <a:pos x="0" y="0"/>
                </a:cxn>
                <a:cxn ang="0">
                  <a:pos x="11" y="88"/>
                </a:cxn>
                <a:cxn ang="0">
                  <a:pos x="22" y="168"/>
                </a:cxn>
                <a:cxn ang="0">
                  <a:pos x="34" y="241"/>
                </a:cxn>
                <a:cxn ang="0">
                  <a:pos x="48" y="308"/>
                </a:cxn>
                <a:cxn ang="0">
                  <a:pos x="61" y="370"/>
                </a:cxn>
                <a:cxn ang="0">
                  <a:pos x="75" y="424"/>
                </a:cxn>
                <a:cxn ang="0">
                  <a:pos x="90" y="475"/>
                </a:cxn>
                <a:cxn ang="0">
                  <a:pos x="105" y="519"/>
                </a:cxn>
                <a:cxn ang="0">
                  <a:pos x="120" y="559"/>
                </a:cxn>
                <a:cxn ang="0">
                  <a:pos x="135" y="593"/>
                </a:cxn>
                <a:cxn ang="0">
                  <a:pos x="150" y="624"/>
                </a:cxn>
                <a:cxn ang="0">
                  <a:pos x="166" y="651"/>
                </a:cxn>
                <a:cxn ang="0">
                  <a:pos x="181" y="674"/>
                </a:cxn>
                <a:cxn ang="0">
                  <a:pos x="196" y="692"/>
                </a:cxn>
                <a:cxn ang="0">
                  <a:pos x="211" y="708"/>
                </a:cxn>
                <a:cxn ang="0">
                  <a:pos x="226" y="721"/>
                </a:cxn>
                <a:cxn ang="0">
                  <a:pos x="239" y="730"/>
                </a:cxn>
                <a:cxn ang="0">
                  <a:pos x="252" y="738"/>
                </a:cxn>
                <a:cxn ang="0">
                  <a:pos x="265" y="744"/>
                </a:cxn>
                <a:cxn ang="0">
                  <a:pos x="277" y="748"/>
                </a:cxn>
                <a:cxn ang="0">
                  <a:pos x="287" y="750"/>
                </a:cxn>
                <a:cxn ang="0">
                  <a:pos x="307" y="750"/>
                </a:cxn>
                <a:cxn ang="0">
                  <a:pos x="312" y="749"/>
                </a:cxn>
                <a:cxn ang="0">
                  <a:pos x="306" y="751"/>
                </a:cxn>
                <a:cxn ang="0">
                  <a:pos x="279" y="752"/>
                </a:cxn>
                <a:cxn ang="0">
                  <a:pos x="254" y="749"/>
                </a:cxn>
                <a:cxn ang="0">
                  <a:pos x="232" y="739"/>
                </a:cxn>
                <a:cxn ang="0">
                  <a:pos x="209" y="726"/>
                </a:cxn>
                <a:cxn ang="0">
                  <a:pos x="190" y="708"/>
                </a:cxn>
                <a:cxn ang="0">
                  <a:pos x="170" y="686"/>
                </a:cxn>
                <a:cxn ang="0">
                  <a:pos x="153" y="660"/>
                </a:cxn>
                <a:cxn ang="0">
                  <a:pos x="135" y="630"/>
                </a:cxn>
                <a:cxn ang="0">
                  <a:pos x="120" y="599"/>
                </a:cxn>
                <a:cxn ang="0">
                  <a:pos x="106" y="564"/>
                </a:cxn>
                <a:cxn ang="0">
                  <a:pos x="93" y="528"/>
                </a:cxn>
                <a:cxn ang="0">
                  <a:pos x="81" y="491"/>
                </a:cxn>
                <a:cxn ang="0">
                  <a:pos x="69" y="452"/>
                </a:cxn>
                <a:cxn ang="0">
                  <a:pos x="60" y="413"/>
                </a:cxn>
                <a:cxn ang="0">
                  <a:pos x="51" y="373"/>
                </a:cxn>
                <a:cxn ang="0">
                  <a:pos x="42" y="333"/>
                </a:cxn>
                <a:cxn ang="0">
                  <a:pos x="35" y="294"/>
                </a:cxn>
                <a:cxn ang="0">
                  <a:pos x="29" y="255"/>
                </a:cxn>
                <a:cxn ang="0">
                  <a:pos x="23" y="218"/>
                </a:cxn>
                <a:cxn ang="0">
                  <a:pos x="18" y="181"/>
                </a:cxn>
                <a:cxn ang="0">
                  <a:pos x="14" y="148"/>
                </a:cxn>
                <a:cxn ang="0">
                  <a:pos x="11" y="117"/>
                </a:cxn>
                <a:cxn ang="0">
                  <a:pos x="7" y="88"/>
                </a:cxn>
                <a:cxn ang="0">
                  <a:pos x="5" y="63"/>
                </a:cxn>
                <a:cxn ang="0">
                  <a:pos x="3" y="41"/>
                </a:cxn>
                <a:cxn ang="0">
                  <a:pos x="2" y="24"/>
                </a:cxn>
                <a:cxn ang="0">
                  <a:pos x="1" y="12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752" w="334">
                  <a:moveTo>
                    <a:pt x="333" y="743"/>
                  </a:moveTo>
                  <a:lnTo>
                    <a:pt x="330" y="745"/>
                  </a:lnTo>
                  <a:lnTo>
                    <a:pt x="326" y="746"/>
                  </a:lnTo>
                  <a:lnTo>
                    <a:pt x="321" y="748"/>
                  </a:lnTo>
                  <a:lnTo>
                    <a:pt x="312" y="749"/>
                  </a:lnTo>
                  <a:lnTo>
                    <a:pt x="334" y="743"/>
                  </a:lnTo>
                  <a:lnTo>
                    <a:pt x="333" y="743"/>
                  </a:lnTo>
                  <a:close/>
                  <a:moveTo>
                    <a:pt x="0" y="0"/>
                  </a:moveTo>
                  <a:lnTo>
                    <a:pt x="11" y="88"/>
                  </a:lnTo>
                  <a:lnTo>
                    <a:pt x="22" y="168"/>
                  </a:lnTo>
                  <a:lnTo>
                    <a:pt x="34" y="241"/>
                  </a:lnTo>
                  <a:lnTo>
                    <a:pt x="48" y="308"/>
                  </a:lnTo>
                  <a:lnTo>
                    <a:pt x="61" y="370"/>
                  </a:lnTo>
                  <a:lnTo>
                    <a:pt x="75" y="424"/>
                  </a:lnTo>
                  <a:lnTo>
                    <a:pt x="90" y="475"/>
                  </a:lnTo>
                  <a:lnTo>
                    <a:pt x="105" y="519"/>
                  </a:lnTo>
                  <a:lnTo>
                    <a:pt x="120" y="559"/>
                  </a:lnTo>
                  <a:lnTo>
                    <a:pt x="135" y="593"/>
                  </a:lnTo>
                  <a:lnTo>
                    <a:pt x="150" y="624"/>
                  </a:lnTo>
                  <a:lnTo>
                    <a:pt x="166" y="651"/>
                  </a:lnTo>
                  <a:lnTo>
                    <a:pt x="181" y="674"/>
                  </a:lnTo>
                  <a:lnTo>
                    <a:pt x="196" y="692"/>
                  </a:lnTo>
                  <a:lnTo>
                    <a:pt x="211" y="708"/>
                  </a:lnTo>
                  <a:lnTo>
                    <a:pt x="226" y="721"/>
                  </a:lnTo>
                  <a:lnTo>
                    <a:pt x="239" y="730"/>
                  </a:lnTo>
                  <a:lnTo>
                    <a:pt x="252" y="738"/>
                  </a:lnTo>
                  <a:lnTo>
                    <a:pt x="265" y="744"/>
                  </a:lnTo>
                  <a:lnTo>
                    <a:pt x="277" y="748"/>
                  </a:lnTo>
                  <a:lnTo>
                    <a:pt x="287" y="750"/>
                  </a:lnTo>
                  <a:lnTo>
                    <a:pt x="307" y="750"/>
                  </a:lnTo>
                  <a:lnTo>
                    <a:pt x="312" y="749"/>
                  </a:lnTo>
                  <a:lnTo>
                    <a:pt x="306" y="751"/>
                  </a:lnTo>
                  <a:lnTo>
                    <a:pt x="279" y="752"/>
                  </a:lnTo>
                  <a:lnTo>
                    <a:pt x="254" y="749"/>
                  </a:lnTo>
                  <a:lnTo>
                    <a:pt x="232" y="739"/>
                  </a:lnTo>
                  <a:lnTo>
                    <a:pt x="209" y="726"/>
                  </a:lnTo>
                  <a:lnTo>
                    <a:pt x="190" y="708"/>
                  </a:lnTo>
                  <a:lnTo>
                    <a:pt x="170" y="686"/>
                  </a:lnTo>
                  <a:lnTo>
                    <a:pt x="153" y="660"/>
                  </a:lnTo>
                  <a:lnTo>
                    <a:pt x="135" y="630"/>
                  </a:lnTo>
                  <a:lnTo>
                    <a:pt x="120" y="599"/>
                  </a:lnTo>
                  <a:lnTo>
                    <a:pt x="106" y="564"/>
                  </a:lnTo>
                  <a:lnTo>
                    <a:pt x="93" y="528"/>
                  </a:lnTo>
                  <a:lnTo>
                    <a:pt x="81" y="491"/>
                  </a:lnTo>
                  <a:lnTo>
                    <a:pt x="69" y="452"/>
                  </a:lnTo>
                  <a:lnTo>
                    <a:pt x="60" y="413"/>
                  </a:lnTo>
                  <a:lnTo>
                    <a:pt x="51" y="373"/>
                  </a:lnTo>
                  <a:lnTo>
                    <a:pt x="42" y="333"/>
                  </a:lnTo>
                  <a:lnTo>
                    <a:pt x="35" y="294"/>
                  </a:lnTo>
                  <a:lnTo>
                    <a:pt x="29" y="255"/>
                  </a:lnTo>
                  <a:lnTo>
                    <a:pt x="23" y="218"/>
                  </a:lnTo>
                  <a:lnTo>
                    <a:pt x="18" y="181"/>
                  </a:lnTo>
                  <a:lnTo>
                    <a:pt x="14" y="148"/>
                  </a:lnTo>
                  <a:lnTo>
                    <a:pt x="11" y="117"/>
                  </a:lnTo>
                  <a:lnTo>
                    <a:pt x="7" y="88"/>
                  </a:lnTo>
                  <a:lnTo>
                    <a:pt x="5" y="63"/>
                  </a:lnTo>
                  <a:lnTo>
                    <a:pt x="3" y="41"/>
                  </a:lnTo>
                  <a:lnTo>
                    <a:pt x="2" y="24"/>
                  </a:lnTo>
                  <a:lnTo>
                    <a:pt x="1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9" name="Freeform 14"/>
            <p:cNvSpPr/>
            <p:nvPr/>
          </p:nvSpPr>
          <p:spPr bwMode="auto">
            <a:xfrm>
              <a:off x="3746493" y="4025919"/>
              <a:ext cx="509588" cy="1863725"/>
            </a:xfrm>
            <a:custGeom>
              <a:cxnLst>
                <a:cxn ang="0">
                  <a:pos x="280" y="0"/>
                </a:cxn>
                <a:cxn ang="0">
                  <a:pos x="291" y="46"/>
                </a:cxn>
                <a:cxn ang="0">
                  <a:pos x="297" y="317"/>
                </a:cxn>
                <a:cxn ang="0">
                  <a:pos x="317" y="345"/>
                </a:cxn>
                <a:cxn ang="0">
                  <a:pos x="320" y="399"/>
                </a:cxn>
                <a:cxn ang="0">
                  <a:pos x="321" y="447"/>
                </a:cxn>
                <a:cxn ang="0">
                  <a:pos x="320" y="491"/>
                </a:cxn>
                <a:cxn ang="0">
                  <a:pos x="317" y="530"/>
                </a:cxn>
                <a:cxn ang="0">
                  <a:pos x="314" y="565"/>
                </a:cxn>
                <a:cxn ang="0">
                  <a:pos x="308" y="596"/>
                </a:cxn>
                <a:cxn ang="0">
                  <a:pos x="303" y="622"/>
                </a:cxn>
                <a:cxn ang="0">
                  <a:pos x="298" y="645"/>
                </a:cxn>
                <a:cxn ang="0">
                  <a:pos x="287" y="679"/>
                </a:cxn>
                <a:cxn ang="0">
                  <a:pos x="283" y="690"/>
                </a:cxn>
                <a:cxn ang="0">
                  <a:pos x="279" y="698"/>
                </a:cxn>
                <a:cxn ang="0">
                  <a:pos x="276" y="703"/>
                </a:cxn>
                <a:cxn ang="0">
                  <a:pos x="275" y="704"/>
                </a:cxn>
                <a:cxn ang="0">
                  <a:pos x="220" y="821"/>
                </a:cxn>
                <a:cxn ang="0">
                  <a:pos x="58" y="872"/>
                </a:cxn>
                <a:cxn ang="0">
                  <a:pos x="49" y="1117"/>
                </a:cxn>
                <a:cxn ang="0">
                  <a:pos x="0" y="1174"/>
                </a:cxn>
                <a:cxn ang="0">
                  <a:pos x="39" y="1117"/>
                </a:cxn>
                <a:cxn ang="0">
                  <a:pos x="49" y="866"/>
                </a:cxn>
                <a:cxn ang="0">
                  <a:pos x="211" y="819"/>
                </a:cxn>
                <a:cxn ang="0">
                  <a:pos x="267" y="700"/>
                </a:cxn>
                <a:cxn ang="0">
                  <a:pos x="282" y="663"/>
                </a:cxn>
                <a:cxn ang="0">
                  <a:pos x="293" y="625"/>
                </a:cxn>
                <a:cxn ang="0">
                  <a:pos x="301" y="588"/>
                </a:cxn>
                <a:cxn ang="0">
                  <a:pos x="306" y="552"/>
                </a:cxn>
                <a:cxn ang="0">
                  <a:pos x="310" y="517"/>
                </a:cxn>
                <a:cxn ang="0">
                  <a:pos x="313" y="484"/>
                </a:cxn>
                <a:cxn ang="0">
                  <a:pos x="314" y="453"/>
                </a:cxn>
                <a:cxn ang="0">
                  <a:pos x="313" y="425"/>
                </a:cxn>
                <a:cxn ang="0">
                  <a:pos x="311" y="402"/>
                </a:cxn>
                <a:cxn ang="0">
                  <a:pos x="310" y="382"/>
                </a:cxn>
                <a:cxn ang="0">
                  <a:pos x="309" y="368"/>
                </a:cxn>
                <a:cxn ang="0">
                  <a:pos x="307" y="359"/>
                </a:cxn>
                <a:cxn ang="0">
                  <a:pos x="307" y="355"/>
                </a:cxn>
                <a:cxn ang="0">
                  <a:pos x="289" y="324"/>
                </a:cxn>
                <a:cxn ang="0">
                  <a:pos x="289" y="310"/>
                </a:cxn>
                <a:cxn ang="0">
                  <a:pos x="288" y="295"/>
                </a:cxn>
                <a:cxn ang="0">
                  <a:pos x="288" y="250"/>
                </a:cxn>
                <a:cxn ang="0">
                  <a:pos x="287" y="225"/>
                </a:cxn>
                <a:cxn ang="0">
                  <a:pos x="286" y="198"/>
                </a:cxn>
                <a:cxn ang="0">
                  <a:pos x="286" y="170"/>
                </a:cxn>
                <a:cxn ang="0">
                  <a:pos x="285" y="143"/>
                </a:cxn>
                <a:cxn ang="0">
                  <a:pos x="285" y="95"/>
                </a:cxn>
                <a:cxn ang="0">
                  <a:pos x="284" y="77"/>
                </a:cxn>
                <a:cxn ang="0">
                  <a:pos x="284" y="39"/>
                </a:cxn>
                <a:cxn ang="0">
                  <a:pos x="283" y="25"/>
                </a:cxn>
                <a:cxn ang="0">
                  <a:pos x="281" y="13"/>
                </a:cxn>
                <a:cxn ang="0">
                  <a:pos x="280" y="3"/>
                </a:cxn>
                <a:cxn ang="0">
                  <a:pos x="280" y="0"/>
                </a:cxn>
              </a:cxnLst>
              <a:rect b="b" l="0" r="r" t="0"/>
              <a:pathLst>
                <a:path h="1174" w="321">
                  <a:moveTo>
                    <a:pt x="280" y="0"/>
                  </a:moveTo>
                  <a:lnTo>
                    <a:pt x="291" y="46"/>
                  </a:lnTo>
                  <a:lnTo>
                    <a:pt x="297" y="317"/>
                  </a:lnTo>
                  <a:lnTo>
                    <a:pt x="317" y="345"/>
                  </a:lnTo>
                  <a:lnTo>
                    <a:pt x="320" y="399"/>
                  </a:lnTo>
                  <a:lnTo>
                    <a:pt x="321" y="447"/>
                  </a:lnTo>
                  <a:lnTo>
                    <a:pt x="320" y="491"/>
                  </a:lnTo>
                  <a:lnTo>
                    <a:pt x="317" y="530"/>
                  </a:lnTo>
                  <a:lnTo>
                    <a:pt x="314" y="565"/>
                  </a:lnTo>
                  <a:lnTo>
                    <a:pt x="308" y="596"/>
                  </a:lnTo>
                  <a:lnTo>
                    <a:pt x="303" y="622"/>
                  </a:lnTo>
                  <a:lnTo>
                    <a:pt x="298" y="645"/>
                  </a:lnTo>
                  <a:lnTo>
                    <a:pt x="287" y="679"/>
                  </a:lnTo>
                  <a:lnTo>
                    <a:pt x="283" y="690"/>
                  </a:lnTo>
                  <a:lnTo>
                    <a:pt x="279" y="698"/>
                  </a:lnTo>
                  <a:lnTo>
                    <a:pt x="276" y="703"/>
                  </a:lnTo>
                  <a:lnTo>
                    <a:pt x="275" y="704"/>
                  </a:lnTo>
                  <a:lnTo>
                    <a:pt x="220" y="821"/>
                  </a:lnTo>
                  <a:lnTo>
                    <a:pt x="58" y="872"/>
                  </a:lnTo>
                  <a:lnTo>
                    <a:pt x="49" y="1117"/>
                  </a:lnTo>
                  <a:lnTo>
                    <a:pt x="0" y="1174"/>
                  </a:lnTo>
                  <a:lnTo>
                    <a:pt x="39" y="1117"/>
                  </a:lnTo>
                  <a:lnTo>
                    <a:pt x="49" y="866"/>
                  </a:lnTo>
                  <a:lnTo>
                    <a:pt x="211" y="819"/>
                  </a:lnTo>
                  <a:lnTo>
                    <a:pt x="267" y="700"/>
                  </a:lnTo>
                  <a:lnTo>
                    <a:pt x="282" y="663"/>
                  </a:lnTo>
                  <a:lnTo>
                    <a:pt x="293" y="625"/>
                  </a:lnTo>
                  <a:lnTo>
                    <a:pt x="301" y="588"/>
                  </a:lnTo>
                  <a:lnTo>
                    <a:pt x="306" y="552"/>
                  </a:lnTo>
                  <a:lnTo>
                    <a:pt x="310" y="517"/>
                  </a:lnTo>
                  <a:lnTo>
                    <a:pt x="313" y="484"/>
                  </a:lnTo>
                  <a:lnTo>
                    <a:pt x="314" y="453"/>
                  </a:lnTo>
                  <a:lnTo>
                    <a:pt x="313" y="425"/>
                  </a:lnTo>
                  <a:lnTo>
                    <a:pt x="311" y="402"/>
                  </a:lnTo>
                  <a:lnTo>
                    <a:pt x="310" y="382"/>
                  </a:lnTo>
                  <a:lnTo>
                    <a:pt x="309" y="368"/>
                  </a:lnTo>
                  <a:lnTo>
                    <a:pt x="307" y="359"/>
                  </a:lnTo>
                  <a:lnTo>
                    <a:pt x="307" y="355"/>
                  </a:lnTo>
                  <a:lnTo>
                    <a:pt x="289" y="324"/>
                  </a:lnTo>
                  <a:lnTo>
                    <a:pt x="289" y="310"/>
                  </a:lnTo>
                  <a:lnTo>
                    <a:pt x="288" y="295"/>
                  </a:lnTo>
                  <a:lnTo>
                    <a:pt x="288" y="250"/>
                  </a:lnTo>
                  <a:lnTo>
                    <a:pt x="287" y="225"/>
                  </a:lnTo>
                  <a:lnTo>
                    <a:pt x="286" y="198"/>
                  </a:lnTo>
                  <a:lnTo>
                    <a:pt x="286" y="170"/>
                  </a:lnTo>
                  <a:lnTo>
                    <a:pt x="285" y="143"/>
                  </a:lnTo>
                  <a:lnTo>
                    <a:pt x="285" y="95"/>
                  </a:lnTo>
                  <a:lnTo>
                    <a:pt x="284" y="77"/>
                  </a:lnTo>
                  <a:lnTo>
                    <a:pt x="284" y="39"/>
                  </a:lnTo>
                  <a:lnTo>
                    <a:pt x="283" y="25"/>
                  </a:lnTo>
                  <a:lnTo>
                    <a:pt x="281" y="13"/>
                  </a:lnTo>
                  <a:lnTo>
                    <a:pt x="280" y="3"/>
                  </a:lnTo>
                  <a:lnTo>
                    <a:pt x="28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50" name="Freeform 15"/>
            <p:cNvSpPr/>
            <p:nvPr/>
          </p:nvSpPr>
          <p:spPr bwMode="auto">
            <a:xfrm>
              <a:off x="3962393" y="5457844"/>
              <a:ext cx="1095375" cy="206375"/>
            </a:xfrm>
            <a:custGeom>
              <a:cxnLst>
                <a:cxn ang="0">
                  <a:pos x="690" y="0"/>
                </a:cxn>
                <a:cxn ang="0">
                  <a:pos x="275" y="130"/>
                </a:cxn>
                <a:cxn ang="0">
                  <a:pos x="0" y="7"/>
                </a:cxn>
                <a:cxn ang="0">
                  <a:pos x="277" y="114"/>
                </a:cxn>
                <a:cxn ang="0">
                  <a:pos x="690" y="0"/>
                </a:cxn>
              </a:cxnLst>
              <a:rect b="b" l="0" r="r" t="0"/>
              <a:pathLst>
                <a:path h="130" w="690">
                  <a:moveTo>
                    <a:pt x="690" y="0"/>
                  </a:moveTo>
                  <a:lnTo>
                    <a:pt x="275" y="130"/>
                  </a:lnTo>
                  <a:lnTo>
                    <a:pt x="0" y="7"/>
                  </a:lnTo>
                  <a:lnTo>
                    <a:pt x="277" y="114"/>
                  </a:lnTo>
                  <a:lnTo>
                    <a:pt x="69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</p:grpSp>
      <p:sp>
        <p:nvSpPr>
          <p:cNvPr id="51" name="Rectangle 54"/>
          <p:cNvSpPr/>
          <p:nvPr/>
        </p:nvSpPr>
        <p:spPr>
          <a:xfrm>
            <a:off x="8280542" y="3284884"/>
            <a:ext cx="2423176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mtClean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2" name="Rectangle 56"/>
          <p:cNvSpPr/>
          <p:nvPr/>
        </p:nvSpPr>
        <p:spPr>
          <a:xfrm>
            <a:off x="1583798" y="3284884"/>
            <a:ext cx="2423176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mtClean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526261" y="3429000"/>
            <a:ext cx="2472651" cy="1656184"/>
            <a:chOff x="1328412" y="3036512"/>
            <a:chExt cx="2472651" cy="1656184"/>
          </a:xfrm>
        </p:grpSpPr>
        <p:sp>
          <p:nvSpPr>
            <p:cNvPr id="54" name="文本框 38"/>
            <p:cNvSpPr txBox="1"/>
            <p:nvPr/>
          </p:nvSpPr>
          <p:spPr>
            <a:xfrm>
              <a:off x="1328412" y="3492367"/>
              <a:ext cx="2472651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请填入您的内容，或复制内容后点击右键选择只保留文本来粘贴您的内容。请填入您的内容，或复制内容后点击右键选择只保留文本来粘贴您的内容。</a:t>
              </a:r>
            </a:p>
          </p:txBody>
        </p:sp>
        <p:sp>
          <p:nvSpPr>
            <p:cNvPr id="55" name="文本框 39"/>
            <p:cNvSpPr txBox="1"/>
            <p:nvPr/>
          </p:nvSpPr>
          <p:spPr>
            <a:xfrm>
              <a:off x="1624894" y="3036513"/>
              <a:ext cx="202204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2000">
                  <a:solidFill>
                    <a:schemeClr val="accent5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销售总额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231067" y="3429000"/>
            <a:ext cx="2472651" cy="1656184"/>
            <a:chOff x="1328412" y="3036512"/>
            <a:chExt cx="2472651" cy="1656184"/>
          </a:xfrm>
        </p:grpSpPr>
        <p:sp>
          <p:nvSpPr>
            <p:cNvPr id="57" name="文本框 42"/>
            <p:cNvSpPr txBox="1"/>
            <p:nvPr/>
          </p:nvSpPr>
          <p:spPr>
            <a:xfrm>
              <a:off x="1328412" y="3492367"/>
              <a:ext cx="2472651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请填入您的内容，或复制内容后点击右键选择只保留文本来粘贴您的内容。请填入您的内容，或复制内容后点击右键选择只保留文本来粘贴您的内容。</a:t>
              </a:r>
            </a:p>
          </p:txBody>
        </p:sp>
        <p:sp>
          <p:nvSpPr>
            <p:cNvPr id="58" name="文本框 43"/>
            <p:cNvSpPr txBox="1"/>
            <p:nvPr/>
          </p:nvSpPr>
          <p:spPr>
            <a:xfrm>
              <a:off x="1624894" y="3036513"/>
              <a:ext cx="202204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2000">
                  <a:solidFill>
                    <a:schemeClr val="accent5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年创利税</a:t>
              </a:r>
            </a:p>
          </p:txBody>
        </p:sp>
      </p:grpSp>
      <p:sp>
        <p:nvSpPr>
          <p:cNvPr id="59" name="文本框 44"/>
          <p:cNvSpPr txBox="1"/>
          <p:nvPr/>
        </p:nvSpPr>
        <p:spPr>
          <a:xfrm>
            <a:off x="1970498" y="2688198"/>
            <a:ext cx="158417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6050</a:t>
            </a:r>
          </a:p>
        </p:txBody>
      </p:sp>
      <p:sp>
        <p:nvSpPr>
          <p:cNvPr id="60" name="文本框 45"/>
          <p:cNvSpPr txBox="1"/>
          <p:nvPr/>
        </p:nvSpPr>
        <p:spPr>
          <a:xfrm>
            <a:off x="8700297" y="2708048"/>
            <a:ext cx="158417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1399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8961070" y="1705786"/>
            <a:ext cx="811454" cy="889644"/>
            <a:chOff x="3689350" y="833438"/>
            <a:chExt cx="4794250" cy="5256213"/>
          </a:xfrm>
          <a:solidFill>
            <a:srgbClr val="0070C0"/>
          </a:solidFill>
        </p:grpSpPr>
        <p:sp>
          <p:nvSpPr>
            <p:cNvPr id="62" name="Rectangle 161"/>
            <p:cNvSpPr>
              <a:spLocks noChangeArrowheads="1"/>
            </p:cNvSpPr>
            <p:nvPr/>
          </p:nvSpPr>
          <p:spPr bwMode="auto">
            <a:xfrm>
              <a:off x="7883525" y="4991101"/>
              <a:ext cx="600075" cy="973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63" name="Freeform 162"/>
            <p:cNvSpPr/>
            <p:nvPr/>
          </p:nvSpPr>
          <p:spPr bwMode="auto">
            <a:xfrm>
              <a:off x="3689350" y="4281488"/>
              <a:ext cx="4129088" cy="1808163"/>
            </a:xfrm>
            <a:custGeom>
              <a:gdLst>
                <a:gd fmla="*/ 1099 w 1099" name="T0"/>
                <a:gd fmla="*/ 210 h 481" name="T1"/>
                <a:gd fmla="*/ 1099 w 1099" name="T2"/>
                <a:gd fmla="*/ 423 h 481" name="T3"/>
                <a:gd fmla="*/ 825 w 1099" name="T4"/>
                <a:gd fmla="*/ 450 h 481" name="T5"/>
                <a:gd fmla="*/ 476 w 1099" name="T6"/>
                <a:gd fmla="*/ 450 h 481" name="T7"/>
                <a:gd fmla="*/ 264 w 1099" name="T8"/>
                <a:gd fmla="*/ 369 h 481" name="T9"/>
                <a:gd fmla="*/ 97 w 1099" name="T10"/>
                <a:gd fmla="*/ 241 h 481" name="T11"/>
                <a:gd fmla="*/ 27 w 1099" name="T12"/>
                <a:gd fmla="*/ 105 h 481" name="T13"/>
                <a:gd fmla="*/ 9 w 1099" name="T14"/>
                <a:gd fmla="*/ 33 h 481" name="T15"/>
                <a:gd fmla="*/ 86 w 1099" name="T16"/>
                <a:gd fmla="*/ 35 h 481" name="T17"/>
                <a:gd fmla="*/ 163 w 1099" name="T18"/>
                <a:gd fmla="*/ 167 h 481" name="T19"/>
                <a:gd fmla="*/ 346 w 1099" name="T20"/>
                <a:gd fmla="*/ 268 h 481" name="T21"/>
                <a:gd fmla="*/ 528 w 1099" name="T22"/>
                <a:gd fmla="*/ 268 h 481" name="T23"/>
                <a:gd fmla="*/ 633 w 1099" name="T24"/>
                <a:gd fmla="*/ 217 h 481" name="T25"/>
                <a:gd fmla="*/ 505 w 1099" name="T26"/>
                <a:gd fmla="*/ 217 h 481" name="T27"/>
                <a:gd fmla="*/ 404 w 1099" name="T28"/>
                <a:gd fmla="*/ 147 h 481" name="T29"/>
                <a:gd fmla="*/ 478 w 1099" name="T30"/>
                <a:gd fmla="*/ 105 h 481" name="T31"/>
                <a:gd fmla="*/ 540 w 1099" name="T32"/>
                <a:gd fmla="*/ 105 h 481" name="T33"/>
                <a:gd fmla="*/ 723 w 1099" name="T34"/>
                <a:gd fmla="*/ 105 h 481" name="T35"/>
                <a:gd fmla="*/ 797 w 1099" name="T36"/>
                <a:gd fmla="*/ 124 h 481" name="T37"/>
                <a:gd fmla="*/ 945 w 1099" name="T38"/>
                <a:gd fmla="*/ 190 h 481" name="T39"/>
                <a:gd fmla="*/ 1047 w 1099" name="T40"/>
                <a:gd fmla="*/ 210 h 481" name="T41"/>
                <a:gd fmla="*/ 1099 w 1099" name="T42"/>
                <a:gd fmla="*/ 210 h 481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481" w="1099">
                  <a:moveTo>
                    <a:pt x="1099" y="210"/>
                  </a:moveTo>
                  <a:cubicBezTo>
                    <a:pt x="1099" y="423"/>
                    <a:pt x="1099" y="423"/>
                    <a:pt x="1099" y="423"/>
                  </a:cubicBezTo>
                  <a:cubicBezTo>
                    <a:pt x="1099" y="423"/>
                    <a:pt x="892" y="431"/>
                    <a:pt x="825" y="450"/>
                  </a:cubicBezTo>
                  <a:cubicBezTo>
                    <a:pt x="825" y="450"/>
                    <a:pt x="664" y="481"/>
                    <a:pt x="476" y="450"/>
                  </a:cubicBezTo>
                  <a:cubicBezTo>
                    <a:pt x="412" y="440"/>
                    <a:pt x="264" y="369"/>
                    <a:pt x="264" y="369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7" y="241"/>
                    <a:pt x="62" y="179"/>
                    <a:pt x="27" y="105"/>
                  </a:cubicBezTo>
                  <a:cubicBezTo>
                    <a:pt x="19" y="87"/>
                    <a:pt x="0" y="53"/>
                    <a:pt x="9" y="33"/>
                  </a:cubicBezTo>
                  <a:cubicBezTo>
                    <a:pt x="24" y="0"/>
                    <a:pt x="66" y="13"/>
                    <a:pt x="86" y="35"/>
                  </a:cubicBezTo>
                  <a:cubicBezTo>
                    <a:pt x="163" y="167"/>
                    <a:pt x="163" y="167"/>
                    <a:pt x="163" y="167"/>
                  </a:cubicBezTo>
                  <a:cubicBezTo>
                    <a:pt x="346" y="268"/>
                    <a:pt x="346" y="268"/>
                    <a:pt x="346" y="268"/>
                  </a:cubicBezTo>
                  <a:cubicBezTo>
                    <a:pt x="346" y="268"/>
                    <a:pt x="451" y="268"/>
                    <a:pt x="528" y="268"/>
                  </a:cubicBezTo>
                  <a:cubicBezTo>
                    <a:pt x="606" y="268"/>
                    <a:pt x="633" y="217"/>
                    <a:pt x="633" y="217"/>
                  </a:cubicBezTo>
                  <a:cubicBezTo>
                    <a:pt x="633" y="217"/>
                    <a:pt x="583" y="217"/>
                    <a:pt x="505" y="217"/>
                  </a:cubicBezTo>
                  <a:cubicBezTo>
                    <a:pt x="427" y="217"/>
                    <a:pt x="404" y="202"/>
                    <a:pt x="404" y="147"/>
                  </a:cubicBezTo>
                  <a:cubicBezTo>
                    <a:pt x="404" y="93"/>
                    <a:pt x="478" y="105"/>
                    <a:pt x="478" y="105"/>
                  </a:cubicBezTo>
                  <a:cubicBezTo>
                    <a:pt x="540" y="105"/>
                    <a:pt x="540" y="105"/>
                    <a:pt x="540" y="105"/>
                  </a:cubicBezTo>
                  <a:cubicBezTo>
                    <a:pt x="540" y="105"/>
                    <a:pt x="676" y="105"/>
                    <a:pt x="723" y="105"/>
                  </a:cubicBezTo>
                  <a:cubicBezTo>
                    <a:pt x="771" y="105"/>
                    <a:pt x="797" y="124"/>
                    <a:pt x="797" y="124"/>
                  </a:cubicBezTo>
                  <a:cubicBezTo>
                    <a:pt x="945" y="190"/>
                    <a:pt x="945" y="190"/>
                    <a:pt x="945" y="190"/>
                  </a:cubicBezTo>
                  <a:cubicBezTo>
                    <a:pt x="945" y="190"/>
                    <a:pt x="995" y="210"/>
                    <a:pt x="1047" y="210"/>
                  </a:cubicBezTo>
                  <a:cubicBezTo>
                    <a:pt x="1099" y="210"/>
                    <a:pt x="1099" y="210"/>
                    <a:pt x="1099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64" name="Freeform 163"/>
            <p:cNvSpPr/>
            <p:nvPr/>
          </p:nvSpPr>
          <p:spPr bwMode="auto">
            <a:xfrm>
              <a:off x="7319963" y="3703638"/>
              <a:ext cx="258763" cy="292100"/>
            </a:xfrm>
            <a:custGeom>
              <a:gdLst>
                <a:gd fmla="*/ 69 w 69" name="T0"/>
                <a:gd fmla="*/ 31 h 78" name="T1"/>
                <a:gd fmla="*/ 69 w 69" name="T2"/>
                <a:gd fmla="*/ 78 h 78" name="T3"/>
                <a:gd fmla="*/ 5 w 69" name="T4"/>
                <a:gd fmla="*/ 78 h 78" name="T5"/>
                <a:gd fmla="*/ 12 w 69" name="T6"/>
                <a:gd fmla="*/ 66 h 78" name="T7"/>
                <a:gd fmla="*/ 0 w 69" name="T8"/>
                <a:gd fmla="*/ 21 h 78" name="T9"/>
                <a:gd fmla="*/ 30 w 69" name="T10"/>
                <a:gd fmla="*/ 0 h 78" name="T11"/>
                <a:gd fmla="*/ 69 w 69" name="T12"/>
                <a:gd fmla="*/ 31 h 7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8" w="69">
                  <a:moveTo>
                    <a:pt x="69" y="31"/>
                  </a:moveTo>
                  <a:cubicBezTo>
                    <a:pt x="69" y="63"/>
                    <a:pt x="69" y="78"/>
                    <a:pt x="69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3" y="20"/>
                    <a:pt x="25" y="12"/>
                    <a:pt x="30" y="0"/>
                  </a:cubicBezTo>
                  <a:cubicBezTo>
                    <a:pt x="49" y="5"/>
                    <a:pt x="69" y="15"/>
                    <a:pt x="6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65" name="Freeform 164"/>
            <p:cNvSpPr>
              <a:spLocks noEditPoints="1"/>
            </p:cNvSpPr>
            <p:nvPr/>
          </p:nvSpPr>
          <p:spPr bwMode="auto">
            <a:xfrm>
              <a:off x="5053013" y="833438"/>
              <a:ext cx="2454275" cy="2452688"/>
            </a:xfrm>
            <a:custGeom>
              <a:gdLst>
                <a:gd fmla="*/ 653 w 653" name="T0"/>
                <a:gd fmla="*/ 282 h 653" name="T1"/>
                <a:gd fmla="*/ 653 w 653" name="T2"/>
                <a:gd fmla="*/ 371 h 653" name="T3"/>
                <a:gd fmla="*/ 605 w 653" name="T4"/>
                <a:gd fmla="*/ 371 h 653" name="T5"/>
                <a:gd fmla="*/ 555 w 653" name="T6"/>
                <a:gd fmla="*/ 492 h 653" name="T7"/>
                <a:gd fmla="*/ 589 w 653" name="T8"/>
                <a:gd fmla="*/ 526 h 653" name="T9"/>
                <a:gd fmla="*/ 526 w 653" name="T10"/>
                <a:gd fmla="*/ 589 h 653" name="T11"/>
                <a:gd fmla="*/ 492 w 653" name="T12"/>
                <a:gd fmla="*/ 555 h 653" name="T13"/>
                <a:gd fmla="*/ 371 w 653" name="T14"/>
                <a:gd fmla="*/ 605 h 653" name="T15"/>
                <a:gd fmla="*/ 371 w 653" name="T16"/>
                <a:gd fmla="*/ 653 h 653" name="T17"/>
                <a:gd fmla="*/ 282 w 653" name="T18"/>
                <a:gd fmla="*/ 653 h 653" name="T19"/>
                <a:gd fmla="*/ 282 w 653" name="T20"/>
                <a:gd fmla="*/ 605 h 653" name="T21"/>
                <a:gd fmla="*/ 161 w 653" name="T22"/>
                <a:gd fmla="*/ 555 h 653" name="T23"/>
                <a:gd fmla="*/ 127 w 653" name="T24"/>
                <a:gd fmla="*/ 589 h 653" name="T25"/>
                <a:gd fmla="*/ 64 w 653" name="T26"/>
                <a:gd fmla="*/ 526 h 653" name="T27"/>
                <a:gd fmla="*/ 98 w 653" name="T28"/>
                <a:gd fmla="*/ 492 h 653" name="T29"/>
                <a:gd fmla="*/ 48 w 653" name="T30"/>
                <a:gd fmla="*/ 371 h 653" name="T31"/>
                <a:gd fmla="*/ 0 w 653" name="T32"/>
                <a:gd fmla="*/ 371 h 653" name="T33"/>
                <a:gd fmla="*/ 0 w 653" name="T34"/>
                <a:gd fmla="*/ 282 h 653" name="T35"/>
                <a:gd fmla="*/ 48 w 653" name="T36"/>
                <a:gd fmla="*/ 282 h 653" name="T37"/>
                <a:gd fmla="*/ 98 w 653" name="T38"/>
                <a:gd fmla="*/ 161 h 653" name="T39"/>
                <a:gd fmla="*/ 64 w 653" name="T40"/>
                <a:gd fmla="*/ 127 h 653" name="T41"/>
                <a:gd fmla="*/ 127 w 653" name="T42"/>
                <a:gd fmla="*/ 64 h 653" name="T43"/>
                <a:gd fmla="*/ 161 w 653" name="T44"/>
                <a:gd fmla="*/ 98 h 653" name="T45"/>
                <a:gd fmla="*/ 282 w 653" name="T46"/>
                <a:gd fmla="*/ 48 h 653" name="T47"/>
                <a:gd fmla="*/ 282 w 653" name="T48"/>
                <a:gd fmla="*/ 0 h 653" name="T49"/>
                <a:gd fmla="*/ 371 w 653" name="T50"/>
                <a:gd fmla="*/ 0 h 653" name="T51"/>
                <a:gd fmla="*/ 371 w 653" name="T52"/>
                <a:gd fmla="*/ 48 h 653" name="T53"/>
                <a:gd fmla="*/ 492 w 653" name="T54"/>
                <a:gd fmla="*/ 98 h 653" name="T55"/>
                <a:gd fmla="*/ 526 w 653" name="T56"/>
                <a:gd fmla="*/ 64 h 653" name="T57"/>
                <a:gd fmla="*/ 589 w 653" name="T58"/>
                <a:gd fmla="*/ 127 h 653" name="T59"/>
                <a:gd fmla="*/ 555 w 653" name="T60"/>
                <a:gd fmla="*/ 161 h 653" name="T61"/>
                <a:gd fmla="*/ 605 w 653" name="T62"/>
                <a:gd fmla="*/ 282 h 653" name="T63"/>
                <a:gd fmla="*/ 653 w 653" name="T64"/>
                <a:gd fmla="*/ 282 h 653" name="T65"/>
                <a:gd fmla="*/ 583 w 653" name="T66"/>
                <a:gd fmla="*/ 326 h 653" name="T67"/>
                <a:gd fmla="*/ 326 w 653" name="T68"/>
                <a:gd fmla="*/ 70 h 653" name="T69"/>
                <a:gd fmla="*/ 70 w 653" name="T70"/>
                <a:gd fmla="*/ 326 h 653" name="T71"/>
                <a:gd fmla="*/ 326 w 653" name="T72"/>
                <a:gd fmla="*/ 583 h 653" name="T73"/>
                <a:gd fmla="*/ 583 w 653" name="T74"/>
                <a:gd fmla="*/ 326 h 65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653" w="653">
                  <a:moveTo>
                    <a:pt x="653" y="282"/>
                  </a:moveTo>
                  <a:cubicBezTo>
                    <a:pt x="653" y="371"/>
                    <a:pt x="653" y="371"/>
                    <a:pt x="653" y="371"/>
                  </a:cubicBezTo>
                  <a:cubicBezTo>
                    <a:pt x="605" y="371"/>
                    <a:pt x="605" y="371"/>
                    <a:pt x="605" y="371"/>
                  </a:cubicBezTo>
                  <a:cubicBezTo>
                    <a:pt x="598" y="416"/>
                    <a:pt x="580" y="457"/>
                    <a:pt x="555" y="492"/>
                  </a:cubicBezTo>
                  <a:cubicBezTo>
                    <a:pt x="589" y="526"/>
                    <a:pt x="589" y="526"/>
                    <a:pt x="589" y="526"/>
                  </a:cubicBezTo>
                  <a:cubicBezTo>
                    <a:pt x="526" y="589"/>
                    <a:pt x="526" y="589"/>
                    <a:pt x="526" y="589"/>
                  </a:cubicBezTo>
                  <a:cubicBezTo>
                    <a:pt x="492" y="555"/>
                    <a:pt x="492" y="555"/>
                    <a:pt x="492" y="555"/>
                  </a:cubicBezTo>
                  <a:cubicBezTo>
                    <a:pt x="457" y="580"/>
                    <a:pt x="416" y="598"/>
                    <a:pt x="371" y="605"/>
                  </a:cubicBezTo>
                  <a:cubicBezTo>
                    <a:pt x="371" y="653"/>
                    <a:pt x="371" y="653"/>
                    <a:pt x="371" y="653"/>
                  </a:cubicBezTo>
                  <a:cubicBezTo>
                    <a:pt x="282" y="653"/>
                    <a:pt x="282" y="653"/>
                    <a:pt x="282" y="653"/>
                  </a:cubicBezTo>
                  <a:cubicBezTo>
                    <a:pt x="282" y="605"/>
                    <a:pt x="282" y="605"/>
                    <a:pt x="282" y="605"/>
                  </a:cubicBezTo>
                  <a:cubicBezTo>
                    <a:pt x="237" y="598"/>
                    <a:pt x="196" y="580"/>
                    <a:pt x="161" y="555"/>
                  </a:cubicBezTo>
                  <a:cubicBezTo>
                    <a:pt x="127" y="589"/>
                    <a:pt x="127" y="589"/>
                    <a:pt x="127" y="589"/>
                  </a:cubicBezTo>
                  <a:cubicBezTo>
                    <a:pt x="64" y="526"/>
                    <a:pt x="64" y="526"/>
                    <a:pt x="64" y="526"/>
                  </a:cubicBezTo>
                  <a:cubicBezTo>
                    <a:pt x="98" y="492"/>
                    <a:pt x="98" y="492"/>
                    <a:pt x="98" y="492"/>
                  </a:cubicBezTo>
                  <a:cubicBezTo>
                    <a:pt x="73" y="457"/>
                    <a:pt x="55" y="416"/>
                    <a:pt x="48" y="371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48" y="282"/>
                    <a:pt x="48" y="282"/>
                    <a:pt x="48" y="282"/>
                  </a:cubicBezTo>
                  <a:cubicBezTo>
                    <a:pt x="55" y="237"/>
                    <a:pt x="73" y="196"/>
                    <a:pt x="98" y="161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96" y="73"/>
                    <a:pt x="237" y="55"/>
                    <a:pt x="282" y="48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48"/>
                    <a:pt x="371" y="48"/>
                    <a:pt x="371" y="48"/>
                  </a:cubicBezTo>
                  <a:cubicBezTo>
                    <a:pt x="416" y="55"/>
                    <a:pt x="457" y="73"/>
                    <a:pt x="492" y="98"/>
                  </a:cubicBezTo>
                  <a:cubicBezTo>
                    <a:pt x="526" y="64"/>
                    <a:pt x="526" y="64"/>
                    <a:pt x="526" y="64"/>
                  </a:cubicBezTo>
                  <a:cubicBezTo>
                    <a:pt x="589" y="127"/>
                    <a:pt x="589" y="127"/>
                    <a:pt x="589" y="127"/>
                  </a:cubicBezTo>
                  <a:cubicBezTo>
                    <a:pt x="555" y="161"/>
                    <a:pt x="555" y="161"/>
                    <a:pt x="555" y="161"/>
                  </a:cubicBezTo>
                  <a:cubicBezTo>
                    <a:pt x="580" y="196"/>
                    <a:pt x="598" y="237"/>
                    <a:pt x="605" y="282"/>
                  </a:cubicBezTo>
                  <a:lnTo>
                    <a:pt x="653" y="282"/>
                  </a:lnTo>
                  <a:close/>
                  <a:moveTo>
                    <a:pt x="583" y="326"/>
                  </a:moveTo>
                  <a:cubicBezTo>
                    <a:pt x="583" y="185"/>
                    <a:pt x="468" y="70"/>
                    <a:pt x="326" y="70"/>
                  </a:cubicBezTo>
                  <a:cubicBezTo>
                    <a:pt x="185" y="70"/>
                    <a:pt x="70" y="185"/>
                    <a:pt x="70" y="326"/>
                  </a:cubicBezTo>
                  <a:cubicBezTo>
                    <a:pt x="70" y="468"/>
                    <a:pt x="185" y="583"/>
                    <a:pt x="326" y="583"/>
                  </a:cubicBezTo>
                  <a:cubicBezTo>
                    <a:pt x="468" y="583"/>
                    <a:pt x="583" y="468"/>
                    <a:pt x="583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66" name="Freeform 165"/>
            <p:cNvSpPr>
              <a:spLocks noEditPoints="1"/>
            </p:cNvSpPr>
            <p:nvPr/>
          </p:nvSpPr>
          <p:spPr bwMode="auto">
            <a:xfrm>
              <a:off x="7153275" y="3421063"/>
              <a:ext cx="304800" cy="301625"/>
            </a:xfrm>
            <a:custGeom>
              <a:gdLst>
                <a:gd fmla="*/ 40 w 81" name="T0"/>
                <a:gd fmla="*/ 0 h 80" name="T1"/>
                <a:gd fmla="*/ 81 w 81" name="T2"/>
                <a:gd fmla="*/ 40 h 80" name="T3"/>
                <a:gd fmla="*/ 40 w 81" name="T4"/>
                <a:gd fmla="*/ 80 h 80" name="T5"/>
                <a:gd fmla="*/ 0 w 81" name="T6"/>
                <a:gd fmla="*/ 40 h 80" name="T7"/>
                <a:gd fmla="*/ 40 w 81" name="T8"/>
                <a:gd fmla="*/ 0 h 80" name="T9"/>
                <a:gd fmla="*/ 48 w 81" name="T10"/>
                <a:gd fmla="*/ 67 h 80" name="T11"/>
                <a:gd fmla="*/ 74 w 81" name="T12"/>
                <a:gd fmla="*/ 39 h 80" name="T13"/>
                <a:gd fmla="*/ 63 w 81" name="T14"/>
                <a:gd fmla="*/ 16 h 80" name="T15"/>
                <a:gd fmla="*/ 66 w 81" name="T16"/>
                <a:gd fmla="*/ 32 h 80" name="T17"/>
                <a:gd fmla="*/ 48 w 81" name="T18"/>
                <a:gd fmla="*/ 67 h 8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0" w="81">
                  <a:moveTo>
                    <a:pt x="40" y="0"/>
                  </a:moveTo>
                  <a:cubicBezTo>
                    <a:pt x="63" y="0"/>
                    <a:pt x="81" y="18"/>
                    <a:pt x="81" y="40"/>
                  </a:cubicBezTo>
                  <a:cubicBezTo>
                    <a:pt x="81" y="62"/>
                    <a:pt x="63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lose/>
                  <a:moveTo>
                    <a:pt x="48" y="67"/>
                  </a:moveTo>
                  <a:cubicBezTo>
                    <a:pt x="63" y="66"/>
                    <a:pt x="74" y="53"/>
                    <a:pt x="74" y="39"/>
                  </a:cubicBezTo>
                  <a:cubicBezTo>
                    <a:pt x="74" y="30"/>
                    <a:pt x="69" y="21"/>
                    <a:pt x="63" y="16"/>
                  </a:cubicBezTo>
                  <a:cubicBezTo>
                    <a:pt x="65" y="21"/>
                    <a:pt x="66" y="26"/>
                    <a:pt x="66" y="32"/>
                  </a:cubicBezTo>
                  <a:cubicBezTo>
                    <a:pt x="66" y="46"/>
                    <a:pt x="59" y="59"/>
                    <a:pt x="4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67" name="Freeform 166"/>
            <p:cNvSpPr/>
            <p:nvPr/>
          </p:nvSpPr>
          <p:spPr bwMode="auto">
            <a:xfrm>
              <a:off x="7040563" y="3703638"/>
              <a:ext cx="260350" cy="292100"/>
            </a:xfrm>
            <a:custGeom>
              <a:gdLst>
                <a:gd fmla="*/ 69 w 69" name="T0"/>
                <a:gd fmla="*/ 21 h 78" name="T1"/>
                <a:gd fmla="*/ 56 w 69" name="T2"/>
                <a:gd fmla="*/ 66 h 78" name="T3"/>
                <a:gd fmla="*/ 64 w 69" name="T4"/>
                <a:gd fmla="*/ 78 h 78" name="T5"/>
                <a:gd fmla="*/ 0 w 69" name="T6"/>
                <a:gd fmla="*/ 78 h 78" name="T7"/>
                <a:gd fmla="*/ 0 w 69" name="T8"/>
                <a:gd fmla="*/ 31 h 78" name="T9"/>
                <a:gd fmla="*/ 39 w 69" name="T10"/>
                <a:gd fmla="*/ 0 h 78" name="T11"/>
                <a:gd fmla="*/ 69 w 69" name="T12"/>
                <a:gd fmla="*/ 21 h 7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8" w="69">
                  <a:moveTo>
                    <a:pt x="69" y="21"/>
                  </a:moveTo>
                  <a:cubicBezTo>
                    <a:pt x="56" y="66"/>
                    <a:pt x="56" y="66"/>
                    <a:pt x="56" y="6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63"/>
                    <a:pt x="0" y="31"/>
                  </a:cubicBezTo>
                  <a:cubicBezTo>
                    <a:pt x="0" y="15"/>
                    <a:pt x="20" y="5"/>
                    <a:pt x="39" y="0"/>
                  </a:cubicBezTo>
                  <a:cubicBezTo>
                    <a:pt x="44" y="12"/>
                    <a:pt x="56" y="20"/>
                    <a:pt x="6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68" name="Freeform 167"/>
            <p:cNvSpPr/>
            <p:nvPr/>
          </p:nvSpPr>
          <p:spPr bwMode="auto">
            <a:xfrm>
              <a:off x="6886575" y="3921126"/>
              <a:ext cx="846138" cy="349250"/>
            </a:xfrm>
            <a:custGeom>
              <a:gdLst>
                <a:gd fmla="*/ 93 w 225" name="T0"/>
                <a:gd fmla="*/ 72 h 93" name="T1"/>
                <a:gd fmla="*/ 42 w 225" name="T2"/>
                <a:gd fmla="*/ 51 h 93" name="T3"/>
                <a:gd fmla="*/ 27 w 225" name="T4"/>
                <a:gd fmla="*/ 65 h 93" name="T5"/>
                <a:gd fmla="*/ 0 w 225" name="T6"/>
                <a:gd fmla="*/ 38 h 93" name="T7"/>
                <a:gd fmla="*/ 15 w 225" name="T8"/>
                <a:gd fmla="*/ 24 h 93" name="T9"/>
                <a:gd fmla="*/ 3 w 225" name="T10"/>
                <a:gd fmla="*/ 5 h 93" name="T11"/>
                <a:gd fmla="*/ 13 w 225" name="T12"/>
                <a:gd fmla="*/ 0 h 93" name="T13"/>
                <a:gd fmla="*/ 28 w 225" name="T14"/>
                <a:gd fmla="*/ 23 h 93" name="T15"/>
                <a:gd fmla="*/ 112 w 225" name="T16"/>
                <a:gd fmla="*/ 63 h 93" name="T17"/>
                <a:gd fmla="*/ 194 w 225" name="T18"/>
                <a:gd fmla="*/ 27 h 93" name="T19"/>
                <a:gd fmla="*/ 211 w 225" name="T20"/>
                <a:gd fmla="*/ 0 h 93" name="T21"/>
                <a:gd fmla="*/ 221 w 225" name="T22"/>
                <a:gd fmla="*/ 5 h 93" name="T23"/>
                <a:gd fmla="*/ 210 w 225" name="T24"/>
                <a:gd fmla="*/ 24 h 93" name="T25"/>
                <a:gd fmla="*/ 225 w 225" name="T26"/>
                <a:gd fmla="*/ 38 h 93" name="T27"/>
                <a:gd fmla="*/ 198 w 225" name="T28"/>
                <a:gd fmla="*/ 65 h 93" name="T29"/>
                <a:gd fmla="*/ 183 w 225" name="T30"/>
                <a:gd fmla="*/ 51 h 93" name="T31"/>
                <a:gd fmla="*/ 132 w 225" name="T32"/>
                <a:gd fmla="*/ 72 h 93" name="T33"/>
                <a:gd fmla="*/ 132 w 225" name="T34"/>
                <a:gd fmla="*/ 93 h 93" name="T35"/>
                <a:gd fmla="*/ 93 w 225" name="T36"/>
                <a:gd fmla="*/ 93 h 93" name="T37"/>
                <a:gd fmla="*/ 93 w 225" name="T38"/>
                <a:gd fmla="*/ 72 h 9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93" w="225">
                  <a:moveTo>
                    <a:pt x="93" y="72"/>
                  </a:moveTo>
                  <a:cubicBezTo>
                    <a:pt x="74" y="69"/>
                    <a:pt x="57" y="61"/>
                    <a:pt x="42" y="51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0" y="18"/>
                    <a:pt x="7" y="11"/>
                    <a:pt x="3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8"/>
                    <a:pt x="22" y="16"/>
                    <a:pt x="28" y="23"/>
                  </a:cubicBezTo>
                  <a:cubicBezTo>
                    <a:pt x="48" y="47"/>
                    <a:pt x="78" y="63"/>
                    <a:pt x="112" y="63"/>
                  </a:cubicBezTo>
                  <a:cubicBezTo>
                    <a:pt x="145" y="63"/>
                    <a:pt x="174" y="49"/>
                    <a:pt x="194" y="27"/>
                  </a:cubicBezTo>
                  <a:cubicBezTo>
                    <a:pt x="201" y="19"/>
                    <a:pt x="207" y="10"/>
                    <a:pt x="211" y="0"/>
                  </a:cubicBezTo>
                  <a:cubicBezTo>
                    <a:pt x="221" y="5"/>
                    <a:pt x="221" y="5"/>
                    <a:pt x="221" y="5"/>
                  </a:cubicBezTo>
                  <a:cubicBezTo>
                    <a:pt x="218" y="11"/>
                    <a:pt x="214" y="18"/>
                    <a:pt x="210" y="24"/>
                  </a:cubicBezTo>
                  <a:cubicBezTo>
                    <a:pt x="225" y="38"/>
                    <a:pt x="225" y="38"/>
                    <a:pt x="225" y="38"/>
                  </a:cubicBezTo>
                  <a:cubicBezTo>
                    <a:pt x="198" y="65"/>
                    <a:pt x="198" y="65"/>
                    <a:pt x="198" y="65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68" y="61"/>
                    <a:pt x="151" y="69"/>
                    <a:pt x="132" y="72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93" y="93"/>
                    <a:pt x="93" y="93"/>
                    <a:pt x="93" y="93"/>
                  </a:cubicBezTo>
                  <a:lnTo>
                    <a:pt x="93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69" name="Freeform 168"/>
            <p:cNvSpPr/>
            <p:nvPr/>
          </p:nvSpPr>
          <p:spPr bwMode="auto">
            <a:xfrm>
              <a:off x="6300788" y="1966913"/>
              <a:ext cx="604838" cy="681038"/>
            </a:xfrm>
            <a:custGeom>
              <a:gdLst>
                <a:gd fmla="*/ 161 w 161" name="T0"/>
                <a:gd fmla="*/ 73 h 181" name="T1"/>
                <a:gd fmla="*/ 161 w 161" name="T2"/>
                <a:gd fmla="*/ 181 h 181" name="T3"/>
                <a:gd fmla="*/ 12 w 161" name="T4"/>
                <a:gd fmla="*/ 181 h 181" name="T5"/>
                <a:gd fmla="*/ 30 w 161" name="T6"/>
                <a:gd fmla="*/ 154 h 181" name="T7"/>
                <a:gd fmla="*/ 0 w 161" name="T8"/>
                <a:gd fmla="*/ 48 h 181" name="T9"/>
                <a:gd fmla="*/ 71 w 161" name="T10"/>
                <a:gd fmla="*/ 0 h 181" name="T11"/>
                <a:gd fmla="*/ 161 w 161" name="T12"/>
                <a:gd fmla="*/ 73 h 18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1" w="161">
                  <a:moveTo>
                    <a:pt x="161" y="73"/>
                  </a:moveTo>
                  <a:cubicBezTo>
                    <a:pt x="161" y="146"/>
                    <a:pt x="161" y="181"/>
                    <a:pt x="161" y="181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1" y="46"/>
                    <a:pt x="58" y="27"/>
                    <a:pt x="71" y="0"/>
                  </a:cubicBezTo>
                  <a:cubicBezTo>
                    <a:pt x="115" y="12"/>
                    <a:pt x="161" y="34"/>
                    <a:pt x="16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0" name="Freeform 169"/>
            <p:cNvSpPr/>
            <p:nvPr/>
          </p:nvSpPr>
          <p:spPr bwMode="auto">
            <a:xfrm>
              <a:off x="6781800" y="3217863"/>
              <a:ext cx="1052513" cy="722313"/>
            </a:xfrm>
            <a:custGeom>
              <a:gdLst>
                <a:gd fmla="*/ 21 w 280" name="T0"/>
                <a:gd fmla="*/ 159 h 192" name="T1"/>
                <a:gd fmla="*/ 0 w 280" name="T2"/>
                <a:gd fmla="*/ 159 h 192" name="T3"/>
                <a:gd fmla="*/ 0 w 280" name="T4"/>
                <a:gd fmla="*/ 121 h 192" name="T5"/>
                <a:gd fmla="*/ 21 w 280" name="T6"/>
                <a:gd fmla="*/ 121 h 192" name="T7"/>
                <a:gd fmla="*/ 43 w 280" name="T8"/>
                <a:gd fmla="*/ 69 h 192" name="T9"/>
                <a:gd fmla="*/ 28 w 280" name="T10"/>
                <a:gd fmla="*/ 54 h 192" name="T11"/>
                <a:gd fmla="*/ 55 w 280" name="T12"/>
                <a:gd fmla="*/ 27 h 192" name="T13"/>
                <a:gd fmla="*/ 70 w 280" name="T14"/>
                <a:gd fmla="*/ 42 h 192" name="T15"/>
                <a:gd fmla="*/ 121 w 280" name="T16"/>
                <a:gd fmla="*/ 21 h 192" name="T17"/>
                <a:gd fmla="*/ 121 w 280" name="T18"/>
                <a:gd fmla="*/ 0 h 192" name="T19"/>
                <a:gd fmla="*/ 160 w 280" name="T20"/>
                <a:gd fmla="*/ 0 h 192" name="T21"/>
                <a:gd fmla="*/ 160 w 280" name="T22"/>
                <a:gd fmla="*/ 21 h 192" name="T23"/>
                <a:gd fmla="*/ 211 w 280" name="T24"/>
                <a:gd fmla="*/ 42 h 192" name="T25"/>
                <a:gd fmla="*/ 226 w 280" name="T26"/>
                <a:gd fmla="*/ 27 h 192" name="T27"/>
                <a:gd fmla="*/ 253 w 280" name="T28"/>
                <a:gd fmla="*/ 54 h 192" name="T29"/>
                <a:gd fmla="*/ 238 w 280" name="T30"/>
                <a:gd fmla="*/ 69 h 192" name="T31"/>
                <a:gd fmla="*/ 260 w 280" name="T32"/>
                <a:gd fmla="*/ 121 h 192" name="T33"/>
                <a:gd fmla="*/ 280 w 280" name="T34"/>
                <a:gd fmla="*/ 121 h 192" name="T35"/>
                <a:gd fmla="*/ 280 w 280" name="T36"/>
                <a:gd fmla="*/ 159 h 192" name="T37"/>
                <a:gd fmla="*/ 260 w 280" name="T38"/>
                <a:gd fmla="*/ 159 h 192" name="T39"/>
                <a:gd fmla="*/ 249 w 280" name="T40"/>
                <a:gd fmla="*/ 192 h 192" name="T41"/>
                <a:gd fmla="*/ 239 w 280" name="T42"/>
                <a:gd fmla="*/ 187 h 192" name="T43"/>
                <a:gd fmla="*/ 250 w 280" name="T44"/>
                <a:gd fmla="*/ 140 h 192" name="T45"/>
                <a:gd fmla="*/ 140 w 280" name="T46"/>
                <a:gd fmla="*/ 30 h 192" name="T47"/>
                <a:gd fmla="*/ 30 w 280" name="T48"/>
                <a:gd fmla="*/ 140 h 192" name="T49"/>
                <a:gd fmla="*/ 41 w 280" name="T50"/>
                <a:gd fmla="*/ 187 h 192" name="T51"/>
                <a:gd fmla="*/ 31 w 280" name="T52"/>
                <a:gd fmla="*/ 192 h 192" name="T53"/>
                <a:gd fmla="*/ 21 w 280" name="T54"/>
                <a:gd fmla="*/ 159 h 192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92" w="280">
                  <a:moveTo>
                    <a:pt x="21" y="159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4" y="102"/>
                    <a:pt x="32" y="84"/>
                    <a:pt x="43" y="69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5" y="31"/>
                    <a:pt x="102" y="24"/>
                    <a:pt x="121" y="21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21"/>
                    <a:pt x="160" y="21"/>
                    <a:pt x="160" y="21"/>
                  </a:cubicBezTo>
                  <a:cubicBezTo>
                    <a:pt x="179" y="24"/>
                    <a:pt x="196" y="31"/>
                    <a:pt x="211" y="42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38" y="69"/>
                    <a:pt x="238" y="69"/>
                    <a:pt x="238" y="69"/>
                  </a:cubicBezTo>
                  <a:cubicBezTo>
                    <a:pt x="249" y="84"/>
                    <a:pt x="257" y="102"/>
                    <a:pt x="260" y="121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0" y="159"/>
                    <a:pt x="280" y="159"/>
                    <a:pt x="280" y="159"/>
                  </a:cubicBezTo>
                  <a:cubicBezTo>
                    <a:pt x="260" y="159"/>
                    <a:pt x="260" y="159"/>
                    <a:pt x="260" y="159"/>
                  </a:cubicBezTo>
                  <a:cubicBezTo>
                    <a:pt x="258" y="171"/>
                    <a:pt x="254" y="182"/>
                    <a:pt x="249" y="192"/>
                  </a:cubicBezTo>
                  <a:cubicBezTo>
                    <a:pt x="239" y="187"/>
                    <a:pt x="239" y="187"/>
                    <a:pt x="239" y="187"/>
                  </a:cubicBezTo>
                  <a:cubicBezTo>
                    <a:pt x="246" y="173"/>
                    <a:pt x="250" y="157"/>
                    <a:pt x="250" y="140"/>
                  </a:cubicBezTo>
                  <a:cubicBezTo>
                    <a:pt x="250" y="79"/>
                    <a:pt x="201" y="30"/>
                    <a:pt x="140" y="30"/>
                  </a:cubicBezTo>
                  <a:cubicBezTo>
                    <a:pt x="80" y="30"/>
                    <a:pt x="30" y="79"/>
                    <a:pt x="30" y="140"/>
                  </a:cubicBezTo>
                  <a:cubicBezTo>
                    <a:pt x="30" y="157"/>
                    <a:pt x="34" y="173"/>
                    <a:pt x="41" y="187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26" y="182"/>
                    <a:pt x="23" y="171"/>
                    <a:pt x="2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1" name="Freeform 170"/>
            <p:cNvSpPr>
              <a:spLocks noEditPoints="1"/>
            </p:cNvSpPr>
            <p:nvPr/>
          </p:nvSpPr>
          <p:spPr bwMode="auto">
            <a:xfrm>
              <a:off x="5921375" y="1306513"/>
              <a:ext cx="703263" cy="701675"/>
            </a:xfrm>
            <a:custGeom>
              <a:gdLst>
                <a:gd fmla="*/ 93 w 187" name="T0"/>
                <a:gd fmla="*/ 0 h 187" name="T1"/>
                <a:gd fmla="*/ 187 w 187" name="T2"/>
                <a:gd fmla="*/ 94 h 187" name="T3"/>
                <a:gd fmla="*/ 93 w 187" name="T4"/>
                <a:gd fmla="*/ 187 h 187" name="T5"/>
                <a:gd fmla="*/ 0 w 187" name="T6"/>
                <a:gd fmla="*/ 94 h 187" name="T7"/>
                <a:gd fmla="*/ 93 w 187" name="T8"/>
                <a:gd fmla="*/ 0 h 187" name="T9"/>
                <a:gd fmla="*/ 171 w 187" name="T10"/>
                <a:gd fmla="*/ 90 h 187" name="T11"/>
                <a:gd fmla="*/ 146 w 187" name="T12"/>
                <a:gd fmla="*/ 38 h 187" name="T13"/>
                <a:gd fmla="*/ 152 w 187" name="T14"/>
                <a:gd fmla="*/ 75 h 187" name="T15"/>
                <a:gd fmla="*/ 111 w 187" name="T16"/>
                <a:gd fmla="*/ 158 h 187" name="T17"/>
                <a:gd fmla="*/ 171 w 187" name="T18"/>
                <a:gd fmla="*/ 90 h 18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7" w="187">
                  <a:moveTo>
                    <a:pt x="93" y="0"/>
                  </a:moveTo>
                  <a:cubicBezTo>
                    <a:pt x="145" y="0"/>
                    <a:pt x="187" y="42"/>
                    <a:pt x="187" y="94"/>
                  </a:cubicBezTo>
                  <a:cubicBezTo>
                    <a:pt x="187" y="145"/>
                    <a:pt x="145" y="187"/>
                    <a:pt x="93" y="187"/>
                  </a:cubicBezTo>
                  <a:cubicBezTo>
                    <a:pt x="42" y="187"/>
                    <a:pt x="0" y="145"/>
                    <a:pt x="0" y="94"/>
                  </a:cubicBezTo>
                  <a:cubicBezTo>
                    <a:pt x="0" y="42"/>
                    <a:pt x="42" y="0"/>
                    <a:pt x="93" y="0"/>
                  </a:cubicBezTo>
                  <a:close/>
                  <a:moveTo>
                    <a:pt x="171" y="90"/>
                  </a:moveTo>
                  <a:cubicBezTo>
                    <a:pt x="171" y="69"/>
                    <a:pt x="161" y="50"/>
                    <a:pt x="146" y="38"/>
                  </a:cubicBezTo>
                  <a:cubicBezTo>
                    <a:pt x="150" y="49"/>
                    <a:pt x="152" y="61"/>
                    <a:pt x="152" y="75"/>
                  </a:cubicBezTo>
                  <a:cubicBezTo>
                    <a:pt x="152" y="108"/>
                    <a:pt x="136" y="138"/>
                    <a:pt x="111" y="158"/>
                  </a:cubicBezTo>
                  <a:cubicBezTo>
                    <a:pt x="145" y="153"/>
                    <a:pt x="171" y="125"/>
                    <a:pt x="171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2" name="Freeform 171"/>
            <p:cNvSpPr/>
            <p:nvPr/>
          </p:nvSpPr>
          <p:spPr bwMode="auto">
            <a:xfrm>
              <a:off x="5651500" y="1966913"/>
              <a:ext cx="604838" cy="681038"/>
            </a:xfrm>
            <a:custGeom>
              <a:gdLst>
                <a:gd fmla="*/ 161 w 161" name="T0"/>
                <a:gd fmla="*/ 48 h 181" name="T1"/>
                <a:gd fmla="*/ 132 w 161" name="T2"/>
                <a:gd fmla="*/ 154 h 181" name="T3"/>
                <a:gd fmla="*/ 150 w 161" name="T4"/>
                <a:gd fmla="*/ 181 h 181" name="T5"/>
                <a:gd fmla="*/ 0 w 161" name="T6"/>
                <a:gd fmla="*/ 181 h 181" name="T7"/>
                <a:gd fmla="*/ 0 w 161" name="T8"/>
                <a:gd fmla="*/ 73 h 181" name="T9"/>
                <a:gd fmla="*/ 91 w 161" name="T10"/>
                <a:gd fmla="*/ 0 h 181" name="T11"/>
                <a:gd fmla="*/ 161 w 161" name="T12"/>
                <a:gd fmla="*/ 48 h 18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1" w="161">
                  <a:moveTo>
                    <a:pt x="161" y="48"/>
                  </a:moveTo>
                  <a:cubicBezTo>
                    <a:pt x="132" y="154"/>
                    <a:pt x="132" y="154"/>
                    <a:pt x="132" y="154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46"/>
                    <a:pt x="0" y="73"/>
                  </a:cubicBezTo>
                  <a:cubicBezTo>
                    <a:pt x="0" y="34"/>
                    <a:pt x="47" y="12"/>
                    <a:pt x="91" y="0"/>
                  </a:cubicBezTo>
                  <a:cubicBezTo>
                    <a:pt x="104" y="27"/>
                    <a:pt x="130" y="46"/>
                    <a:pt x="16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3" name="Freeform 172"/>
            <p:cNvSpPr>
              <a:spLocks noEditPoints="1"/>
            </p:cNvSpPr>
            <p:nvPr/>
          </p:nvSpPr>
          <p:spPr bwMode="auto">
            <a:xfrm>
              <a:off x="4071938" y="2914651"/>
              <a:ext cx="1579563" cy="1577975"/>
            </a:xfrm>
            <a:custGeom>
              <a:gdLst>
                <a:gd fmla="*/ 420 w 420" name="T0"/>
                <a:gd fmla="*/ 182 h 420" name="T1"/>
                <a:gd fmla="*/ 420 w 420" name="T2"/>
                <a:gd fmla="*/ 239 h 420" name="T3"/>
                <a:gd fmla="*/ 389 w 420" name="T4"/>
                <a:gd fmla="*/ 239 h 420" name="T5"/>
                <a:gd fmla="*/ 357 w 420" name="T6"/>
                <a:gd fmla="*/ 317 h 420" name="T7"/>
                <a:gd fmla="*/ 379 w 420" name="T8"/>
                <a:gd fmla="*/ 339 h 420" name="T9"/>
                <a:gd fmla="*/ 339 w 420" name="T10"/>
                <a:gd fmla="*/ 379 h 420" name="T11"/>
                <a:gd fmla="*/ 317 w 420" name="T12"/>
                <a:gd fmla="*/ 357 h 420" name="T13"/>
                <a:gd fmla="*/ 239 w 420" name="T14"/>
                <a:gd fmla="*/ 389 h 420" name="T15"/>
                <a:gd fmla="*/ 239 w 420" name="T16"/>
                <a:gd fmla="*/ 420 h 420" name="T17"/>
                <a:gd fmla="*/ 181 w 420" name="T18"/>
                <a:gd fmla="*/ 420 h 420" name="T19"/>
                <a:gd fmla="*/ 181 w 420" name="T20"/>
                <a:gd fmla="*/ 389 h 420" name="T21"/>
                <a:gd fmla="*/ 104 w 420" name="T22"/>
                <a:gd fmla="*/ 357 h 420" name="T23"/>
                <a:gd fmla="*/ 82 w 420" name="T24"/>
                <a:gd fmla="*/ 379 h 420" name="T25"/>
                <a:gd fmla="*/ 41 w 420" name="T26"/>
                <a:gd fmla="*/ 339 h 420" name="T27"/>
                <a:gd fmla="*/ 63 w 420" name="T28"/>
                <a:gd fmla="*/ 317 h 420" name="T29"/>
                <a:gd fmla="*/ 31 w 420" name="T30"/>
                <a:gd fmla="*/ 239 h 420" name="T31"/>
                <a:gd fmla="*/ 0 w 420" name="T32"/>
                <a:gd fmla="*/ 239 h 420" name="T33"/>
                <a:gd fmla="*/ 0 w 420" name="T34"/>
                <a:gd fmla="*/ 182 h 420" name="T35"/>
                <a:gd fmla="*/ 31 w 420" name="T36"/>
                <a:gd fmla="*/ 182 h 420" name="T37"/>
                <a:gd fmla="*/ 63 w 420" name="T38"/>
                <a:gd fmla="*/ 104 h 420" name="T39"/>
                <a:gd fmla="*/ 41 w 420" name="T40"/>
                <a:gd fmla="*/ 82 h 420" name="T41"/>
                <a:gd fmla="*/ 82 w 420" name="T42"/>
                <a:gd fmla="*/ 41 h 420" name="T43"/>
                <a:gd fmla="*/ 104 w 420" name="T44"/>
                <a:gd fmla="*/ 63 h 420" name="T45"/>
                <a:gd fmla="*/ 181 w 420" name="T46"/>
                <a:gd fmla="*/ 31 h 420" name="T47"/>
                <a:gd fmla="*/ 181 w 420" name="T48"/>
                <a:gd fmla="*/ 0 h 420" name="T49"/>
                <a:gd fmla="*/ 239 w 420" name="T50"/>
                <a:gd fmla="*/ 0 h 420" name="T51"/>
                <a:gd fmla="*/ 239 w 420" name="T52"/>
                <a:gd fmla="*/ 31 h 420" name="T53"/>
                <a:gd fmla="*/ 317 w 420" name="T54"/>
                <a:gd fmla="*/ 63 h 420" name="T55"/>
                <a:gd fmla="*/ 338 w 420" name="T56"/>
                <a:gd fmla="*/ 41 h 420" name="T57"/>
                <a:gd fmla="*/ 379 w 420" name="T58"/>
                <a:gd fmla="*/ 82 h 420" name="T59"/>
                <a:gd fmla="*/ 357 w 420" name="T60"/>
                <a:gd fmla="*/ 104 h 420" name="T61"/>
                <a:gd fmla="*/ 389 w 420" name="T62"/>
                <a:gd fmla="*/ 182 h 420" name="T63"/>
                <a:gd fmla="*/ 420 w 420" name="T64"/>
                <a:gd fmla="*/ 182 h 420" name="T65"/>
                <a:gd fmla="*/ 375 w 420" name="T66"/>
                <a:gd fmla="*/ 210 h 420" name="T67"/>
                <a:gd fmla="*/ 210 w 420" name="T68"/>
                <a:gd fmla="*/ 45 h 420" name="T69"/>
                <a:gd fmla="*/ 45 w 420" name="T70"/>
                <a:gd fmla="*/ 210 h 420" name="T71"/>
                <a:gd fmla="*/ 210 w 420" name="T72"/>
                <a:gd fmla="*/ 375 h 420" name="T73"/>
                <a:gd fmla="*/ 375 w 420" name="T74"/>
                <a:gd fmla="*/ 210 h 420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420" w="420">
                  <a:moveTo>
                    <a:pt x="420" y="182"/>
                  </a:moveTo>
                  <a:cubicBezTo>
                    <a:pt x="420" y="239"/>
                    <a:pt x="420" y="239"/>
                    <a:pt x="420" y="239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5" y="268"/>
                    <a:pt x="374" y="294"/>
                    <a:pt x="357" y="317"/>
                  </a:cubicBezTo>
                  <a:cubicBezTo>
                    <a:pt x="379" y="339"/>
                    <a:pt x="379" y="339"/>
                    <a:pt x="379" y="339"/>
                  </a:cubicBezTo>
                  <a:cubicBezTo>
                    <a:pt x="339" y="379"/>
                    <a:pt x="339" y="379"/>
                    <a:pt x="339" y="379"/>
                  </a:cubicBezTo>
                  <a:cubicBezTo>
                    <a:pt x="317" y="357"/>
                    <a:pt x="317" y="357"/>
                    <a:pt x="317" y="357"/>
                  </a:cubicBezTo>
                  <a:cubicBezTo>
                    <a:pt x="294" y="374"/>
                    <a:pt x="268" y="385"/>
                    <a:pt x="239" y="389"/>
                  </a:cubicBezTo>
                  <a:cubicBezTo>
                    <a:pt x="239" y="420"/>
                    <a:pt x="239" y="420"/>
                    <a:pt x="239" y="420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1" y="389"/>
                    <a:pt x="181" y="389"/>
                    <a:pt x="181" y="389"/>
                  </a:cubicBezTo>
                  <a:cubicBezTo>
                    <a:pt x="153" y="385"/>
                    <a:pt x="126" y="374"/>
                    <a:pt x="104" y="357"/>
                  </a:cubicBezTo>
                  <a:cubicBezTo>
                    <a:pt x="82" y="379"/>
                    <a:pt x="82" y="379"/>
                    <a:pt x="82" y="379"/>
                  </a:cubicBezTo>
                  <a:cubicBezTo>
                    <a:pt x="41" y="339"/>
                    <a:pt x="41" y="339"/>
                    <a:pt x="41" y="339"/>
                  </a:cubicBezTo>
                  <a:cubicBezTo>
                    <a:pt x="63" y="317"/>
                    <a:pt x="63" y="317"/>
                    <a:pt x="63" y="317"/>
                  </a:cubicBezTo>
                  <a:cubicBezTo>
                    <a:pt x="47" y="294"/>
                    <a:pt x="36" y="268"/>
                    <a:pt x="31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6" y="153"/>
                    <a:pt x="47" y="126"/>
                    <a:pt x="63" y="104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26" y="47"/>
                    <a:pt x="153" y="36"/>
                    <a:pt x="181" y="31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68" y="36"/>
                    <a:pt x="294" y="47"/>
                    <a:pt x="317" y="63"/>
                  </a:cubicBezTo>
                  <a:cubicBezTo>
                    <a:pt x="338" y="41"/>
                    <a:pt x="338" y="41"/>
                    <a:pt x="338" y="41"/>
                  </a:cubicBezTo>
                  <a:cubicBezTo>
                    <a:pt x="379" y="82"/>
                    <a:pt x="379" y="82"/>
                    <a:pt x="379" y="82"/>
                  </a:cubicBezTo>
                  <a:cubicBezTo>
                    <a:pt x="357" y="104"/>
                    <a:pt x="357" y="104"/>
                    <a:pt x="357" y="104"/>
                  </a:cubicBezTo>
                  <a:cubicBezTo>
                    <a:pt x="373" y="126"/>
                    <a:pt x="385" y="153"/>
                    <a:pt x="389" y="182"/>
                  </a:cubicBezTo>
                  <a:lnTo>
                    <a:pt x="420" y="182"/>
                  </a:lnTo>
                  <a:close/>
                  <a:moveTo>
                    <a:pt x="375" y="210"/>
                  </a:moveTo>
                  <a:cubicBezTo>
                    <a:pt x="375" y="119"/>
                    <a:pt x="301" y="45"/>
                    <a:pt x="210" y="45"/>
                  </a:cubicBezTo>
                  <a:cubicBezTo>
                    <a:pt x="119" y="45"/>
                    <a:pt x="45" y="119"/>
                    <a:pt x="45" y="210"/>
                  </a:cubicBezTo>
                  <a:cubicBezTo>
                    <a:pt x="45" y="301"/>
                    <a:pt x="119" y="375"/>
                    <a:pt x="210" y="375"/>
                  </a:cubicBezTo>
                  <a:cubicBezTo>
                    <a:pt x="301" y="375"/>
                    <a:pt x="375" y="301"/>
                    <a:pt x="375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4" name="Freeform 173"/>
            <p:cNvSpPr/>
            <p:nvPr/>
          </p:nvSpPr>
          <p:spPr bwMode="auto">
            <a:xfrm>
              <a:off x="4876800" y="3646488"/>
              <a:ext cx="390525" cy="436563"/>
            </a:xfrm>
            <a:custGeom>
              <a:gdLst>
                <a:gd fmla="*/ 104 w 104" name="T0"/>
                <a:gd fmla="*/ 46 h 116" name="T1"/>
                <a:gd fmla="*/ 104 w 104" name="T2"/>
                <a:gd fmla="*/ 116 h 116" name="T3"/>
                <a:gd fmla="*/ 8 w 104" name="T4"/>
                <a:gd fmla="*/ 116 h 116" name="T5"/>
                <a:gd fmla="*/ 19 w 104" name="T6"/>
                <a:gd fmla="*/ 99 h 116" name="T7"/>
                <a:gd fmla="*/ 0 w 104" name="T8"/>
                <a:gd fmla="*/ 30 h 116" name="T9"/>
                <a:gd fmla="*/ 45 w 104" name="T10"/>
                <a:gd fmla="*/ 0 h 116" name="T11"/>
                <a:gd fmla="*/ 104 w 104" name="T12"/>
                <a:gd fmla="*/ 46 h 1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5" w="104">
                  <a:moveTo>
                    <a:pt x="104" y="46"/>
                  </a:moveTo>
                  <a:cubicBezTo>
                    <a:pt x="104" y="94"/>
                    <a:pt x="104" y="116"/>
                    <a:pt x="104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0" y="29"/>
                    <a:pt x="37" y="17"/>
                    <a:pt x="45" y="0"/>
                  </a:cubicBezTo>
                  <a:cubicBezTo>
                    <a:pt x="74" y="7"/>
                    <a:pt x="104" y="21"/>
                    <a:pt x="10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5" name="Freeform 174"/>
            <p:cNvSpPr>
              <a:spLocks noEditPoints="1"/>
            </p:cNvSpPr>
            <p:nvPr/>
          </p:nvSpPr>
          <p:spPr bwMode="auto">
            <a:xfrm>
              <a:off x="4632325" y="3217863"/>
              <a:ext cx="450850" cy="455613"/>
            </a:xfrm>
            <a:custGeom>
              <a:gdLst>
                <a:gd fmla="*/ 71 w 120" name="T0"/>
                <a:gd fmla="*/ 102 h 121" name="T1"/>
                <a:gd fmla="*/ 110 w 120" name="T2"/>
                <a:gd fmla="*/ 58 h 121" name="T3"/>
                <a:gd fmla="*/ 93 w 120" name="T4"/>
                <a:gd fmla="*/ 24 h 121" name="T5"/>
                <a:gd fmla="*/ 98 w 120" name="T6"/>
                <a:gd fmla="*/ 48 h 121" name="T7"/>
                <a:gd fmla="*/ 71 w 120" name="T8"/>
                <a:gd fmla="*/ 102 h 121" name="T9"/>
                <a:gd fmla="*/ 60 w 120" name="T10"/>
                <a:gd fmla="*/ 0 h 121" name="T11"/>
                <a:gd fmla="*/ 120 w 120" name="T12"/>
                <a:gd fmla="*/ 61 h 121" name="T13"/>
                <a:gd fmla="*/ 60 w 120" name="T14"/>
                <a:gd fmla="*/ 121 h 121" name="T15"/>
                <a:gd fmla="*/ 0 w 120" name="T16"/>
                <a:gd fmla="*/ 61 h 121" name="T17"/>
                <a:gd fmla="*/ 60 w 120" name="T18"/>
                <a:gd fmla="*/ 0 h 12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0" w="120">
                  <a:moveTo>
                    <a:pt x="71" y="102"/>
                  </a:moveTo>
                  <a:cubicBezTo>
                    <a:pt x="93" y="99"/>
                    <a:pt x="110" y="81"/>
                    <a:pt x="110" y="58"/>
                  </a:cubicBezTo>
                  <a:cubicBezTo>
                    <a:pt x="110" y="45"/>
                    <a:pt x="103" y="32"/>
                    <a:pt x="93" y="24"/>
                  </a:cubicBezTo>
                  <a:cubicBezTo>
                    <a:pt x="96" y="32"/>
                    <a:pt x="98" y="40"/>
                    <a:pt x="98" y="48"/>
                  </a:cubicBezTo>
                  <a:cubicBezTo>
                    <a:pt x="98" y="70"/>
                    <a:pt x="87" y="89"/>
                    <a:pt x="71" y="102"/>
                  </a:cubicBezTo>
                  <a:close/>
                  <a:moveTo>
                    <a:pt x="60" y="0"/>
                  </a:moveTo>
                  <a:cubicBezTo>
                    <a:pt x="93" y="0"/>
                    <a:pt x="120" y="27"/>
                    <a:pt x="120" y="61"/>
                  </a:cubicBezTo>
                  <a:cubicBezTo>
                    <a:pt x="120" y="94"/>
                    <a:pt x="93" y="121"/>
                    <a:pt x="60" y="121"/>
                  </a:cubicBezTo>
                  <a:cubicBezTo>
                    <a:pt x="27" y="121"/>
                    <a:pt x="0" y="94"/>
                    <a:pt x="0" y="61"/>
                  </a:cubicBezTo>
                  <a:cubicBezTo>
                    <a:pt x="0" y="27"/>
                    <a:pt x="27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6" name="Freeform 175"/>
            <p:cNvSpPr/>
            <p:nvPr/>
          </p:nvSpPr>
          <p:spPr bwMode="auto">
            <a:xfrm>
              <a:off x="4459288" y="3646488"/>
              <a:ext cx="387350" cy="436563"/>
            </a:xfrm>
            <a:custGeom>
              <a:gdLst>
                <a:gd fmla="*/ 103 w 103" name="T0"/>
                <a:gd fmla="*/ 30 h 116" name="T1"/>
                <a:gd fmla="*/ 84 w 103" name="T2"/>
                <a:gd fmla="*/ 99 h 116" name="T3"/>
                <a:gd fmla="*/ 96 w 103" name="T4"/>
                <a:gd fmla="*/ 116 h 116" name="T5"/>
                <a:gd fmla="*/ 0 w 103" name="T6"/>
                <a:gd fmla="*/ 116 h 116" name="T7"/>
                <a:gd fmla="*/ 0 w 103" name="T8"/>
                <a:gd fmla="*/ 46 h 116" name="T9"/>
                <a:gd fmla="*/ 58 w 103" name="T10"/>
                <a:gd fmla="*/ 0 h 116" name="T11"/>
                <a:gd fmla="*/ 103 w 103" name="T12"/>
                <a:gd fmla="*/ 30 h 1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5" w="103">
                  <a:moveTo>
                    <a:pt x="103" y="30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94"/>
                    <a:pt x="0" y="46"/>
                  </a:cubicBezTo>
                  <a:cubicBezTo>
                    <a:pt x="0" y="21"/>
                    <a:pt x="30" y="7"/>
                    <a:pt x="58" y="0"/>
                  </a:cubicBezTo>
                  <a:cubicBezTo>
                    <a:pt x="66" y="17"/>
                    <a:pt x="83" y="29"/>
                    <a:pt x="10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2336151" y="1648639"/>
            <a:ext cx="898208" cy="917112"/>
            <a:chOff x="3810000" y="1108075"/>
            <a:chExt cx="4602163" cy="4699000"/>
          </a:xfrm>
          <a:solidFill>
            <a:srgbClr val="0070C0"/>
          </a:solidFill>
        </p:grpSpPr>
        <p:sp>
          <p:nvSpPr>
            <p:cNvPr id="78" name="Rectangle 188"/>
            <p:cNvSpPr>
              <a:spLocks noChangeArrowheads="1"/>
            </p:cNvSpPr>
            <p:nvPr/>
          </p:nvSpPr>
          <p:spPr bwMode="auto">
            <a:xfrm>
              <a:off x="3810000" y="4749800"/>
              <a:ext cx="579438" cy="933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9" name="Freeform 189"/>
            <p:cNvSpPr/>
            <p:nvPr/>
          </p:nvSpPr>
          <p:spPr bwMode="auto">
            <a:xfrm>
              <a:off x="4449763" y="4070350"/>
              <a:ext cx="3962400" cy="1736725"/>
            </a:xfrm>
            <a:custGeom>
              <a:gdLst>
                <a:gd fmla="*/ 0 w 1054" name="T0"/>
                <a:gd fmla="*/ 201 h 462" name="T1"/>
                <a:gd fmla="*/ 0 w 1054" name="T2"/>
                <a:gd fmla="*/ 406 h 462" name="T3"/>
                <a:gd fmla="*/ 263 w 1054" name="T4"/>
                <a:gd fmla="*/ 432 h 462" name="T5"/>
                <a:gd fmla="*/ 598 w 1054" name="T6"/>
                <a:gd fmla="*/ 432 h 462" name="T7"/>
                <a:gd fmla="*/ 801 w 1054" name="T8"/>
                <a:gd fmla="*/ 354 h 462" name="T9"/>
                <a:gd fmla="*/ 961 w 1054" name="T10"/>
                <a:gd fmla="*/ 231 h 462" name="T11"/>
                <a:gd fmla="*/ 1028 w 1054" name="T12"/>
                <a:gd fmla="*/ 101 h 462" name="T13"/>
                <a:gd fmla="*/ 1045 w 1054" name="T14"/>
                <a:gd fmla="*/ 31 h 462" name="T15"/>
                <a:gd fmla="*/ 972 w 1054" name="T16"/>
                <a:gd fmla="*/ 33 h 462" name="T17"/>
                <a:gd fmla="*/ 898 w 1054" name="T18"/>
                <a:gd fmla="*/ 160 h 462" name="T19"/>
                <a:gd fmla="*/ 723 w 1054" name="T20"/>
                <a:gd fmla="*/ 257 h 462" name="T21"/>
                <a:gd fmla="*/ 548 w 1054" name="T22"/>
                <a:gd fmla="*/ 257 h 462" name="T23"/>
                <a:gd fmla="*/ 447 w 1054" name="T24"/>
                <a:gd fmla="*/ 209 h 462" name="T25"/>
                <a:gd fmla="*/ 570 w 1054" name="T26"/>
                <a:gd fmla="*/ 209 h 462" name="T27"/>
                <a:gd fmla="*/ 667 w 1054" name="T28"/>
                <a:gd fmla="*/ 141 h 462" name="T29"/>
                <a:gd fmla="*/ 596 w 1054" name="T30"/>
                <a:gd fmla="*/ 100 h 462" name="T31"/>
                <a:gd fmla="*/ 536 w 1054" name="T32"/>
                <a:gd fmla="*/ 100 h 462" name="T33"/>
                <a:gd fmla="*/ 360 w 1054" name="T34"/>
                <a:gd fmla="*/ 100 h 462" name="T35"/>
                <a:gd fmla="*/ 289 w 1054" name="T36"/>
                <a:gd fmla="*/ 119 h 462" name="T37"/>
                <a:gd fmla="*/ 148 w 1054" name="T38"/>
                <a:gd fmla="*/ 182 h 462" name="T39"/>
                <a:gd fmla="*/ 49 w 1054" name="T40"/>
                <a:gd fmla="*/ 201 h 462" name="T41"/>
                <a:gd fmla="*/ 0 w 1054" name="T42"/>
                <a:gd fmla="*/ 201 h 462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462" w="1054">
                  <a:moveTo>
                    <a:pt x="0" y="201"/>
                  </a:moveTo>
                  <a:cubicBezTo>
                    <a:pt x="0" y="406"/>
                    <a:pt x="0" y="406"/>
                    <a:pt x="0" y="406"/>
                  </a:cubicBezTo>
                  <a:cubicBezTo>
                    <a:pt x="0" y="406"/>
                    <a:pt x="199" y="414"/>
                    <a:pt x="263" y="432"/>
                  </a:cubicBezTo>
                  <a:cubicBezTo>
                    <a:pt x="263" y="432"/>
                    <a:pt x="418" y="462"/>
                    <a:pt x="598" y="432"/>
                  </a:cubicBezTo>
                  <a:cubicBezTo>
                    <a:pt x="659" y="422"/>
                    <a:pt x="801" y="354"/>
                    <a:pt x="801" y="354"/>
                  </a:cubicBezTo>
                  <a:cubicBezTo>
                    <a:pt x="961" y="231"/>
                    <a:pt x="961" y="231"/>
                    <a:pt x="961" y="231"/>
                  </a:cubicBezTo>
                  <a:cubicBezTo>
                    <a:pt x="961" y="231"/>
                    <a:pt x="995" y="171"/>
                    <a:pt x="1028" y="101"/>
                  </a:cubicBezTo>
                  <a:cubicBezTo>
                    <a:pt x="1037" y="83"/>
                    <a:pt x="1054" y="51"/>
                    <a:pt x="1045" y="31"/>
                  </a:cubicBezTo>
                  <a:cubicBezTo>
                    <a:pt x="1031" y="0"/>
                    <a:pt x="992" y="13"/>
                    <a:pt x="972" y="33"/>
                  </a:cubicBezTo>
                  <a:cubicBezTo>
                    <a:pt x="898" y="160"/>
                    <a:pt x="898" y="160"/>
                    <a:pt x="898" y="160"/>
                  </a:cubicBezTo>
                  <a:cubicBezTo>
                    <a:pt x="723" y="257"/>
                    <a:pt x="723" y="257"/>
                    <a:pt x="723" y="257"/>
                  </a:cubicBezTo>
                  <a:cubicBezTo>
                    <a:pt x="723" y="257"/>
                    <a:pt x="622" y="257"/>
                    <a:pt x="548" y="257"/>
                  </a:cubicBezTo>
                  <a:cubicBezTo>
                    <a:pt x="473" y="257"/>
                    <a:pt x="447" y="209"/>
                    <a:pt x="447" y="209"/>
                  </a:cubicBezTo>
                  <a:cubicBezTo>
                    <a:pt x="447" y="209"/>
                    <a:pt x="495" y="209"/>
                    <a:pt x="570" y="209"/>
                  </a:cubicBezTo>
                  <a:cubicBezTo>
                    <a:pt x="644" y="209"/>
                    <a:pt x="667" y="194"/>
                    <a:pt x="667" y="141"/>
                  </a:cubicBezTo>
                  <a:cubicBezTo>
                    <a:pt x="667" y="89"/>
                    <a:pt x="596" y="100"/>
                    <a:pt x="596" y="100"/>
                  </a:cubicBezTo>
                  <a:cubicBezTo>
                    <a:pt x="536" y="100"/>
                    <a:pt x="536" y="100"/>
                    <a:pt x="536" y="100"/>
                  </a:cubicBezTo>
                  <a:cubicBezTo>
                    <a:pt x="536" y="100"/>
                    <a:pt x="406" y="100"/>
                    <a:pt x="360" y="100"/>
                  </a:cubicBezTo>
                  <a:cubicBezTo>
                    <a:pt x="315" y="100"/>
                    <a:pt x="289" y="119"/>
                    <a:pt x="289" y="119"/>
                  </a:cubicBezTo>
                  <a:cubicBezTo>
                    <a:pt x="148" y="182"/>
                    <a:pt x="148" y="182"/>
                    <a:pt x="148" y="182"/>
                  </a:cubicBezTo>
                  <a:cubicBezTo>
                    <a:pt x="148" y="182"/>
                    <a:pt x="99" y="201"/>
                    <a:pt x="49" y="201"/>
                  </a:cubicBezTo>
                  <a:cubicBezTo>
                    <a:pt x="0" y="201"/>
                    <a:pt x="0" y="201"/>
                    <a:pt x="0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0" name="Freeform 190"/>
            <p:cNvSpPr/>
            <p:nvPr/>
          </p:nvSpPr>
          <p:spPr bwMode="auto">
            <a:xfrm>
              <a:off x="4603750" y="2652713"/>
              <a:ext cx="1143000" cy="1162050"/>
            </a:xfrm>
            <a:custGeom>
              <a:gdLst>
                <a:gd fmla="*/ 360 w 720" name="T0"/>
                <a:gd fmla="*/ 0 h 732" name="T1"/>
                <a:gd fmla="*/ 0 w 720" name="T2"/>
                <a:gd fmla="*/ 732 h 732" name="T3"/>
                <a:gd fmla="*/ 365 w 720" name="T4"/>
                <a:gd fmla="*/ 616 h 732" name="T5"/>
                <a:gd fmla="*/ 720 w 720" name="T6"/>
                <a:gd fmla="*/ 732 h 732" name="T7"/>
                <a:gd fmla="*/ 360 w 720" name="T8"/>
                <a:gd fmla="*/ 0 h 7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32" w="720">
                  <a:moveTo>
                    <a:pt x="360" y="0"/>
                  </a:moveTo>
                  <a:lnTo>
                    <a:pt x="0" y="732"/>
                  </a:lnTo>
                  <a:lnTo>
                    <a:pt x="365" y="616"/>
                  </a:lnTo>
                  <a:lnTo>
                    <a:pt x="720" y="732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1" name="Rectangle 191"/>
            <p:cNvSpPr>
              <a:spLocks noChangeArrowheads="1"/>
            </p:cNvSpPr>
            <p:nvPr/>
          </p:nvSpPr>
          <p:spPr bwMode="auto">
            <a:xfrm>
              <a:off x="5002213" y="4171950"/>
              <a:ext cx="349250" cy="104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2" name="Rectangle 192"/>
            <p:cNvSpPr>
              <a:spLocks noChangeArrowheads="1"/>
            </p:cNvSpPr>
            <p:nvPr/>
          </p:nvSpPr>
          <p:spPr bwMode="auto">
            <a:xfrm>
              <a:off x="5002213" y="3983038"/>
              <a:ext cx="349250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3" name="Freeform 193"/>
            <p:cNvSpPr/>
            <p:nvPr/>
          </p:nvSpPr>
          <p:spPr bwMode="auto">
            <a:xfrm>
              <a:off x="5002213" y="3727450"/>
              <a:ext cx="349250" cy="184150"/>
            </a:xfrm>
            <a:custGeom>
              <a:gdLst>
                <a:gd fmla="*/ 0 w 220" name="T0"/>
                <a:gd fmla="*/ 36 h 116" name="T1"/>
                <a:gd fmla="*/ 0 w 220" name="T2"/>
                <a:gd fmla="*/ 116 h 116" name="T3"/>
                <a:gd fmla="*/ 220 w 220" name="T4"/>
                <a:gd fmla="*/ 116 h 116" name="T5"/>
                <a:gd fmla="*/ 220 w 220" name="T6"/>
                <a:gd fmla="*/ 33 h 116" name="T7"/>
                <a:gd fmla="*/ 116 w 220" name="T8"/>
                <a:gd fmla="*/ 0 h 116" name="T9"/>
                <a:gd fmla="*/ 0 w 220" name="T10"/>
                <a:gd fmla="*/ 36 h 11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5" w="220">
                  <a:moveTo>
                    <a:pt x="0" y="36"/>
                  </a:moveTo>
                  <a:lnTo>
                    <a:pt x="0" y="116"/>
                  </a:lnTo>
                  <a:lnTo>
                    <a:pt x="220" y="116"/>
                  </a:lnTo>
                  <a:lnTo>
                    <a:pt x="220" y="33"/>
                  </a:lnTo>
                  <a:lnTo>
                    <a:pt x="116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4" name="Freeform 194"/>
            <p:cNvSpPr/>
            <p:nvPr/>
          </p:nvSpPr>
          <p:spPr bwMode="auto">
            <a:xfrm>
              <a:off x="5765800" y="2024063"/>
              <a:ext cx="1141413" cy="1162050"/>
            </a:xfrm>
            <a:custGeom>
              <a:gdLst>
                <a:gd fmla="*/ 360 w 719" name="T0"/>
                <a:gd fmla="*/ 0 h 732" name="T1"/>
                <a:gd fmla="*/ 0 w 719" name="T2"/>
                <a:gd fmla="*/ 732 h 732" name="T3"/>
                <a:gd fmla="*/ 364 w 719" name="T4"/>
                <a:gd fmla="*/ 616 h 732" name="T5"/>
                <a:gd fmla="*/ 719 w 719" name="T6"/>
                <a:gd fmla="*/ 732 h 732" name="T7"/>
                <a:gd fmla="*/ 360 w 719" name="T8"/>
                <a:gd fmla="*/ 0 h 7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32" w="719">
                  <a:moveTo>
                    <a:pt x="360" y="0"/>
                  </a:moveTo>
                  <a:lnTo>
                    <a:pt x="0" y="732"/>
                  </a:lnTo>
                  <a:lnTo>
                    <a:pt x="364" y="616"/>
                  </a:lnTo>
                  <a:lnTo>
                    <a:pt x="719" y="732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5" name="Rectangle 195"/>
            <p:cNvSpPr>
              <a:spLocks noChangeArrowheads="1"/>
            </p:cNvSpPr>
            <p:nvPr/>
          </p:nvSpPr>
          <p:spPr bwMode="auto">
            <a:xfrm>
              <a:off x="6164263" y="4171950"/>
              <a:ext cx="349250" cy="101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6" name="Rectangle 196"/>
            <p:cNvSpPr>
              <a:spLocks noChangeArrowheads="1"/>
            </p:cNvSpPr>
            <p:nvPr/>
          </p:nvSpPr>
          <p:spPr bwMode="auto">
            <a:xfrm>
              <a:off x="6164263" y="3983038"/>
              <a:ext cx="349250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7" name="Rectangle 197"/>
            <p:cNvSpPr>
              <a:spLocks noChangeArrowheads="1"/>
            </p:cNvSpPr>
            <p:nvPr/>
          </p:nvSpPr>
          <p:spPr bwMode="auto">
            <a:xfrm>
              <a:off x="6164263" y="3790950"/>
              <a:ext cx="34925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8" name="Rectangle 198"/>
            <p:cNvSpPr>
              <a:spLocks noChangeArrowheads="1"/>
            </p:cNvSpPr>
            <p:nvPr/>
          </p:nvSpPr>
          <p:spPr bwMode="auto">
            <a:xfrm>
              <a:off x="6164263" y="3595688"/>
              <a:ext cx="34925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9" name="Rectangle 199"/>
            <p:cNvSpPr>
              <a:spLocks noChangeArrowheads="1"/>
            </p:cNvSpPr>
            <p:nvPr/>
          </p:nvSpPr>
          <p:spPr bwMode="auto">
            <a:xfrm>
              <a:off x="6164263" y="3408363"/>
              <a:ext cx="34925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0" name="Freeform 200"/>
            <p:cNvSpPr/>
            <p:nvPr/>
          </p:nvSpPr>
          <p:spPr bwMode="auto">
            <a:xfrm>
              <a:off x="6164263" y="3095625"/>
              <a:ext cx="349250" cy="241300"/>
            </a:xfrm>
            <a:custGeom>
              <a:gdLst>
                <a:gd fmla="*/ 0 w 220" name="T0"/>
                <a:gd fmla="*/ 38 h 152" name="T1"/>
                <a:gd fmla="*/ 0 w 220" name="T2"/>
                <a:gd fmla="*/ 152 h 152" name="T3"/>
                <a:gd fmla="*/ 220 w 220" name="T4"/>
                <a:gd fmla="*/ 152 h 152" name="T5"/>
                <a:gd fmla="*/ 220 w 220" name="T6"/>
                <a:gd fmla="*/ 36 h 152" name="T7"/>
                <a:gd fmla="*/ 116 w 220" name="T8"/>
                <a:gd fmla="*/ 0 h 152" name="T9"/>
                <a:gd fmla="*/ 0 w 220" name="T10"/>
                <a:gd fmla="*/ 38 h 15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52" w="220">
                  <a:moveTo>
                    <a:pt x="0" y="38"/>
                  </a:moveTo>
                  <a:lnTo>
                    <a:pt x="0" y="152"/>
                  </a:lnTo>
                  <a:lnTo>
                    <a:pt x="220" y="152"/>
                  </a:lnTo>
                  <a:lnTo>
                    <a:pt x="220" y="36"/>
                  </a:lnTo>
                  <a:lnTo>
                    <a:pt x="116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1" name="Freeform 201"/>
            <p:cNvSpPr/>
            <p:nvPr/>
          </p:nvSpPr>
          <p:spPr bwMode="auto">
            <a:xfrm>
              <a:off x="6870700" y="1108075"/>
              <a:ext cx="1143000" cy="1160463"/>
            </a:xfrm>
            <a:custGeom>
              <a:gdLst>
                <a:gd fmla="*/ 360 w 720" name="T0"/>
                <a:gd fmla="*/ 0 h 731" name="T1"/>
                <a:gd fmla="*/ 0 w 720" name="T2"/>
                <a:gd fmla="*/ 731 h 731" name="T3"/>
                <a:gd fmla="*/ 364 w 720" name="T4"/>
                <a:gd fmla="*/ 615 h 731" name="T5"/>
                <a:gd fmla="*/ 720 w 720" name="T6"/>
                <a:gd fmla="*/ 731 h 731" name="T7"/>
                <a:gd fmla="*/ 360 w 720" name="T8"/>
                <a:gd fmla="*/ 0 h 7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31" w="720">
                  <a:moveTo>
                    <a:pt x="360" y="0"/>
                  </a:moveTo>
                  <a:lnTo>
                    <a:pt x="0" y="731"/>
                  </a:lnTo>
                  <a:lnTo>
                    <a:pt x="364" y="615"/>
                  </a:lnTo>
                  <a:lnTo>
                    <a:pt x="720" y="731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2" name="Rectangle 202"/>
            <p:cNvSpPr>
              <a:spLocks noChangeArrowheads="1"/>
            </p:cNvSpPr>
            <p:nvPr/>
          </p:nvSpPr>
          <p:spPr bwMode="auto">
            <a:xfrm>
              <a:off x="7264400" y="4130675"/>
              <a:ext cx="354013" cy="142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3" name="Rectangle 203"/>
            <p:cNvSpPr>
              <a:spLocks noChangeArrowheads="1"/>
            </p:cNvSpPr>
            <p:nvPr/>
          </p:nvSpPr>
          <p:spPr bwMode="auto">
            <a:xfrm>
              <a:off x="7264400" y="3952875"/>
              <a:ext cx="354013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4" name="Rectangle 204"/>
            <p:cNvSpPr>
              <a:spLocks noChangeArrowheads="1"/>
            </p:cNvSpPr>
            <p:nvPr/>
          </p:nvSpPr>
          <p:spPr bwMode="auto">
            <a:xfrm>
              <a:off x="7264400" y="3760788"/>
              <a:ext cx="354013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5" name="Rectangle 205"/>
            <p:cNvSpPr>
              <a:spLocks noChangeArrowheads="1"/>
            </p:cNvSpPr>
            <p:nvPr/>
          </p:nvSpPr>
          <p:spPr bwMode="auto">
            <a:xfrm>
              <a:off x="7264400" y="3570288"/>
              <a:ext cx="354013" cy="119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6" name="Rectangle 206"/>
            <p:cNvSpPr>
              <a:spLocks noChangeArrowheads="1"/>
            </p:cNvSpPr>
            <p:nvPr/>
          </p:nvSpPr>
          <p:spPr bwMode="auto">
            <a:xfrm>
              <a:off x="7264400" y="3378200"/>
              <a:ext cx="354013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7" name="Rectangle 207"/>
            <p:cNvSpPr>
              <a:spLocks noChangeArrowheads="1"/>
            </p:cNvSpPr>
            <p:nvPr/>
          </p:nvSpPr>
          <p:spPr bwMode="auto">
            <a:xfrm>
              <a:off x="7264400" y="3190875"/>
              <a:ext cx="354013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8" name="Rectangle 208"/>
            <p:cNvSpPr>
              <a:spLocks noChangeArrowheads="1"/>
            </p:cNvSpPr>
            <p:nvPr/>
          </p:nvSpPr>
          <p:spPr bwMode="auto">
            <a:xfrm>
              <a:off x="7264400" y="2998788"/>
              <a:ext cx="354013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9" name="Rectangle 209"/>
            <p:cNvSpPr>
              <a:spLocks noChangeArrowheads="1"/>
            </p:cNvSpPr>
            <p:nvPr/>
          </p:nvSpPr>
          <p:spPr bwMode="auto">
            <a:xfrm>
              <a:off x="7264400" y="2803525"/>
              <a:ext cx="354013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0" name="Rectangle 210"/>
            <p:cNvSpPr>
              <a:spLocks noChangeArrowheads="1"/>
            </p:cNvSpPr>
            <p:nvPr/>
          </p:nvSpPr>
          <p:spPr bwMode="auto">
            <a:xfrm>
              <a:off x="7264400" y="2614613"/>
              <a:ext cx="354013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1" name="Freeform 211"/>
            <p:cNvSpPr/>
            <p:nvPr/>
          </p:nvSpPr>
          <p:spPr bwMode="auto">
            <a:xfrm>
              <a:off x="7264400" y="2178050"/>
              <a:ext cx="354013" cy="365125"/>
            </a:xfrm>
            <a:custGeom>
              <a:gdLst>
                <a:gd fmla="*/ 0 w 223" name="T0"/>
                <a:gd fmla="*/ 38 h 230" name="T1"/>
                <a:gd fmla="*/ 0 w 223" name="T2"/>
                <a:gd fmla="*/ 230 h 230" name="T3"/>
                <a:gd fmla="*/ 223 w 223" name="T4"/>
                <a:gd fmla="*/ 230 h 230" name="T5"/>
                <a:gd fmla="*/ 223 w 223" name="T6"/>
                <a:gd fmla="*/ 36 h 230" name="T7"/>
                <a:gd fmla="*/ 116 w 223" name="T8"/>
                <a:gd fmla="*/ 0 h 230" name="T9"/>
                <a:gd fmla="*/ 0 w 223" name="T10"/>
                <a:gd fmla="*/ 38 h 23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0" w="223">
                  <a:moveTo>
                    <a:pt x="0" y="38"/>
                  </a:moveTo>
                  <a:lnTo>
                    <a:pt x="0" y="230"/>
                  </a:lnTo>
                  <a:lnTo>
                    <a:pt x="223" y="230"/>
                  </a:lnTo>
                  <a:lnTo>
                    <a:pt x="223" y="36"/>
                  </a:lnTo>
                  <a:lnTo>
                    <a:pt x="116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</p:spTree>
    <p:extLst>
      <p:ext uri="{BB962C8B-B14F-4D97-AF65-F5344CB8AC3E}">
        <p14:creationId val="4171705523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5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5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6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6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7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5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8"/>
      <p:bldP grpId="0" spid="39"/>
      <p:bldP grpId="0" spid="40"/>
      <p:bldP grpId="0" spid="51"/>
      <p:bldP grpId="0" spid="52"/>
      <p:bldP grpId="0" spid="59"/>
      <p:bldP grpId="0" spid="60"/>
    </p:bldLst>
  </p:timing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椭圆 43"/>
          <p:cNvSpPr/>
          <p:nvPr/>
        </p:nvSpPr>
        <p:spPr>
          <a:xfrm>
            <a:off x="7524246" y="2031338"/>
            <a:ext cx="2491742" cy="249174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椭圆 42"/>
          <p:cNvSpPr/>
          <p:nvPr/>
        </p:nvSpPr>
        <p:spPr>
          <a:xfrm>
            <a:off x="4799062" y="2026498"/>
            <a:ext cx="2584280" cy="249174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 l="-28086" r="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椭圆 41"/>
          <p:cNvSpPr/>
          <p:nvPr/>
        </p:nvSpPr>
        <p:spPr>
          <a:xfrm>
            <a:off x="2225482" y="1980944"/>
            <a:ext cx="2491742" cy="249174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TextBox 1"/>
          <p:cNvSpPr txBox="1"/>
          <p:nvPr/>
        </p:nvSpPr>
        <p:spPr>
          <a:xfrm>
            <a:off x="1032081" y="169476"/>
            <a:ext cx="266429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战略规划</a:t>
            </a:r>
          </a:p>
        </p:txBody>
      </p:sp>
      <p:sp>
        <p:nvSpPr>
          <p:cNvPr id="3" name="同心圆 2"/>
          <p:cNvSpPr/>
          <p:nvPr/>
        </p:nvSpPr>
        <p:spPr>
          <a:xfrm>
            <a:off x="7340574" y="1816324"/>
            <a:ext cx="2859088" cy="2859087"/>
          </a:xfrm>
          <a:prstGeom prst="donut">
            <a:avLst>
              <a:gd fmla="val 7351" name="adj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/>
            <a:endParaRPr altLang="en-US" lang="zh-CN" sz="1404">
              <a:solidFill>
                <a:schemeClr val="tx1"/>
              </a:solidFill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4688489" y="1814736"/>
            <a:ext cx="2859088" cy="2860675"/>
          </a:xfrm>
          <a:prstGeom prst="donut">
            <a:avLst>
              <a:gd fmla="val 7351" name="adj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/>
            <a:endParaRPr altLang="en-US" lang="zh-CN" sz="1404">
              <a:solidFill>
                <a:schemeClr val="tx1"/>
              </a:solidFill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2041809" y="1797274"/>
            <a:ext cx="2859088" cy="2859087"/>
          </a:xfrm>
          <a:prstGeom prst="donut">
            <a:avLst>
              <a:gd fmla="val 7351" name="adj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4">
              <a:solidFill>
                <a:schemeClr val="tx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077174" y="1095599"/>
            <a:ext cx="1296988" cy="1670050"/>
            <a:chOff x="8041289" y="1286833"/>
            <a:chExt cx="1296988" cy="1670050"/>
          </a:xfrm>
        </p:grpSpPr>
        <p:grpSp>
          <p:nvGrpSpPr>
            <p:cNvPr id="7" name="组合 23"/>
            <p:cNvGrpSpPr/>
            <p:nvPr/>
          </p:nvGrpSpPr>
          <p:grpSpPr>
            <a:xfrm rot="5400000">
              <a:off x="8041601" y="1660207"/>
              <a:ext cx="1296364" cy="1296988"/>
              <a:chOff x="4531729" y="3883599"/>
              <a:chExt cx="1296144" cy="1296144"/>
            </a:xfrm>
          </p:grpSpPr>
          <p:sp>
            <p:nvSpPr>
              <p:cNvPr id="10" name="泪滴形 9"/>
              <p:cNvSpPr/>
              <p:nvPr/>
            </p:nvSpPr>
            <p:spPr>
              <a:xfrm rot="13500000">
                <a:off x="4531417" y="3883287"/>
                <a:ext cx="1296144" cy="1296768"/>
              </a:xfrm>
              <a:prstGeom prst="teardrop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1323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404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4718393" y="4070263"/>
                <a:ext cx="922815" cy="922815"/>
              </a:xfrm>
              <a:prstGeom prst="ellipse">
                <a:avLst/>
              </a:prstGeom>
              <a:solidFill>
                <a:schemeClr val="bg1"/>
              </a:soli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algn="tr" blurRad="254000" dir="8160000" dist="127000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1323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404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" name="椭圆 7"/>
            <p:cNvSpPr/>
            <p:nvPr/>
          </p:nvSpPr>
          <p:spPr bwMode="auto">
            <a:xfrm rot="12600000">
              <a:off x="8569705" y="1286833"/>
              <a:ext cx="258369" cy="2582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algn="tr" blurRad="254000" dir="8160000" dist="127000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323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404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" name="文本框 29"/>
            <p:cNvSpPr txBox="1"/>
            <p:nvPr/>
          </p:nvSpPr>
          <p:spPr bwMode="auto">
            <a:xfrm>
              <a:off x="8352438" y="2045657"/>
              <a:ext cx="441556" cy="5181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713232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800">
                  <a:solidFill>
                    <a:schemeClr val="accent5">
                      <a:lumMod val="50000"/>
                    </a:schemeClr>
                  </a:solidFill>
                  <a:latin charset="0" pitchFamily="82" typeface="Broadway"/>
                  <a:ea typeface="+mn-ea"/>
                </a:rPr>
                <a:t>03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456839" y="1071786"/>
            <a:ext cx="1295400" cy="1671638"/>
            <a:chOff x="5456839" y="1263020"/>
            <a:chExt cx="1295400" cy="1671638"/>
          </a:xfrm>
        </p:grpSpPr>
        <p:grpSp>
          <p:nvGrpSpPr>
            <p:cNvPr id="13" name="组合 34"/>
            <p:cNvGrpSpPr/>
            <p:nvPr/>
          </p:nvGrpSpPr>
          <p:grpSpPr>
            <a:xfrm>
              <a:off x="5456839" y="1638640"/>
              <a:ext cx="1295400" cy="1296018"/>
              <a:chOff x="4892010" y="2159626"/>
              <a:chExt cx="1296144" cy="1296144"/>
            </a:xfrm>
          </p:grpSpPr>
          <p:grpSp>
            <p:nvGrpSpPr>
              <p:cNvPr id="15" name="组合 13"/>
              <p:cNvGrpSpPr/>
              <p:nvPr/>
            </p:nvGrpSpPr>
            <p:grpSpPr>
              <a:xfrm rot="5400000">
                <a:off x="4892010" y="2159626"/>
                <a:ext cx="1296144" cy="1296144"/>
                <a:chOff x="2980776" y="2908566"/>
                <a:chExt cx="1296144" cy="1296144"/>
              </a:xfrm>
            </p:grpSpPr>
            <p:sp>
              <p:nvSpPr>
                <p:cNvPr id="17" name="泪滴形 16"/>
                <p:cNvSpPr/>
                <p:nvPr/>
              </p:nvSpPr>
              <p:spPr>
                <a:xfrm rot="13500000">
                  <a:off x="2981085" y="2908875"/>
                  <a:ext cx="1296144" cy="1295526"/>
                </a:xfrm>
                <a:prstGeom prst="teardrop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13232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404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3167441" y="3095411"/>
                  <a:ext cx="922815" cy="9228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algn="tr" blurRad="254000" dir="8160000" dist="127000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13232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404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6" name="文本框 28"/>
              <p:cNvSpPr txBox="1"/>
              <p:nvPr/>
            </p:nvSpPr>
            <p:spPr>
              <a:xfrm>
                <a:off x="5217636" y="2536518"/>
                <a:ext cx="441809" cy="5182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71323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z="2800">
                    <a:solidFill>
                      <a:schemeClr val="accent5">
                        <a:lumMod val="50000"/>
                      </a:schemeClr>
                    </a:solidFill>
                    <a:latin charset="0" pitchFamily="82" typeface="Broadway"/>
                    <a:ea typeface="+mn-ea"/>
                  </a:rPr>
                  <a:t>02</a:t>
                </a:r>
              </a:p>
            </p:txBody>
          </p:sp>
        </p:grpSp>
        <p:sp>
          <p:nvSpPr>
            <p:cNvPr id="14" name="椭圆 13"/>
            <p:cNvSpPr/>
            <p:nvPr/>
          </p:nvSpPr>
          <p:spPr bwMode="auto">
            <a:xfrm rot="12600000">
              <a:off x="5986053" y="1263020"/>
              <a:ext cx="258053" cy="2581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algn="tr" blurRad="254000" dir="8160000" dist="127000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323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404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841909" y="1052736"/>
            <a:ext cx="1295400" cy="1668463"/>
            <a:chOff x="2872389" y="1243970"/>
            <a:chExt cx="1295400" cy="1668463"/>
          </a:xfrm>
        </p:grpSpPr>
        <p:grpSp>
          <p:nvGrpSpPr>
            <p:cNvPr id="20" name="组合 39"/>
            <p:cNvGrpSpPr/>
            <p:nvPr/>
          </p:nvGrpSpPr>
          <p:grpSpPr>
            <a:xfrm>
              <a:off x="2872389" y="1616311"/>
              <a:ext cx="1295400" cy="1296122"/>
              <a:chOff x="1301082" y="2093483"/>
              <a:chExt cx="1296144" cy="1296144"/>
            </a:xfrm>
          </p:grpSpPr>
          <p:grpSp>
            <p:nvGrpSpPr>
              <p:cNvPr id="22" name="组合 9"/>
              <p:cNvGrpSpPr/>
              <p:nvPr/>
            </p:nvGrpSpPr>
            <p:grpSpPr>
              <a:xfrm rot="5400000">
                <a:off x="1301082" y="2093483"/>
                <a:ext cx="1296144" cy="1296144"/>
                <a:chOff x="1208199" y="1992052"/>
                <a:chExt cx="1296144" cy="1296144"/>
              </a:xfrm>
            </p:grpSpPr>
            <p:sp>
              <p:nvSpPr>
                <p:cNvPr id="24" name="泪滴形 23"/>
                <p:cNvSpPr/>
                <p:nvPr/>
              </p:nvSpPr>
              <p:spPr>
                <a:xfrm rot="13500000">
                  <a:off x="1208560" y="1992413"/>
                  <a:ext cx="1296144" cy="1295422"/>
                </a:xfrm>
                <a:prstGeom prst="teardrop">
                  <a:avLst/>
                </a:prstGeom>
                <a:solidFill>
                  <a:srgbClr val="00A1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13232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404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1378391" y="2172596"/>
                  <a:ext cx="922815" cy="9228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algn="tr" blurRad="254000" dir="8160000" dist="127000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13232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404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23" name="文本框 27"/>
              <p:cNvSpPr txBox="1"/>
              <p:nvPr/>
            </p:nvSpPr>
            <p:spPr>
              <a:xfrm>
                <a:off x="1634648" y="2464098"/>
                <a:ext cx="405276" cy="51816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71323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z="2800">
                    <a:solidFill>
                      <a:schemeClr val="accent5">
                        <a:lumMod val="50000"/>
                      </a:schemeClr>
                    </a:solidFill>
                    <a:latin charset="0" pitchFamily="82" typeface="Broadway"/>
                    <a:ea typeface="+mn-ea"/>
                  </a:rPr>
                  <a:t>01</a:t>
                </a:r>
              </a:p>
            </p:txBody>
          </p:sp>
        </p:grpSp>
        <p:sp>
          <p:nvSpPr>
            <p:cNvPr id="21" name="椭圆 20"/>
            <p:cNvSpPr/>
            <p:nvPr/>
          </p:nvSpPr>
          <p:spPr bwMode="auto">
            <a:xfrm rot="12600000">
              <a:off x="3391061" y="1243970"/>
              <a:ext cx="258053" cy="25819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algn="tr" blurRad="254000" dir="8160000" dist="127000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323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404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333749" y="4677885"/>
            <a:ext cx="2144240" cy="5303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b="1" lang="en-US" smtClean="0" sz="2400">
                <a:solidFill>
                  <a:schemeClr val="accent5">
                    <a:lumMod val="50000"/>
                  </a:schemeClr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100家分公司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161006" y="4687089"/>
            <a:ext cx="1891827" cy="5303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mtClean="0" sz="24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市值破百亿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788319" y="4696293"/>
            <a:ext cx="1891827" cy="5303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mtClean="0" sz="24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世界500强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270670" y="5373216"/>
            <a:ext cx="9937104" cy="7498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请填入你的内容，或通过复制内容后用右键选择只保留文本来粘贴内容。请填入你的内容，或通过复制内容后用右键选择只保留文本来粘贴内容。请填入你的内容，或通过复制内容后用右键选择只保留文本来粘贴内容。请填入你的内容，或通过复制内容后用右键选择只保留文本来粘贴内容。请填入你的内容，或通过复制内容后用右键选择只保留文本来粘贴内容。</a:t>
            </a:r>
          </a:p>
        </p:txBody>
      </p:sp>
    </p:spTree>
    <p:extLst>
      <p:ext uri="{BB962C8B-B14F-4D97-AF65-F5344CB8AC3E}">
        <p14:creationId val="1860826972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2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2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7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3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4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4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4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4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5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5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5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5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6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4"/>
      <p:bldP grpId="0" spid="43"/>
      <p:bldP grpId="0" spid="42"/>
      <p:bldP grpId="0" spid="2"/>
      <p:bldP grpId="0" spid="3"/>
      <p:bldP grpId="0" spid="4"/>
      <p:bldP grpId="0" spid="5"/>
      <p:bldP grpId="0" spid="26"/>
      <p:bldP grpId="0" spid="27"/>
      <p:bldP grpId="0" spid="28"/>
      <p:bldP grpId="0" spid="29"/>
    </p:bldLst>
  </p:timing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107402" y="188640"/>
            <a:ext cx="266429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发展步骤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547416" y="3045544"/>
            <a:ext cx="2557573" cy="960917"/>
            <a:chOff x="3492500" y="3565525"/>
            <a:chExt cx="2222500" cy="835025"/>
          </a:xfrm>
          <a:solidFill>
            <a:srgbClr val="09C989"/>
          </a:solidFill>
        </p:grpSpPr>
        <p:sp>
          <p:nvSpPr>
            <p:cNvPr id="4" name="任意多边形 3"/>
            <p:cNvSpPr/>
            <p:nvPr/>
          </p:nvSpPr>
          <p:spPr>
            <a:xfrm>
              <a:off x="3492500" y="4006850"/>
              <a:ext cx="161925" cy="393700"/>
            </a:xfrm>
            <a:custGeom>
              <a:gdLst>
                <a:gd fmla="*/ 0 w 161925" name="connsiteX0"/>
                <a:gd fmla="*/ 0 h 393700" name="connsiteY0"/>
                <a:gd fmla="*/ 0 w 161925" name="connsiteX1"/>
                <a:gd fmla="*/ 161925 h 393700" name="connsiteY1"/>
                <a:gd fmla="*/ 155575 w 161925" name="connsiteX2"/>
                <a:gd fmla="*/ 393700 h 393700" name="connsiteY2"/>
                <a:gd fmla="*/ 161925 w 161925" name="connsiteX3"/>
                <a:gd fmla="*/ 231775 h 393700" name="connsiteY3"/>
                <a:gd fmla="*/ 0 w 161925" name="connsiteX4"/>
                <a:gd fmla="*/ 0 h 3937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93700" w="161925">
                  <a:moveTo>
                    <a:pt x="0" y="0"/>
                  </a:moveTo>
                  <a:lnTo>
                    <a:pt x="0" y="161925"/>
                  </a:lnTo>
                  <a:lnTo>
                    <a:pt x="155575" y="393700"/>
                  </a:lnTo>
                  <a:lnTo>
                    <a:pt x="161925" y="23177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5149850" y="3565525"/>
              <a:ext cx="330200" cy="609600"/>
            </a:xfrm>
            <a:custGeom>
              <a:gdLst>
                <a:gd fmla="*/ 0 w 330200" name="connsiteX0"/>
                <a:gd fmla="*/ 0 h 609600" name="connsiteY0"/>
                <a:gd fmla="*/ 0 w 330200" name="connsiteX1"/>
                <a:gd fmla="*/ 155575 h 609600" name="connsiteY1"/>
                <a:gd fmla="*/ 327025 w 330200" name="connsiteX2"/>
                <a:gd fmla="*/ 609600 h 609600" name="connsiteY2"/>
                <a:gd fmla="*/ 330200 w 330200" name="connsiteX3"/>
                <a:gd fmla="*/ 450850 h 609600" name="connsiteY3"/>
                <a:gd fmla="*/ 0 w 330200" name="connsiteX4"/>
                <a:gd fmla="*/ 0 h 6096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09600" w="330200">
                  <a:moveTo>
                    <a:pt x="0" y="0"/>
                  </a:moveTo>
                  <a:lnTo>
                    <a:pt x="0" y="155575"/>
                  </a:lnTo>
                  <a:lnTo>
                    <a:pt x="327025" y="609600"/>
                  </a:lnTo>
                  <a:cubicBezTo>
                    <a:pt x="328083" y="556683"/>
                    <a:pt x="329142" y="503767"/>
                    <a:pt x="330200" y="45085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3498850" y="3571875"/>
              <a:ext cx="2209800" cy="663575"/>
            </a:xfrm>
            <a:custGeom>
              <a:gdLst>
                <a:gd fmla="*/ 0 w 2209800" name="connsiteX0"/>
                <a:gd fmla="*/ 438150 h 663575" name="connsiteY0"/>
                <a:gd fmla="*/ 158750 w 2209800" name="connsiteX1"/>
                <a:gd fmla="*/ 663575 h 663575" name="connsiteY1"/>
                <a:gd fmla="*/ 1901825 w 2209800" name="connsiteX2"/>
                <a:gd fmla="*/ 339725 h 663575" name="connsiteY2"/>
                <a:gd fmla="*/ 1978025 w 2209800" name="connsiteX3"/>
                <a:gd fmla="*/ 450850 h 663575" name="connsiteY3"/>
                <a:gd fmla="*/ 2209800 w 2209800" name="connsiteX4"/>
                <a:gd fmla="*/ 142875 h 663575" name="connsiteY4"/>
                <a:gd fmla="*/ 1657350 w 2209800" name="connsiteX5"/>
                <a:gd fmla="*/ 0 h 663575" name="connsiteY5"/>
                <a:gd fmla="*/ 1736725 w 2209800" name="connsiteX6"/>
                <a:gd fmla="*/ 107950 h 663575" name="connsiteY6"/>
                <a:gd fmla="*/ 0 w 2209800" name="connsiteX7"/>
                <a:gd fmla="*/ 438150 h 663575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663575" w="2209800">
                  <a:moveTo>
                    <a:pt x="0" y="438150"/>
                  </a:moveTo>
                  <a:lnTo>
                    <a:pt x="158750" y="663575"/>
                  </a:lnTo>
                  <a:lnTo>
                    <a:pt x="1901825" y="339725"/>
                  </a:lnTo>
                  <a:lnTo>
                    <a:pt x="1978025" y="450850"/>
                  </a:lnTo>
                  <a:lnTo>
                    <a:pt x="2209800" y="142875"/>
                  </a:lnTo>
                  <a:lnTo>
                    <a:pt x="1657350" y="0"/>
                  </a:lnTo>
                  <a:lnTo>
                    <a:pt x="1736725" y="107950"/>
                  </a:lnTo>
                  <a:lnTo>
                    <a:pt x="0" y="4381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3653203" y="3911600"/>
              <a:ext cx="1750647" cy="488950"/>
            </a:xfrm>
            <a:custGeom>
              <a:gdLst>
                <a:gd fmla="*/ 1222 w 1750647" name="connsiteX0"/>
                <a:gd fmla="*/ 488950 h 488950" name="connsiteY0"/>
                <a:gd fmla="*/ 1741122 w 1750647" name="connsiteX1"/>
                <a:gd fmla="*/ 152400 h 488950" name="connsiteY1"/>
                <a:gd fmla="*/ 1750647 w 1750647" name="connsiteX2"/>
                <a:gd fmla="*/ 0 h 488950" name="connsiteY2"/>
                <a:gd fmla="*/ 1222 w 1750647" name="connsiteX3"/>
                <a:gd fmla="*/ 333375 h 488950" name="connsiteY3"/>
                <a:gd fmla="*/ 1222 w 1750647" name="connsiteX4"/>
                <a:gd fmla="*/ 488950 h 48895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88950" w="1750646">
                  <a:moveTo>
                    <a:pt x="1222" y="488950"/>
                  </a:moveTo>
                  <a:lnTo>
                    <a:pt x="1741122" y="152400"/>
                  </a:lnTo>
                  <a:lnTo>
                    <a:pt x="1750647" y="0"/>
                  </a:lnTo>
                  <a:lnTo>
                    <a:pt x="1222" y="333375"/>
                  </a:lnTo>
                  <a:cubicBezTo>
                    <a:pt x="164" y="383117"/>
                    <a:pt x="-895" y="432858"/>
                    <a:pt x="1222" y="4889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473700" y="3711575"/>
              <a:ext cx="241300" cy="466725"/>
            </a:xfrm>
            <a:custGeom>
              <a:gdLst>
                <a:gd fmla="*/ 241300 w 241300" name="connsiteX0"/>
                <a:gd fmla="*/ 0 h 466725" name="connsiteY0"/>
                <a:gd fmla="*/ 228600 w 241300" name="connsiteX1"/>
                <a:gd fmla="*/ 177800 h 466725" name="connsiteY1"/>
                <a:gd fmla="*/ 3175 w 241300" name="connsiteX2"/>
                <a:gd fmla="*/ 466725 h 466725" name="connsiteY2"/>
                <a:gd fmla="*/ 0 w 241300" name="connsiteX3"/>
                <a:gd fmla="*/ 304800 h 466725" name="connsiteY3"/>
                <a:gd fmla="*/ 241300 w 241300" name="connsiteX4"/>
                <a:gd fmla="*/ 0 h 46672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66725" w="241300">
                  <a:moveTo>
                    <a:pt x="241300" y="0"/>
                  </a:moveTo>
                  <a:lnTo>
                    <a:pt x="228600" y="177800"/>
                  </a:lnTo>
                  <a:lnTo>
                    <a:pt x="3175" y="466725"/>
                  </a:lnTo>
                  <a:cubicBezTo>
                    <a:pt x="2117" y="412750"/>
                    <a:pt x="1058" y="358775"/>
                    <a:pt x="0" y="304800"/>
                  </a:cubicBezTo>
                  <a:lnTo>
                    <a:pt x="2413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54646" y="3045544"/>
            <a:ext cx="2535651" cy="1103410"/>
            <a:chOff x="1397000" y="3565525"/>
            <a:chExt cx="2203450" cy="958850"/>
          </a:xfrm>
          <a:solidFill>
            <a:srgbClr val="009A46"/>
          </a:solidFill>
        </p:grpSpPr>
        <p:sp>
          <p:nvSpPr>
            <p:cNvPr id="10" name="任意多边形 9"/>
            <p:cNvSpPr/>
            <p:nvPr/>
          </p:nvSpPr>
          <p:spPr>
            <a:xfrm>
              <a:off x="1400175" y="3781425"/>
              <a:ext cx="1720850" cy="638175"/>
            </a:xfrm>
            <a:custGeom>
              <a:gdLst>
                <a:gd fmla="*/ 3175 w 1720850" name="connsiteX0"/>
                <a:gd fmla="*/ 0 h 638175" name="connsiteY0"/>
                <a:gd fmla="*/ 0 w 1720850" name="connsiteX1"/>
                <a:gd fmla="*/ 165100 h 638175" name="connsiteY1"/>
                <a:gd fmla="*/ 1720850 w 1720850" name="connsiteX2"/>
                <a:gd fmla="*/ 638175 h 638175" name="connsiteY2"/>
                <a:gd fmla="*/ 1711325 w 1720850" name="connsiteX3"/>
                <a:gd fmla="*/ 473075 h 638175" name="connsiteY3"/>
                <a:gd fmla="*/ 3175 w 1720850" name="connsiteX4"/>
                <a:gd fmla="*/ 0 h 63817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38175" w="1720850">
                  <a:moveTo>
                    <a:pt x="3175" y="0"/>
                  </a:moveTo>
                  <a:cubicBezTo>
                    <a:pt x="2117" y="55033"/>
                    <a:pt x="1058" y="110067"/>
                    <a:pt x="0" y="165100"/>
                  </a:cubicBezTo>
                  <a:lnTo>
                    <a:pt x="1720850" y="638175"/>
                  </a:lnTo>
                  <a:lnTo>
                    <a:pt x="1711325" y="473075"/>
                  </a:lnTo>
                  <a:lnTo>
                    <a:pt x="317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189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397000" y="3565525"/>
              <a:ext cx="2200275" cy="784225"/>
            </a:xfrm>
            <a:custGeom>
              <a:gdLst>
                <a:gd fmla="*/ 0 w 2200275" name="connsiteX0"/>
                <a:gd fmla="*/ 212725 h 784225" name="connsiteY0"/>
                <a:gd fmla="*/ 187325 w 2200275" name="connsiteX1"/>
                <a:gd fmla="*/ 0 h 784225" name="connsiteY1"/>
                <a:gd fmla="*/ 1905000 w 2200275" name="connsiteX2"/>
                <a:gd fmla="*/ 479425 h 784225" name="connsiteY2"/>
                <a:gd fmla="*/ 1987550 w 2200275" name="connsiteX3"/>
                <a:gd fmla="*/ 374650 h 784225" name="connsiteY3"/>
                <a:gd fmla="*/ 2200275 w 2200275" name="connsiteX4"/>
                <a:gd fmla="*/ 698500 h 784225" name="connsiteY4"/>
                <a:gd fmla="*/ 1647825 w 2200275" name="connsiteX5"/>
                <a:gd fmla="*/ 784225 h 784225" name="connsiteY5"/>
                <a:gd fmla="*/ 1717675 w 2200275" name="connsiteX6"/>
                <a:gd fmla="*/ 682625 h 784225" name="connsiteY6"/>
                <a:gd fmla="*/ 0 w 2200275" name="connsiteX7"/>
                <a:gd fmla="*/ 212725 h 784225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784225" w="2200275">
                  <a:moveTo>
                    <a:pt x="0" y="212725"/>
                  </a:moveTo>
                  <a:lnTo>
                    <a:pt x="187325" y="0"/>
                  </a:lnTo>
                  <a:lnTo>
                    <a:pt x="1905000" y="479425"/>
                  </a:lnTo>
                  <a:lnTo>
                    <a:pt x="1987550" y="374650"/>
                  </a:lnTo>
                  <a:lnTo>
                    <a:pt x="2200275" y="698500"/>
                  </a:lnTo>
                  <a:lnTo>
                    <a:pt x="1647825" y="784225"/>
                  </a:lnTo>
                  <a:lnTo>
                    <a:pt x="1717675" y="682625"/>
                  </a:lnTo>
                  <a:lnTo>
                    <a:pt x="0" y="2127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189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3028950" y="4260850"/>
              <a:ext cx="571500" cy="263525"/>
            </a:xfrm>
            <a:custGeom>
              <a:gdLst>
                <a:gd fmla="*/ 12700 w 571500" name="connsiteX0"/>
                <a:gd fmla="*/ 88900 h 263525" name="connsiteY0"/>
                <a:gd fmla="*/ 0 w 571500" name="connsiteX1"/>
                <a:gd fmla="*/ 263525 h 263525" name="connsiteY1"/>
                <a:gd fmla="*/ 561975 w 571500" name="connsiteX2"/>
                <a:gd fmla="*/ 155575 h 263525" name="connsiteY2"/>
                <a:gd fmla="*/ 571500 w 571500" name="connsiteX3"/>
                <a:gd fmla="*/ 0 h 263525" name="connsiteY3"/>
                <a:gd fmla="*/ 12700 w 571500" name="connsiteX4"/>
                <a:gd fmla="*/ 88900 h 26352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63525" w="571500">
                  <a:moveTo>
                    <a:pt x="12700" y="88900"/>
                  </a:moveTo>
                  <a:lnTo>
                    <a:pt x="0" y="263525"/>
                  </a:lnTo>
                  <a:lnTo>
                    <a:pt x="561975" y="155575"/>
                  </a:lnTo>
                  <a:lnTo>
                    <a:pt x="571500" y="0"/>
                  </a:lnTo>
                  <a:lnTo>
                    <a:pt x="12700" y="889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189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531276" y="3252438"/>
            <a:ext cx="2557573" cy="960917"/>
            <a:chOff x="3492500" y="3565525"/>
            <a:chExt cx="2222500" cy="835025"/>
          </a:xfrm>
          <a:solidFill>
            <a:srgbClr val="33C7AB"/>
          </a:solidFill>
        </p:grpSpPr>
        <p:sp>
          <p:nvSpPr>
            <p:cNvPr id="14" name="任意多边形 13"/>
            <p:cNvSpPr/>
            <p:nvPr/>
          </p:nvSpPr>
          <p:spPr>
            <a:xfrm>
              <a:off x="3492500" y="4006850"/>
              <a:ext cx="161925" cy="393700"/>
            </a:xfrm>
            <a:custGeom>
              <a:gdLst>
                <a:gd fmla="*/ 0 w 161925" name="connsiteX0"/>
                <a:gd fmla="*/ 0 h 393700" name="connsiteY0"/>
                <a:gd fmla="*/ 0 w 161925" name="connsiteX1"/>
                <a:gd fmla="*/ 161925 h 393700" name="connsiteY1"/>
                <a:gd fmla="*/ 155575 w 161925" name="connsiteX2"/>
                <a:gd fmla="*/ 393700 h 393700" name="connsiteY2"/>
                <a:gd fmla="*/ 161925 w 161925" name="connsiteX3"/>
                <a:gd fmla="*/ 231775 h 393700" name="connsiteY3"/>
                <a:gd fmla="*/ 0 w 161925" name="connsiteX4"/>
                <a:gd fmla="*/ 0 h 3937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93700" w="161925">
                  <a:moveTo>
                    <a:pt x="0" y="0"/>
                  </a:moveTo>
                  <a:lnTo>
                    <a:pt x="0" y="161925"/>
                  </a:lnTo>
                  <a:lnTo>
                    <a:pt x="155575" y="393700"/>
                  </a:lnTo>
                  <a:lnTo>
                    <a:pt x="161925" y="23177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</a:schemeClr>
                </a:gs>
                <a:gs pos="98333">
                  <a:schemeClr val="bg1">
                    <a:lumMod val="65000"/>
                  </a:schemeClr>
                </a:gs>
              </a:gsLst>
              <a:lin ang="48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149850" y="3565525"/>
              <a:ext cx="330200" cy="609600"/>
            </a:xfrm>
            <a:custGeom>
              <a:gdLst>
                <a:gd fmla="*/ 0 w 330200" name="connsiteX0"/>
                <a:gd fmla="*/ 0 h 609600" name="connsiteY0"/>
                <a:gd fmla="*/ 0 w 330200" name="connsiteX1"/>
                <a:gd fmla="*/ 155575 h 609600" name="connsiteY1"/>
                <a:gd fmla="*/ 327025 w 330200" name="connsiteX2"/>
                <a:gd fmla="*/ 609600 h 609600" name="connsiteY2"/>
                <a:gd fmla="*/ 330200 w 330200" name="connsiteX3"/>
                <a:gd fmla="*/ 450850 h 609600" name="connsiteY3"/>
                <a:gd fmla="*/ 0 w 330200" name="connsiteX4"/>
                <a:gd fmla="*/ 0 h 6096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09600" w="330200">
                  <a:moveTo>
                    <a:pt x="0" y="0"/>
                  </a:moveTo>
                  <a:lnTo>
                    <a:pt x="0" y="155575"/>
                  </a:lnTo>
                  <a:lnTo>
                    <a:pt x="327025" y="609600"/>
                  </a:lnTo>
                  <a:cubicBezTo>
                    <a:pt x="328083" y="556683"/>
                    <a:pt x="329142" y="503767"/>
                    <a:pt x="330200" y="45085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</a:schemeClr>
                </a:gs>
                <a:gs pos="98333">
                  <a:schemeClr val="bg1">
                    <a:lumMod val="65000"/>
                  </a:schemeClr>
                </a:gs>
              </a:gsLst>
              <a:lin ang="48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3498850" y="3571875"/>
              <a:ext cx="2209800" cy="663575"/>
            </a:xfrm>
            <a:custGeom>
              <a:gdLst>
                <a:gd fmla="*/ 0 w 2209800" name="connsiteX0"/>
                <a:gd fmla="*/ 438150 h 663575" name="connsiteY0"/>
                <a:gd fmla="*/ 158750 w 2209800" name="connsiteX1"/>
                <a:gd fmla="*/ 663575 h 663575" name="connsiteY1"/>
                <a:gd fmla="*/ 1901825 w 2209800" name="connsiteX2"/>
                <a:gd fmla="*/ 339725 h 663575" name="connsiteY2"/>
                <a:gd fmla="*/ 1978025 w 2209800" name="connsiteX3"/>
                <a:gd fmla="*/ 450850 h 663575" name="connsiteY3"/>
                <a:gd fmla="*/ 2209800 w 2209800" name="connsiteX4"/>
                <a:gd fmla="*/ 142875 h 663575" name="connsiteY4"/>
                <a:gd fmla="*/ 1657350 w 2209800" name="connsiteX5"/>
                <a:gd fmla="*/ 0 h 663575" name="connsiteY5"/>
                <a:gd fmla="*/ 1736725 w 2209800" name="connsiteX6"/>
                <a:gd fmla="*/ 107950 h 663575" name="connsiteY6"/>
                <a:gd fmla="*/ 0 w 2209800" name="connsiteX7"/>
                <a:gd fmla="*/ 438150 h 663575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663575" w="2209800">
                  <a:moveTo>
                    <a:pt x="0" y="438150"/>
                  </a:moveTo>
                  <a:lnTo>
                    <a:pt x="158750" y="663575"/>
                  </a:lnTo>
                  <a:lnTo>
                    <a:pt x="1901825" y="339725"/>
                  </a:lnTo>
                  <a:lnTo>
                    <a:pt x="1978025" y="450850"/>
                  </a:lnTo>
                  <a:lnTo>
                    <a:pt x="2209800" y="142875"/>
                  </a:lnTo>
                  <a:lnTo>
                    <a:pt x="1657350" y="0"/>
                  </a:lnTo>
                  <a:lnTo>
                    <a:pt x="1736725" y="107950"/>
                  </a:lnTo>
                  <a:lnTo>
                    <a:pt x="0" y="4381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</a:schemeClr>
                </a:gs>
                <a:gs pos="98333">
                  <a:schemeClr val="bg1">
                    <a:lumMod val="65000"/>
                  </a:schemeClr>
                </a:gs>
              </a:gsLst>
              <a:lin ang="48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3653203" y="3911600"/>
              <a:ext cx="1750647" cy="488950"/>
            </a:xfrm>
            <a:custGeom>
              <a:gdLst>
                <a:gd fmla="*/ 1222 w 1750647" name="connsiteX0"/>
                <a:gd fmla="*/ 488950 h 488950" name="connsiteY0"/>
                <a:gd fmla="*/ 1741122 w 1750647" name="connsiteX1"/>
                <a:gd fmla="*/ 152400 h 488950" name="connsiteY1"/>
                <a:gd fmla="*/ 1750647 w 1750647" name="connsiteX2"/>
                <a:gd fmla="*/ 0 h 488950" name="connsiteY2"/>
                <a:gd fmla="*/ 1222 w 1750647" name="connsiteX3"/>
                <a:gd fmla="*/ 333375 h 488950" name="connsiteY3"/>
                <a:gd fmla="*/ 1222 w 1750647" name="connsiteX4"/>
                <a:gd fmla="*/ 488950 h 48895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88950" w="1750646">
                  <a:moveTo>
                    <a:pt x="1222" y="488950"/>
                  </a:moveTo>
                  <a:lnTo>
                    <a:pt x="1741122" y="152400"/>
                  </a:lnTo>
                  <a:lnTo>
                    <a:pt x="1750647" y="0"/>
                  </a:lnTo>
                  <a:lnTo>
                    <a:pt x="1222" y="333375"/>
                  </a:lnTo>
                  <a:cubicBezTo>
                    <a:pt x="164" y="383117"/>
                    <a:pt x="-895" y="432858"/>
                    <a:pt x="1222" y="48895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</a:schemeClr>
                </a:gs>
                <a:gs pos="98333">
                  <a:schemeClr val="bg1">
                    <a:lumMod val="65000"/>
                  </a:schemeClr>
                </a:gs>
              </a:gsLst>
              <a:lin ang="48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5473700" y="3711575"/>
              <a:ext cx="241300" cy="466725"/>
            </a:xfrm>
            <a:custGeom>
              <a:gdLst>
                <a:gd fmla="*/ 241300 w 241300" name="connsiteX0"/>
                <a:gd fmla="*/ 0 h 466725" name="connsiteY0"/>
                <a:gd fmla="*/ 228600 w 241300" name="connsiteX1"/>
                <a:gd fmla="*/ 177800 h 466725" name="connsiteY1"/>
                <a:gd fmla="*/ 3175 w 241300" name="connsiteX2"/>
                <a:gd fmla="*/ 466725 h 466725" name="connsiteY2"/>
                <a:gd fmla="*/ 0 w 241300" name="connsiteX3"/>
                <a:gd fmla="*/ 304800 h 466725" name="connsiteY3"/>
                <a:gd fmla="*/ 241300 w 241300" name="connsiteX4"/>
                <a:gd fmla="*/ 0 h 46672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66725" w="241300">
                  <a:moveTo>
                    <a:pt x="241300" y="0"/>
                  </a:moveTo>
                  <a:lnTo>
                    <a:pt x="228600" y="177800"/>
                  </a:lnTo>
                  <a:lnTo>
                    <a:pt x="3175" y="466725"/>
                  </a:lnTo>
                  <a:cubicBezTo>
                    <a:pt x="2117" y="412750"/>
                    <a:pt x="1058" y="358775"/>
                    <a:pt x="0" y="304800"/>
                  </a:cubicBezTo>
                  <a:lnTo>
                    <a:pt x="2413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</a:schemeClr>
                </a:gs>
                <a:gs pos="98333">
                  <a:schemeClr val="bg1">
                    <a:lumMod val="65000"/>
                  </a:schemeClr>
                </a:gs>
              </a:gsLst>
              <a:lin ang="48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037551" y="3252438"/>
            <a:ext cx="2535651" cy="1103410"/>
            <a:chOff x="1397000" y="3565525"/>
            <a:chExt cx="2203450" cy="958850"/>
          </a:xfrm>
          <a:solidFill>
            <a:srgbClr val="16CC68"/>
          </a:solidFill>
        </p:grpSpPr>
        <p:sp>
          <p:nvSpPr>
            <p:cNvPr id="20" name="任意多边形 19"/>
            <p:cNvSpPr/>
            <p:nvPr/>
          </p:nvSpPr>
          <p:spPr>
            <a:xfrm>
              <a:off x="1400175" y="3781425"/>
              <a:ext cx="1720850" cy="638175"/>
            </a:xfrm>
            <a:custGeom>
              <a:gdLst>
                <a:gd fmla="*/ 3175 w 1720850" name="connsiteX0"/>
                <a:gd fmla="*/ 0 h 638175" name="connsiteY0"/>
                <a:gd fmla="*/ 0 w 1720850" name="connsiteX1"/>
                <a:gd fmla="*/ 165100 h 638175" name="connsiteY1"/>
                <a:gd fmla="*/ 1720850 w 1720850" name="connsiteX2"/>
                <a:gd fmla="*/ 638175 h 638175" name="connsiteY2"/>
                <a:gd fmla="*/ 1711325 w 1720850" name="connsiteX3"/>
                <a:gd fmla="*/ 473075 h 638175" name="connsiteY3"/>
                <a:gd fmla="*/ 3175 w 1720850" name="connsiteX4"/>
                <a:gd fmla="*/ 0 h 63817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38175" w="1720850">
                  <a:moveTo>
                    <a:pt x="3175" y="0"/>
                  </a:moveTo>
                  <a:cubicBezTo>
                    <a:pt x="2117" y="55033"/>
                    <a:pt x="1058" y="110067"/>
                    <a:pt x="0" y="165100"/>
                  </a:cubicBezTo>
                  <a:lnTo>
                    <a:pt x="1720850" y="638175"/>
                  </a:lnTo>
                  <a:lnTo>
                    <a:pt x="1711325" y="473075"/>
                  </a:lnTo>
                  <a:lnTo>
                    <a:pt x="317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1397000" y="3565525"/>
              <a:ext cx="2200275" cy="784225"/>
            </a:xfrm>
            <a:custGeom>
              <a:gdLst>
                <a:gd fmla="*/ 0 w 2200275" name="connsiteX0"/>
                <a:gd fmla="*/ 212725 h 784225" name="connsiteY0"/>
                <a:gd fmla="*/ 187325 w 2200275" name="connsiteX1"/>
                <a:gd fmla="*/ 0 h 784225" name="connsiteY1"/>
                <a:gd fmla="*/ 1905000 w 2200275" name="connsiteX2"/>
                <a:gd fmla="*/ 479425 h 784225" name="connsiteY2"/>
                <a:gd fmla="*/ 1987550 w 2200275" name="connsiteX3"/>
                <a:gd fmla="*/ 374650 h 784225" name="connsiteY3"/>
                <a:gd fmla="*/ 2200275 w 2200275" name="connsiteX4"/>
                <a:gd fmla="*/ 698500 h 784225" name="connsiteY4"/>
                <a:gd fmla="*/ 1647825 w 2200275" name="connsiteX5"/>
                <a:gd fmla="*/ 784225 h 784225" name="connsiteY5"/>
                <a:gd fmla="*/ 1717675 w 2200275" name="connsiteX6"/>
                <a:gd fmla="*/ 682625 h 784225" name="connsiteY6"/>
                <a:gd fmla="*/ 0 w 2200275" name="connsiteX7"/>
                <a:gd fmla="*/ 212725 h 784225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784225" w="2200275">
                  <a:moveTo>
                    <a:pt x="0" y="212725"/>
                  </a:moveTo>
                  <a:lnTo>
                    <a:pt x="187325" y="0"/>
                  </a:lnTo>
                  <a:lnTo>
                    <a:pt x="1905000" y="479425"/>
                  </a:lnTo>
                  <a:lnTo>
                    <a:pt x="1987550" y="374650"/>
                  </a:lnTo>
                  <a:lnTo>
                    <a:pt x="2200275" y="698500"/>
                  </a:lnTo>
                  <a:lnTo>
                    <a:pt x="1647825" y="784225"/>
                  </a:lnTo>
                  <a:lnTo>
                    <a:pt x="1717675" y="682625"/>
                  </a:lnTo>
                  <a:lnTo>
                    <a:pt x="0" y="2127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3028950" y="4260850"/>
              <a:ext cx="571500" cy="263525"/>
            </a:xfrm>
            <a:custGeom>
              <a:gdLst>
                <a:gd fmla="*/ 12700 w 571500" name="connsiteX0"/>
                <a:gd fmla="*/ 88900 h 263525" name="connsiteY0"/>
                <a:gd fmla="*/ 0 w 571500" name="connsiteX1"/>
                <a:gd fmla="*/ 263525 h 263525" name="connsiteY1"/>
                <a:gd fmla="*/ 561975 w 571500" name="connsiteX2"/>
                <a:gd fmla="*/ 155575 h 263525" name="connsiteY2"/>
                <a:gd fmla="*/ 571500 w 571500" name="connsiteX3"/>
                <a:gd fmla="*/ 0 h 263525" name="connsiteY3"/>
                <a:gd fmla="*/ 12700 w 571500" name="connsiteX4"/>
                <a:gd fmla="*/ 88900 h 26352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63525" w="571500">
                  <a:moveTo>
                    <a:pt x="12700" y="88900"/>
                  </a:moveTo>
                  <a:lnTo>
                    <a:pt x="0" y="263525"/>
                  </a:lnTo>
                  <a:lnTo>
                    <a:pt x="561975" y="155575"/>
                  </a:lnTo>
                  <a:lnTo>
                    <a:pt x="571500" y="0"/>
                  </a:lnTo>
                  <a:lnTo>
                    <a:pt x="12700" y="889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/>
            </a:p>
          </p:txBody>
        </p:sp>
      </p:grpSp>
      <p:sp>
        <p:nvSpPr>
          <p:cNvPr id="23" name="矩形 22"/>
          <p:cNvSpPr/>
          <p:nvPr/>
        </p:nvSpPr>
        <p:spPr>
          <a:xfrm>
            <a:off x="1132455" y="4647186"/>
            <a:ext cx="2134811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输入您的内容或者通过右键复制粘贴您的内容，并选择只保留文字。输入您的内容或者通过右键复制粘贴您的内容。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6599262" y="1772816"/>
            <a:ext cx="1456258" cy="1933575"/>
            <a:chOff x="7259427" y="2016506"/>
            <a:chExt cx="1456258" cy="1933575"/>
          </a:xfrm>
        </p:grpSpPr>
        <p:sp>
          <p:nvSpPr>
            <p:cNvPr id="25" name="泪滴形 24"/>
            <p:cNvSpPr/>
            <p:nvPr/>
          </p:nvSpPr>
          <p:spPr bwMode="auto">
            <a:xfrm rot="8153283">
              <a:off x="7318765" y="2065718"/>
              <a:ext cx="1309688" cy="1309688"/>
            </a:xfrm>
            <a:prstGeom prst="teardrop">
              <a:avLst>
                <a:gd fmla="val 118585" name="adj"/>
              </a:avLst>
            </a:prstGeom>
            <a:solidFill>
              <a:srgbClr val="00A1DA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 sz="2400"/>
            </a:p>
          </p:txBody>
        </p:sp>
        <p:sp>
          <p:nvSpPr>
            <p:cNvPr id="26" name="泪滴形 25"/>
            <p:cNvSpPr/>
            <p:nvPr/>
          </p:nvSpPr>
          <p:spPr bwMode="auto">
            <a:xfrm rot="8153283">
              <a:off x="7275903" y="2016506"/>
              <a:ext cx="1408112" cy="1408112"/>
            </a:xfrm>
            <a:prstGeom prst="teardrop">
              <a:avLst>
                <a:gd fmla="val 118585" name="adj"/>
              </a:avLst>
            </a:prstGeom>
            <a:noFill/>
            <a:ln>
              <a:solidFill>
                <a:srgbClr val="00A1D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 sz="2400"/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7898203" y="3829431"/>
              <a:ext cx="120650" cy="1206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 sz="24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59428" y="2608779"/>
              <a:ext cx="1456258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2019</a:t>
              </a:r>
            </a:p>
          </p:txBody>
        </p:sp>
        <p:sp>
          <p:nvSpPr>
            <p:cNvPr id="29" name="Freeform 387"/>
            <p:cNvSpPr>
              <a:spLocks noEditPoints="1"/>
            </p:cNvSpPr>
            <p:nvPr/>
          </p:nvSpPr>
          <p:spPr bwMode="auto">
            <a:xfrm>
              <a:off x="7820645" y="2203568"/>
              <a:ext cx="318627" cy="295370"/>
            </a:xfrm>
            <a:custGeom>
              <a:gdLst>
                <a:gd fmla="*/ 125 w 137" name="T0"/>
                <a:gd fmla="*/ 54 h 127" name="T1"/>
                <a:gd fmla="*/ 136 w 137" name="T2"/>
                <a:gd fmla="*/ 61 h 127" name="T3"/>
                <a:gd fmla="*/ 137 w 137" name="T4"/>
                <a:gd fmla="*/ 114 h 127" name="T5"/>
                <a:gd fmla="*/ 130 w 137" name="T6"/>
                <a:gd fmla="*/ 125 h 127" name="T7"/>
                <a:gd fmla="*/ 33 w 137" name="T8"/>
                <a:gd fmla="*/ 127 h 127" name="T9"/>
                <a:gd fmla="*/ 20 w 137" name="T10"/>
                <a:gd fmla="*/ 120 h 127" name="T11"/>
                <a:gd fmla="*/ 20 w 137" name="T12"/>
                <a:gd fmla="*/ 66 h 127" name="T13"/>
                <a:gd fmla="*/ 27 w 137" name="T14"/>
                <a:gd fmla="*/ 55 h 127" name="T15"/>
                <a:gd fmla="*/ 27 w 137" name="T16"/>
                <a:gd fmla="*/ 0 h 127" name="T17"/>
                <a:gd fmla="*/ 14 w 137" name="T18"/>
                <a:gd fmla="*/ 4 h 127" name="T19"/>
                <a:gd fmla="*/ 9 w 137" name="T20"/>
                <a:gd fmla="*/ 15 h 127" name="T21"/>
                <a:gd fmla="*/ 0 w 137" name="T22"/>
                <a:gd fmla="*/ 66 h 127" name="T23"/>
                <a:gd fmla="*/ 9 w 137" name="T24"/>
                <a:gd fmla="*/ 77 h 127" name="T25"/>
                <a:gd fmla="*/ 9 w 137" name="T26"/>
                <a:gd fmla="*/ 63 h 127" name="T27"/>
                <a:gd fmla="*/ 16 w 137" name="T28"/>
                <a:gd fmla="*/ 15 h 127" name="T29"/>
                <a:gd fmla="*/ 20 w 137" name="T30"/>
                <a:gd fmla="*/ 11 h 127" name="T31"/>
                <a:gd fmla="*/ 26 w 137" name="T32"/>
                <a:gd fmla="*/ 10 h 127" name="T33"/>
                <a:gd fmla="*/ 112 w 137" name="T34"/>
                <a:gd fmla="*/ 26 h 127" name="T35"/>
                <a:gd fmla="*/ 114 w 137" name="T36"/>
                <a:gd fmla="*/ 30 h 127" name="T37"/>
                <a:gd fmla="*/ 29 w 137" name="T38"/>
                <a:gd fmla="*/ 22 h 127" name="T39"/>
                <a:gd fmla="*/ 33 w 137" name="T40"/>
                <a:gd fmla="*/ 43 h 127" name="T41"/>
                <a:gd fmla="*/ 123 w 137" name="T42"/>
                <a:gd fmla="*/ 35 h 127" name="T43"/>
                <a:gd fmla="*/ 121 w 137" name="T44"/>
                <a:gd fmla="*/ 22 h 127" name="T45"/>
                <a:gd fmla="*/ 27 w 137" name="T46"/>
                <a:gd fmla="*/ 0 h 127" name="T47"/>
                <a:gd fmla="*/ 99 w 137" name="T48"/>
                <a:gd fmla="*/ 63 h 127" name="T49"/>
                <a:gd fmla="*/ 88 w 137" name="T50"/>
                <a:gd fmla="*/ 70 h 127" name="T51"/>
                <a:gd fmla="*/ 88 w 137" name="T52"/>
                <a:gd fmla="*/ 79 h 127" name="T53"/>
                <a:gd fmla="*/ 99 w 137" name="T54"/>
                <a:gd fmla="*/ 87 h 127" name="T55"/>
                <a:gd fmla="*/ 106 w 137" name="T56"/>
                <a:gd fmla="*/ 85 h 127" name="T57"/>
                <a:gd fmla="*/ 115 w 137" name="T58"/>
                <a:gd fmla="*/ 87 h 127" name="T59"/>
                <a:gd fmla="*/ 123 w 137" name="T60"/>
                <a:gd fmla="*/ 83 h 127" name="T61"/>
                <a:gd fmla="*/ 126 w 137" name="T62"/>
                <a:gd fmla="*/ 76 h 127" name="T63"/>
                <a:gd fmla="*/ 119 w 137" name="T64"/>
                <a:gd fmla="*/ 65 h 127" name="T65"/>
                <a:gd fmla="*/ 110 w 137" name="T66"/>
                <a:gd fmla="*/ 65 h 127" name="T67"/>
                <a:gd fmla="*/ 103 w 137" name="T68"/>
                <a:gd fmla="*/ 65 h 127" name="T69"/>
                <a:gd fmla="*/ 108 w 137" name="T70"/>
                <a:gd fmla="*/ 103 h 127" name="T71"/>
                <a:gd fmla="*/ 128 w 137" name="T72"/>
                <a:gd fmla="*/ 103 h 127" name="T73"/>
                <a:gd fmla="*/ 82 w 137" name="T74"/>
                <a:gd fmla="*/ 103 h 127" name="T75"/>
                <a:gd fmla="*/ 103 w 137" name="T76"/>
                <a:gd fmla="*/ 103 h 127" name="T77"/>
                <a:gd fmla="*/ 57 w 137" name="T78"/>
                <a:gd fmla="*/ 103 h 127" name="T79"/>
                <a:gd fmla="*/ 77 w 137" name="T80"/>
                <a:gd fmla="*/ 103 h 127" name="T81"/>
                <a:gd fmla="*/ 31 w 137" name="T82"/>
                <a:gd fmla="*/ 103 h 127" name="T83"/>
                <a:gd fmla="*/ 51 w 137" name="T84"/>
                <a:gd fmla="*/ 103 h 127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27" w="137">
                  <a:moveTo>
                    <a:pt x="33" y="54"/>
                  </a:moveTo>
                  <a:lnTo>
                    <a:pt x="125" y="54"/>
                  </a:lnTo>
                  <a:lnTo>
                    <a:pt x="125" y="54"/>
                  </a:lnTo>
                  <a:lnTo>
                    <a:pt x="130" y="55"/>
                  </a:lnTo>
                  <a:lnTo>
                    <a:pt x="134" y="57"/>
                  </a:lnTo>
                  <a:lnTo>
                    <a:pt x="136" y="61"/>
                  </a:lnTo>
                  <a:lnTo>
                    <a:pt x="137" y="66"/>
                  </a:lnTo>
                  <a:lnTo>
                    <a:pt x="137" y="114"/>
                  </a:lnTo>
                  <a:lnTo>
                    <a:pt x="137" y="114"/>
                  </a:lnTo>
                  <a:lnTo>
                    <a:pt x="136" y="120"/>
                  </a:lnTo>
                  <a:lnTo>
                    <a:pt x="134" y="123"/>
                  </a:lnTo>
                  <a:lnTo>
                    <a:pt x="130" y="125"/>
                  </a:lnTo>
                  <a:lnTo>
                    <a:pt x="125" y="127"/>
                  </a:lnTo>
                  <a:lnTo>
                    <a:pt x="33" y="127"/>
                  </a:lnTo>
                  <a:lnTo>
                    <a:pt x="33" y="127"/>
                  </a:lnTo>
                  <a:lnTo>
                    <a:pt x="27" y="125"/>
                  </a:lnTo>
                  <a:lnTo>
                    <a:pt x="24" y="123"/>
                  </a:lnTo>
                  <a:lnTo>
                    <a:pt x="20" y="120"/>
                  </a:lnTo>
                  <a:lnTo>
                    <a:pt x="20" y="114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0" y="61"/>
                  </a:lnTo>
                  <a:lnTo>
                    <a:pt x="24" y="57"/>
                  </a:lnTo>
                  <a:lnTo>
                    <a:pt x="27" y="55"/>
                  </a:lnTo>
                  <a:lnTo>
                    <a:pt x="33" y="54"/>
                  </a:lnTo>
                  <a:lnTo>
                    <a:pt x="33" y="54"/>
                  </a:lnTo>
                  <a:close/>
                  <a:moveTo>
                    <a:pt x="27" y="0"/>
                  </a:moveTo>
                  <a:lnTo>
                    <a:pt x="27" y="0"/>
                  </a:lnTo>
                  <a:lnTo>
                    <a:pt x="2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1" y="8"/>
                  </a:lnTo>
                  <a:lnTo>
                    <a:pt x="9" y="1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9" y="77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9" y="61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8" y="13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12" y="26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4" y="30"/>
                  </a:lnTo>
                  <a:lnTo>
                    <a:pt x="114" y="33"/>
                  </a:lnTo>
                  <a:lnTo>
                    <a:pt x="114" y="39"/>
                  </a:lnTo>
                  <a:lnTo>
                    <a:pt x="29" y="22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33" y="43"/>
                  </a:lnTo>
                  <a:lnTo>
                    <a:pt x="121" y="43"/>
                  </a:lnTo>
                  <a:lnTo>
                    <a:pt x="123" y="35"/>
                  </a:lnTo>
                  <a:lnTo>
                    <a:pt x="123" y="35"/>
                  </a:lnTo>
                  <a:lnTo>
                    <a:pt x="123" y="28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15" y="19"/>
                  </a:lnTo>
                  <a:lnTo>
                    <a:pt x="110" y="15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99" y="63"/>
                  </a:moveTo>
                  <a:lnTo>
                    <a:pt x="99" y="63"/>
                  </a:lnTo>
                  <a:lnTo>
                    <a:pt x="93" y="65"/>
                  </a:lnTo>
                  <a:lnTo>
                    <a:pt x="90" y="66"/>
                  </a:lnTo>
                  <a:lnTo>
                    <a:pt x="88" y="70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8" y="79"/>
                  </a:lnTo>
                  <a:lnTo>
                    <a:pt x="90" y="83"/>
                  </a:lnTo>
                  <a:lnTo>
                    <a:pt x="93" y="87"/>
                  </a:lnTo>
                  <a:lnTo>
                    <a:pt x="99" y="87"/>
                  </a:lnTo>
                  <a:lnTo>
                    <a:pt x="99" y="87"/>
                  </a:lnTo>
                  <a:lnTo>
                    <a:pt x="103" y="87"/>
                  </a:lnTo>
                  <a:lnTo>
                    <a:pt x="106" y="85"/>
                  </a:lnTo>
                  <a:lnTo>
                    <a:pt x="106" y="85"/>
                  </a:lnTo>
                  <a:lnTo>
                    <a:pt x="110" y="87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9" y="87"/>
                  </a:lnTo>
                  <a:lnTo>
                    <a:pt x="123" y="83"/>
                  </a:lnTo>
                  <a:lnTo>
                    <a:pt x="126" y="79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26" y="70"/>
                  </a:lnTo>
                  <a:lnTo>
                    <a:pt x="123" y="66"/>
                  </a:lnTo>
                  <a:lnTo>
                    <a:pt x="119" y="65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10" y="65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3" y="65"/>
                  </a:lnTo>
                  <a:lnTo>
                    <a:pt x="99" y="63"/>
                  </a:lnTo>
                  <a:lnTo>
                    <a:pt x="99" y="63"/>
                  </a:lnTo>
                  <a:close/>
                  <a:moveTo>
                    <a:pt x="108" y="103"/>
                  </a:moveTo>
                  <a:lnTo>
                    <a:pt x="108" y="112"/>
                  </a:lnTo>
                  <a:lnTo>
                    <a:pt x="128" y="112"/>
                  </a:lnTo>
                  <a:lnTo>
                    <a:pt x="128" y="103"/>
                  </a:lnTo>
                  <a:lnTo>
                    <a:pt x="108" y="103"/>
                  </a:lnTo>
                  <a:lnTo>
                    <a:pt x="108" y="103"/>
                  </a:lnTo>
                  <a:close/>
                  <a:moveTo>
                    <a:pt x="82" y="103"/>
                  </a:moveTo>
                  <a:lnTo>
                    <a:pt x="82" y="112"/>
                  </a:lnTo>
                  <a:lnTo>
                    <a:pt x="103" y="112"/>
                  </a:lnTo>
                  <a:lnTo>
                    <a:pt x="103" y="103"/>
                  </a:lnTo>
                  <a:lnTo>
                    <a:pt x="82" y="103"/>
                  </a:lnTo>
                  <a:lnTo>
                    <a:pt x="82" y="103"/>
                  </a:lnTo>
                  <a:close/>
                  <a:moveTo>
                    <a:pt x="57" y="103"/>
                  </a:moveTo>
                  <a:lnTo>
                    <a:pt x="57" y="112"/>
                  </a:lnTo>
                  <a:lnTo>
                    <a:pt x="77" y="112"/>
                  </a:lnTo>
                  <a:lnTo>
                    <a:pt x="77" y="103"/>
                  </a:lnTo>
                  <a:lnTo>
                    <a:pt x="57" y="103"/>
                  </a:lnTo>
                  <a:lnTo>
                    <a:pt x="57" y="103"/>
                  </a:lnTo>
                  <a:close/>
                  <a:moveTo>
                    <a:pt x="31" y="103"/>
                  </a:moveTo>
                  <a:lnTo>
                    <a:pt x="31" y="112"/>
                  </a:lnTo>
                  <a:lnTo>
                    <a:pt x="51" y="112"/>
                  </a:lnTo>
                  <a:lnTo>
                    <a:pt x="51" y="103"/>
                  </a:lnTo>
                  <a:lnTo>
                    <a:pt x="31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075682" y="1556792"/>
            <a:ext cx="1456258" cy="1933575"/>
            <a:chOff x="4400724" y="1495425"/>
            <a:chExt cx="1456258" cy="1933575"/>
          </a:xfrm>
        </p:grpSpPr>
        <p:sp>
          <p:nvSpPr>
            <p:cNvPr id="31" name="泪滴形 30"/>
            <p:cNvSpPr/>
            <p:nvPr/>
          </p:nvSpPr>
          <p:spPr bwMode="auto">
            <a:xfrm rot="8153283">
              <a:off x="4490678" y="1546225"/>
              <a:ext cx="1308100" cy="1311275"/>
            </a:xfrm>
            <a:prstGeom prst="teardrop">
              <a:avLst>
                <a:gd fmla="val 118585" name="adj"/>
              </a:avLst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 sz="2400"/>
            </a:p>
          </p:txBody>
        </p:sp>
        <p:sp>
          <p:nvSpPr>
            <p:cNvPr id="32" name="泪滴形 31"/>
            <p:cNvSpPr/>
            <p:nvPr/>
          </p:nvSpPr>
          <p:spPr bwMode="auto">
            <a:xfrm rot="8153283">
              <a:off x="4443053" y="1495425"/>
              <a:ext cx="1408113" cy="1409700"/>
            </a:xfrm>
            <a:prstGeom prst="teardrop">
              <a:avLst>
                <a:gd fmla="val 118585" name="adj"/>
              </a:avLst>
            </a:prstGeom>
            <a:noFill/>
            <a:ln>
              <a:solidFill>
                <a:srgbClr val="00A1D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 sz="2400"/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5068528" y="3308350"/>
              <a:ext cx="120650" cy="1206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 sz="24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00724" y="2208311"/>
              <a:ext cx="1456258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2018</a:t>
              </a:r>
            </a:p>
          </p:txBody>
        </p:sp>
        <p:sp>
          <p:nvSpPr>
            <p:cNvPr id="35" name="Freeform 399"/>
            <p:cNvSpPr>
              <a:spLocks noEditPoints="1"/>
            </p:cNvSpPr>
            <p:nvPr/>
          </p:nvSpPr>
          <p:spPr bwMode="auto">
            <a:xfrm>
              <a:off x="4955585" y="1730655"/>
              <a:ext cx="346536" cy="295370"/>
            </a:xfrm>
            <a:custGeom>
              <a:gdLst>
                <a:gd fmla="*/ 63 w 149" name="T0"/>
                <a:gd fmla="*/ 16 h 127" name="T1"/>
                <a:gd fmla="*/ 15 w 149" name="T2"/>
                <a:gd fmla="*/ 31 h 127" name="T3"/>
                <a:gd fmla="*/ 103 w 149" name="T4"/>
                <a:gd fmla="*/ 94 h 127" name="T5"/>
                <a:gd fmla="*/ 120 w 149" name="T6"/>
                <a:gd fmla="*/ 70 h 127" name="T7"/>
                <a:gd fmla="*/ 120 w 149" name="T8"/>
                <a:gd fmla="*/ 95 h 127" name="T9"/>
                <a:gd fmla="*/ 116 w 149" name="T10"/>
                <a:gd fmla="*/ 105 h 127" name="T11"/>
                <a:gd fmla="*/ 107 w 149" name="T12"/>
                <a:gd fmla="*/ 110 h 127" name="T13"/>
                <a:gd fmla="*/ 78 w 149" name="T14"/>
                <a:gd fmla="*/ 119 h 127" name="T15"/>
                <a:gd fmla="*/ 103 w 149" name="T16"/>
                <a:gd fmla="*/ 127 h 127" name="T17"/>
                <a:gd fmla="*/ 19 w 149" name="T18"/>
                <a:gd fmla="*/ 119 h 127" name="T19"/>
                <a:gd fmla="*/ 44 w 149" name="T20"/>
                <a:gd fmla="*/ 110 h 127" name="T21"/>
                <a:gd fmla="*/ 13 w 149" name="T22"/>
                <a:gd fmla="*/ 110 h 127" name="T23"/>
                <a:gd fmla="*/ 4 w 149" name="T24"/>
                <a:gd fmla="*/ 105 h 127" name="T25"/>
                <a:gd fmla="*/ 0 w 149" name="T26"/>
                <a:gd fmla="*/ 95 h 127" name="T27"/>
                <a:gd fmla="*/ 0 w 149" name="T28"/>
                <a:gd fmla="*/ 31 h 127" name="T29"/>
                <a:gd fmla="*/ 4 w 149" name="T30"/>
                <a:gd fmla="*/ 20 h 127" name="T31"/>
                <a:gd fmla="*/ 13 w 149" name="T32"/>
                <a:gd fmla="*/ 16 h 127" name="T33"/>
                <a:gd fmla="*/ 127 w 149" name="T34"/>
                <a:gd fmla="*/ 0 h 127" name="T35"/>
                <a:gd fmla="*/ 90 w 149" name="T36"/>
                <a:gd fmla="*/ 33 h 127" name="T37"/>
                <a:gd fmla="*/ 90 w 149" name="T38"/>
                <a:gd fmla="*/ 33 h 127" name="T39"/>
                <a:gd fmla="*/ 100 w 149" name="T40"/>
                <a:gd fmla="*/ 35 h 127" name="T41"/>
                <a:gd fmla="*/ 127 w 149" name="T42"/>
                <a:gd fmla="*/ 0 h 127" name="T43"/>
                <a:gd fmla="*/ 133 w 149" name="T44"/>
                <a:gd fmla="*/ 2 h 127" name="T45"/>
                <a:gd fmla="*/ 103 w 149" name="T46"/>
                <a:gd fmla="*/ 38 h 127" name="T47"/>
                <a:gd fmla="*/ 101 w 149" name="T48"/>
                <a:gd fmla="*/ 40 h 127" name="T49"/>
                <a:gd fmla="*/ 52 w 149" name="T50"/>
                <a:gd fmla="*/ 31 h 127" name="T51"/>
                <a:gd fmla="*/ 52 w 149" name="T52"/>
                <a:gd fmla="*/ 35 h 127" name="T53"/>
                <a:gd fmla="*/ 67 w 149" name="T54"/>
                <a:gd fmla="*/ 73 h 127" name="T55"/>
                <a:gd fmla="*/ 79 w 149" name="T56"/>
                <a:gd fmla="*/ 53 h 127" name="T57"/>
                <a:gd fmla="*/ 81 w 149" name="T58"/>
                <a:gd fmla="*/ 53 h 127" name="T59"/>
                <a:gd fmla="*/ 83 w 149" name="T60"/>
                <a:gd fmla="*/ 53 h 127" name="T61"/>
                <a:gd fmla="*/ 85 w 149" name="T62"/>
                <a:gd fmla="*/ 55 h 127" name="T63"/>
                <a:gd fmla="*/ 74 w 149" name="T64"/>
                <a:gd fmla="*/ 79 h 127" name="T65"/>
                <a:gd fmla="*/ 78 w 149" name="T66"/>
                <a:gd fmla="*/ 79 h 127" name="T67"/>
                <a:gd fmla="*/ 144 w 149" name="T68"/>
                <a:gd fmla="*/ 53 h 127" name="T69"/>
                <a:gd fmla="*/ 122 w 149" name="T70"/>
                <a:gd fmla="*/ 42 h 127" name="T71"/>
                <a:gd fmla="*/ 122 w 149" name="T72"/>
                <a:gd fmla="*/ 40 h 127" name="T73"/>
                <a:gd fmla="*/ 122 w 149" name="T74"/>
                <a:gd fmla="*/ 38 h 127" name="T75"/>
                <a:gd fmla="*/ 123 w 149" name="T76"/>
                <a:gd fmla="*/ 37 h 127" name="T77"/>
                <a:gd fmla="*/ 149 w 149" name="T78"/>
                <a:gd fmla="*/ 48 h 127" name="T79"/>
                <a:gd fmla="*/ 149 w 149" name="T80"/>
                <a:gd fmla="*/ 42 h 127" name="T81"/>
                <a:gd fmla="*/ 134 w 149" name="T82"/>
                <a:gd fmla="*/ 5 h 127" name="T83"/>
                <a:gd fmla="*/ 133 w 149" name="T84"/>
                <a:gd fmla="*/ 2 h 127" name="T85"/>
                <a:gd fmla="*/ 103 w 149" name="T86"/>
                <a:gd fmla="*/ 101 h 127" name="T87"/>
                <a:gd fmla="*/ 100 w 149" name="T88"/>
                <a:gd fmla="*/ 105 h 127" name="T89"/>
                <a:gd fmla="*/ 101 w 149" name="T90"/>
                <a:gd fmla="*/ 106 h 127" name="T91"/>
                <a:gd fmla="*/ 103 w 149" name="T92"/>
                <a:gd fmla="*/ 108 h 127" name="T93"/>
                <a:gd fmla="*/ 107 w 149" name="T94"/>
                <a:gd fmla="*/ 105 h 127" name="T95"/>
                <a:gd fmla="*/ 105 w 149" name="T96"/>
                <a:gd fmla="*/ 103 h 127" name="T97"/>
                <a:gd fmla="*/ 103 w 149" name="T98"/>
                <a:gd fmla="*/ 101 h 127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127" w="149">
                  <a:moveTo>
                    <a:pt x="13" y="16"/>
                  </a:moveTo>
                  <a:lnTo>
                    <a:pt x="63" y="16"/>
                  </a:lnTo>
                  <a:lnTo>
                    <a:pt x="28" y="31"/>
                  </a:lnTo>
                  <a:lnTo>
                    <a:pt x="15" y="31"/>
                  </a:lnTo>
                  <a:lnTo>
                    <a:pt x="15" y="94"/>
                  </a:lnTo>
                  <a:lnTo>
                    <a:pt x="103" y="94"/>
                  </a:lnTo>
                  <a:lnTo>
                    <a:pt x="103" y="75"/>
                  </a:lnTo>
                  <a:lnTo>
                    <a:pt x="120" y="70"/>
                  </a:lnTo>
                  <a:lnTo>
                    <a:pt x="120" y="95"/>
                  </a:lnTo>
                  <a:lnTo>
                    <a:pt x="120" y="95"/>
                  </a:lnTo>
                  <a:lnTo>
                    <a:pt x="118" y="101"/>
                  </a:lnTo>
                  <a:lnTo>
                    <a:pt x="116" y="105"/>
                  </a:lnTo>
                  <a:lnTo>
                    <a:pt x="111" y="108"/>
                  </a:lnTo>
                  <a:lnTo>
                    <a:pt x="107" y="110"/>
                  </a:lnTo>
                  <a:lnTo>
                    <a:pt x="78" y="110"/>
                  </a:lnTo>
                  <a:lnTo>
                    <a:pt x="78" y="119"/>
                  </a:lnTo>
                  <a:lnTo>
                    <a:pt x="103" y="119"/>
                  </a:lnTo>
                  <a:lnTo>
                    <a:pt x="103" y="127"/>
                  </a:lnTo>
                  <a:lnTo>
                    <a:pt x="19" y="127"/>
                  </a:lnTo>
                  <a:lnTo>
                    <a:pt x="19" y="119"/>
                  </a:lnTo>
                  <a:lnTo>
                    <a:pt x="44" y="119"/>
                  </a:lnTo>
                  <a:lnTo>
                    <a:pt x="44" y="110"/>
                  </a:lnTo>
                  <a:lnTo>
                    <a:pt x="13" y="110"/>
                  </a:lnTo>
                  <a:lnTo>
                    <a:pt x="13" y="110"/>
                  </a:lnTo>
                  <a:lnTo>
                    <a:pt x="10" y="108"/>
                  </a:lnTo>
                  <a:lnTo>
                    <a:pt x="4" y="105"/>
                  </a:lnTo>
                  <a:lnTo>
                    <a:pt x="2" y="101"/>
                  </a:lnTo>
                  <a:lnTo>
                    <a:pt x="0" y="95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10" y="18"/>
                  </a:lnTo>
                  <a:lnTo>
                    <a:pt x="13" y="16"/>
                  </a:lnTo>
                  <a:lnTo>
                    <a:pt x="13" y="16"/>
                  </a:lnTo>
                  <a:close/>
                  <a:moveTo>
                    <a:pt x="127" y="0"/>
                  </a:moveTo>
                  <a:lnTo>
                    <a:pt x="54" y="26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27" y="0"/>
                  </a:lnTo>
                  <a:lnTo>
                    <a:pt x="127" y="0"/>
                  </a:lnTo>
                  <a:close/>
                  <a:moveTo>
                    <a:pt x="133" y="2"/>
                  </a:moveTo>
                  <a:lnTo>
                    <a:pt x="133" y="2"/>
                  </a:lnTo>
                  <a:lnTo>
                    <a:pt x="103" y="38"/>
                  </a:lnTo>
                  <a:lnTo>
                    <a:pt x="103" y="38"/>
                  </a:lnTo>
                  <a:lnTo>
                    <a:pt x="101" y="40"/>
                  </a:lnTo>
                  <a:lnTo>
                    <a:pt x="100" y="40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2" y="35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8" y="77"/>
                  </a:lnTo>
                  <a:lnTo>
                    <a:pt x="79" y="53"/>
                  </a:lnTo>
                  <a:lnTo>
                    <a:pt x="79" y="53"/>
                  </a:lnTo>
                  <a:lnTo>
                    <a:pt x="81" y="53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5" y="55"/>
                  </a:lnTo>
                  <a:lnTo>
                    <a:pt x="85" y="57"/>
                  </a:lnTo>
                  <a:lnTo>
                    <a:pt x="74" y="79"/>
                  </a:lnTo>
                  <a:lnTo>
                    <a:pt x="74" y="79"/>
                  </a:lnTo>
                  <a:lnTo>
                    <a:pt x="78" y="79"/>
                  </a:lnTo>
                  <a:lnTo>
                    <a:pt x="144" y="53"/>
                  </a:lnTo>
                  <a:lnTo>
                    <a:pt x="144" y="53"/>
                  </a:lnTo>
                  <a:lnTo>
                    <a:pt x="145" y="53"/>
                  </a:lnTo>
                  <a:lnTo>
                    <a:pt x="122" y="42"/>
                  </a:lnTo>
                  <a:lnTo>
                    <a:pt x="122" y="42"/>
                  </a:lnTo>
                  <a:lnTo>
                    <a:pt x="122" y="40"/>
                  </a:lnTo>
                  <a:lnTo>
                    <a:pt x="122" y="38"/>
                  </a:lnTo>
                  <a:lnTo>
                    <a:pt x="122" y="38"/>
                  </a:lnTo>
                  <a:lnTo>
                    <a:pt x="122" y="38"/>
                  </a:lnTo>
                  <a:lnTo>
                    <a:pt x="123" y="37"/>
                  </a:lnTo>
                  <a:lnTo>
                    <a:pt x="125" y="37"/>
                  </a:lnTo>
                  <a:lnTo>
                    <a:pt x="149" y="48"/>
                  </a:lnTo>
                  <a:lnTo>
                    <a:pt x="149" y="48"/>
                  </a:lnTo>
                  <a:lnTo>
                    <a:pt x="149" y="42"/>
                  </a:lnTo>
                  <a:lnTo>
                    <a:pt x="134" y="5"/>
                  </a:lnTo>
                  <a:lnTo>
                    <a:pt x="134" y="5"/>
                  </a:lnTo>
                  <a:lnTo>
                    <a:pt x="133" y="2"/>
                  </a:lnTo>
                  <a:lnTo>
                    <a:pt x="133" y="2"/>
                  </a:lnTo>
                  <a:close/>
                  <a:moveTo>
                    <a:pt x="103" y="101"/>
                  </a:moveTo>
                  <a:lnTo>
                    <a:pt x="103" y="101"/>
                  </a:lnTo>
                  <a:lnTo>
                    <a:pt x="101" y="103"/>
                  </a:lnTo>
                  <a:lnTo>
                    <a:pt x="100" y="105"/>
                  </a:lnTo>
                  <a:lnTo>
                    <a:pt x="100" y="105"/>
                  </a:lnTo>
                  <a:lnTo>
                    <a:pt x="101" y="106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5" y="106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5" y="103"/>
                  </a:lnTo>
                  <a:lnTo>
                    <a:pt x="103" y="101"/>
                  </a:lnTo>
                  <a:lnTo>
                    <a:pt x="103" y="1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 sz="240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191550" y="1699018"/>
            <a:ext cx="1456258" cy="1936750"/>
            <a:chOff x="9463484" y="1699018"/>
            <a:chExt cx="1456258" cy="1936750"/>
          </a:xfrm>
        </p:grpSpPr>
        <p:sp>
          <p:nvSpPr>
            <p:cNvPr id="37" name="泪滴形 36"/>
            <p:cNvSpPr/>
            <p:nvPr/>
          </p:nvSpPr>
          <p:spPr bwMode="auto">
            <a:xfrm rot="8153283">
              <a:off x="9557364" y="1749818"/>
              <a:ext cx="1309687" cy="1311275"/>
            </a:xfrm>
            <a:prstGeom prst="teardrop">
              <a:avLst>
                <a:gd fmla="val 118585" name="adj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 sz="2400"/>
            </a:p>
          </p:txBody>
        </p:sp>
        <p:sp>
          <p:nvSpPr>
            <p:cNvPr id="38" name="泪滴形 37"/>
            <p:cNvSpPr/>
            <p:nvPr/>
          </p:nvSpPr>
          <p:spPr bwMode="auto">
            <a:xfrm rot="8153283">
              <a:off x="9508151" y="1699018"/>
              <a:ext cx="1408113" cy="1408112"/>
            </a:xfrm>
            <a:prstGeom prst="teardrop">
              <a:avLst>
                <a:gd fmla="val 118585" name="adj"/>
              </a:avLst>
            </a:prstGeom>
            <a:noFill/>
            <a:ln>
              <a:solidFill>
                <a:srgbClr val="00A1D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 sz="2400"/>
            </a:p>
          </p:txBody>
        </p:sp>
        <p:sp>
          <p:nvSpPr>
            <p:cNvPr id="39" name="椭圆 38"/>
            <p:cNvSpPr/>
            <p:nvPr/>
          </p:nvSpPr>
          <p:spPr bwMode="auto">
            <a:xfrm>
              <a:off x="10127654" y="3515118"/>
              <a:ext cx="120650" cy="1206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 sz="24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63485" y="2348880"/>
              <a:ext cx="1456258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2020</a:t>
              </a:r>
            </a:p>
          </p:txBody>
        </p:sp>
        <p:sp>
          <p:nvSpPr>
            <p:cNvPr id="41" name="Freeform 411"/>
            <p:cNvSpPr>
              <a:spLocks noEditPoints="1"/>
            </p:cNvSpPr>
            <p:nvPr/>
          </p:nvSpPr>
          <p:spPr bwMode="auto">
            <a:xfrm>
              <a:off x="10055646" y="1938291"/>
              <a:ext cx="337233" cy="346536"/>
            </a:xfrm>
            <a:custGeom>
              <a:gdLst>
                <a:gd fmla="*/ 68 w 145" name="T0"/>
                <a:gd fmla="*/ 75 h 149" name="T1"/>
                <a:gd fmla="*/ 86 w 145" name="T2"/>
                <a:gd fmla="*/ 86 h 149" name="T3"/>
                <a:gd fmla="*/ 81 w 145" name="T4"/>
                <a:gd fmla="*/ 110 h 149" name="T5"/>
                <a:gd fmla="*/ 73 w 145" name="T6"/>
                <a:gd fmla="*/ 129 h 149" name="T7"/>
                <a:gd fmla="*/ 57 w 145" name="T8"/>
                <a:gd fmla="*/ 140 h 149" name="T9"/>
                <a:gd fmla="*/ 38 w 145" name="T10"/>
                <a:gd fmla="*/ 141 h 149" name="T11"/>
                <a:gd fmla="*/ 18 w 145" name="T12"/>
                <a:gd fmla="*/ 130 h 149" name="T13"/>
                <a:gd fmla="*/ 9 w 145" name="T14"/>
                <a:gd fmla="*/ 118 h 149" name="T15"/>
                <a:gd fmla="*/ 9 w 145" name="T16"/>
                <a:gd fmla="*/ 90 h 149" name="T17"/>
                <a:gd fmla="*/ 18 w 145" name="T18"/>
                <a:gd fmla="*/ 77 h 149" name="T19"/>
                <a:gd fmla="*/ 38 w 145" name="T20"/>
                <a:gd fmla="*/ 68 h 149" name="T21"/>
                <a:gd fmla="*/ 121 w 145" name="T22"/>
                <a:gd fmla="*/ 30 h 149" name="T23"/>
                <a:gd fmla="*/ 99 w 145" name="T24"/>
                <a:gd fmla="*/ 33 h 149" name="T25"/>
                <a:gd fmla="*/ 88 w 145" name="T26"/>
                <a:gd fmla="*/ 44 h 149" name="T27"/>
                <a:gd fmla="*/ 88 w 145" name="T28"/>
                <a:gd fmla="*/ 63 h 149" name="T29"/>
                <a:gd fmla="*/ 93 w 145" name="T30"/>
                <a:gd fmla="*/ 77 h 149" name="T31"/>
                <a:gd fmla="*/ 106 w 145" name="T32"/>
                <a:gd fmla="*/ 90 h 149" name="T33"/>
                <a:gd fmla="*/ 130 w 145" name="T34"/>
                <a:gd fmla="*/ 86 h 149" name="T35"/>
                <a:gd fmla="*/ 141 w 145" name="T36"/>
                <a:gd fmla="*/ 75 h 149" name="T37"/>
                <a:gd fmla="*/ 139 w 145" name="T38"/>
                <a:gd fmla="*/ 59 h 149" name="T39"/>
                <a:gd fmla="*/ 134 w 145" name="T40"/>
                <a:gd fmla="*/ 44 h 149" name="T41"/>
                <a:gd fmla="*/ 121 w 145" name="T42"/>
                <a:gd fmla="*/ 35 h 149" name="T43"/>
                <a:gd fmla="*/ 125 w 145" name="T44"/>
                <a:gd fmla="*/ 61 h 149" name="T45"/>
                <a:gd fmla="*/ 104 w 145" name="T46"/>
                <a:gd fmla="*/ 68 h 149" name="T47"/>
                <a:gd fmla="*/ 110 w 145" name="T48"/>
                <a:gd fmla="*/ 50 h 149" name="T49"/>
                <a:gd fmla="*/ 117 w 145" name="T50"/>
                <a:gd fmla="*/ 64 h 149" name="T51"/>
                <a:gd fmla="*/ 110 w 145" name="T52"/>
                <a:gd fmla="*/ 57 h 149" name="T53"/>
                <a:gd fmla="*/ 132 w 145" name="T54"/>
                <a:gd fmla="*/ 63 h 149" name="T55"/>
                <a:gd fmla="*/ 106 w 145" name="T56"/>
                <a:gd fmla="*/ 75 h 149" name="T57"/>
                <a:gd fmla="*/ 103 w 145" name="T58"/>
                <a:gd fmla="*/ 46 h 149" name="T59"/>
                <a:gd fmla="*/ 66 w 145" name="T60"/>
                <a:gd fmla="*/ 0 h 149" name="T61"/>
                <a:gd fmla="*/ 44 w 145" name="T62"/>
                <a:gd fmla="*/ 4 h 149" name="T63"/>
                <a:gd fmla="*/ 33 w 145" name="T64"/>
                <a:gd fmla="*/ 17 h 149" name="T65"/>
                <a:gd fmla="*/ 33 w 145" name="T66"/>
                <a:gd fmla="*/ 33 h 149" name="T67"/>
                <a:gd fmla="*/ 40 w 145" name="T68"/>
                <a:gd fmla="*/ 48 h 149" name="T69"/>
                <a:gd fmla="*/ 53 w 145" name="T70"/>
                <a:gd fmla="*/ 61 h 149" name="T71"/>
                <a:gd fmla="*/ 75 w 145" name="T72"/>
                <a:gd fmla="*/ 57 h 149" name="T73"/>
                <a:gd fmla="*/ 86 w 145" name="T74"/>
                <a:gd fmla="*/ 46 h 149" name="T75"/>
                <a:gd fmla="*/ 86 w 145" name="T76"/>
                <a:gd fmla="*/ 30 h 149" name="T77"/>
                <a:gd fmla="*/ 81 w 145" name="T78"/>
                <a:gd fmla="*/ 15 h 149" name="T79"/>
                <a:gd fmla="*/ 66 w 145" name="T80"/>
                <a:gd fmla="*/ 6 h 149" name="T81"/>
                <a:gd fmla="*/ 71 w 145" name="T82"/>
                <a:gd fmla="*/ 33 h 149" name="T83"/>
                <a:gd fmla="*/ 51 w 145" name="T84"/>
                <a:gd fmla="*/ 39 h 149" name="T85"/>
                <a:gd fmla="*/ 57 w 145" name="T86"/>
                <a:gd fmla="*/ 20 h 149" name="T87"/>
                <a:gd fmla="*/ 62 w 145" name="T88"/>
                <a:gd fmla="*/ 35 h 149" name="T89"/>
                <a:gd fmla="*/ 57 w 145" name="T90"/>
                <a:gd fmla="*/ 28 h 149" name="T91"/>
                <a:gd fmla="*/ 77 w 145" name="T92"/>
                <a:gd fmla="*/ 33 h 149" name="T93"/>
                <a:gd fmla="*/ 51 w 145" name="T94"/>
                <a:gd fmla="*/ 46 h 149" name="T95"/>
                <a:gd fmla="*/ 49 w 145" name="T96"/>
                <a:gd fmla="*/ 19 h 149" name="T97"/>
                <a:gd fmla="*/ 44 w 145" name="T98"/>
                <a:gd fmla="*/ 88 h 149" name="T99"/>
                <a:gd fmla="*/ 33 w 145" name="T100"/>
                <a:gd fmla="*/ 116 h 149" name="T101"/>
                <a:gd fmla="*/ 59 w 145" name="T102"/>
                <a:gd fmla="*/ 110 h 149" name="T103"/>
                <a:gd fmla="*/ 44 w 145" name="T104"/>
                <a:gd fmla="*/ 88 h 149" name="T105"/>
                <a:gd fmla="*/ 38 w 145" name="T106"/>
                <a:gd fmla="*/ 99 h 149" name="T107"/>
                <a:gd fmla="*/ 44 w 145" name="T108"/>
                <a:gd fmla="*/ 112 h 149" name="T109"/>
                <a:gd fmla="*/ 51 w 145" name="T110"/>
                <a:gd fmla="*/ 101 h 149" name="T111"/>
                <a:gd fmla="*/ 35 w 145" name="T112"/>
                <a:gd fmla="*/ 81 h 149" name="T113"/>
                <a:gd fmla="*/ 27 w 145" name="T114"/>
                <a:gd fmla="*/ 121 h 149" name="T115"/>
                <a:gd fmla="*/ 70 w 145" name="T116"/>
                <a:gd fmla="*/ 105 h 149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49" w="145">
                  <a:moveTo>
                    <a:pt x="51" y="68"/>
                  </a:moveTo>
                  <a:lnTo>
                    <a:pt x="51" y="68"/>
                  </a:lnTo>
                  <a:lnTo>
                    <a:pt x="59" y="70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8" y="64"/>
                  </a:lnTo>
                  <a:lnTo>
                    <a:pt x="71" y="68"/>
                  </a:lnTo>
                  <a:lnTo>
                    <a:pt x="68" y="75"/>
                  </a:lnTo>
                  <a:lnTo>
                    <a:pt x="68" y="75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73" y="81"/>
                  </a:lnTo>
                  <a:lnTo>
                    <a:pt x="81" y="77"/>
                  </a:lnTo>
                  <a:lnTo>
                    <a:pt x="81" y="77"/>
                  </a:lnTo>
                  <a:lnTo>
                    <a:pt x="84" y="83"/>
                  </a:lnTo>
                  <a:lnTo>
                    <a:pt x="86" y="86"/>
                  </a:lnTo>
                  <a:lnTo>
                    <a:pt x="79" y="92"/>
                  </a:lnTo>
                  <a:lnTo>
                    <a:pt x="79" y="92"/>
                  </a:lnTo>
                  <a:lnTo>
                    <a:pt x="81" y="97"/>
                  </a:lnTo>
                  <a:lnTo>
                    <a:pt x="88" y="99"/>
                  </a:lnTo>
                  <a:lnTo>
                    <a:pt x="88" y="99"/>
                  </a:lnTo>
                  <a:lnTo>
                    <a:pt x="90" y="105"/>
                  </a:lnTo>
                  <a:lnTo>
                    <a:pt x="88" y="110"/>
                  </a:lnTo>
                  <a:lnTo>
                    <a:pt x="81" y="110"/>
                  </a:lnTo>
                  <a:lnTo>
                    <a:pt x="81" y="110"/>
                  </a:lnTo>
                  <a:lnTo>
                    <a:pt x="79" y="118"/>
                  </a:lnTo>
                  <a:lnTo>
                    <a:pt x="86" y="121"/>
                  </a:lnTo>
                  <a:lnTo>
                    <a:pt x="86" y="121"/>
                  </a:lnTo>
                  <a:lnTo>
                    <a:pt x="82" y="127"/>
                  </a:lnTo>
                  <a:lnTo>
                    <a:pt x="81" y="130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68" y="134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6" y="143"/>
                  </a:lnTo>
                  <a:lnTo>
                    <a:pt x="62" y="145"/>
                  </a:lnTo>
                  <a:lnTo>
                    <a:pt x="57" y="140"/>
                  </a:lnTo>
                  <a:lnTo>
                    <a:pt x="57" y="140"/>
                  </a:lnTo>
                  <a:lnTo>
                    <a:pt x="51" y="141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44" y="149"/>
                  </a:lnTo>
                  <a:lnTo>
                    <a:pt x="38" y="149"/>
                  </a:lnTo>
                  <a:lnTo>
                    <a:pt x="38" y="141"/>
                  </a:lnTo>
                  <a:lnTo>
                    <a:pt x="38" y="141"/>
                  </a:lnTo>
                  <a:lnTo>
                    <a:pt x="31" y="140"/>
                  </a:lnTo>
                  <a:lnTo>
                    <a:pt x="27" y="145"/>
                  </a:lnTo>
                  <a:lnTo>
                    <a:pt x="27" y="145"/>
                  </a:lnTo>
                  <a:lnTo>
                    <a:pt x="22" y="143"/>
                  </a:lnTo>
                  <a:lnTo>
                    <a:pt x="18" y="140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5" y="129"/>
                  </a:lnTo>
                  <a:lnTo>
                    <a:pt x="9" y="130"/>
                  </a:lnTo>
                  <a:lnTo>
                    <a:pt x="9" y="130"/>
                  </a:lnTo>
                  <a:lnTo>
                    <a:pt x="5" y="127"/>
                  </a:lnTo>
                  <a:lnTo>
                    <a:pt x="3" y="121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7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9" y="90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5" y="81"/>
                  </a:lnTo>
                  <a:lnTo>
                    <a:pt x="9" y="77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20" y="75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2" y="64"/>
                  </a:lnTo>
                  <a:lnTo>
                    <a:pt x="27" y="63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8" y="68"/>
                  </a:lnTo>
                  <a:lnTo>
                    <a:pt x="38" y="61"/>
                  </a:lnTo>
                  <a:lnTo>
                    <a:pt x="38" y="61"/>
                  </a:lnTo>
                  <a:lnTo>
                    <a:pt x="44" y="59"/>
                  </a:lnTo>
                  <a:lnTo>
                    <a:pt x="49" y="61"/>
                  </a:lnTo>
                  <a:lnTo>
                    <a:pt x="51" y="68"/>
                  </a:lnTo>
                  <a:lnTo>
                    <a:pt x="51" y="68"/>
                  </a:lnTo>
                  <a:close/>
                  <a:moveTo>
                    <a:pt x="121" y="35"/>
                  </a:moveTo>
                  <a:lnTo>
                    <a:pt x="121" y="30"/>
                  </a:lnTo>
                  <a:lnTo>
                    <a:pt x="121" y="30"/>
                  </a:lnTo>
                  <a:lnTo>
                    <a:pt x="114" y="30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08" y="35"/>
                  </a:lnTo>
                  <a:lnTo>
                    <a:pt x="104" y="31"/>
                  </a:lnTo>
                  <a:lnTo>
                    <a:pt x="104" y="31"/>
                  </a:lnTo>
                  <a:lnTo>
                    <a:pt x="99" y="33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97" y="41"/>
                  </a:lnTo>
                  <a:lnTo>
                    <a:pt x="97" y="41"/>
                  </a:lnTo>
                  <a:lnTo>
                    <a:pt x="95" y="42"/>
                  </a:lnTo>
                  <a:lnTo>
                    <a:pt x="92" y="39"/>
                  </a:lnTo>
                  <a:lnTo>
                    <a:pt x="92" y="39"/>
                  </a:lnTo>
                  <a:lnTo>
                    <a:pt x="88" y="44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0" y="53"/>
                  </a:lnTo>
                  <a:lnTo>
                    <a:pt x="84" y="53"/>
                  </a:lnTo>
                  <a:lnTo>
                    <a:pt x="84" y="53"/>
                  </a:lnTo>
                  <a:lnTo>
                    <a:pt x="82" y="61"/>
                  </a:lnTo>
                  <a:lnTo>
                    <a:pt x="88" y="63"/>
                  </a:lnTo>
                  <a:lnTo>
                    <a:pt x="88" y="63"/>
                  </a:lnTo>
                  <a:lnTo>
                    <a:pt x="90" y="66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88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3" y="77"/>
                  </a:lnTo>
                  <a:lnTo>
                    <a:pt x="93" y="77"/>
                  </a:lnTo>
                  <a:lnTo>
                    <a:pt x="95" y="79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9" y="86"/>
                  </a:lnTo>
                  <a:lnTo>
                    <a:pt x="103" y="83"/>
                  </a:lnTo>
                  <a:lnTo>
                    <a:pt x="103" y="83"/>
                  </a:lnTo>
                  <a:lnTo>
                    <a:pt x="106" y="85"/>
                  </a:lnTo>
                  <a:lnTo>
                    <a:pt x="106" y="90"/>
                  </a:lnTo>
                  <a:lnTo>
                    <a:pt x="106" y="90"/>
                  </a:lnTo>
                  <a:lnTo>
                    <a:pt x="114" y="92"/>
                  </a:lnTo>
                  <a:lnTo>
                    <a:pt x="115" y="86"/>
                  </a:lnTo>
                  <a:lnTo>
                    <a:pt x="115" y="86"/>
                  </a:lnTo>
                  <a:lnTo>
                    <a:pt x="121" y="86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30" y="86"/>
                  </a:lnTo>
                  <a:lnTo>
                    <a:pt x="128" y="83"/>
                  </a:lnTo>
                  <a:lnTo>
                    <a:pt x="128" y="83"/>
                  </a:lnTo>
                  <a:lnTo>
                    <a:pt x="130" y="81"/>
                  </a:lnTo>
                  <a:lnTo>
                    <a:pt x="130" y="81"/>
                  </a:lnTo>
                  <a:lnTo>
                    <a:pt x="132" y="79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41" y="75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9" y="68"/>
                  </a:lnTo>
                  <a:lnTo>
                    <a:pt x="145" y="68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9" y="53"/>
                  </a:lnTo>
                  <a:lnTo>
                    <a:pt x="143" y="52"/>
                  </a:lnTo>
                  <a:lnTo>
                    <a:pt x="143" y="52"/>
                  </a:lnTo>
                  <a:lnTo>
                    <a:pt x="141" y="44"/>
                  </a:lnTo>
                  <a:lnTo>
                    <a:pt x="136" y="46"/>
                  </a:lnTo>
                  <a:lnTo>
                    <a:pt x="136" y="46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2" y="42"/>
                  </a:lnTo>
                  <a:lnTo>
                    <a:pt x="136" y="37"/>
                  </a:lnTo>
                  <a:lnTo>
                    <a:pt x="136" y="37"/>
                  </a:lnTo>
                  <a:lnTo>
                    <a:pt x="130" y="33"/>
                  </a:lnTo>
                  <a:lnTo>
                    <a:pt x="126" y="37"/>
                  </a:lnTo>
                  <a:lnTo>
                    <a:pt x="126" y="37"/>
                  </a:lnTo>
                  <a:lnTo>
                    <a:pt x="121" y="35"/>
                  </a:lnTo>
                  <a:lnTo>
                    <a:pt x="121" y="35"/>
                  </a:lnTo>
                  <a:close/>
                  <a:moveTo>
                    <a:pt x="115" y="50"/>
                  </a:moveTo>
                  <a:lnTo>
                    <a:pt x="115" y="50"/>
                  </a:lnTo>
                  <a:lnTo>
                    <a:pt x="119" y="50"/>
                  </a:lnTo>
                  <a:lnTo>
                    <a:pt x="123" y="53"/>
                  </a:lnTo>
                  <a:lnTo>
                    <a:pt x="123" y="53"/>
                  </a:lnTo>
                  <a:lnTo>
                    <a:pt x="125" y="57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5" y="66"/>
                  </a:lnTo>
                  <a:lnTo>
                    <a:pt x="121" y="70"/>
                  </a:lnTo>
                  <a:lnTo>
                    <a:pt x="121" y="70"/>
                  </a:lnTo>
                  <a:lnTo>
                    <a:pt x="117" y="72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08" y="70"/>
                  </a:lnTo>
                  <a:lnTo>
                    <a:pt x="104" y="68"/>
                  </a:lnTo>
                  <a:lnTo>
                    <a:pt x="104" y="68"/>
                  </a:lnTo>
                  <a:lnTo>
                    <a:pt x="103" y="64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4" y="55"/>
                  </a:lnTo>
                  <a:lnTo>
                    <a:pt x="106" y="52"/>
                  </a:lnTo>
                  <a:lnTo>
                    <a:pt x="106" y="52"/>
                  </a:lnTo>
                  <a:lnTo>
                    <a:pt x="110" y="50"/>
                  </a:lnTo>
                  <a:lnTo>
                    <a:pt x="115" y="50"/>
                  </a:lnTo>
                  <a:lnTo>
                    <a:pt x="115" y="50"/>
                  </a:lnTo>
                  <a:close/>
                  <a:moveTo>
                    <a:pt x="117" y="57"/>
                  </a:moveTo>
                  <a:lnTo>
                    <a:pt x="117" y="57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7" y="64"/>
                  </a:lnTo>
                  <a:lnTo>
                    <a:pt x="117" y="64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8" y="59"/>
                  </a:lnTo>
                  <a:lnTo>
                    <a:pt x="108" y="59"/>
                  </a:lnTo>
                  <a:lnTo>
                    <a:pt x="110" y="57"/>
                  </a:lnTo>
                  <a:lnTo>
                    <a:pt x="110" y="57"/>
                  </a:lnTo>
                  <a:lnTo>
                    <a:pt x="115" y="55"/>
                  </a:lnTo>
                  <a:lnTo>
                    <a:pt x="115" y="55"/>
                  </a:lnTo>
                  <a:lnTo>
                    <a:pt x="117" y="57"/>
                  </a:lnTo>
                  <a:lnTo>
                    <a:pt x="117" y="57"/>
                  </a:lnTo>
                  <a:close/>
                  <a:moveTo>
                    <a:pt x="128" y="50"/>
                  </a:moveTo>
                  <a:lnTo>
                    <a:pt x="128" y="50"/>
                  </a:lnTo>
                  <a:lnTo>
                    <a:pt x="130" y="55"/>
                  </a:lnTo>
                  <a:lnTo>
                    <a:pt x="132" y="63"/>
                  </a:lnTo>
                  <a:lnTo>
                    <a:pt x="132" y="63"/>
                  </a:lnTo>
                  <a:lnTo>
                    <a:pt x="128" y="68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19" y="77"/>
                  </a:lnTo>
                  <a:lnTo>
                    <a:pt x="112" y="77"/>
                  </a:lnTo>
                  <a:lnTo>
                    <a:pt x="112" y="77"/>
                  </a:lnTo>
                  <a:lnTo>
                    <a:pt x="106" y="75"/>
                  </a:lnTo>
                  <a:lnTo>
                    <a:pt x="101" y="72"/>
                  </a:lnTo>
                  <a:lnTo>
                    <a:pt x="101" y="72"/>
                  </a:lnTo>
                  <a:lnTo>
                    <a:pt x="97" y="64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9" y="52"/>
                  </a:lnTo>
                  <a:lnTo>
                    <a:pt x="103" y="46"/>
                  </a:lnTo>
                  <a:lnTo>
                    <a:pt x="103" y="46"/>
                  </a:lnTo>
                  <a:lnTo>
                    <a:pt x="110" y="44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123" y="46"/>
                  </a:lnTo>
                  <a:lnTo>
                    <a:pt x="128" y="50"/>
                  </a:lnTo>
                  <a:lnTo>
                    <a:pt x="128" y="50"/>
                  </a:lnTo>
                  <a:close/>
                  <a:moveTo>
                    <a:pt x="66" y="6"/>
                  </a:moveTo>
                  <a:lnTo>
                    <a:pt x="66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3" y="6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4" y="4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2" y="13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3" y="17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5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31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5" y="37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33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44" y="59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53" y="57"/>
                  </a:lnTo>
                  <a:lnTo>
                    <a:pt x="53" y="61"/>
                  </a:lnTo>
                  <a:lnTo>
                    <a:pt x="53" y="61"/>
                  </a:lnTo>
                  <a:lnTo>
                    <a:pt x="60" y="63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6" y="57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75" y="57"/>
                  </a:lnTo>
                  <a:lnTo>
                    <a:pt x="73" y="53"/>
                  </a:lnTo>
                  <a:lnTo>
                    <a:pt x="73" y="53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79" y="50"/>
                  </a:lnTo>
                  <a:lnTo>
                    <a:pt x="82" y="53"/>
                  </a:lnTo>
                  <a:lnTo>
                    <a:pt x="82" y="53"/>
                  </a:lnTo>
                  <a:lnTo>
                    <a:pt x="86" y="46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4" y="39"/>
                  </a:lnTo>
                  <a:lnTo>
                    <a:pt x="90" y="39"/>
                  </a:lnTo>
                  <a:lnTo>
                    <a:pt x="90" y="39"/>
                  </a:lnTo>
                  <a:lnTo>
                    <a:pt x="90" y="31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4" y="24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86" y="15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9" y="13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75" y="4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66" y="6"/>
                  </a:lnTo>
                  <a:lnTo>
                    <a:pt x="66" y="6"/>
                  </a:lnTo>
                  <a:close/>
                  <a:moveTo>
                    <a:pt x="60" y="20"/>
                  </a:moveTo>
                  <a:lnTo>
                    <a:pt x="60" y="20"/>
                  </a:lnTo>
                  <a:lnTo>
                    <a:pt x="66" y="2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70" y="28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0" y="37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2" y="42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5" y="41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49" y="35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26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7" y="20"/>
                  </a:lnTo>
                  <a:lnTo>
                    <a:pt x="60" y="20"/>
                  </a:lnTo>
                  <a:lnTo>
                    <a:pt x="60" y="20"/>
                  </a:lnTo>
                  <a:close/>
                  <a:moveTo>
                    <a:pt x="64" y="28"/>
                  </a:moveTo>
                  <a:lnTo>
                    <a:pt x="64" y="28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4" y="28"/>
                  </a:lnTo>
                  <a:lnTo>
                    <a:pt x="64" y="28"/>
                  </a:lnTo>
                  <a:close/>
                  <a:moveTo>
                    <a:pt x="73" y="20"/>
                  </a:moveTo>
                  <a:lnTo>
                    <a:pt x="73" y="20"/>
                  </a:lnTo>
                  <a:lnTo>
                    <a:pt x="77" y="26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5" y="39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4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1" y="46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4" y="37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5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8" y="17"/>
                  </a:lnTo>
                  <a:lnTo>
                    <a:pt x="73" y="20"/>
                  </a:lnTo>
                  <a:lnTo>
                    <a:pt x="73" y="20"/>
                  </a:lnTo>
                  <a:close/>
                  <a:moveTo>
                    <a:pt x="44" y="88"/>
                  </a:moveTo>
                  <a:lnTo>
                    <a:pt x="44" y="88"/>
                  </a:lnTo>
                  <a:lnTo>
                    <a:pt x="38" y="90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29" y="97"/>
                  </a:lnTo>
                  <a:lnTo>
                    <a:pt x="27" y="105"/>
                  </a:lnTo>
                  <a:lnTo>
                    <a:pt x="27" y="105"/>
                  </a:lnTo>
                  <a:lnTo>
                    <a:pt x="29" y="110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8" y="119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51" y="119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9" y="110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59" y="97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1" y="90"/>
                  </a:lnTo>
                  <a:lnTo>
                    <a:pt x="44" y="88"/>
                  </a:lnTo>
                  <a:lnTo>
                    <a:pt x="44" y="88"/>
                  </a:lnTo>
                  <a:close/>
                  <a:moveTo>
                    <a:pt x="49" y="99"/>
                  </a:moveTo>
                  <a:lnTo>
                    <a:pt x="49" y="99"/>
                  </a:lnTo>
                  <a:lnTo>
                    <a:pt x="48" y="97"/>
                  </a:lnTo>
                  <a:lnTo>
                    <a:pt x="44" y="97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101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38" y="107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42" y="110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8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51" y="107"/>
                  </a:lnTo>
                  <a:lnTo>
                    <a:pt x="51" y="105"/>
                  </a:lnTo>
                  <a:lnTo>
                    <a:pt x="51" y="105"/>
                  </a:lnTo>
                  <a:lnTo>
                    <a:pt x="51" y="101"/>
                  </a:lnTo>
                  <a:lnTo>
                    <a:pt x="49" y="99"/>
                  </a:lnTo>
                  <a:lnTo>
                    <a:pt x="49" y="99"/>
                  </a:lnTo>
                  <a:close/>
                  <a:moveTo>
                    <a:pt x="62" y="86"/>
                  </a:moveTo>
                  <a:lnTo>
                    <a:pt x="62" y="86"/>
                  </a:lnTo>
                  <a:lnTo>
                    <a:pt x="55" y="81"/>
                  </a:lnTo>
                  <a:lnTo>
                    <a:pt x="44" y="79"/>
                  </a:lnTo>
                  <a:lnTo>
                    <a:pt x="44" y="79"/>
                  </a:lnTo>
                  <a:lnTo>
                    <a:pt x="35" y="81"/>
                  </a:lnTo>
                  <a:lnTo>
                    <a:pt x="27" y="86"/>
                  </a:lnTo>
                  <a:lnTo>
                    <a:pt x="27" y="86"/>
                  </a:lnTo>
                  <a:lnTo>
                    <a:pt x="22" y="94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2" y="114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35" y="127"/>
                  </a:lnTo>
                  <a:lnTo>
                    <a:pt x="44" y="129"/>
                  </a:lnTo>
                  <a:lnTo>
                    <a:pt x="44" y="129"/>
                  </a:lnTo>
                  <a:lnTo>
                    <a:pt x="55" y="127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68" y="114"/>
                  </a:lnTo>
                  <a:lnTo>
                    <a:pt x="70" y="105"/>
                  </a:lnTo>
                  <a:lnTo>
                    <a:pt x="70" y="105"/>
                  </a:lnTo>
                  <a:lnTo>
                    <a:pt x="68" y="94"/>
                  </a:lnTo>
                  <a:lnTo>
                    <a:pt x="62" y="86"/>
                  </a:lnTo>
                  <a:lnTo>
                    <a:pt x="62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 sz="2400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558702" y="1565845"/>
            <a:ext cx="1456258" cy="1935163"/>
            <a:chOff x="2330196" y="1816081"/>
            <a:chExt cx="1456258" cy="1935163"/>
          </a:xfrm>
        </p:grpSpPr>
        <p:sp>
          <p:nvSpPr>
            <p:cNvPr id="43" name="泪滴形 42"/>
            <p:cNvSpPr/>
            <p:nvPr/>
          </p:nvSpPr>
          <p:spPr bwMode="auto">
            <a:xfrm rot="8153283">
              <a:off x="2403481" y="1873231"/>
              <a:ext cx="1309688" cy="1308100"/>
            </a:xfrm>
            <a:prstGeom prst="teardrop">
              <a:avLst>
                <a:gd fmla="val 118585" name="adj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 sz="2400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2330196" y="1816081"/>
              <a:ext cx="1456258" cy="1935163"/>
              <a:chOff x="2330196" y="1816081"/>
              <a:chExt cx="1456258" cy="1935163"/>
            </a:xfrm>
          </p:grpSpPr>
          <p:sp>
            <p:nvSpPr>
              <p:cNvPr id="45" name="泪滴形 44"/>
              <p:cNvSpPr/>
              <p:nvPr/>
            </p:nvSpPr>
            <p:spPr bwMode="auto">
              <a:xfrm rot="8153283">
                <a:off x="2354269" y="1816081"/>
                <a:ext cx="1408112" cy="1408113"/>
              </a:xfrm>
              <a:prstGeom prst="teardrop">
                <a:avLst>
                  <a:gd fmla="val 118585" name="adj"/>
                </a:avLst>
              </a:prstGeom>
              <a:noFill/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b="1" lang="zh-CN" sz="2400"/>
              </a:p>
            </p:txBody>
          </p:sp>
          <p:sp>
            <p:nvSpPr>
              <p:cNvPr id="46" name="椭圆 45"/>
              <p:cNvSpPr/>
              <p:nvPr/>
            </p:nvSpPr>
            <p:spPr bwMode="auto">
              <a:xfrm>
                <a:off x="2979744" y="3630594"/>
                <a:ext cx="120650" cy="12065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b="1" lang="zh-CN" sz="240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330196" y="2518766"/>
                <a:ext cx="1456258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b="1" lang="en-US" smtClean="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rPr>
                  <a:t>2017</a:t>
                </a:r>
              </a:p>
            </p:txBody>
          </p:sp>
          <p:sp>
            <p:nvSpPr>
              <p:cNvPr id="48" name="Freeform 420"/>
              <p:cNvSpPr>
                <a:spLocks noEditPoints="1"/>
              </p:cNvSpPr>
              <p:nvPr/>
            </p:nvSpPr>
            <p:spPr bwMode="auto">
              <a:xfrm>
                <a:off x="2858480" y="2072346"/>
                <a:ext cx="332583" cy="323280"/>
              </a:xfrm>
              <a:custGeom>
                <a:gdLst>
                  <a:gd fmla="*/ 92 w 143" name="T0"/>
                  <a:gd fmla="*/ 139 h 139" name="T1"/>
                  <a:gd fmla="*/ 92 w 143" name="T2"/>
                  <a:gd fmla="*/ 86 h 139" name="T3"/>
                  <a:gd fmla="*/ 92 w 143" name="T4"/>
                  <a:gd fmla="*/ 86 h 139" name="T5"/>
                  <a:gd fmla="*/ 103 w 143" name="T6"/>
                  <a:gd fmla="*/ 80 h 139" name="T7"/>
                  <a:gd fmla="*/ 114 w 143" name="T8"/>
                  <a:gd fmla="*/ 77 h 139" name="T9"/>
                  <a:gd fmla="*/ 129 w 143" name="T10"/>
                  <a:gd fmla="*/ 75 h 139" name="T11"/>
                  <a:gd fmla="*/ 143 w 143" name="T12"/>
                  <a:gd fmla="*/ 75 h 139" name="T13"/>
                  <a:gd fmla="*/ 143 w 143" name="T14"/>
                  <a:gd fmla="*/ 75 h 139" name="T15"/>
                  <a:gd fmla="*/ 143 w 143" name="T16"/>
                  <a:gd fmla="*/ 86 h 139" name="T17"/>
                  <a:gd fmla="*/ 142 w 143" name="T18"/>
                  <a:gd fmla="*/ 95 h 139" name="T19"/>
                  <a:gd fmla="*/ 138 w 143" name="T20"/>
                  <a:gd fmla="*/ 104 h 139" name="T21"/>
                  <a:gd fmla="*/ 132 w 143" name="T22"/>
                  <a:gd fmla="*/ 113 h 139" name="T23"/>
                  <a:gd fmla="*/ 125 w 143" name="T24"/>
                  <a:gd fmla="*/ 121 h 139" name="T25"/>
                  <a:gd fmla="*/ 118 w 143" name="T26"/>
                  <a:gd fmla="*/ 128 h 139" name="T27"/>
                  <a:gd fmla="*/ 110 w 143" name="T28"/>
                  <a:gd fmla="*/ 133 h 139" name="T29"/>
                  <a:gd fmla="*/ 99 w 143" name="T30"/>
                  <a:gd fmla="*/ 139 h 139" name="T31"/>
                  <a:gd fmla="*/ 92 w 143" name="T32"/>
                  <a:gd fmla="*/ 139 h 139" name="T33"/>
                  <a:gd fmla="*/ 92 w 143" name="T34"/>
                  <a:gd fmla="*/ 139 h 139" name="T35"/>
                  <a:gd fmla="*/ 55 w 143" name="T36"/>
                  <a:gd fmla="*/ 139 h 139" name="T37"/>
                  <a:gd fmla="*/ 81 w 143" name="T38"/>
                  <a:gd fmla="*/ 139 h 139" name="T39"/>
                  <a:gd fmla="*/ 81 w 143" name="T40"/>
                  <a:gd fmla="*/ 73 h 139" name="T41"/>
                  <a:gd fmla="*/ 81 w 143" name="T42"/>
                  <a:gd fmla="*/ 73 h 139" name="T43"/>
                  <a:gd fmla="*/ 94 w 143" name="T44"/>
                  <a:gd fmla="*/ 67 h 139" name="T45"/>
                  <a:gd fmla="*/ 101 w 143" name="T46"/>
                  <a:gd fmla="*/ 58 h 139" name="T47"/>
                  <a:gd fmla="*/ 108 w 143" name="T48"/>
                  <a:gd fmla="*/ 49 h 139" name="T49"/>
                  <a:gd fmla="*/ 110 w 143" name="T50"/>
                  <a:gd fmla="*/ 38 h 139" name="T51"/>
                  <a:gd fmla="*/ 112 w 143" name="T52"/>
                  <a:gd fmla="*/ 27 h 139" name="T53"/>
                  <a:gd fmla="*/ 108 w 143" name="T54"/>
                  <a:gd fmla="*/ 16 h 139" name="T55"/>
                  <a:gd fmla="*/ 103 w 143" name="T56"/>
                  <a:gd fmla="*/ 7 h 139" name="T57"/>
                  <a:gd fmla="*/ 94 w 143" name="T58"/>
                  <a:gd fmla="*/ 0 h 139" name="T59"/>
                  <a:gd fmla="*/ 86 w 143" name="T60"/>
                  <a:gd fmla="*/ 20 h 139" name="T61"/>
                  <a:gd fmla="*/ 74 w 143" name="T62"/>
                  <a:gd fmla="*/ 1 h 139" name="T63"/>
                  <a:gd fmla="*/ 61 w 143" name="T64"/>
                  <a:gd fmla="*/ 20 h 139" name="T65"/>
                  <a:gd fmla="*/ 53 w 143" name="T66"/>
                  <a:gd fmla="*/ 0 h 139" name="T67"/>
                  <a:gd fmla="*/ 53 w 143" name="T68"/>
                  <a:gd fmla="*/ 0 h 139" name="T69"/>
                  <a:gd fmla="*/ 44 w 143" name="T70"/>
                  <a:gd fmla="*/ 7 h 139" name="T71"/>
                  <a:gd fmla="*/ 39 w 143" name="T72"/>
                  <a:gd fmla="*/ 16 h 139" name="T73"/>
                  <a:gd fmla="*/ 35 w 143" name="T74"/>
                  <a:gd fmla="*/ 27 h 139" name="T75"/>
                  <a:gd fmla="*/ 37 w 143" name="T76"/>
                  <a:gd fmla="*/ 38 h 139" name="T77"/>
                  <a:gd fmla="*/ 41 w 143" name="T78"/>
                  <a:gd fmla="*/ 49 h 139" name="T79"/>
                  <a:gd fmla="*/ 46 w 143" name="T80"/>
                  <a:gd fmla="*/ 58 h 139" name="T81"/>
                  <a:gd fmla="*/ 55 w 143" name="T82"/>
                  <a:gd fmla="*/ 67 h 139" name="T83"/>
                  <a:gd fmla="*/ 66 w 143" name="T84"/>
                  <a:gd fmla="*/ 73 h 139" name="T85"/>
                  <a:gd fmla="*/ 66 w 143" name="T86"/>
                  <a:gd fmla="*/ 100 h 139" name="T87"/>
                  <a:gd fmla="*/ 66 w 143" name="T88"/>
                  <a:gd fmla="*/ 100 h 139" name="T89"/>
                  <a:gd fmla="*/ 63 w 143" name="T90"/>
                  <a:gd fmla="*/ 93 h 139" name="T91"/>
                  <a:gd fmla="*/ 55 w 143" name="T92"/>
                  <a:gd fmla="*/ 88 h 139" name="T93"/>
                  <a:gd fmla="*/ 50 w 143" name="T94"/>
                  <a:gd fmla="*/ 82 h 139" name="T95"/>
                  <a:gd fmla="*/ 41 w 143" name="T96"/>
                  <a:gd fmla="*/ 78 h 139" name="T97"/>
                  <a:gd fmla="*/ 31 w 143" name="T98"/>
                  <a:gd fmla="*/ 75 h 139" name="T99"/>
                  <a:gd fmla="*/ 22 w 143" name="T100"/>
                  <a:gd fmla="*/ 73 h 139" name="T101"/>
                  <a:gd fmla="*/ 13 w 143" name="T102"/>
                  <a:gd fmla="*/ 73 h 139" name="T103"/>
                  <a:gd fmla="*/ 2 w 143" name="T104"/>
                  <a:gd fmla="*/ 73 h 139" name="T105"/>
                  <a:gd fmla="*/ 2 w 143" name="T106"/>
                  <a:gd fmla="*/ 73 h 139" name="T107"/>
                  <a:gd fmla="*/ 0 w 143" name="T108"/>
                  <a:gd fmla="*/ 86 h 139" name="T109"/>
                  <a:gd fmla="*/ 4 w 143" name="T110"/>
                  <a:gd fmla="*/ 99 h 139" name="T111"/>
                  <a:gd fmla="*/ 8 w 143" name="T112"/>
                  <a:gd fmla="*/ 108 h 139" name="T113"/>
                  <a:gd fmla="*/ 15 w 143" name="T114"/>
                  <a:gd fmla="*/ 117 h 139" name="T115"/>
                  <a:gd fmla="*/ 24 w 143" name="T116"/>
                  <a:gd fmla="*/ 124 h 139" name="T117"/>
                  <a:gd fmla="*/ 33 w 143" name="T118"/>
                  <a:gd fmla="*/ 130 h 139" name="T119"/>
                  <a:gd fmla="*/ 44 w 143" name="T120"/>
                  <a:gd fmla="*/ 135 h 139" name="T121"/>
                  <a:gd fmla="*/ 55 w 143" name="T122"/>
                  <a:gd fmla="*/ 139 h 139" name="T123"/>
                  <a:gd fmla="*/ 55 w 143" name="T124"/>
                  <a:gd fmla="*/ 139 h 139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39" w="143">
                    <a:moveTo>
                      <a:pt x="92" y="139"/>
                    </a:moveTo>
                    <a:lnTo>
                      <a:pt x="92" y="86"/>
                    </a:lnTo>
                    <a:lnTo>
                      <a:pt x="92" y="86"/>
                    </a:lnTo>
                    <a:lnTo>
                      <a:pt x="103" y="80"/>
                    </a:lnTo>
                    <a:lnTo>
                      <a:pt x="114" y="77"/>
                    </a:lnTo>
                    <a:lnTo>
                      <a:pt x="129" y="75"/>
                    </a:lnTo>
                    <a:lnTo>
                      <a:pt x="143" y="75"/>
                    </a:lnTo>
                    <a:lnTo>
                      <a:pt x="143" y="75"/>
                    </a:lnTo>
                    <a:lnTo>
                      <a:pt x="143" y="86"/>
                    </a:lnTo>
                    <a:lnTo>
                      <a:pt x="142" y="95"/>
                    </a:lnTo>
                    <a:lnTo>
                      <a:pt x="138" y="104"/>
                    </a:lnTo>
                    <a:lnTo>
                      <a:pt x="132" y="113"/>
                    </a:lnTo>
                    <a:lnTo>
                      <a:pt x="125" y="121"/>
                    </a:lnTo>
                    <a:lnTo>
                      <a:pt x="118" y="128"/>
                    </a:lnTo>
                    <a:lnTo>
                      <a:pt x="110" y="133"/>
                    </a:lnTo>
                    <a:lnTo>
                      <a:pt x="99" y="139"/>
                    </a:lnTo>
                    <a:lnTo>
                      <a:pt x="92" y="139"/>
                    </a:lnTo>
                    <a:lnTo>
                      <a:pt x="92" y="139"/>
                    </a:lnTo>
                    <a:close/>
                    <a:moveTo>
                      <a:pt x="55" y="139"/>
                    </a:moveTo>
                    <a:lnTo>
                      <a:pt x="81" y="139"/>
                    </a:lnTo>
                    <a:lnTo>
                      <a:pt x="81" y="73"/>
                    </a:lnTo>
                    <a:lnTo>
                      <a:pt x="81" y="73"/>
                    </a:lnTo>
                    <a:lnTo>
                      <a:pt x="94" y="67"/>
                    </a:lnTo>
                    <a:lnTo>
                      <a:pt x="101" y="58"/>
                    </a:lnTo>
                    <a:lnTo>
                      <a:pt x="108" y="49"/>
                    </a:lnTo>
                    <a:lnTo>
                      <a:pt x="110" y="38"/>
                    </a:lnTo>
                    <a:lnTo>
                      <a:pt x="112" y="27"/>
                    </a:lnTo>
                    <a:lnTo>
                      <a:pt x="108" y="16"/>
                    </a:lnTo>
                    <a:lnTo>
                      <a:pt x="103" y="7"/>
                    </a:lnTo>
                    <a:lnTo>
                      <a:pt x="94" y="0"/>
                    </a:lnTo>
                    <a:lnTo>
                      <a:pt x="86" y="20"/>
                    </a:lnTo>
                    <a:lnTo>
                      <a:pt x="74" y="1"/>
                    </a:lnTo>
                    <a:lnTo>
                      <a:pt x="61" y="2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44" y="7"/>
                    </a:lnTo>
                    <a:lnTo>
                      <a:pt x="39" y="16"/>
                    </a:lnTo>
                    <a:lnTo>
                      <a:pt x="35" y="27"/>
                    </a:lnTo>
                    <a:lnTo>
                      <a:pt x="37" y="38"/>
                    </a:lnTo>
                    <a:lnTo>
                      <a:pt x="41" y="49"/>
                    </a:lnTo>
                    <a:lnTo>
                      <a:pt x="46" y="58"/>
                    </a:lnTo>
                    <a:lnTo>
                      <a:pt x="55" y="67"/>
                    </a:lnTo>
                    <a:lnTo>
                      <a:pt x="66" y="73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63" y="93"/>
                    </a:lnTo>
                    <a:lnTo>
                      <a:pt x="55" y="88"/>
                    </a:lnTo>
                    <a:lnTo>
                      <a:pt x="50" y="82"/>
                    </a:lnTo>
                    <a:lnTo>
                      <a:pt x="41" y="78"/>
                    </a:lnTo>
                    <a:lnTo>
                      <a:pt x="31" y="75"/>
                    </a:lnTo>
                    <a:lnTo>
                      <a:pt x="22" y="73"/>
                    </a:lnTo>
                    <a:lnTo>
                      <a:pt x="13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0" y="86"/>
                    </a:lnTo>
                    <a:lnTo>
                      <a:pt x="4" y="99"/>
                    </a:lnTo>
                    <a:lnTo>
                      <a:pt x="8" y="108"/>
                    </a:lnTo>
                    <a:lnTo>
                      <a:pt x="15" y="117"/>
                    </a:lnTo>
                    <a:lnTo>
                      <a:pt x="24" y="124"/>
                    </a:lnTo>
                    <a:lnTo>
                      <a:pt x="33" y="130"/>
                    </a:lnTo>
                    <a:lnTo>
                      <a:pt x="44" y="135"/>
                    </a:lnTo>
                    <a:lnTo>
                      <a:pt x="55" y="139"/>
                    </a:lnTo>
                    <a:lnTo>
                      <a:pt x="55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 sz="2400"/>
              </a:p>
            </p:txBody>
          </p:sp>
        </p:grpSp>
      </p:grpSp>
      <p:sp>
        <p:nvSpPr>
          <p:cNvPr id="61" name="矩形 60"/>
          <p:cNvSpPr/>
          <p:nvPr/>
        </p:nvSpPr>
        <p:spPr>
          <a:xfrm>
            <a:off x="3732347" y="4295947"/>
            <a:ext cx="2134811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输入您的内容或者通过右键复制粘贴您的内容，并选择只保留文字。输入您的内容或者通过右键复制粘贴您的内容。</a:t>
            </a:r>
          </a:p>
        </p:txBody>
      </p:sp>
      <p:sp>
        <p:nvSpPr>
          <p:cNvPr id="62" name="矩形 61"/>
          <p:cNvSpPr/>
          <p:nvPr/>
        </p:nvSpPr>
        <p:spPr>
          <a:xfrm>
            <a:off x="6265159" y="4707856"/>
            <a:ext cx="2134811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输入您的内容或者通过右键复制粘贴您的内容，并选择只保留文字。输入您的内容或者通过右键复制粘贴您的内容。</a:t>
            </a:r>
          </a:p>
        </p:txBody>
      </p:sp>
      <p:sp>
        <p:nvSpPr>
          <p:cNvPr id="63" name="矩形 62"/>
          <p:cNvSpPr/>
          <p:nvPr/>
        </p:nvSpPr>
        <p:spPr>
          <a:xfrm>
            <a:off x="8889104" y="4388911"/>
            <a:ext cx="2134811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输入您的内容或者通过右键复制粘贴您的内容，并选择只保留文字。输入您的内容或者通过右键复制粘贴您的内容。</a:t>
            </a:r>
          </a:p>
        </p:txBody>
      </p:sp>
    </p:spTree>
    <p:extLst>
      <p:ext uri="{BB962C8B-B14F-4D97-AF65-F5344CB8AC3E}">
        <p14:creationId val="2315875307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6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4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23"/>
      <p:bldP grpId="0" spid="61"/>
      <p:bldP grpId="0" spid="62"/>
      <p:bldP grpId="0" spid="63"/>
    </p:bldLst>
  </p:timing>
</p:sld>
</file>

<file path=ppt/slides/slide3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101668" y="188640"/>
            <a:ext cx="266429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项目拓展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951190" y="2543991"/>
            <a:ext cx="858185" cy="595008"/>
            <a:chOff x="4500760" y="2808312"/>
            <a:chExt cx="714375" cy="495300"/>
          </a:xfrm>
          <a:effectLst>
            <a:outerShdw blurRad="393700" dir="5400000" dist="228600" rotWithShape="0" sx="90000" sy="-19000">
              <a:prstClr val="black">
                <a:alpha val="59000"/>
              </a:prstClr>
            </a:outerShdw>
          </a:effectLst>
        </p:grpSpPr>
        <p:sp>
          <p:nvSpPr>
            <p:cNvPr id="4" name="Freeform 10"/>
            <p:cNvSpPr/>
            <p:nvPr/>
          </p:nvSpPr>
          <p:spPr bwMode="auto">
            <a:xfrm flipH="1">
              <a:off x="4500760" y="2813074"/>
              <a:ext cx="712788" cy="490538"/>
            </a:xfrm>
            <a:custGeom>
              <a:gdLst>
                <a:gd fmla="*/ 165 w 481" name="T0"/>
                <a:gd fmla="*/ 277 h 330" name="T1"/>
                <a:gd fmla="*/ 181 w 481" name="T2"/>
                <a:gd fmla="*/ 315 h 330" name="T3"/>
                <a:gd fmla="*/ 198 w 481" name="T4"/>
                <a:gd fmla="*/ 324 h 330" name="T5"/>
                <a:gd fmla="*/ 211 w 481" name="T6"/>
                <a:gd fmla="*/ 327 h 330" name="T7"/>
                <a:gd fmla="*/ 229 w 481" name="T8"/>
                <a:gd fmla="*/ 329 h 330" name="T9"/>
                <a:gd fmla="*/ 250 w 481" name="T10"/>
                <a:gd fmla="*/ 330 h 330" name="T11"/>
                <a:gd fmla="*/ 264 w 481" name="T12"/>
                <a:gd fmla="*/ 330 h 330" name="T13"/>
                <a:gd fmla="*/ 279 w 481" name="T14"/>
                <a:gd fmla="*/ 329 h 330" name="T15"/>
                <a:gd fmla="*/ 295 w 481" name="T16"/>
                <a:gd fmla="*/ 325 h 330" name="T17"/>
                <a:gd fmla="*/ 312 w 481" name="T18"/>
                <a:gd fmla="*/ 319 h 330" name="T19"/>
                <a:gd fmla="*/ 319 w 481" name="T20"/>
                <a:gd fmla="*/ 315 h 330" name="T21"/>
                <a:gd fmla="*/ 322 w 481" name="T22"/>
                <a:gd fmla="*/ 311 h 330" name="T23"/>
                <a:gd fmla="*/ 331 w 481" name="T24"/>
                <a:gd fmla="*/ 275 h 330" name="T25"/>
                <a:gd fmla="*/ 422 w 481" name="T26"/>
                <a:gd fmla="*/ 276 h 330" name="T27"/>
                <a:gd fmla="*/ 454 w 481" name="T28"/>
                <a:gd fmla="*/ 276 h 330" name="T29"/>
                <a:gd fmla="*/ 456 w 481" name="T30"/>
                <a:gd fmla="*/ 277 h 330" name="T31"/>
                <a:gd fmla="*/ 458 w 481" name="T32"/>
                <a:gd fmla="*/ 277 h 330" name="T33"/>
                <a:gd fmla="*/ 461 w 481" name="T34"/>
                <a:gd fmla="*/ 276 h 330" name="T35"/>
                <a:gd fmla="*/ 468 w 481" name="T36"/>
                <a:gd fmla="*/ 275 h 330" name="T37"/>
                <a:gd fmla="*/ 472 w 481" name="T38"/>
                <a:gd fmla="*/ 272 h 330" name="T39"/>
                <a:gd fmla="*/ 474 w 481" name="T40"/>
                <a:gd fmla="*/ 268 h 330" name="T41"/>
                <a:gd fmla="*/ 476 w 481" name="T42"/>
                <a:gd fmla="*/ 256 h 330" name="T43"/>
                <a:gd fmla="*/ 478 w 481" name="T44"/>
                <a:gd fmla="*/ 216 h 330" name="T45"/>
                <a:gd fmla="*/ 481 w 481" name="T46"/>
                <a:gd fmla="*/ 90 h 330" name="T47"/>
                <a:gd fmla="*/ 474 w 481" name="T48"/>
                <a:gd fmla="*/ 143 h 330" name="T49"/>
                <a:gd fmla="*/ 461 w 481" name="T50"/>
                <a:gd fmla="*/ 46 h 330" name="T51"/>
                <a:gd fmla="*/ 438 w 481" name="T52"/>
                <a:gd fmla="*/ 52 h 330" name="T53"/>
                <a:gd fmla="*/ 408 w 481" name="T54"/>
                <a:gd fmla="*/ 52 h 330" name="T55"/>
                <a:gd fmla="*/ 394 w 481" name="T56"/>
                <a:gd fmla="*/ 51 h 330" name="T57"/>
                <a:gd fmla="*/ 383 w 481" name="T58"/>
                <a:gd fmla="*/ 51 h 330" name="T59"/>
                <a:gd fmla="*/ 372 w 481" name="T60"/>
                <a:gd fmla="*/ 52 h 330" name="T61"/>
                <a:gd fmla="*/ 352 w 481" name="T62"/>
                <a:gd fmla="*/ 56 h 330" name="T63"/>
                <a:gd fmla="*/ 347 w 481" name="T64"/>
                <a:gd fmla="*/ 58 h 330" name="T65"/>
                <a:gd fmla="*/ 343 w 481" name="T66"/>
                <a:gd fmla="*/ 60 h 330" name="T67"/>
                <a:gd fmla="*/ 341 w 481" name="T68"/>
                <a:gd fmla="*/ 64 h 330" name="T69"/>
                <a:gd fmla="*/ 332 w 481" name="T70"/>
                <a:gd fmla="*/ 145 h 330" name="T71"/>
                <a:gd fmla="*/ 318 w 481" name="T72"/>
                <a:gd fmla="*/ 146 h 330" name="T73"/>
                <a:gd fmla="*/ 308 w 481" name="T74"/>
                <a:gd fmla="*/ 147 h 330" name="T75"/>
                <a:gd fmla="*/ 304 w 481" name="T76"/>
                <a:gd fmla="*/ 149 h 330" name="T77"/>
                <a:gd fmla="*/ 302 w 481" name="T78"/>
                <a:gd fmla="*/ 150 h 330" name="T79"/>
                <a:gd fmla="*/ 301 w 481" name="T80"/>
                <a:gd fmla="*/ 152 h 330" name="T81"/>
                <a:gd fmla="*/ 270 w 481" name="T82"/>
                <a:gd fmla="*/ 195 h 330" name="T83"/>
                <a:gd fmla="*/ 197 w 481" name="T84"/>
                <a:gd fmla="*/ 190 h 330" name="T85"/>
                <a:gd fmla="*/ 183 w 481" name="T86"/>
                <a:gd fmla="*/ 149 h 330" name="T87"/>
                <a:gd fmla="*/ 179 w 481" name="T88"/>
                <a:gd fmla="*/ 148 h 330" name="T89"/>
                <a:gd fmla="*/ 170 w 481" name="T90"/>
                <a:gd fmla="*/ 147 h 330" name="T91"/>
                <a:gd fmla="*/ 152 w 481" name="T92"/>
                <a:gd fmla="*/ 146 h 330" name="T93"/>
                <a:gd fmla="*/ 126 w 481" name="T94"/>
                <a:gd fmla="*/ 78 h 330" name="T95"/>
                <a:gd fmla="*/ 106 w 481" name="T96"/>
                <a:gd fmla="*/ 64 h 330" name="T97"/>
                <a:gd fmla="*/ 99 w 481" name="T98"/>
                <a:gd fmla="*/ 63 h 330" name="T99"/>
                <a:gd fmla="*/ 90 w 481" name="T100"/>
                <a:gd fmla="*/ 63 h 330" name="T101"/>
                <a:gd fmla="*/ 77 w 481" name="T102"/>
                <a:gd fmla="*/ 63 h 330" name="T103"/>
                <a:gd fmla="*/ 56 w 481" name="T104"/>
                <a:gd fmla="*/ 63 h 330" name="T105"/>
                <a:gd fmla="*/ 21 w 481" name="T106"/>
                <a:gd fmla="*/ 65 h 330" name="T107"/>
                <a:gd fmla="*/ 2 w 481" name="T108"/>
                <a:gd fmla="*/ 178 h 330" name="T109"/>
                <a:gd fmla="*/ 26 w 481" name="T110"/>
                <a:gd fmla="*/ 274 h 330" name="T111"/>
                <a:gd fmla="*/ 31 w 481" name="T112"/>
                <a:gd fmla="*/ 276 h 330" name="T113"/>
                <a:gd fmla="*/ 35 w 481" name="T114"/>
                <a:gd fmla="*/ 277 h 330" name="T115"/>
                <a:gd fmla="*/ 41 w 481" name="T116"/>
                <a:gd fmla="*/ 278 h 330" name="T117"/>
                <a:gd fmla="*/ 52 w 481" name="T118"/>
                <a:gd fmla="*/ 278 h 330" name="T119"/>
                <a:gd fmla="*/ 78 w 481" name="T120"/>
                <a:gd fmla="*/ 277 h 330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330" w="481">
                  <a:moveTo>
                    <a:pt x="78" y="277"/>
                  </a:moveTo>
                  <a:cubicBezTo>
                    <a:pt x="81" y="277"/>
                    <a:pt x="84" y="277"/>
                    <a:pt x="87" y="277"/>
                  </a:cubicBezTo>
                  <a:cubicBezTo>
                    <a:pt x="93" y="277"/>
                    <a:pt x="99" y="277"/>
                    <a:pt x="106" y="277"/>
                  </a:cubicBezTo>
                  <a:cubicBezTo>
                    <a:pt x="107" y="277"/>
                    <a:pt x="107" y="277"/>
                    <a:pt x="107" y="277"/>
                  </a:cubicBezTo>
                  <a:cubicBezTo>
                    <a:pt x="113" y="276"/>
                    <a:pt x="120" y="276"/>
                    <a:pt x="127" y="276"/>
                  </a:cubicBezTo>
                  <a:cubicBezTo>
                    <a:pt x="130" y="276"/>
                    <a:pt x="134" y="276"/>
                    <a:pt x="137" y="276"/>
                  </a:cubicBezTo>
                  <a:cubicBezTo>
                    <a:pt x="138" y="276"/>
                    <a:pt x="138" y="276"/>
                    <a:pt x="138" y="276"/>
                  </a:cubicBezTo>
                  <a:cubicBezTo>
                    <a:pt x="141" y="276"/>
                    <a:pt x="144" y="276"/>
                    <a:pt x="147" y="276"/>
                  </a:cubicBezTo>
                  <a:cubicBezTo>
                    <a:pt x="148" y="276"/>
                    <a:pt x="148" y="276"/>
                    <a:pt x="148" y="276"/>
                  </a:cubicBezTo>
                  <a:cubicBezTo>
                    <a:pt x="149" y="276"/>
                    <a:pt x="151" y="276"/>
                    <a:pt x="152" y="276"/>
                  </a:cubicBezTo>
                  <a:cubicBezTo>
                    <a:pt x="153" y="276"/>
                    <a:pt x="153" y="276"/>
                    <a:pt x="153" y="276"/>
                  </a:cubicBezTo>
                  <a:cubicBezTo>
                    <a:pt x="154" y="276"/>
                    <a:pt x="155" y="276"/>
                    <a:pt x="157" y="276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59" y="276"/>
                    <a:pt x="160" y="276"/>
                    <a:pt x="161" y="276"/>
                  </a:cubicBezTo>
                  <a:cubicBezTo>
                    <a:pt x="161" y="276"/>
                    <a:pt x="161" y="276"/>
                    <a:pt x="161" y="276"/>
                  </a:cubicBezTo>
                  <a:cubicBezTo>
                    <a:pt x="163" y="277"/>
                    <a:pt x="164" y="277"/>
                    <a:pt x="165" y="277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167" y="277"/>
                    <a:pt x="168" y="277"/>
                    <a:pt x="169" y="277"/>
                  </a:cubicBezTo>
                  <a:cubicBezTo>
                    <a:pt x="169" y="277"/>
                    <a:pt x="169" y="277"/>
                    <a:pt x="169" y="277"/>
                  </a:cubicBezTo>
                  <a:cubicBezTo>
                    <a:pt x="171" y="277"/>
                    <a:pt x="172" y="277"/>
                    <a:pt x="173" y="277"/>
                  </a:cubicBezTo>
                  <a:cubicBezTo>
                    <a:pt x="173" y="277"/>
                    <a:pt x="173" y="277"/>
                    <a:pt x="173" y="277"/>
                  </a:cubicBezTo>
                  <a:cubicBezTo>
                    <a:pt x="173" y="277"/>
                    <a:pt x="173" y="277"/>
                    <a:pt x="173" y="277"/>
                  </a:cubicBezTo>
                  <a:cubicBezTo>
                    <a:pt x="175" y="277"/>
                    <a:pt x="176" y="278"/>
                    <a:pt x="177" y="278"/>
                  </a:cubicBezTo>
                  <a:cubicBezTo>
                    <a:pt x="177" y="287"/>
                    <a:pt x="177" y="297"/>
                    <a:pt x="177" y="307"/>
                  </a:cubicBezTo>
                  <a:cubicBezTo>
                    <a:pt x="177" y="307"/>
                    <a:pt x="177" y="308"/>
                    <a:pt x="177" y="309"/>
                  </a:cubicBezTo>
                  <a:cubicBezTo>
                    <a:pt x="178" y="310"/>
                    <a:pt x="178" y="310"/>
                    <a:pt x="178" y="310"/>
                  </a:cubicBezTo>
                  <a:cubicBezTo>
                    <a:pt x="178" y="310"/>
                    <a:pt x="178" y="311"/>
                    <a:pt x="178" y="311"/>
                  </a:cubicBezTo>
                  <a:cubicBezTo>
                    <a:pt x="178" y="311"/>
                    <a:pt x="178" y="311"/>
                    <a:pt x="178" y="311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9" y="312"/>
                    <a:pt x="179" y="312"/>
                    <a:pt x="179" y="312"/>
                  </a:cubicBezTo>
                  <a:cubicBezTo>
                    <a:pt x="179" y="313"/>
                    <a:pt x="179" y="313"/>
                    <a:pt x="180" y="314"/>
                  </a:cubicBezTo>
                  <a:cubicBezTo>
                    <a:pt x="181" y="315"/>
                    <a:pt x="181" y="315"/>
                    <a:pt x="181" y="315"/>
                  </a:cubicBezTo>
                  <a:cubicBezTo>
                    <a:pt x="181" y="316"/>
                    <a:pt x="181" y="316"/>
                    <a:pt x="181" y="316"/>
                  </a:cubicBezTo>
                  <a:cubicBezTo>
                    <a:pt x="182" y="316"/>
                    <a:pt x="182" y="316"/>
                    <a:pt x="182" y="316"/>
                  </a:cubicBezTo>
                  <a:cubicBezTo>
                    <a:pt x="182" y="317"/>
                    <a:pt x="182" y="317"/>
                    <a:pt x="182" y="317"/>
                  </a:cubicBezTo>
                  <a:cubicBezTo>
                    <a:pt x="183" y="317"/>
                    <a:pt x="183" y="317"/>
                    <a:pt x="183" y="317"/>
                  </a:cubicBezTo>
                  <a:cubicBezTo>
                    <a:pt x="184" y="318"/>
                    <a:pt x="184" y="318"/>
                    <a:pt x="185" y="318"/>
                  </a:cubicBezTo>
                  <a:cubicBezTo>
                    <a:pt x="185" y="319"/>
                    <a:pt x="186" y="319"/>
                    <a:pt x="186" y="319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7" y="320"/>
                    <a:pt x="188" y="320"/>
                    <a:pt x="188" y="321"/>
                  </a:cubicBezTo>
                  <a:cubicBezTo>
                    <a:pt x="189" y="321"/>
                    <a:pt x="189" y="321"/>
                    <a:pt x="189" y="321"/>
                  </a:cubicBezTo>
                  <a:cubicBezTo>
                    <a:pt x="190" y="322"/>
                    <a:pt x="190" y="322"/>
                    <a:pt x="190" y="322"/>
                  </a:cubicBezTo>
                  <a:cubicBezTo>
                    <a:pt x="191" y="322"/>
                    <a:pt x="191" y="322"/>
                    <a:pt x="191" y="322"/>
                  </a:cubicBezTo>
                  <a:cubicBezTo>
                    <a:pt x="192" y="322"/>
                    <a:pt x="194" y="323"/>
                    <a:pt x="195" y="323"/>
                  </a:cubicBezTo>
                  <a:cubicBezTo>
                    <a:pt x="195" y="323"/>
                    <a:pt x="195" y="323"/>
                    <a:pt x="195" y="323"/>
                  </a:cubicBezTo>
                  <a:cubicBezTo>
                    <a:pt x="196" y="324"/>
                    <a:pt x="196" y="324"/>
                    <a:pt x="196" y="324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8" y="324"/>
                    <a:pt x="198" y="324"/>
                    <a:pt x="198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200" y="325"/>
                    <a:pt x="200" y="325"/>
                    <a:pt x="200" y="325"/>
                  </a:cubicBezTo>
                  <a:cubicBezTo>
                    <a:pt x="200" y="325"/>
                    <a:pt x="200" y="325"/>
                    <a:pt x="200" y="325"/>
                  </a:cubicBezTo>
                  <a:cubicBezTo>
                    <a:pt x="201" y="325"/>
                    <a:pt x="201" y="325"/>
                    <a:pt x="201" y="325"/>
                  </a:cubicBezTo>
                  <a:cubicBezTo>
                    <a:pt x="202" y="325"/>
                    <a:pt x="202" y="325"/>
                    <a:pt x="202" y="325"/>
                  </a:cubicBezTo>
                  <a:cubicBezTo>
                    <a:pt x="203" y="325"/>
                    <a:pt x="203" y="325"/>
                    <a:pt x="203" y="325"/>
                  </a:cubicBezTo>
                  <a:cubicBezTo>
                    <a:pt x="203" y="325"/>
                    <a:pt x="203" y="325"/>
                    <a:pt x="203" y="325"/>
                  </a:cubicBezTo>
                  <a:cubicBezTo>
                    <a:pt x="204" y="325"/>
                    <a:pt x="204" y="326"/>
                    <a:pt x="205" y="326"/>
                  </a:cubicBezTo>
                  <a:cubicBezTo>
                    <a:pt x="205" y="326"/>
                    <a:pt x="206" y="326"/>
                    <a:pt x="206" y="326"/>
                  </a:cubicBezTo>
                  <a:cubicBezTo>
                    <a:pt x="206" y="326"/>
                    <a:pt x="206" y="326"/>
                    <a:pt x="206" y="326"/>
                  </a:cubicBezTo>
                  <a:cubicBezTo>
                    <a:pt x="206" y="326"/>
                    <a:pt x="206" y="326"/>
                    <a:pt x="206" y="326"/>
                  </a:cubicBezTo>
                  <a:cubicBezTo>
                    <a:pt x="207" y="326"/>
                    <a:pt x="207" y="326"/>
                    <a:pt x="208" y="326"/>
                  </a:cubicBezTo>
                  <a:cubicBezTo>
                    <a:pt x="208" y="326"/>
                    <a:pt x="209" y="326"/>
                    <a:pt x="209" y="326"/>
                  </a:cubicBezTo>
                  <a:cubicBezTo>
                    <a:pt x="210" y="327"/>
                    <a:pt x="210" y="327"/>
                    <a:pt x="211" y="327"/>
                  </a:cubicBezTo>
                  <a:cubicBezTo>
                    <a:pt x="212" y="327"/>
                    <a:pt x="212" y="327"/>
                    <a:pt x="213" y="327"/>
                  </a:cubicBezTo>
                  <a:cubicBezTo>
                    <a:pt x="213" y="327"/>
                    <a:pt x="214" y="327"/>
                    <a:pt x="214" y="327"/>
                  </a:cubicBezTo>
                  <a:cubicBezTo>
                    <a:pt x="215" y="327"/>
                    <a:pt x="215" y="327"/>
                    <a:pt x="216" y="327"/>
                  </a:cubicBezTo>
                  <a:cubicBezTo>
                    <a:pt x="216" y="327"/>
                    <a:pt x="217" y="328"/>
                    <a:pt x="217" y="328"/>
                  </a:cubicBezTo>
                  <a:cubicBezTo>
                    <a:pt x="218" y="328"/>
                    <a:pt x="219" y="328"/>
                    <a:pt x="219" y="328"/>
                  </a:cubicBezTo>
                  <a:cubicBezTo>
                    <a:pt x="219" y="328"/>
                    <a:pt x="219" y="328"/>
                    <a:pt x="219" y="328"/>
                  </a:cubicBezTo>
                  <a:cubicBezTo>
                    <a:pt x="220" y="328"/>
                    <a:pt x="220" y="328"/>
                    <a:pt x="220" y="328"/>
                  </a:cubicBezTo>
                  <a:cubicBezTo>
                    <a:pt x="220" y="328"/>
                    <a:pt x="220" y="328"/>
                    <a:pt x="221" y="328"/>
                  </a:cubicBezTo>
                  <a:cubicBezTo>
                    <a:pt x="221" y="328"/>
                    <a:pt x="222" y="328"/>
                    <a:pt x="222" y="328"/>
                  </a:cubicBezTo>
                  <a:cubicBezTo>
                    <a:pt x="223" y="328"/>
                    <a:pt x="224" y="328"/>
                    <a:pt x="224" y="328"/>
                  </a:cubicBezTo>
                  <a:cubicBezTo>
                    <a:pt x="225" y="328"/>
                    <a:pt x="225" y="329"/>
                    <a:pt x="226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8" y="329"/>
                    <a:pt x="228" y="329"/>
                    <a:pt x="228" y="329"/>
                  </a:cubicBezTo>
                  <a:cubicBezTo>
                    <a:pt x="228" y="329"/>
                    <a:pt x="229" y="329"/>
                    <a:pt x="229" y="329"/>
                  </a:cubicBezTo>
                  <a:cubicBezTo>
                    <a:pt x="230" y="329"/>
                    <a:pt x="230" y="329"/>
                    <a:pt x="231" y="329"/>
                  </a:cubicBezTo>
                  <a:cubicBezTo>
                    <a:pt x="231" y="329"/>
                    <a:pt x="232" y="329"/>
                    <a:pt x="233" y="329"/>
                  </a:cubicBezTo>
                  <a:cubicBezTo>
                    <a:pt x="233" y="329"/>
                    <a:pt x="234" y="329"/>
                    <a:pt x="234" y="329"/>
                  </a:cubicBezTo>
                  <a:cubicBezTo>
                    <a:pt x="235" y="329"/>
                    <a:pt x="235" y="329"/>
                    <a:pt x="236" y="329"/>
                  </a:cubicBezTo>
                  <a:cubicBezTo>
                    <a:pt x="236" y="329"/>
                    <a:pt x="237" y="329"/>
                    <a:pt x="238" y="330"/>
                  </a:cubicBezTo>
                  <a:cubicBezTo>
                    <a:pt x="238" y="330"/>
                    <a:pt x="239" y="330"/>
                    <a:pt x="239" y="330"/>
                  </a:cubicBezTo>
                  <a:cubicBezTo>
                    <a:pt x="240" y="330"/>
                    <a:pt x="240" y="330"/>
                    <a:pt x="241" y="330"/>
                  </a:cubicBezTo>
                  <a:cubicBezTo>
                    <a:pt x="241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3" y="330"/>
                    <a:pt x="243" y="330"/>
                    <a:pt x="244" y="330"/>
                  </a:cubicBezTo>
                  <a:cubicBezTo>
                    <a:pt x="244" y="330"/>
                    <a:pt x="245" y="330"/>
                    <a:pt x="246" y="330"/>
                  </a:cubicBezTo>
                  <a:cubicBezTo>
                    <a:pt x="246" y="330"/>
                    <a:pt x="247" y="330"/>
                    <a:pt x="247" y="330"/>
                  </a:cubicBezTo>
                  <a:cubicBezTo>
                    <a:pt x="248" y="330"/>
                    <a:pt x="248" y="330"/>
                    <a:pt x="249" y="330"/>
                  </a:cubicBezTo>
                  <a:cubicBezTo>
                    <a:pt x="249" y="330"/>
                    <a:pt x="249" y="330"/>
                    <a:pt x="250" y="330"/>
                  </a:cubicBezTo>
                  <a:cubicBezTo>
                    <a:pt x="250" y="330"/>
                    <a:pt x="250" y="330"/>
                    <a:pt x="250" y="330"/>
                  </a:cubicBezTo>
                  <a:cubicBezTo>
                    <a:pt x="250" y="330"/>
                    <a:pt x="250" y="330"/>
                    <a:pt x="250" y="330"/>
                  </a:cubicBezTo>
                  <a:cubicBezTo>
                    <a:pt x="251" y="330"/>
                    <a:pt x="251" y="330"/>
                    <a:pt x="252" y="330"/>
                  </a:cubicBezTo>
                  <a:cubicBezTo>
                    <a:pt x="252" y="330"/>
                    <a:pt x="253" y="330"/>
                    <a:pt x="253" y="330"/>
                  </a:cubicBezTo>
                  <a:cubicBezTo>
                    <a:pt x="254" y="330"/>
                    <a:pt x="254" y="330"/>
                    <a:pt x="254" y="330"/>
                  </a:cubicBezTo>
                  <a:cubicBezTo>
                    <a:pt x="255" y="330"/>
                    <a:pt x="255" y="330"/>
                    <a:pt x="255" y="330"/>
                  </a:cubicBezTo>
                  <a:cubicBezTo>
                    <a:pt x="256" y="330"/>
                    <a:pt x="256" y="330"/>
                    <a:pt x="256" y="330"/>
                  </a:cubicBezTo>
                  <a:cubicBezTo>
                    <a:pt x="257" y="330"/>
                    <a:pt x="257" y="330"/>
                    <a:pt x="257" y="330"/>
                  </a:cubicBezTo>
                  <a:cubicBezTo>
                    <a:pt x="258" y="330"/>
                    <a:pt x="258" y="330"/>
                    <a:pt x="258" y="330"/>
                  </a:cubicBezTo>
                  <a:cubicBezTo>
                    <a:pt x="258" y="330"/>
                    <a:pt x="258" y="330"/>
                    <a:pt x="258" y="330"/>
                  </a:cubicBezTo>
                  <a:cubicBezTo>
                    <a:pt x="259" y="330"/>
                    <a:pt x="259" y="330"/>
                    <a:pt x="259" y="330"/>
                  </a:cubicBezTo>
                  <a:cubicBezTo>
                    <a:pt x="259" y="330"/>
                    <a:pt x="259" y="330"/>
                    <a:pt x="259" y="330"/>
                  </a:cubicBezTo>
                  <a:cubicBezTo>
                    <a:pt x="260" y="330"/>
                    <a:pt x="260" y="330"/>
                    <a:pt x="260" y="330"/>
                  </a:cubicBezTo>
                  <a:cubicBezTo>
                    <a:pt x="260" y="330"/>
                    <a:pt x="261" y="330"/>
                    <a:pt x="261" y="330"/>
                  </a:cubicBezTo>
                  <a:cubicBezTo>
                    <a:pt x="262" y="330"/>
                    <a:pt x="262" y="330"/>
                    <a:pt x="263" y="330"/>
                  </a:cubicBezTo>
                  <a:cubicBezTo>
                    <a:pt x="263" y="330"/>
                    <a:pt x="264" y="330"/>
                    <a:pt x="264" y="330"/>
                  </a:cubicBezTo>
                  <a:cubicBezTo>
                    <a:pt x="264" y="330"/>
                    <a:pt x="265" y="330"/>
                    <a:pt x="265" y="330"/>
                  </a:cubicBezTo>
                  <a:cubicBezTo>
                    <a:pt x="266" y="330"/>
                    <a:pt x="266" y="330"/>
                    <a:pt x="267" y="330"/>
                  </a:cubicBezTo>
                  <a:cubicBezTo>
                    <a:pt x="267" y="330"/>
                    <a:pt x="267" y="330"/>
                    <a:pt x="268" y="330"/>
                  </a:cubicBezTo>
                  <a:cubicBezTo>
                    <a:pt x="268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70" y="330"/>
                    <a:pt x="270" y="330"/>
                  </a:cubicBezTo>
                  <a:cubicBezTo>
                    <a:pt x="271" y="329"/>
                    <a:pt x="271" y="329"/>
                    <a:pt x="272" y="329"/>
                  </a:cubicBezTo>
                  <a:cubicBezTo>
                    <a:pt x="272" y="329"/>
                    <a:pt x="273" y="329"/>
                    <a:pt x="273" y="329"/>
                  </a:cubicBezTo>
                  <a:cubicBezTo>
                    <a:pt x="273" y="329"/>
                    <a:pt x="274" y="329"/>
                    <a:pt x="274" y="329"/>
                  </a:cubicBezTo>
                  <a:cubicBezTo>
                    <a:pt x="274" y="329"/>
                    <a:pt x="274" y="329"/>
                    <a:pt x="274" y="329"/>
                  </a:cubicBezTo>
                  <a:cubicBezTo>
                    <a:pt x="274" y="329"/>
                    <a:pt x="274" y="329"/>
                    <a:pt x="274" y="329"/>
                  </a:cubicBezTo>
                  <a:cubicBezTo>
                    <a:pt x="275" y="329"/>
                    <a:pt x="275" y="329"/>
                    <a:pt x="276" y="329"/>
                  </a:cubicBezTo>
                  <a:cubicBezTo>
                    <a:pt x="276" y="329"/>
                    <a:pt x="277" y="329"/>
                    <a:pt x="277" y="329"/>
                  </a:cubicBezTo>
                  <a:cubicBezTo>
                    <a:pt x="278" y="329"/>
                    <a:pt x="278" y="329"/>
                    <a:pt x="279" y="329"/>
                  </a:cubicBezTo>
                  <a:cubicBezTo>
                    <a:pt x="279" y="329"/>
                    <a:pt x="279" y="329"/>
                    <a:pt x="279" y="329"/>
                  </a:cubicBezTo>
                  <a:cubicBezTo>
                    <a:pt x="280" y="329"/>
                    <a:pt x="280" y="329"/>
                    <a:pt x="280" y="329"/>
                  </a:cubicBezTo>
                  <a:cubicBezTo>
                    <a:pt x="280" y="329"/>
                    <a:pt x="280" y="329"/>
                    <a:pt x="280" y="329"/>
                  </a:cubicBezTo>
                  <a:cubicBezTo>
                    <a:pt x="281" y="328"/>
                    <a:pt x="281" y="328"/>
                    <a:pt x="281" y="328"/>
                  </a:cubicBezTo>
                  <a:cubicBezTo>
                    <a:pt x="281" y="328"/>
                    <a:pt x="282" y="328"/>
                    <a:pt x="282" y="328"/>
                  </a:cubicBezTo>
                  <a:cubicBezTo>
                    <a:pt x="283" y="328"/>
                    <a:pt x="283" y="328"/>
                    <a:pt x="284" y="328"/>
                  </a:cubicBezTo>
                  <a:cubicBezTo>
                    <a:pt x="284" y="328"/>
                    <a:pt x="285" y="328"/>
                    <a:pt x="285" y="328"/>
                  </a:cubicBezTo>
                  <a:cubicBezTo>
                    <a:pt x="286" y="328"/>
                    <a:pt x="286" y="328"/>
                    <a:pt x="286" y="328"/>
                  </a:cubicBezTo>
                  <a:cubicBezTo>
                    <a:pt x="287" y="327"/>
                    <a:pt x="288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90" y="327"/>
                    <a:pt x="291" y="326"/>
                    <a:pt x="292" y="326"/>
                  </a:cubicBezTo>
                  <a:cubicBezTo>
                    <a:pt x="293" y="326"/>
                    <a:pt x="293" y="326"/>
                    <a:pt x="293" y="326"/>
                  </a:cubicBezTo>
                  <a:cubicBezTo>
                    <a:pt x="293" y="326"/>
                    <a:pt x="294" y="326"/>
                    <a:pt x="294" y="326"/>
                  </a:cubicBezTo>
                  <a:cubicBezTo>
                    <a:pt x="295" y="326"/>
                    <a:pt x="295" y="325"/>
                    <a:pt x="295" y="325"/>
                  </a:cubicBezTo>
                  <a:cubicBezTo>
                    <a:pt x="296" y="325"/>
                    <a:pt x="296" y="325"/>
                    <a:pt x="296" y="325"/>
                  </a:cubicBezTo>
                  <a:cubicBezTo>
                    <a:pt x="296" y="325"/>
                    <a:pt x="296" y="325"/>
                    <a:pt x="296" y="325"/>
                  </a:cubicBezTo>
                  <a:cubicBezTo>
                    <a:pt x="297" y="325"/>
                    <a:pt x="297" y="325"/>
                    <a:pt x="297" y="325"/>
                  </a:cubicBezTo>
                  <a:cubicBezTo>
                    <a:pt x="297" y="325"/>
                    <a:pt x="297" y="325"/>
                    <a:pt x="297" y="325"/>
                  </a:cubicBezTo>
                  <a:cubicBezTo>
                    <a:pt x="299" y="324"/>
                    <a:pt x="300" y="324"/>
                    <a:pt x="301" y="323"/>
                  </a:cubicBezTo>
                  <a:cubicBezTo>
                    <a:pt x="301" y="323"/>
                    <a:pt x="302" y="323"/>
                    <a:pt x="302" y="323"/>
                  </a:cubicBezTo>
                  <a:cubicBezTo>
                    <a:pt x="303" y="322"/>
                    <a:pt x="303" y="322"/>
                    <a:pt x="303" y="322"/>
                  </a:cubicBezTo>
                  <a:cubicBezTo>
                    <a:pt x="304" y="322"/>
                    <a:pt x="304" y="322"/>
                    <a:pt x="304" y="322"/>
                  </a:cubicBezTo>
                  <a:cubicBezTo>
                    <a:pt x="305" y="322"/>
                    <a:pt x="306" y="321"/>
                    <a:pt x="306" y="321"/>
                  </a:cubicBezTo>
                  <a:cubicBezTo>
                    <a:pt x="308" y="321"/>
                    <a:pt x="308" y="321"/>
                    <a:pt x="308" y="321"/>
                  </a:cubicBezTo>
                  <a:cubicBezTo>
                    <a:pt x="308" y="321"/>
                    <a:pt x="308" y="321"/>
                    <a:pt x="308" y="321"/>
                  </a:cubicBezTo>
                  <a:cubicBezTo>
                    <a:pt x="308" y="320"/>
                    <a:pt x="308" y="320"/>
                    <a:pt x="308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0" y="320"/>
                    <a:pt x="310" y="320"/>
                    <a:pt x="311" y="319"/>
                  </a:cubicBezTo>
                  <a:cubicBezTo>
                    <a:pt x="311" y="319"/>
                    <a:pt x="312" y="319"/>
                    <a:pt x="312" y="319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13" y="318"/>
                    <a:pt x="313" y="318"/>
                    <a:pt x="313" y="318"/>
                  </a:cubicBezTo>
                  <a:cubicBezTo>
                    <a:pt x="314" y="318"/>
                    <a:pt x="314" y="318"/>
                    <a:pt x="315" y="317"/>
                  </a:cubicBezTo>
                  <a:cubicBezTo>
                    <a:pt x="315" y="317"/>
                    <a:pt x="315" y="317"/>
                    <a:pt x="315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8" y="316"/>
                    <a:pt x="318" y="316"/>
                    <a:pt x="318" y="316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9" y="315"/>
                    <a:pt x="319" y="315"/>
                    <a:pt x="319" y="315"/>
                  </a:cubicBezTo>
                  <a:cubicBezTo>
                    <a:pt x="319" y="314"/>
                    <a:pt x="319" y="314"/>
                    <a:pt x="319" y="314"/>
                  </a:cubicBezTo>
                  <a:cubicBezTo>
                    <a:pt x="319" y="314"/>
                    <a:pt x="319" y="314"/>
                    <a:pt x="319" y="314"/>
                  </a:cubicBezTo>
                  <a:cubicBezTo>
                    <a:pt x="320" y="314"/>
                    <a:pt x="320" y="314"/>
                    <a:pt x="320" y="314"/>
                  </a:cubicBezTo>
                  <a:cubicBezTo>
                    <a:pt x="320" y="314"/>
                    <a:pt x="320" y="314"/>
                    <a:pt x="320" y="314"/>
                  </a:cubicBezTo>
                  <a:cubicBezTo>
                    <a:pt x="320" y="313"/>
                    <a:pt x="320" y="313"/>
                    <a:pt x="320" y="313"/>
                  </a:cubicBezTo>
                  <a:cubicBezTo>
                    <a:pt x="320" y="313"/>
                    <a:pt x="320" y="313"/>
                    <a:pt x="320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298"/>
                    <a:pt x="322" y="287"/>
                    <a:pt x="323" y="276"/>
                  </a:cubicBezTo>
                  <a:cubicBezTo>
                    <a:pt x="323" y="276"/>
                    <a:pt x="323" y="276"/>
                    <a:pt x="323" y="276"/>
                  </a:cubicBezTo>
                  <a:cubicBezTo>
                    <a:pt x="324" y="276"/>
                    <a:pt x="325" y="275"/>
                    <a:pt x="326" y="275"/>
                  </a:cubicBezTo>
                  <a:cubicBezTo>
                    <a:pt x="328" y="275"/>
                    <a:pt x="329" y="275"/>
                    <a:pt x="331" y="275"/>
                  </a:cubicBezTo>
                  <a:cubicBezTo>
                    <a:pt x="332" y="275"/>
                    <a:pt x="334" y="275"/>
                    <a:pt x="336" y="275"/>
                  </a:cubicBezTo>
                  <a:cubicBezTo>
                    <a:pt x="338" y="275"/>
                    <a:pt x="340" y="275"/>
                    <a:pt x="343" y="275"/>
                  </a:cubicBezTo>
                  <a:cubicBezTo>
                    <a:pt x="343" y="275"/>
                    <a:pt x="344" y="275"/>
                    <a:pt x="345" y="275"/>
                  </a:cubicBezTo>
                  <a:cubicBezTo>
                    <a:pt x="347" y="275"/>
                    <a:pt x="349" y="275"/>
                    <a:pt x="352" y="275"/>
                  </a:cubicBezTo>
                  <a:cubicBezTo>
                    <a:pt x="352" y="275"/>
                    <a:pt x="353" y="275"/>
                    <a:pt x="353" y="275"/>
                  </a:cubicBezTo>
                  <a:cubicBezTo>
                    <a:pt x="354" y="275"/>
                    <a:pt x="355" y="275"/>
                    <a:pt x="356" y="275"/>
                  </a:cubicBezTo>
                  <a:cubicBezTo>
                    <a:pt x="359" y="275"/>
                    <a:pt x="362" y="275"/>
                    <a:pt x="365" y="275"/>
                  </a:cubicBezTo>
                  <a:cubicBezTo>
                    <a:pt x="366" y="275"/>
                    <a:pt x="367" y="275"/>
                    <a:pt x="368" y="275"/>
                  </a:cubicBezTo>
                  <a:cubicBezTo>
                    <a:pt x="371" y="275"/>
                    <a:pt x="374" y="275"/>
                    <a:pt x="377" y="275"/>
                  </a:cubicBezTo>
                  <a:cubicBezTo>
                    <a:pt x="378" y="275"/>
                    <a:pt x="380" y="275"/>
                    <a:pt x="381" y="275"/>
                  </a:cubicBezTo>
                  <a:cubicBezTo>
                    <a:pt x="384" y="275"/>
                    <a:pt x="388" y="275"/>
                    <a:pt x="392" y="275"/>
                  </a:cubicBezTo>
                  <a:cubicBezTo>
                    <a:pt x="393" y="275"/>
                    <a:pt x="394" y="275"/>
                    <a:pt x="395" y="275"/>
                  </a:cubicBezTo>
                  <a:cubicBezTo>
                    <a:pt x="398" y="275"/>
                    <a:pt x="401" y="275"/>
                    <a:pt x="403" y="276"/>
                  </a:cubicBezTo>
                  <a:cubicBezTo>
                    <a:pt x="405" y="276"/>
                    <a:pt x="407" y="276"/>
                    <a:pt x="408" y="276"/>
                  </a:cubicBezTo>
                  <a:cubicBezTo>
                    <a:pt x="409" y="276"/>
                    <a:pt x="409" y="276"/>
                    <a:pt x="410" y="276"/>
                  </a:cubicBezTo>
                  <a:cubicBezTo>
                    <a:pt x="414" y="276"/>
                    <a:pt x="418" y="276"/>
                    <a:pt x="422" y="276"/>
                  </a:cubicBezTo>
                  <a:cubicBezTo>
                    <a:pt x="422" y="276"/>
                    <a:pt x="422" y="276"/>
                    <a:pt x="422" y="276"/>
                  </a:cubicBezTo>
                  <a:cubicBezTo>
                    <a:pt x="423" y="276"/>
                    <a:pt x="424" y="276"/>
                    <a:pt x="425" y="276"/>
                  </a:cubicBezTo>
                  <a:cubicBezTo>
                    <a:pt x="426" y="276"/>
                    <a:pt x="426" y="276"/>
                    <a:pt x="426" y="276"/>
                  </a:cubicBezTo>
                  <a:cubicBezTo>
                    <a:pt x="428" y="276"/>
                    <a:pt x="430" y="276"/>
                    <a:pt x="432" y="276"/>
                  </a:cubicBezTo>
                  <a:cubicBezTo>
                    <a:pt x="432" y="276"/>
                    <a:pt x="433" y="276"/>
                    <a:pt x="433" y="276"/>
                  </a:cubicBezTo>
                  <a:cubicBezTo>
                    <a:pt x="434" y="276"/>
                    <a:pt x="434" y="276"/>
                    <a:pt x="434" y="276"/>
                  </a:cubicBezTo>
                  <a:cubicBezTo>
                    <a:pt x="439" y="276"/>
                    <a:pt x="442" y="276"/>
                    <a:pt x="44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47" y="276"/>
                    <a:pt x="448" y="276"/>
                    <a:pt x="449" y="276"/>
                  </a:cubicBezTo>
                  <a:cubicBezTo>
                    <a:pt x="450" y="276"/>
                    <a:pt x="450" y="276"/>
                    <a:pt x="451" y="276"/>
                  </a:cubicBezTo>
                  <a:cubicBezTo>
                    <a:pt x="452" y="276"/>
                    <a:pt x="452" y="276"/>
                    <a:pt x="452" y="276"/>
                  </a:cubicBezTo>
                  <a:cubicBezTo>
                    <a:pt x="452" y="276"/>
                    <a:pt x="453" y="276"/>
                    <a:pt x="453" y="276"/>
                  </a:cubicBezTo>
                  <a:cubicBezTo>
                    <a:pt x="453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2" y="276"/>
                    <a:pt x="462" y="276"/>
                    <a:pt x="462" y="276"/>
                  </a:cubicBezTo>
                  <a:cubicBezTo>
                    <a:pt x="462" y="276"/>
                    <a:pt x="462" y="276"/>
                    <a:pt x="462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4" y="276"/>
                    <a:pt x="464" y="276"/>
                    <a:pt x="464" y="276"/>
                  </a:cubicBezTo>
                  <a:cubicBezTo>
                    <a:pt x="465" y="276"/>
                    <a:pt x="465" y="276"/>
                    <a:pt x="465" y="276"/>
                  </a:cubicBezTo>
                  <a:cubicBezTo>
                    <a:pt x="465" y="276"/>
                    <a:pt x="465" y="276"/>
                    <a:pt x="465" y="276"/>
                  </a:cubicBezTo>
                  <a:cubicBezTo>
                    <a:pt x="465" y="275"/>
                    <a:pt x="465" y="275"/>
                    <a:pt x="465" y="275"/>
                  </a:cubicBezTo>
                  <a:cubicBezTo>
                    <a:pt x="466" y="275"/>
                    <a:pt x="466" y="275"/>
                    <a:pt x="466" y="275"/>
                  </a:cubicBezTo>
                  <a:cubicBezTo>
                    <a:pt x="466" y="275"/>
                    <a:pt x="466" y="275"/>
                    <a:pt x="466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8" y="274"/>
                    <a:pt x="468" y="274"/>
                    <a:pt x="468" y="274"/>
                  </a:cubicBezTo>
                  <a:cubicBezTo>
                    <a:pt x="468" y="274"/>
                    <a:pt x="468" y="274"/>
                    <a:pt x="468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70" y="274"/>
                    <a:pt x="470" y="274"/>
                    <a:pt x="470" y="274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2"/>
                    <a:pt x="471" y="272"/>
                    <a:pt x="471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0"/>
                    <a:pt x="473" y="270"/>
                    <a:pt x="473" y="270"/>
                  </a:cubicBezTo>
                  <a:cubicBezTo>
                    <a:pt x="473" y="270"/>
                    <a:pt x="473" y="270"/>
                    <a:pt x="473" y="270"/>
                  </a:cubicBezTo>
                  <a:cubicBezTo>
                    <a:pt x="474" y="270"/>
                    <a:pt x="474" y="270"/>
                    <a:pt x="474" y="270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8"/>
                    <a:pt x="474" y="268"/>
                    <a:pt x="474" y="268"/>
                  </a:cubicBezTo>
                  <a:cubicBezTo>
                    <a:pt x="474" y="268"/>
                    <a:pt x="474" y="268"/>
                    <a:pt x="474" y="268"/>
                  </a:cubicBezTo>
                  <a:cubicBezTo>
                    <a:pt x="475" y="268"/>
                    <a:pt x="475" y="268"/>
                    <a:pt x="475" y="268"/>
                  </a:cubicBezTo>
                  <a:cubicBezTo>
                    <a:pt x="475" y="268"/>
                    <a:pt x="475" y="268"/>
                    <a:pt x="475" y="268"/>
                  </a:cubicBezTo>
                  <a:cubicBezTo>
                    <a:pt x="475" y="267"/>
                    <a:pt x="475" y="267"/>
                    <a:pt x="475" y="267"/>
                  </a:cubicBezTo>
                  <a:cubicBezTo>
                    <a:pt x="475" y="267"/>
                    <a:pt x="475" y="267"/>
                    <a:pt x="475" y="267"/>
                  </a:cubicBezTo>
                  <a:cubicBezTo>
                    <a:pt x="475" y="266"/>
                    <a:pt x="475" y="266"/>
                    <a:pt x="475" y="266"/>
                  </a:cubicBezTo>
                  <a:cubicBezTo>
                    <a:pt x="475" y="266"/>
                    <a:pt x="475" y="266"/>
                    <a:pt x="475" y="266"/>
                  </a:cubicBezTo>
                  <a:cubicBezTo>
                    <a:pt x="475" y="265"/>
                    <a:pt x="475" y="265"/>
                    <a:pt x="475" y="265"/>
                  </a:cubicBezTo>
                  <a:cubicBezTo>
                    <a:pt x="475" y="265"/>
                    <a:pt x="475" y="265"/>
                    <a:pt x="475" y="265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3"/>
                    <a:pt x="476" y="263"/>
                    <a:pt x="476" y="262"/>
                  </a:cubicBezTo>
                  <a:cubicBezTo>
                    <a:pt x="476" y="262"/>
                    <a:pt x="476" y="261"/>
                    <a:pt x="476" y="261"/>
                  </a:cubicBezTo>
                  <a:cubicBezTo>
                    <a:pt x="476" y="260"/>
                    <a:pt x="476" y="259"/>
                    <a:pt x="476" y="258"/>
                  </a:cubicBezTo>
                  <a:cubicBezTo>
                    <a:pt x="476" y="258"/>
                    <a:pt x="476" y="257"/>
                    <a:pt x="476" y="257"/>
                  </a:cubicBezTo>
                  <a:cubicBezTo>
                    <a:pt x="476" y="256"/>
                    <a:pt x="476" y="256"/>
                    <a:pt x="476" y="256"/>
                  </a:cubicBezTo>
                  <a:cubicBezTo>
                    <a:pt x="476" y="256"/>
                    <a:pt x="476" y="256"/>
                    <a:pt x="476" y="256"/>
                  </a:cubicBezTo>
                  <a:cubicBezTo>
                    <a:pt x="477" y="255"/>
                    <a:pt x="477" y="254"/>
                    <a:pt x="477" y="254"/>
                  </a:cubicBezTo>
                  <a:cubicBezTo>
                    <a:pt x="477" y="253"/>
                    <a:pt x="477" y="252"/>
                    <a:pt x="477" y="252"/>
                  </a:cubicBezTo>
                  <a:cubicBezTo>
                    <a:pt x="477" y="251"/>
                    <a:pt x="477" y="250"/>
                    <a:pt x="477" y="249"/>
                  </a:cubicBezTo>
                  <a:cubicBezTo>
                    <a:pt x="477" y="248"/>
                    <a:pt x="477" y="248"/>
                    <a:pt x="477" y="247"/>
                  </a:cubicBezTo>
                  <a:cubicBezTo>
                    <a:pt x="477" y="247"/>
                    <a:pt x="477" y="247"/>
                    <a:pt x="477" y="247"/>
                  </a:cubicBezTo>
                  <a:cubicBezTo>
                    <a:pt x="477" y="246"/>
                    <a:pt x="477" y="246"/>
                    <a:pt x="477" y="246"/>
                  </a:cubicBezTo>
                  <a:cubicBezTo>
                    <a:pt x="477" y="244"/>
                    <a:pt x="477" y="242"/>
                    <a:pt x="477" y="240"/>
                  </a:cubicBezTo>
                  <a:cubicBezTo>
                    <a:pt x="477" y="239"/>
                    <a:pt x="478" y="238"/>
                    <a:pt x="478" y="237"/>
                  </a:cubicBezTo>
                  <a:cubicBezTo>
                    <a:pt x="478" y="237"/>
                    <a:pt x="478" y="237"/>
                    <a:pt x="478" y="237"/>
                  </a:cubicBezTo>
                  <a:cubicBezTo>
                    <a:pt x="478" y="236"/>
                    <a:pt x="478" y="236"/>
                    <a:pt x="478" y="236"/>
                  </a:cubicBezTo>
                  <a:cubicBezTo>
                    <a:pt x="478" y="236"/>
                    <a:pt x="478" y="235"/>
                    <a:pt x="478" y="234"/>
                  </a:cubicBezTo>
                  <a:cubicBezTo>
                    <a:pt x="478" y="233"/>
                    <a:pt x="478" y="233"/>
                    <a:pt x="478" y="232"/>
                  </a:cubicBezTo>
                  <a:cubicBezTo>
                    <a:pt x="478" y="231"/>
                    <a:pt x="478" y="229"/>
                    <a:pt x="478" y="228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9" y="174"/>
                    <a:pt x="480" y="132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110"/>
                    <a:pt x="481" y="110"/>
                    <a:pt x="481" y="110"/>
                  </a:cubicBezTo>
                  <a:cubicBezTo>
                    <a:pt x="481" y="110"/>
                    <a:pt x="481" y="111"/>
                    <a:pt x="481" y="111"/>
                  </a:cubicBezTo>
                  <a:cubicBezTo>
                    <a:pt x="481" y="114"/>
                    <a:pt x="480" y="116"/>
                    <a:pt x="480" y="118"/>
                  </a:cubicBezTo>
                  <a:cubicBezTo>
                    <a:pt x="480" y="119"/>
                    <a:pt x="480" y="120"/>
                    <a:pt x="480" y="120"/>
                  </a:cubicBezTo>
                  <a:cubicBezTo>
                    <a:pt x="480" y="121"/>
                    <a:pt x="480" y="122"/>
                    <a:pt x="480" y="123"/>
                  </a:cubicBezTo>
                  <a:cubicBezTo>
                    <a:pt x="480" y="123"/>
                    <a:pt x="480" y="124"/>
                    <a:pt x="480" y="125"/>
                  </a:cubicBezTo>
                  <a:cubicBezTo>
                    <a:pt x="480" y="126"/>
                    <a:pt x="480" y="126"/>
                    <a:pt x="480" y="127"/>
                  </a:cubicBezTo>
                  <a:cubicBezTo>
                    <a:pt x="480" y="128"/>
                    <a:pt x="480" y="128"/>
                    <a:pt x="479" y="129"/>
                  </a:cubicBezTo>
                  <a:cubicBezTo>
                    <a:pt x="479" y="130"/>
                    <a:pt x="479" y="130"/>
                    <a:pt x="479" y="131"/>
                  </a:cubicBezTo>
                  <a:cubicBezTo>
                    <a:pt x="479" y="132"/>
                    <a:pt x="479" y="132"/>
                    <a:pt x="479" y="133"/>
                  </a:cubicBezTo>
                  <a:cubicBezTo>
                    <a:pt x="479" y="134"/>
                    <a:pt x="479" y="134"/>
                    <a:pt x="479" y="135"/>
                  </a:cubicBezTo>
                  <a:cubicBezTo>
                    <a:pt x="478" y="136"/>
                    <a:pt x="478" y="137"/>
                    <a:pt x="478" y="138"/>
                  </a:cubicBezTo>
                  <a:cubicBezTo>
                    <a:pt x="478" y="138"/>
                    <a:pt x="478" y="138"/>
                    <a:pt x="478" y="138"/>
                  </a:cubicBezTo>
                  <a:cubicBezTo>
                    <a:pt x="477" y="139"/>
                    <a:pt x="477" y="140"/>
                    <a:pt x="476" y="141"/>
                  </a:cubicBezTo>
                  <a:cubicBezTo>
                    <a:pt x="476" y="141"/>
                    <a:pt x="476" y="141"/>
                    <a:pt x="476" y="141"/>
                  </a:cubicBezTo>
                  <a:cubicBezTo>
                    <a:pt x="475" y="141"/>
                    <a:pt x="475" y="142"/>
                    <a:pt x="474" y="143"/>
                  </a:cubicBezTo>
                  <a:cubicBezTo>
                    <a:pt x="474" y="143"/>
                    <a:pt x="474" y="143"/>
                    <a:pt x="474" y="143"/>
                  </a:cubicBezTo>
                  <a:cubicBezTo>
                    <a:pt x="473" y="143"/>
                    <a:pt x="472" y="144"/>
                    <a:pt x="471" y="144"/>
                  </a:cubicBezTo>
                  <a:cubicBezTo>
                    <a:pt x="471" y="144"/>
                    <a:pt x="471" y="144"/>
                    <a:pt x="471" y="144"/>
                  </a:cubicBezTo>
                  <a:cubicBezTo>
                    <a:pt x="470" y="144"/>
                    <a:pt x="470" y="145"/>
                    <a:pt x="469" y="145"/>
                  </a:cubicBezTo>
                  <a:cubicBezTo>
                    <a:pt x="468" y="145"/>
                    <a:pt x="468" y="145"/>
                    <a:pt x="468" y="145"/>
                  </a:cubicBezTo>
                  <a:cubicBezTo>
                    <a:pt x="468" y="145"/>
                    <a:pt x="467" y="145"/>
                    <a:pt x="466" y="145"/>
                  </a:cubicBezTo>
                  <a:cubicBezTo>
                    <a:pt x="466" y="145"/>
                    <a:pt x="466" y="145"/>
                    <a:pt x="466" y="145"/>
                  </a:cubicBezTo>
                  <a:cubicBezTo>
                    <a:pt x="465" y="146"/>
                    <a:pt x="464" y="146"/>
                    <a:pt x="463" y="146"/>
                  </a:cubicBezTo>
                  <a:cubicBezTo>
                    <a:pt x="463" y="146"/>
                    <a:pt x="463" y="146"/>
                    <a:pt x="463" y="146"/>
                  </a:cubicBezTo>
                  <a:cubicBezTo>
                    <a:pt x="462" y="146"/>
                    <a:pt x="462" y="146"/>
                    <a:pt x="461" y="146"/>
                  </a:cubicBezTo>
                  <a:cubicBezTo>
                    <a:pt x="460" y="146"/>
                    <a:pt x="460" y="146"/>
                    <a:pt x="460" y="146"/>
                  </a:cubicBezTo>
                  <a:cubicBezTo>
                    <a:pt x="460" y="112"/>
                    <a:pt x="461" y="78"/>
                    <a:pt x="462" y="44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6"/>
                    <a:pt x="460" y="47"/>
                    <a:pt x="460" y="47"/>
                  </a:cubicBezTo>
                  <a:cubicBezTo>
                    <a:pt x="460" y="47"/>
                    <a:pt x="460" y="47"/>
                    <a:pt x="460" y="47"/>
                  </a:cubicBezTo>
                  <a:cubicBezTo>
                    <a:pt x="460" y="47"/>
                    <a:pt x="459" y="47"/>
                    <a:pt x="459" y="48"/>
                  </a:cubicBezTo>
                  <a:cubicBezTo>
                    <a:pt x="459" y="48"/>
                    <a:pt x="459" y="48"/>
                    <a:pt x="459" y="48"/>
                  </a:cubicBezTo>
                  <a:cubicBezTo>
                    <a:pt x="458" y="48"/>
                    <a:pt x="458" y="48"/>
                    <a:pt x="457" y="48"/>
                  </a:cubicBezTo>
                  <a:cubicBezTo>
                    <a:pt x="457" y="48"/>
                    <a:pt x="457" y="48"/>
                    <a:pt x="457" y="48"/>
                  </a:cubicBezTo>
                  <a:cubicBezTo>
                    <a:pt x="456" y="49"/>
                    <a:pt x="456" y="49"/>
                    <a:pt x="455" y="49"/>
                  </a:cubicBezTo>
                  <a:cubicBezTo>
                    <a:pt x="455" y="49"/>
                    <a:pt x="455" y="49"/>
                    <a:pt x="455" y="49"/>
                  </a:cubicBezTo>
                  <a:cubicBezTo>
                    <a:pt x="455" y="49"/>
                    <a:pt x="454" y="49"/>
                    <a:pt x="454" y="49"/>
                  </a:cubicBezTo>
                  <a:cubicBezTo>
                    <a:pt x="453" y="49"/>
                    <a:pt x="453" y="50"/>
                    <a:pt x="453" y="50"/>
                  </a:cubicBezTo>
                  <a:cubicBezTo>
                    <a:pt x="452" y="50"/>
                    <a:pt x="452" y="50"/>
                    <a:pt x="451" y="50"/>
                  </a:cubicBezTo>
                  <a:cubicBezTo>
                    <a:pt x="451" y="50"/>
                    <a:pt x="451" y="50"/>
                    <a:pt x="450" y="50"/>
                  </a:cubicBezTo>
                  <a:cubicBezTo>
                    <a:pt x="449" y="50"/>
                    <a:pt x="447" y="51"/>
                    <a:pt x="445" y="51"/>
                  </a:cubicBezTo>
                  <a:cubicBezTo>
                    <a:pt x="445" y="51"/>
                    <a:pt x="445" y="51"/>
                    <a:pt x="445" y="51"/>
                  </a:cubicBezTo>
                  <a:cubicBezTo>
                    <a:pt x="443" y="51"/>
                    <a:pt x="441" y="51"/>
                    <a:pt x="439" y="52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36" y="52"/>
                    <a:pt x="434" y="52"/>
                    <a:pt x="432" y="52"/>
                  </a:cubicBezTo>
                  <a:cubicBezTo>
                    <a:pt x="432" y="52"/>
                    <a:pt x="432" y="52"/>
                    <a:pt x="432" y="52"/>
                  </a:cubicBezTo>
                  <a:cubicBezTo>
                    <a:pt x="429" y="52"/>
                    <a:pt x="427" y="52"/>
                    <a:pt x="425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35"/>
                    <a:pt x="425" y="17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3" y="52"/>
                    <a:pt x="423" y="52"/>
                    <a:pt x="423" y="52"/>
                  </a:cubicBezTo>
                  <a:cubicBezTo>
                    <a:pt x="422" y="52"/>
                    <a:pt x="421" y="52"/>
                    <a:pt x="420" y="52"/>
                  </a:cubicBezTo>
                  <a:cubicBezTo>
                    <a:pt x="419" y="52"/>
                    <a:pt x="418" y="52"/>
                    <a:pt x="416" y="52"/>
                  </a:cubicBezTo>
                  <a:cubicBezTo>
                    <a:pt x="415" y="52"/>
                    <a:pt x="414" y="52"/>
                    <a:pt x="412" y="52"/>
                  </a:cubicBezTo>
                  <a:cubicBezTo>
                    <a:pt x="412" y="52"/>
                    <a:pt x="412" y="52"/>
                    <a:pt x="412" y="52"/>
                  </a:cubicBezTo>
                  <a:cubicBezTo>
                    <a:pt x="411" y="52"/>
                    <a:pt x="409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7" y="52"/>
                    <a:pt x="407" y="52"/>
                    <a:pt x="407" y="52"/>
                  </a:cubicBezTo>
                  <a:cubicBezTo>
                    <a:pt x="407" y="52"/>
                    <a:pt x="407" y="52"/>
                    <a:pt x="406" y="52"/>
                  </a:cubicBezTo>
                  <a:cubicBezTo>
                    <a:pt x="406" y="52"/>
                    <a:pt x="405" y="52"/>
                    <a:pt x="405" y="52"/>
                  </a:cubicBezTo>
                  <a:cubicBezTo>
                    <a:pt x="404" y="52"/>
                    <a:pt x="404" y="52"/>
                    <a:pt x="403" y="52"/>
                  </a:cubicBezTo>
                  <a:cubicBezTo>
                    <a:pt x="403" y="52"/>
                    <a:pt x="402" y="52"/>
                    <a:pt x="402" y="52"/>
                  </a:cubicBezTo>
                  <a:cubicBezTo>
                    <a:pt x="402" y="52"/>
                    <a:pt x="401" y="52"/>
                    <a:pt x="401" y="52"/>
                  </a:cubicBezTo>
                  <a:cubicBezTo>
                    <a:pt x="400" y="52"/>
                    <a:pt x="400" y="51"/>
                    <a:pt x="400" y="51"/>
                  </a:cubicBezTo>
                  <a:cubicBezTo>
                    <a:pt x="399" y="51"/>
                    <a:pt x="399" y="51"/>
                    <a:pt x="398" y="51"/>
                  </a:cubicBezTo>
                  <a:cubicBezTo>
                    <a:pt x="398" y="51"/>
                    <a:pt x="398" y="51"/>
                    <a:pt x="397" y="51"/>
                  </a:cubicBezTo>
                  <a:cubicBezTo>
                    <a:pt x="397" y="51"/>
                    <a:pt x="397" y="51"/>
                    <a:pt x="397" y="51"/>
                  </a:cubicBezTo>
                  <a:cubicBezTo>
                    <a:pt x="396" y="51"/>
                    <a:pt x="396" y="51"/>
                    <a:pt x="396" y="51"/>
                  </a:cubicBezTo>
                  <a:cubicBezTo>
                    <a:pt x="395" y="51"/>
                    <a:pt x="395" y="51"/>
                    <a:pt x="395" y="51"/>
                  </a:cubicBezTo>
                  <a:cubicBezTo>
                    <a:pt x="394" y="51"/>
                    <a:pt x="394" y="51"/>
                    <a:pt x="394" y="51"/>
                  </a:cubicBezTo>
                  <a:cubicBezTo>
                    <a:pt x="393" y="51"/>
                    <a:pt x="393" y="51"/>
                    <a:pt x="393" y="51"/>
                  </a:cubicBezTo>
                  <a:cubicBezTo>
                    <a:pt x="392" y="51"/>
                    <a:pt x="392" y="51"/>
                    <a:pt x="392" y="51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90" y="51"/>
                    <a:pt x="390" y="51"/>
                    <a:pt x="390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5" y="51"/>
                    <a:pt x="385" y="51"/>
                    <a:pt x="385" y="51"/>
                  </a:cubicBezTo>
                  <a:cubicBezTo>
                    <a:pt x="384" y="51"/>
                    <a:pt x="384" y="51"/>
                    <a:pt x="384" y="51"/>
                  </a:cubicBezTo>
                  <a:cubicBezTo>
                    <a:pt x="383" y="51"/>
                    <a:pt x="383" y="51"/>
                    <a:pt x="383" y="51"/>
                  </a:cubicBezTo>
                  <a:cubicBezTo>
                    <a:pt x="382" y="51"/>
                    <a:pt x="382" y="51"/>
                    <a:pt x="382" y="51"/>
                  </a:cubicBezTo>
                  <a:cubicBezTo>
                    <a:pt x="381" y="51"/>
                    <a:pt x="381" y="51"/>
                    <a:pt x="381" y="51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7" y="52"/>
                    <a:pt x="377" y="52"/>
                    <a:pt x="377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5" y="52"/>
                    <a:pt x="375" y="52"/>
                    <a:pt x="375" y="52"/>
                  </a:cubicBezTo>
                  <a:cubicBezTo>
                    <a:pt x="374" y="52"/>
                    <a:pt x="374" y="52"/>
                    <a:pt x="374" y="52"/>
                  </a:cubicBezTo>
                  <a:cubicBezTo>
                    <a:pt x="373" y="52"/>
                    <a:pt x="373" y="52"/>
                    <a:pt x="373" y="52"/>
                  </a:cubicBezTo>
                  <a:cubicBezTo>
                    <a:pt x="373" y="52"/>
                    <a:pt x="373" y="52"/>
                    <a:pt x="373" y="52"/>
                  </a:cubicBezTo>
                  <a:cubicBezTo>
                    <a:pt x="373" y="52"/>
                    <a:pt x="372" y="52"/>
                    <a:pt x="372" y="52"/>
                  </a:cubicBezTo>
                  <a:cubicBezTo>
                    <a:pt x="371" y="52"/>
                    <a:pt x="371" y="52"/>
                    <a:pt x="370" y="52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7" y="53"/>
                    <a:pt x="366" y="53"/>
                    <a:pt x="365" y="53"/>
                  </a:cubicBezTo>
                  <a:cubicBezTo>
                    <a:pt x="364" y="53"/>
                    <a:pt x="363" y="53"/>
                    <a:pt x="362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0" y="54"/>
                    <a:pt x="359" y="54"/>
                    <a:pt x="357" y="54"/>
                  </a:cubicBezTo>
                  <a:cubicBezTo>
                    <a:pt x="356" y="55"/>
                    <a:pt x="355" y="55"/>
                    <a:pt x="354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0" y="56"/>
                    <a:pt x="350" y="56"/>
                    <a:pt x="350" y="56"/>
                  </a:cubicBezTo>
                  <a:cubicBezTo>
                    <a:pt x="350" y="56"/>
                    <a:pt x="350" y="56"/>
                    <a:pt x="350" y="56"/>
                  </a:cubicBezTo>
                  <a:cubicBezTo>
                    <a:pt x="349" y="57"/>
                    <a:pt x="349" y="57"/>
                    <a:pt x="349" y="57"/>
                  </a:cubicBezTo>
                  <a:cubicBezTo>
                    <a:pt x="349" y="57"/>
                    <a:pt x="349" y="57"/>
                    <a:pt x="349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5"/>
                    <a:pt x="341" y="65"/>
                    <a:pt x="341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93"/>
                    <a:pt x="339" y="119"/>
                    <a:pt x="339" y="145"/>
                  </a:cubicBezTo>
                  <a:cubicBezTo>
                    <a:pt x="339" y="145"/>
                    <a:pt x="338" y="145"/>
                    <a:pt x="337" y="145"/>
                  </a:cubicBezTo>
                  <a:cubicBezTo>
                    <a:pt x="337" y="145"/>
                    <a:pt x="336" y="145"/>
                    <a:pt x="336" y="145"/>
                  </a:cubicBezTo>
                  <a:cubicBezTo>
                    <a:pt x="335" y="145"/>
                    <a:pt x="334" y="145"/>
                    <a:pt x="334" y="145"/>
                  </a:cubicBezTo>
                  <a:cubicBezTo>
                    <a:pt x="333" y="145"/>
                    <a:pt x="333" y="145"/>
                    <a:pt x="332" y="145"/>
                  </a:cubicBezTo>
                  <a:cubicBezTo>
                    <a:pt x="332" y="145"/>
                    <a:pt x="331" y="145"/>
                    <a:pt x="330" y="145"/>
                  </a:cubicBezTo>
                  <a:cubicBezTo>
                    <a:pt x="330" y="145"/>
                    <a:pt x="329" y="145"/>
                    <a:pt x="328" y="145"/>
                  </a:cubicBezTo>
                  <a:cubicBezTo>
                    <a:pt x="328" y="145"/>
                    <a:pt x="328" y="145"/>
                    <a:pt x="328" y="145"/>
                  </a:cubicBezTo>
                  <a:cubicBezTo>
                    <a:pt x="327" y="145"/>
                    <a:pt x="327" y="145"/>
                    <a:pt x="327" y="145"/>
                  </a:cubicBezTo>
                  <a:cubicBezTo>
                    <a:pt x="327" y="145"/>
                    <a:pt x="326" y="145"/>
                    <a:pt x="326" y="145"/>
                  </a:cubicBezTo>
                  <a:cubicBezTo>
                    <a:pt x="325" y="145"/>
                    <a:pt x="324" y="145"/>
                    <a:pt x="324" y="145"/>
                  </a:cubicBezTo>
                  <a:cubicBezTo>
                    <a:pt x="323" y="145"/>
                    <a:pt x="322" y="145"/>
                    <a:pt x="322" y="145"/>
                  </a:cubicBezTo>
                  <a:cubicBezTo>
                    <a:pt x="321" y="145"/>
                    <a:pt x="321" y="145"/>
                    <a:pt x="321" y="145"/>
                  </a:cubicBezTo>
                  <a:cubicBezTo>
                    <a:pt x="321" y="145"/>
                    <a:pt x="321" y="145"/>
                    <a:pt x="321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7" y="146"/>
                    <a:pt x="317" y="146"/>
                    <a:pt x="317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4" y="146"/>
                    <a:pt x="314" y="146"/>
                    <a:pt x="314" y="146"/>
                  </a:cubicBezTo>
                  <a:cubicBezTo>
                    <a:pt x="313" y="146"/>
                    <a:pt x="313" y="146"/>
                    <a:pt x="313" y="146"/>
                  </a:cubicBezTo>
                  <a:cubicBezTo>
                    <a:pt x="313" y="146"/>
                    <a:pt x="313" y="146"/>
                    <a:pt x="313" y="146"/>
                  </a:cubicBezTo>
                  <a:cubicBezTo>
                    <a:pt x="312" y="146"/>
                    <a:pt x="312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0" y="146"/>
                    <a:pt x="310" y="147"/>
                  </a:cubicBezTo>
                  <a:cubicBezTo>
                    <a:pt x="310" y="147"/>
                    <a:pt x="309" y="147"/>
                    <a:pt x="309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6" y="147"/>
                    <a:pt x="306" y="147"/>
                    <a:pt x="306" y="147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50"/>
                    <a:pt x="303" y="150"/>
                    <a:pt x="303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1" y="151"/>
                    <a:pt x="301" y="151"/>
                    <a:pt x="301" y="151"/>
                  </a:cubicBezTo>
                  <a:cubicBezTo>
                    <a:pt x="301" y="151"/>
                    <a:pt x="301" y="151"/>
                    <a:pt x="301" y="151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65"/>
                    <a:pt x="301" y="177"/>
                    <a:pt x="301" y="190"/>
                  </a:cubicBezTo>
                  <a:cubicBezTo>
                    <a:pt x="300" y="190"/>
                    <a:pt x="299" y="190"/>
                    <a:pt x="299" y="191"/>
                  </a:cubicBezTo>
                  <a:cubicBezTo>
                    <a:pt x="298" y="191"/>
                    <a:pt x="296" y="191"/>
                    <a:pt x="295" y="192"/>
                  </a:cubicBezTo>
                  <a:cubicBezTo>
                    <a:pt x="295" y="192"/>
                    <a:pt x="294" y="192"/>
                    <a:pt x="294" y="192"/>
                  </a:cubicBezTo>
                  <a:cubicBezTo>
                    <a:pt x="293" y="192"/>
                    <a:pt x="292" y="192"/>
                    <a:pt x="290" y="193"/>
                  </a:cubicBezTo>
                  <a:cubicBezTo>
                    <a:pt x="290" y="193"/>
                    <a:pt x="290" y="193"/>
                    <a:pt x="290" y="193"/>
                  </a:cubicBezTo>
                  <a:cubicBezTo>
                    <a:pt x="289" y="193"/>
                    <a:pt x="287" y="193"/>
                    <a:pt x="286" y="193"/>
                  </a:cubicBezTo>
                  <a:cubicBezTo>
                    <a:pt x="286" y="194"/>
                    <a:pt x="285" y="194"/>
                    <a:pt x="285" y="194"/>
                  </a:cubicBezTo>
                  <a:cubicBezTo>
                    <a:pt x="283" y="194"/>
                    <a:pt x="282" y="194"/>
                    <a:pt x="281" y="194"/>
                  </a:cubicBezTo>
                  <a:cubicBezTo>
                    <a:pt x="280" y="194"/>
                    <a:pt x="280" y="194"/>
                    <a:pt x="280" y="194"/>
                  </a:cubicBezTo>
                  <a:cubicBezTo>
                    <a:pt x="279" y="194"/>
                    <a:pt x="277" y="195"/>
                    <a:pt x="275" y="195"/>
                  </a:cubicBezTo>
                  <a:cubicBezTo>
                    <a:pt x="275" y="195"/>
                    <a:pt x="275" y="195"/>
                    <a:pt x="275" y="195"/>
                  </a:cubicBezTo>
                  <a:cubicBezTo>
                    <a:pt x="273" y="195"/>
                    <a:pt x="272" y="195"/>
                    <a:pt x="270" y="195"/>
                  </a:cubicBezTo>
                  <a:cubicBezTo>
                    <a:pt x="270" y="195"/>
                    <a:pt x="270" y="195"/>
                    <a:pt x="270" y="195"/>
                  </a:cubicBezTo>
                  <a:cubicBezTo>
                    <a:pt x="266" y="195"/>
                    <a:pt x="262" y="196"/>
                    <a:pt x="258" y="196"/>
                  </a:cubicBezTo>
                  <a:cubicBezTo>
                    <a:pt x="253" y="196"/>
                    <a:pt x="248" y="196"/>
                    <a:pt x="243" y="195"/>
                  </a:cubicBezTo>
                  <a:cubicBezTo>
                    <a:pt x="243" y="195"/>
                    <a:pt x="243" y="195"/>
                    <a:pt x="243" y="195"/>
                  </a:cubicBezTo>
                  <a:cubicBezTo>
                    <a:pt x="240" y="195"/>
                    <a:pt x="237" y="195"/>
                    <a:pt x="235" y="195"/>
                  </a:cubicBezTo>
                  <a:cubicBezTo>
                    <a:pt x="235" y="195"/>
                    <a:pt x="235" y="195"/>
                    <a:pt x="235" y="195"/>
                  </a:cubicBezTo>
                  <a:cubicBezTo>
                    <a:pt x="232" y="195"/>
                    <a:pt x="230" y="195"/>
                    <a:pt x="227" y="194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225" y="194"/>
                    <a:pt x="222" y="194"/>
                    <a:pt x="220" y="194"/>
                  </a:cubicBezTo>
                  <a:cubicBezTo>
                    <a:pt x="220" y="194"/>
                    <a:pt x="220" y="194"/>
                    <a:pt x="220" y="194"/>
                  </a:cubicBezTo>
                  <a:cubicBezTo>
                    <a:pt x="217" y="193"/>
                    <a:pt x="215" y="193"/>
                    <a:pt x="213" y="193"/>
                  </a:cubicBezTo>
                  <a:cubicBezTo>
                    <a:pt x="213" y="193"/>
                    <a:pt x="213" y="193"/>
                    <a:pt x="213" y="193"/>
                  </a:cubicBezTo>
                  <a:cubicBezTo>
                    <a:pt x="210" y="193"/>
                    <a:pt x="208" y="192"/>
                    <a:pt x="206" y="192"/>
                  </a:cubicBezTo>
                  <a:cubicBezTo>
                    <a:pt x="206" y="192"/>
                    <a:pt x="206" y="192"/>
                    <a:pt x="206" y="192"/>
                  </a:cubicBezTo>
                  <a:cubicBezTo>
                    <a:pt x="204" y="192"/>
                    <a:pt x="202" y="191"/>
                    <a:pt x="200" y="191"/>
                  </a:cubicBezTo>
                  <a:cubicBezTo>
                    <a:pt x="199" y="191"/>
                    <a:pt x="198" y="190"/>
                    <a:pt x="197" y="190"/>
                  </a:cubicBezTo>
                  <a:cubicBezTo>
                    <a:pt x="197" y="190"/>
                    <a:pt x="197" y="190"/>
                    <a:pt x="197" y="190"/>
                  </a:cubicBezTo>
                  <a:cubicBezTo>
                    <a:pt x="196" y="190"/>
                    <a:pt x="196" y="190"/>
                    <a:pt x="195" y="190"/>
                  </a:cubicBezTo>
                  <a:cubicBezTo>
                    <a:pt x="194" y="189"/>
                    <a:pt x="192" y="189"/>
                    <a:pt x="191" y="188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0" y="177"/>
                    <a:pt x="190" y="167"/>
                    <a:pt x="190" y="157"/>
                  </a:cubicBezTo>
                  <a:cubicBezTo>
                    <a:pt x="190" y="156"/>
                    <a:pt x="190" y="156"/>
                    <a:pt x="190" y="155"/>
                  </a:cubicBezTo>
                  <a:cubicBezTo>
                    <a:pt x="190" y="154"/>
                    <a:pt x="189" y="154"/>
                    <a:pt x="189" y="153"/>
                  </a:cubicBezTo>
                  <a:cubicBezTo>
                    <a:pt x="189" y="153"/>
                    <a:pt x="188" y="152"/>
                    <a:pt x="188" y="152"/>
                  </a:cubicBezTo>
                  <a:cubicBezTo>
                    <a:pt x="187" y="151"/>
                    <a:pt x="187" y="151"/>
                    <a:pt x="186" y="150"/>
                  </a:cubicBezTo>
                  <a:cubicBezTo>
                    <a:pt x="185" y="150"/>
                    <a:pt x="185" y="150"/>
                    <a:pt x="185" y="150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4" y="147"/>
                    <a:pt x="174" y="147"/>
                    <a:pt x="174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2" y="147"/>
                    <a:pt x="172" y="147"/>
                    <a:pt x="172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69" y="147"/>
                    <a:pt x="169" y="147"/>
                    <a:pt x="169" y="147"/>
                  </a:cubicBezTo>
                  <a:cubicBezTo>
                    <a:pt x="168" y="147"/>
                    <a:pt x="168" y="147"/>
                    <a:pt x="168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67" y="147"/>
                    <a:pt x="166" y="147"/>
                    <a:pt x="166" y="147"/>
                  </a:cubicBezTo>
                  <a:cubicBezTo>
                    <a:pt x="165" y="147"/>
                    <a:pt x="165" y="147"/>
                    <a:pt x="164" y="147"/>
                  </a:cubicBezTo>
                  <a:cubicBezTo>
                    <a:pt x="164" y="147"/>
                    <a:pt x="163" y="147"/>
                    <a:pt x="163" y="147"/>
                  </a:cubicBezTo>
                  <a:cubicBezTo>
                    <a:pt x="162" y="147"/>
                    <a:pt x="162" y="147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0" y="146"/>
                    <a:pt x="160" y="146"/>
                    <a:pt x="159" y="146"/>
                  </a:cubicBezTo>
                  <a:cubicBezTo>
                    <a:pt x="159" y="146"/>
                    <a:pt x="158" y="146"/>
                    <a:pt x="157" y="146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6" y="146"/>
                    <a:pt x="156" y="146"/>
                    <a:pt x="156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4" y="146"/>
                    <a:pt x="154" y="146"/>
                    <a:pt x="153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1" y="146"/>
                    <a:pt x="151" y="146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49" y="146"/>
                    <a:pt x="148" y="146"/>
                    <a:pt x="148" y="146"/>
                  </a:cubicBezTo>
                  <a:cubicBezTo>
                    <a:pt x="148" y="146"/>
                    <a:pt x="147" y="146"/>
                    <a:pt x="147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5" y="146"/>
                    <a:pt x="144" y="146"/>
                    <a:pt x="143" y="146"/>
                  </a:cubicBezTo>
                  <a:cubicBezTo>
                    <a:pt x="141" y="146"/>
                    <a:pt x="140" y="146"/>
                    <a:pt x="139" y="146"/>
                  </a:cubicBezTo>
                  <a:cubicBezTo>
                    <a:pt x="138" y="146"/>
                    <a:pt x="137" y="146"/>
                    <a:pt x="137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5" y="146"/>
                    <a:pt x="133" y="146"/>
                    <a:pt x="132" y="146"/>
                  </a:cubicBezTo>
                  <a:cubicBezTo>
                    <a:pt x="131" y="146"/>
                    <a:pt x="130" y="146"/>
                    <a:pt x="129" y="146"/>
                  </a:cubicBezTo>
                  <a:cubicBezTo>
                    <a:pt x="129" y="146"/>
                    <a:pt x="128" y="146"/>
                    <a:pt x="128" y="146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7" y="81"/>
                    <a:pt x="127" y="80"/>
                    <a:pt x="126" y="78"/>
                  </a:cubicBezTo>
                  <a:cubicBezTo>
                    <a:pt x="125" y="77"/>
                    <a:pt x="124" y="75"/>
                    <a:pt x="123" y="74"/>
                  </a:cubicBezTo>
                  <a:cubicBezTo>
                    <a:pt x="122" y="73"/>
                    <a:pt x="121" y="71"/>
                    <a:pt x="119" y="70"/>
                  </a:cubicBezTo>
                  <a:cubicBezTo>
                    <a:pt x="118" y="69"/>
                    <a:pt x="116" y="68"/>
                    <a:pt x="114" y="67"/>
                  </a:cubicBezTo>
                  <a:cubicBezTo>
                    <a:pt x="114" y="67"/>
                    <a:pt x="114" y="66"/>
                    <a:pt x="113" y="66"/>
                  </a:cubicBezTo>
                  <a:cubicBezTo>
                    <a:pt x="113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1" y="65"/>
                    <a:pt x="111" y="65"/>
                    <a:pt x="110" y="65"/>
                  </a:cubicBezTo>
                  <a:cubicBezTo>
                    <a:pt x="110" y="65"/>
                    <a:pt x="109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3"/>
                    <a:pt x="102" y="63"/>
                    <a:pt x="102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3"/>
                    <a:pt x="85" y="62"/>
                    <a:pt x="85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3" y="62"/>
                    <a:pt x="83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5" y="63"/>
                    <a:pt x="74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71" y="63"/>
                    <a:pt x="70" y="63"/>
                    <a:pt x="70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6" y="63"/>
                    <a:pt x="65" y="63"/>
                    <a:pt x="64" y="63"/>
                  </a:cubicBezTo>
                  <a:cubicBezTo>
                    <a:pt x="62" y="63"/>
                    <a:pt x="61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3"/>
                    <a:pt x="58" y="63"/>
                    <a:pt x="58" y="63"/>
                  </a:cubicBezTo>
                  <a:cubicBezTo>
                    <a:pt x="57" y="63"/>
                    <a:pt x="57" y="63"/>
                    <a:pt x="56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4"/>
                    <a:pt x="54" y="64"/>
                  </a:cubicBezTo>
                  <a:cubicBezTo>
                    <a:pt x="54" y="64"/>
                    <a:pt x="53" y="64"/>
                    <a:pt x="52" y="64"/>
                  </a:cubicBezTo>
                  <a:cubicBezTo>
                    <a:pt x="52" y="64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6" y="64"/>
                    <a:pt x="45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2" y="64"/>
                    <a:pt x="41" y="64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4"/>
                    <a:pt x="38" y="65"/>
                    <a:pt x="37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6" y="65"/>
                    <a:pt x="34" y="65"/>
                    <a:pt x="33" y="65"/>
                  </a:cubicBezTo>
                  <a:cubicBezTo>
                    <a:pt x="32" y="65"/>
                    <a:pt x="31" y="65"/>
                    <a:pt x="30" y="65"/>
                  </a:cubicBezTo>
                  <a:cubicBezTo>
                    <a:pt x="27" y="65"/>
                    <a:pt x="24" y="65"/>
                    <a:pt x="21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5"/>
                    <a:pt x="18" y="64"/>
                    <a:pt x="17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64"/>
                    <a:pt x="14" y="64"/>
                    <a:pt x="13" y="64"/>
                  </a:cubicBezTo>
                  <a:cubicBezTo>
                    <a:pt x="12" y="64"/>
                    <a:pt x="11" y="64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8" y="63"/>
                    <a:pt x="7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5" y="62"/>
                    <a:pt x="5" y="62"/>
                    <a:pt x="4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1"/>
                    <a:pt x="2" y="61"/>
                    <a:pt x="1" y="60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7"/>
                    <a:pt x="0" y="57"/>
                    <a:pt x="0" y="56"/>
                  </a:cubicBezTo>
                  <a:cubicBezTo>
                    <a:pt x="1" y="97"/>
                    <a:pt x="1" y="138"/>
                    <a:pt x="2" y="178"/>
                  </a:cubicBezTo>
                  <a:cubicBezTo>
                    <a:pt x="2" y="179"/>
                    <a:pt x="2" y="179"/>
                    <a:pt x="2" y="180"/>
                  </a:cubicBezTo>
                  <a:cubicBezTo>
                    <a:pt x="2" y="180"/>
                    <a:pt x="2" y="180"/>
                    <a:pt x="2" y="181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4" y="183"/>
                    <a:pt x="4" y="183"/>
                    <a:pt x="4" y="183"/>
                  </a:cubicBezTo>
                  <a:cubicBezTo>
                    <a:pt x="4" y="200"/>
                    <a:pt x="5" y="217"/>
                    <a:pt x="5" y="235"/>
                  </a:cubicBezTo>
                  <a:cubicBezTo>
                    <a:pt x="5" y="236"/>
                    <a:pt x="5" y="237"/>
                    <a:pt x="6" y="238"/>
                  </a:cubicBezTo>
                  <a:cubicBezTo>
                    <a:pt x="6" y="239"/>
                    <a:pt x="6" y="240"/>
                    <a:pt x="7" y="242"/>
                  </a:cubicBezTo>
                  <a:cubicBezTo>
                    <a:pt x="7" y="243"/>
                    <a:pt x="8" y="245"/>
                    <a:pt x="8" y="246"/>
                  </a:cubicBezTo>
                  <a:cubicBezTo>
                    <a:pt x="9" y="248"/>
                    <a:pt x="10" y="249"/>
                    <a:pt x="10" y="251"/>
                  </a:cubicBezTo>
                  <a:cubicBezTo>
                    <a:pt x="12" y="254"/>
                    <a:pt x="14" y="257"/>
                    <a:pt x="15" y="260"/>
                  </a:cubicBezTo>
                  <a:cubicBezTo>
                    <a:pt x="17" y="263"/>
                    <a:pt x="19" y="265"/>
                    <a:pt x="20" y="267"/>
                  </a:cubicBezTo>
                  <a:cubicBezTo>
                    <a:pt x="22" y="269"/>
                    <a:pt x="23" y="271"/>
                    <a:pt x="24" y="272"/>
                  </a:cubicBezTo>
                  <a:cubicBezTo>
                    <a:pt x="25" y="273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9" y="276"/>
                    <a:pt x="29" y="276"/>
                    <a:pt x="29" y="276"/>
                  </a:cubicBezTo>
                  <a:cubicBezTo>
                    <a:pt x="29" y="276"/>
                    <a:pt x="29" y="276"/>
                    <a:pt x="29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1" y="276"/>
                    <a:pt x="31" y="276"/>
                    <a:pt x="31" y="276"/>
                  </a:cubicBezTo>
                  <a:cubicBezTo>
                    <a:pt x="31" y="276"/>
                    <a:pt x="31" y="276"/>
                    <a:pt x="31" y="276"/>
                  </a:cubicBezTo>
                  <a:cubicBezTo>
                    <a:pt x="32" y="276"/>
                    <a:pt x="32" y="276"/>
                    <a:pt x="32" y="276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7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4" y="278"/>
                    <a:pt x="44" y="278"/>
                    <a:pt x="44" y="278"/>
                  </a:cubicBezTo>
                  <a:cubicBezTo>
                    <a:pt x="44" y="278"/>
                    <a:pt x="44" y="278"/>
                    <a:pt x="44" y="278"/>
                  </a:cubicBezTo>
                  <a:cubicBezTo>
                    <a:pt x="45" y="278"/>
                    <a:pt x="45" y="278"/>
                    <a:pt x="45" y="278"/>
                  </a:cubicBezTo>
                  <a:cubicBezTo>
                    <a:pt x="46" y="278"/>
                    <a:pt x="46" y="278"/>
                    <a:pt x="46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8" y="278"/>
                    <a:pt x="48" y="278"/>
                    <a:pt x="48" y="278"/>
                  </a:cubicBezTo>
                  <a:cubicBezTo>
                    <a:pt x="49" y="278"/>
                    <a:pt x="49" y="278"/>
                    <a:pt x="49" y="278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8"/>
                    <a:pt x="51" y="278"/>
                    <a:pt x="51" y="278"/>
                  </a:cubicBezTo>
                  <a:cubicBezTo>
                    <a:pt x="51" y="278"/>
                    <a:pt x="51" y="278"/>
                    <a:pt x="51" y="278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4" y="278"/>
                    <a:pt x="54" y="278"/>
                    <a:pt x="54" y="278"/>
                  </a:cubicBezTo>
                  <a:cubicBezTo>
                    <a:pt x="55" y="278"/>
                    <a:pt x="55" y="278"/>
                    <a:pt x="55" y="278"/>
                  </a:cubicBezTo>
                  <a:cubicBezTo>
                    <a:pt x="56" y="278"/>
                    <a:pt x="56" y="278"/>
                    <a:pt x="56" y="278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60" y="278"/>
                    <a:pt x="62" y="278"/>
                    <a:pt x="63" y="278"/>
                  </a:cubicBezTo>
                  <a:cubicBezTo>
                    <a:pt x="64" y="278"/>
                    <a:pt x="64" y="278"/>
                    <a:pt x="64" y="278"/>
                  </a:cubicBezTo>
                  <a:cubicBezTo>
                    <a:pt x="65" y="278"/>
                    <a:pt x="66" y="278"/>
                    <a:pt x="67" y="278"/>
                  </a:cubicBezTo>
                  <a:cubicBezTo>
                    <a:pt x="68" y="278"/>
                    <a:pt x="68" y="278"/>
                    <a:pt x="69" y="278"/>
                  </a:cubicBezTo>
                  <a:cubicBezTo>
                    <a:pt x="72" y="278"/>
                    <a:pt x="75" y="278"/>
                    <a:pt x="78" y="27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5" name="Freeform 21"/>
            <p:cNvSpPr/>
            <p:nvPr/>
          </p:nvSpPr>
          <p:spPr bwMode="auto">
            <a:xfrm flipH="1">
              <a:off x="4500760" y="2808312"/>
              <a:ext cx="714375" cy="295275"/>
            </a:xfrm>
            <a:custGeom>
              <a:gdLst>
                <a:gd fmla="*/ 148 w 482" name="T0"/>
                <a:gd fmla="*/ 149 h 199" name="T1"/>
                <a:gd fmla="*/ 187 w 482" name="T2"/>
                <a:gd fmla="*/ 153 h 199" name="T3"/>
                <a:gd fmla="*/ 187 w 482" name="T4"/>
                <a:gd fmla="*/ 166 h 199" name="T5"/>
                <a:gd fmla="*/ 179 w 482" name="T6"/>
                <a:gd fmla="*/ 181 h 199" name="T7"/>
                <a:gd fmla="*/ 214 w 482" name="T8"/>
                <a:gd fmla="*/ 196 h 199" name="T9"/>
                <a:gd fmla="*/ 259 w 482" name="T10"/>
                <a:gd fmla="*/ 199 h 199" name="T11"/>
                <a:gd fmla="*/ 291 w 482" name="T12"/>
                <a:gd fmla="*/ 196 h 199" name="T13"/>
                <a:gd fmla="*/ 323 w 482" name="T14"/>
                <a:gd fmla="*/ 183 h 199" name="T15"/>
                <a:gd fmla="*/ 308 w 482" name="T16"/>
                <a:gd fmla="*/ 164 h 199" name="T17"/>
                <a:gd fmla="*/ 321 w 482" name="T18"/>
                <a:gd fmla="*/ 148 h 199" name="T19"/>
                <a:gd fmla="*/ 333 w 482" name="T20"/>
                <a:gd fmla="*/ 148 h 199" name="T21"/>
                <a:gd fmla="*/ 412 w 482" name="T22"/>
                <a:gd fmla="*/ 148 h 199" name="T23"/>
                <a:gd fmla="*/ 458 w 482" name="T24"/>
                <a:gd fmla="*/ 149 h 199" name="T25"/>
                <a:gd fmla="*/ 462 w 482" name="T26"/>
                <a:gd fmla="*/ 149 h 199" name="T27"/>
                <a:gd fmla="*/ 477 w 482" name="T28"/>
                <a:gd fmla="*/ 144 h 199" name="T29"/>
                <a:gd fmla="*/ 482 w 482" name="T30"/>
                <a:gd fmla="*/ 111 h 199" name="T31"/>
                <a:gd fmla="*/ 482 w 482" name="T32"/>
                <a:gd fmla="*/ 92 h 199" name="T33"/>
                <a:gd fmla="*/ 461 w 482" name="T34"/>
                <a:gd fmla="*/ 85 h 199" name="T35"/>
                <a:gd fmla="*/ 441 w 482" name="T36"/>
                <a:gd fmla="*/ 82 h 199" name="T37"/>
                <a:gd fmla="*/ 425 w 482" name="T38"/>
                <a:gd fmla="*/ 83 h 199" name="T39"/>
                <a:gd fmla="*/ 406 w 482" name="T40"/>
                <a:gd fmla="*/ 86 h 199" name="T41"/>
                <a:gd fmla="*/ 391 w 482" name="T42"/>
                <a:gd fmla="*/ 87 h 199" name="T43"/>
                <a:gd fmla="*/ 359 w 482" name="T44"/>
                <a:gd fmla="*/ 83 h 199" name="T45"/>
                <a:gd fmla="*/ 341 w 482" name="T46"/>
                <a:gd fmla="*/ 68 h 199" name="T47"/>
                <a:gd fmla="*/ 362 w 482" name="T48"/>
                <a:gd fmla="*/ 57 h 199" name="T49"/>
                <a:gd fmla="*/ 388 w 482" name="T50"/>
                <a:gd fmla="*/ 54 h 199" name="T51"/>
                <a:gd fmla="*/ 403 w 482" name="T52"/>
                <a:gd fmla="*/ 55 h 199" name="T53"/>
                <a:gd fmla="*/ 417 w 482" name="T54"/>
                <a:gd fmla="*/ 55 h 199" name="T55"/>
                <a:gd fmla="*/ 441 w 482" name="T56"/>
                <a:gd fmla="*/ 55 h 199" name="T57"/>
                <a:gd fmla="*/ 463 w 482" name="T58"/>
                <a:gd fmla="*/ 46 h 199" name="T59"/>
                <a:gd fmla="*/ 431 w 482" name="T60"/>
                <a:gd fmla="*/ 10 h 199" name="T61"/>
                <a:gd fmla="*/ 424 w 482" name="T62"/>
                <a:gd fmla="*/ 2 h 199" name="T63"/>
                <a:gd fmla="*/ 389 w 482" name="T64"/>
                <a:gd fmla="*/ 1 h 199" name="T65"/>
                <a:gd fmla="*/ 387 w 482" name="T66"/>
                <a:gd fmla="*/ 1 h 199" name="T67"/>
                <a:gd fmla="*/ 76 w 482" name="T68"/>
                <a:gd fmla="*/ 10 h 199" name="T69"/>
                <a:gd fmla="*/ 8 w 482" name="T70"/>
                <a:gd fmla="*/ 36 h 199" name="T71"/>
                <a:gd fmla="*/ 7 w 482" name="T72"/>
                <a:gd fmla="*/ 65 h 199" name="T73"/>
                <a:gd fmla="*/ 31 w 482" name="T74"/>
                <a:gd fmla="*/ 68 h 199" name="T75"/>
                <a:gd fmla="*/ 41 w 482" name="T76"/>
                <a:gd fmla="*/ 67 h 199" name="T77"/>
                <a:gd fmla="*/ 60 w 482" name="T78"/>
                <a:gd fmla="*/ 66 h 199" name="T79"/>
                <a:gd fmla="*/ 91 w 482" name="T80"/>
                <a:gd fmla="*/ 66 h 199" name="T81"/>
                <a:gd fmla="*/ 115 w 482" name="T82"/>
                <a:gd fmla="*/ 70 h 199" name="T83"/>
                <a:gd fmla="*/ 126 w 482" name="T84"/>
                <a:gd fmla="*/ 91 h 199" name="T85"/>
                <a:gd fmla="*/ 97 w 482" name="T86"/>
                <a:gd fmla="*/ 102 h 199" name="T87"/>
                <a:gd fmla="*/ 78 w 482" name="T88"/>
                <a:gd fmla="*/ 104 h 199" name="T89"/>
                <a:gd fmla="*/ 64 w 482" name="T90"/>
                <a:gd fmla="*/ 102 h 199" name="T91"/>
                <a:gd fmla="*/ 39 w 482" name="T92"/>
                <a:gd fmla="*/ 99 h 199" name="T93"/>
                <a:gd fmla="*/ 21 w 482" name="T94"/>
                <a:gd fmla="*/ 99 h 199" name="T95"/>
                <a:gd fmla="*/ 6 w 482" name="T96"/>
                <a:gd fmla="*/ 106 h 199" name="T97"/>
                <a:gd fmla="*/ 9 w 482" name="T98"/>
                <a:gd fmla="*/ 126 h 199" name="T99"/>
                <a:gd fmla="*/ 23 w 482" name="T100"/>
                <a:gd fmla="*/ 145 h 199" name="T101"/>
                <a:gd fmla="*/ 29 w 482" name="T102"/>
                <a:gd fmla="*/ 149 h 199" name="T103"/>
                <a:gd fmla="*/ 69 w 482" name="T104"/>
                <a:gd fmla="*/ 151 h 199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99" w="482">
                  <a:moveTo>
                    <a:pt x="106" y="150"/>
                  </a:moveTo>
                  <a:cubicBezTo>
                    <a:pt x="113" y="150"/>
                    <a:pt x="120" y="149"/>
                    <a:pt x="127" y="149"/>
                  </a:cubicBezTo>
                  <a:cubicBezTo>
                    <a:pt x="134" y="149"/>
                    <a:pt x="141" y="149"/>
                    <a:pt x="148" y="149"/>
                  </a:cubicBezTo>
                  <a:cubicBezTo>
                    <a:pt x="154" y="149"/>
                    <a:pt x="161" y="149"/>
                    <a:pt x="166" y="150"/>
                  </a:cubicBezTo>
                  <a:cubicBezTo>
                    <a:pt x="172" y="150"/>
                    <a:pt x="176" y="150"/>
                    <a:pt x="180" y="151"/>
                  </a:cubicBezTo>
                  <a:cubicBezTo>
                    <a:pt x="183" y="151"/>
                    <a:pt x="186" y="152"/>
                    <a:pt x="187" y="153"/>
                  </a:cubicBezTo>
                  <a:cubicBezTo>
                    <a:pt x="189" y="155"/>
                    <a:pt x="190" y="156"/>
                    <a:pt x="191" y="158"/>
                  </a:cubicBezTo>
                  <a:cubicBezTo>
                    <a:pt x="191" y="159"/>
                    <a:pt x="191" y="161"/>
                    <a:pt x="190" y="162"/>
                  </a:cubicBezTo>
                  <a:cubicBezTo>
                    <a:pt x="190" y="163"/>
                    <a:pt x="189" y="164"/>
                    <a:pt x="187" y="166"/>
                  </a:cubicBezTo>
                  <a:cubicBezTo>
                    <a:pt x="186" y="167"/>
                    <a:pt x="184" y="168"/>
                    <a:pt x="182" y="169"/>
                  </a:cubicBezTo>
                  <a:cubicBezTo>
                    <a:pt x="180" y="171"/>
                    <a:pt x="179" y="172"/>
                    <a:pt x="178" y="175"/>
                  </a:cubicBezTo>
                  <a:cubicBezTo>
                    <a:pt x="178" y="177"/>
                    <a:pt x="178" y="179"/>
                    <a:pt x="179" y="181"/>
                  </a:cubicBezTo>
                  <a:cubicBezTo>
                    <a:pt x="180" y="184"/>
                    <a:pt x="182" y="186"/>
                    <a:pt x="186" y="188"/>
                  </a:cubicBezTo>
                  <a:cubicBezTo>
                    <a:pt x="190" y="191"/>
                    <a:pt x="195" y="192"/>
                    <a:pt x="201" y="194"/>
                  </a:cubicBezTo>
                  <a:cubicBezTo>
                    <a:pt x="205" y="195"/>
                    <a:pt x="209" y="195"/>
                    <a:pt x="214" y="196"/>
                  </a:cubicBezTo>
                  <a:cubicBezTo>
                    <a:pt x="218" y="197"/>
                    <a:pt x="223" y="197"/>
                    <a:pt x="228" y="197"/>
                  </a:cubicBezTo>
                  <a:cubicBezTo>
                    <a:pt x="233" y="198"/>
                    <a:pt x="238" y="198"/>
                    <a:pt x="244" y="198"/>
                  </a:cubicBezTo>
                  <a:cubicBezTo>
                    <a:pt x="249" y="199"/>
                    <a:pt x="254" y="199"/>
                    <a:pt x="259" y="199"/>
                  </a:cubicBezTo>
                  <a:cubicBezTo>
                    <a:pt x="263" y="199"/>
                    <a:pt x="267" y="198"/>
                    <a:pt x="271" y="198"/>
                  </a:cubicBezTo>
                  <a:cubicBezTo>
                    <a:pt x="275" y="198"/>
                    <a:pt x="278" y="198"/>
                    <a:pt x="282" y="197"/>
                  </a:cubicBezTo>
                  <a:cubicBezTo>
                    <a:pt x="285" y="197"/>
                    <a:pt x="288" y="196"/>
                    <a:pt x="291" y="196"/>
                  </a:cubicBezTo>
                  <a:cubicBezTo>
                    <a:pt x="294" y="195"/>
                    <a:pt x="297" y="194"/>
                    <a:pt x="300" y="194"/>
                  </a:cubicBezTo>
                  <a:cubicBezTo>
                    <a:pt x="305" y="192"/>
                    <a:pt x="310" y="190"/>
                    <a:pt x="314" y="188"/>
                  </a:cubicBezTo>
                  <a:cubicBezTo>
                    <a:pt x="318" y="186"/>
                    <a:pt x="321" y="185"/>
                    <a:pt x="323" y="183"/>
                  </a:cubicBezTo>
                  <a:cubicBezTo>
                    <a:pt x="325" y="181"/>
                    <a:pt x="325" y="179"/>
                    <a:pt x="324" y="177"/>
                  </a:cubicBezTo>
                  <a:cubicBezTo>
                    <a:pt x="324" y="176"/>
                    <a:pt x="322" y="173"/>
                    <a:pt x="318" y="171"/>
                  </a:cubicBezTo>
                  <a:cubicBezTo>
                    <a:pt x="315" y="169"/>
                    <a:pt x="311" y="166"/>
                    <a:pt x="308" y="164"/>
                  </a:cubicBezTo>
                  <a:cubicBezTo>
                    <a:pt x="306" y="161"/>
                    <a:pt x="303" y="159"/>
                    <a:pt x="303" y="157"/>
                  </a:cubicBezTo>
                  <a:cubicBezTo>
                    <a:pt x="302" y="155"/>
                    <a:pt x="303" y="153"/>
                    <a:pt x="305" y="151"/>
                  </a:cubicBezTo>
                  <a:cubicBezTo>
                    <a:pt x="308" y="150"/>
                    <a:pt x="313" y="149"/>
                    <a:pt x="321" y="148"/>
                  </a:cubicBezTo>
                  <a:cubicBezTo>
                    <a:pt x="322" y="148"/>
                    <a:pt x="323" y="148"/>
                    <a:pt x="325" y="148"/>
                  </a:cubicBezTo>
                  <a:cubicBezTo>
                    <a:pt x="326" y="148"/>
                    <a:pt x="327" y="148"/>
                    <a:pt x="329" y="148"/>
                  </a:cubicBezTo>
                  <a:cubicBezTo>
                    <a:pt x="330" y="148"/>
                    <a:pt x="332" y="148"/>
                    <a:pt x="333" y="148"/>
                  </a:cubicBezTo>
                  <a:cubicBezTo>
                    <a:pt x="335" y="148"/>
                    <a:pt x="337" y="148"/>
                    <a:pt x="338" y="148"/>
                  </a:cubicBezTo>
                  <a:cubicBezTo>
                    <a:pt x="349" y="148"/>
                    <a:pt x="361" y="148"/>
                    <a:pt x="374" y="148"/>
                  </a:cubicBezTo>
                  <a:cubicBezTo>
                    <a:pt x="387" y="148"/>
                    <a:pt x="400" y="148"/>
                    <a:pt x="412" y="148"/>
                  </a:cubicBezTo>
                  <a:cubicBezTo>
                    <a:pt x="424" y="148"/>
                    <a:pt x="435" y="148"/>
                    <a:pt x="444" y="148"/>
                  </a:cubicBezTo>
                  <a:cubicBezTo>
                    <a:pt x="452" y="149"/>
                    <a:pt x="457" y="149"/>
                    <a:pt x="458" y="149"/>
                  </a:cubicBezTo>
                  <a:cubicBezTo>
                    <a:pt x="458" y="149"/>
                    <a:pt x="458" y="149"/>
                    <a:pt x="458" y="149"/>
                  </a:cubicBezTo>
                  <a:cubicBezTo>
                    <a:pt x="459" y="149"/>
                    <a:pt x="459" y="149"/>
                    <a:pt x="459" y="149"/>
                  </a:cubicBezTo>
                  <a:cubicBezTo>
                    <a:pt x="459" y="149"/>
                    <a:pt x="460" y="149"/>
                    <a:pt x="460" y="149"/>
                  </a:cubicBezTo>
                  <a:cubicBezTo>
                    <a:pt x="461" y="149"/>
                    <a:pt x="461" y="149"/>
                    <a:pt x="462" y="149"/>
                  </a:cubicBezTo>
                  <a:cubicBezTo>
                    <a:pt x="463" y="149"/>
                    <a:pt x="465" y="149"/>
                    <a:pt x="467" y="148"/>
                  </a:cubicBezTo>
                  <a:cubicBezTo>
                    <a:pt x="469" y="148"/>
                    <a:pt x="471" y="148"/>
                    <a:pt x="472" y="147"/>
                  </a:cubicBezTo>
                  <a:cubicBezTo>
                    <a:pt x="474" y="146"/>
                    <a:pt x="476" y="145"/>
                    <a:pt x="477" y="144"/>
                  </a:cubicBezTo>
                  <a:cubicBezTo>
                    <a:pt x="478" y="142"/>
                    <a:pt x="479" y="140"/>
                    <a:pt x="480" y="138"/>
                  </a:cubicBezTo>
                  <a:cubicBezTo>
                    <a:pt x="480" y="135"/>
                    <a:pt x="481" y="131"/>
                    <a:pt x="481" y="126"/>
                  </a:cubicBezTo>
                  <a:cubicBezTo>
                    <a:pt x="481" y="121"/>
                    <a:pt x="482" y="116"/>
                    <a:pt x="482" y="111"/>
                  </a:cubicBezTo>
                  <a:cubicBezTo>
                    <a:pt x="482" y="107"/>
                    <a:pt x="482" y="102"/>
                    <a:pt x="482" y="99"/>
                  </a:cubicBezTo>
                  <a:cubicBezTo>
                    <a:pt x="482" y="96"/>
                    <a:pt x="482" y="94"/>
                    <a:pt x="482" y="93"/>
                  </a:cubicBezTo>
                  <a:cubicBezTo>
                    <a:pt x="482" y="93"/>
                    <a:pt x="482" y="93"/>
                    <a:pt x="482" y="92"/>
                  </a:cubicBezTo>
                  <a:cubicBezTo>
                    <a:pt x="482" y="92"/>
                    <a:pt x="482" y="91"/>
                    <a:pt x="481" y="90"/>
                  </a:cubicBezTo>
                  <a:cubicBezTo>
                    <a:pt x="479" y="89"/>
                    <a:pt x="477" y="88"/>
                    <a:pt x="474" y="87"/>
                  </a:cubicBezTo>
                  <a:cubicBezTo>
                    <a:pt x="471" y="86"/>
                    <a:pt x="467" y="85"/>
                    <a:pt x="461" y="85"/>
                  </a:cubicBezTo>
                  <a:cubicBezTo>
                    <a:pt x="459" y="84"/>
                    <a:pt x="456" y="84"/>
                    <a:pt x="454" y="83"/>
                  </a:cubicBezTo>
                  <a:cubicBezTo>
                    <a:pt x="451" y="83"/>
                    <a:pt x="449" y="83"/>
                    <a:pt x="447" y="83"/>
                  </a:cubicBezTo>
                  <a:cubicBezTo>
                    <a:pt x="445" y="83"/>
                    <a:pt x="443" y="82"/>
                    <a:pt x="441" y="82"/>
                  </a:cubicBezTo>
                  <a:cubicBezTo>
                    <a:pt x="440" y="82"/>
                    <a:pt x="438" y="82"/>
                    <a:pt x="436" y="82"/>
                  </a:cubicBezTo>
                  <a:cubicBezTo>
                    <a:pt x="434" y="82"/>
                    <a:pt x="432" y="82"/>
                    <a:pt x="431" y="83"/>
                  </a:cubicBezTo>
                  <a:cubicBezTo>
                    <a:pt x="429" y="83"/>
                    <a:pt x="427" y="83"/>
                    <a:pt x="425" y="83"/>
                  </a:cubicBezTo>
                  <a:cubicBezTo>
                    <a:pt x="423" y="83"/>
                    <a:pt x="421" y="84"/>
                    <a:pt x="418" y="84"/>
                  </a:cubicBezTo>
                  <a:cubicBezTo>
                    <a:pt x="416" y="84"/>
                    <a:pt x="414" y="85"/>
                    <a:pt x="411" y="85"/>
                  </a:cubicBezTo>
                  <a:cubicBezTo>
                    <a:pt x="409" y="85"/>
                    <a:pt x="408" y="85"/>
                    <a:pt x="406" y="86"/>
                  </a:cubicBezTo>
                  <a:cubicBezTo>
                    <a:pt x="404" y="86"/>
                    <a:pt x="403" y="86"/>
                    <a:pt x="401" y="86"/>
                  </a:cubicBezTo>
                  <a:cubicBezTo>
                    <a:pt x="399" y="86"/>
                    <a:pt x="398" y="86"/>
                    <a:pt x="396" y="86"/>
                  </a:cubicBezTo>
                  <a:cubicBezTo>
                    <a:pt x="394" y="87"/>
                    <a:pt x="393" y="87"/>
                    <a:pt x="391" y="87"/>
                  </a:cubicBezTo>
                  <a:cubicBezTo>
                    <a:pt x="387" y="87"/>
                    <a:pt x="383" y="87"/>
                    <a:pt x="380" y="86"/>
                  </a:cubicBezTo>
                  <a:cubicBezTo>
                    <a:pt x="376" y="86"/>
                    <a:pt x="372" y="86"/>
                    <a:pt x="369" y="85"/>
                  </a:cubicBezTo>
                  <a:cubicBezTo>
                    <a:pt x="365" y="85"/>
                    <a:pt x="362" y="84"/>
                    <a:pt x="359" y="83"/>
                  </a:cubicBezTo>
                  <a:cubicBezTo>
                    <a:pt x="356" y="82"/>
                    <a:pt x="353" y="81"/>
                    <a:pt x="350" y="80"/>
                  </a:cubicBezTo>
                  <a:cubicBezTo>
                    <a:pt x="347" y="79"/>
                    <a:pt x="344" y="77"/>
                    <a:pt x="343" y="74"/>
                  </a:cubicBezTo>
                  <a:cubicBezTo>
                    <a:pt x="341" y="72"/>
                    <a:pt x="341" y="70"/>
                    <a:pt x="341" y="68"/>
                  </a:cubicBezTo>
                  <a:cubicBezTo>
                    <a:pt x="342" y="66"/>
                    <a:pt x="344" y="64"/>
                    <a:pt x="346" y="62"/>
                  </a:cubicBezTo>
                  <a:cubicBezTo>
                    <a:pt x="348" y="60"/>
                    <a:pt x="351" y="59"/>
                    <a:pt x="355" y="58"/>
                  </a:cubicBezTo>
                  <a:cubicBezTo>
                    <a:pt x="357" y="58"/>
                    <a:pt x="360" y="57"/>
                    <a:pt x="362" y="57"/>
                  </a:cubicBezTo>
                  <a:cubicBezTo>
                    <a:pt x="365" y="56"/>
                    <a:pt x="368" y="56"/>
                    <a:pt x="370" y="56"/>
                  </a:cubicBezTo>
                  <a:cubicBezTo>
                    <a:pt x="373" y="55"/>
                    <a:pt x="376" y="55"/>
                    <a:pt x="379" y="55"/>
                  </a:cubicBezTo>
                  <a:cubicBezTo>
                    <a:pt x="382" y="54"/>
                    <a:pt x="385" y="54"/>
                    <a:pt x="388" y="54"/>
                  </a:cubicBezTo>
                  <a:cubicBezTo>
                    <a:pt x="390" y="54"/>
                    <a:pt x="391" y="54"/>
                    <a:pt x="393" y="54"/>
                  </a:cubicBezTo>
                  <a:cubicBezTo>
                    <a:pt x="395" y="54"/>
                    <a:pt x="396" y="54"/>
                    <a:pt x="398" y="54"/>
                  </a:cubicBezTo>
                  <a:cubicBezTo>
                    <a:pt x="400" y="54"/>
                    <a:pt x="402" y="55"/>
                    <a:pt x="403" y="55"/>
                  </a:cubicBezTo>
                  <a:cubicBezTo>
                    <a:pt x="405" y="55"/>
                    <a:pt x="407" y="55"/>
                    <a:pt x="409" y="55"/>
                  </a:cubicBezTo>
                  <a:cubicBezTo>
                    <a:pt x="410" y="55"/>
                    <a:pt x="412" y="55"/>
                    <a:pt x="413" y="55"/>
                  </a:cubicBezTo>
                  <a:cubicBezTo>
                    <a:pt x="415" y="55"/>
                    <a:pt x="416" y="55"/>
                    <a:pt x="417" y="55"/>
                  </a:cubicBezTo>
                  <a:cubicBezTo>
                    <a:pt x="419" y="55"/>
                    <a:pt x="420" y="55"/>
                    <a:pt x="421" y="55"/>
                  </a:cubicBezTo>
                  <a:cubicBezTo>
                    <a:pt x="423" y="55"/>
                    <a:pt x="424" y="55"/>
                    <a:pt x="426" y="55"/>
                  </a:cubicBezTo>
                  <a:cubicBezTo>
                    <a:pt x="431" y="55"/>
                    <a:pt x="436" y="55"/>
                    <a:pt x="441" y="55"/>
                  </a:cubicBezTo>
                  <a:cubicBezTo>
                    <a:pt x="445" y="54"/>
                    <a:pt x="449" y="54"/>
                    <a:pt x="453" y="53"/>
                  </a:cubicBezTo>
                  <a:cubicBezTo>
                    <a:pt x="457" y="52"/>
                    <a:pt x="459" y="51"/>
                    <a:pt x="461" y="50"/>
                  </a:cubicBezTo>
                  <a:cubicBezTo>
                    <a:pt x="463" y="49"/>
                    <a:pt x="463" y="48"/>
                    <a:pt x="463" y="46"/>
                  </a:cubicBezTo>
                  <a:cubicBezTo>
                    <a:pt x="462" y="45"/>
                    <a:pt x="459" y="41"/>
                    <a:pt x="455" y="37"/>
                  </a:cubicBezTo>
                  <a:cubicBezTo>
                    <a:pt x="452" y="33"/>
                    <a:pt x="447" y="28"/>
                    <a:pt x="443" y="23"/>
                  </a:cubicBezTo>
                  <a:cubicBezTo>
                    <a:pt x="438" y="18"/>
                    <a:pt x="434" y="13"/>
                    <a:pt x="431" y="10"/>
                  </a:cubicBezTo>
                  <a:cubicBezTo>
                    <a:pt x="427" y="6"/>
                    <a:pt x="425" y="4"/>
                    <a:pt x="425" y="3"/>
                  </a:cubicBezTo>
                  <a:cubicBezTo>
                    <a:pt x="426" y="3"/>
                    <a:pt x="426" y="3"/>
                    <a:pt x="426" y="3"/>
                  </a:cubicBezTo>
                  <a:cubicBezTo>
                    <a:pt x="426" y="3"/>
                    <a:pt x="426" y="2"/>
                    <a:pt x="424" y="2"/>
                  </a:cubicBezTo>
                  <a:cubicBezTo>
                    <a:pt x="423" y="1"/>
                    <a:pt x="420" y="1"/>
                    <a:pt x="414" y="1"/>
                  </a:cubicBezTo>
                  <a:cubicBezTo>
                    <a:pt x="409" y="1"/>
                    <a:pt x="401" y="0"/>
                    <a:pt x="389" y="1"/>
                  </a:cubicBezTo>
                  <a:cubicBezTo>
                    <a:pt x="389" y="1"/>
                    <a:pt x="389" y="1"/>
                    <a:pt x="389" y="1"/>
                  </a:cubicBezTo>
                  <a:cubicBezTo>
                    <a:pt x="388" y="1"/>
                    <a:pt x="388" y="1"/>
                    <a:pt x="388" y="1"/>
                  </a:cubicBezTo>
                  <a:cubicBezTo>
                    <a:pt x="388" y="1"/>
                    <a:pt x="388" y="1"/>
                    <a:pt x="388" y="1"/>
                  </a:cubicBezTo>
                  <a:cubicBezTo>
                    <a:pt x="387" y="1"/>
                    <a:pt x="387" y="1"/>
                    <a:pt x="387" y="1"/>
                  </a:cubicBezTo>
                  <a:cubicBezTo>
                    <a:pt x="374" y="1"/>
                    <a:pt x="345" y="2"/>
                    <a:pt x="309" y="3"/>
                  </a:cubicBezTo>
                  <a:cubicBezTo>
                    <a:pt x="274" y="4"/>
                    <a:pt x="231" y="5"/>
                    <a:pt x="189" y="6"/>
                  </a:cubicBezTo>
                  <a:cubicBezTo>
                    <a:pt x="147" y="8"/>
                    <a:pt x="107" y="9"/>
                    <a:pt x="76" y="10"/>
                  </a:cubicBezTo>
                  <a:cubicBezTo>
                    <a:pt x="45" y="11"/>
                    <a:pt x="23" y="12"/>
                    <a:pt x="19" y="12"/>
                  </a:cubicBezTo>
                  <a:cubicBezTo>
                    <a:pt x="19" y="12"/>
                    <a:pt x="17" y="15"/>
                    <a:pt x="15" y="20"/>
                  </a:cubicBezTo>
                  <a:cubicBezTo>
                    <a:pt x="13" y="24"/>
                    <a:pt x="10" y="30"/>
                    <a:pt x="8" y="36"/>
                  </a:cubicBezTo>
                  <a:cubicBezTo>
                    <a:pt x="5" y="42"/>
                    <a:pt x="3" y="48"/>
                    <a:pt x="2" y="53"/>
                  </a:cubicBezTo>
                  <a:cubicBezTo>
                    <a:pt x="0" y="58"/>
                    <a:pt x="0" y="62"/>
                    <a:pt x="2" y="63"/>
                  </a:cubicBezTo>
                  <a:cubicBezTo>
                    <a:pt x="4" y="64"/>
                    <a:pt x="5" y="65"/>
                    <a:pt x="7" y="65"/>
                  </a:cubicBezTo>
                  <a:cubicBezTo>
                    <a:pt x="9" y="66"/>
                    <a:pt x="12" y="67"/>
                    <a:pt x="14" y="67"/>
                  </a:cubicBezTo>
                  <a:cubicBezTo>
                    <a:pt x="17" y="67"/>
                    <a:pt x="19" y="68"/>
                    <a:pt x="22" y="68"/>
                  </a:cubicBezTo>
                  <a:cubicBezTo>
                    <a:pt x="25" y="68"/>
                    <a:pt x="28" y="68"/>
                    <a:pt x="31" y="68"/>
                  </a:cubicBezTo>
                  <a:cubicBezTo>
                    <a:pt x="32" y="68"/>
                    <a:pt x="33" y="68"/>
                    <a:pt x="34" y="68"/>
                  </a:cubicBezTo>
                  <a:cubicBezTo>
                    <a:pt x="36" y="68"/>
                    <a:pt x="37" y="68"/>
                    <a:pt x="38" y="68"/>
                  </a:cubicBezTo>
                  <a:cubicBezTo>
                    <a:pt x="39" y="68"/>
                    <a:pt x="40" y="67"/>
                    <a:pt x="41" y="67"/>
                  </a:cubicBezTo>
                  <a:cubicBezTo>
                    <a:pt x="42" y="67"/>
                    <a:pt x="43" y="67"/>
                    <a:pt x="44" y="67"/>
                  </a:cubicBezTo>
                  <a:cubicBezTo>
                    <a:pt x="47" y="67"/>
                    <a:pt x="49" y="67"/>
                    <a:pt x="52" y="67"/>
                  </a:cubicBezTo>
                  <a:cubicBezTo>
                    <a:pt x="55" y="67"/>
                    <a:pt x="57" y="66"/>
                    <a:pt x="60" y="66"/>
                  </a:cubicBezTo>
                  <a:cubicBezTo>
                    <a:pt x="63" y="66"/>
                    <a:pt x="67" y="66"/>
                    <a:pt x="70" y="66"/>
                  </a:cubicBezTo>
                  <a:cubicBezTo>
                    <a:pt x="73" y="66"/>
                    <a:pt x="76" y="66"/>
                    <a:pt x="79" y="66"/>
                  </a:cubicBezTo>
                  <a:cubicBezTo>
                    <a:pt x="83" y="65"/>
                    <a:pt x="87" y="65"/>
                    <a:pt x="91" y="66"/>
                  </a:cubicBezTo>
                  <a:cubicBezTo>
                    <a:pt x="94" y="66"/>
                    <a:pt x="98" y="66"/>
                    <a:pt x="101" y="66"/>
                  </a:cubicBezTo>
                  <a:cubicBezTo>
                    <a:pt x="104" y="67"/>
                    <a:pt x="107" y="67"/>
                    <a:pt x="109" y="68"/>
                  </a:cubicBezTo>
                  <a:cubicBezTo>
                    <a:pt x="112" y="68"/>
                    <a:pt x="114" y="69"/>
                    <a:pt x="115" y="70"/>
                  </a:cubicBezTo>
                  <a:cubicBezTo>
                    <a:pt x="118" y="72"/>
                    <a:pt x="121" y="74"/>
                    <a:pt x="123" y="76"/>
                  </a:cubicBezTo>
                  <a:cubicBezTo>
                    <a:pt x="126" y="78"/>
                    <a:pt x="127" y="81"/>
                    <a:pt x="128" y="83"/>
                  </a:cubicBezTo>
                  <a:cubicBezTo>
                    <a:pt x="129" y="86"/>
                    <a:pt x="128" y="88"/>
                    <a:pt x="126" y="91"/>
                  </a:cubicBezTo>
                  <a:cubicBezTo>
                    <a:pt x="124" y="93"/>
                    <a:pt x="121" y="95"/>
                    <a:pt x="115" y="97"/>
                  </a:cubicBezTo>
                  <a:cubicBezTo>
                    <a:pt x="111" y="98"/>
                    <a:pt x="108" y="99"/>
                    <a:pt x="105" y="100"/>
                  </a:cubicBezTo>
                  <a:cubicBezTo>
                    <a:pt x="102" y="101"/>
                    <a:pt x="100" y="102"/>
                    <a:pt x="97" y="102"/>
                  </a:cubicBezTo>
                  <a:cubicBezTo>
                    <a:pt x="94" y="103"/>
                    <a:pt x="92" y="103"/>
                    <a:pt x="89" y="104"/>
                  </a:cubicBezTo>
                  <a:cubicBezTo>
                    <a:pt x="87" y="104"/>
                    <a:pt x="85" y="104"/>
                    <a:pt x="83" y="104"/>
                  </a:cubicBezTo>
                  <a:cubicBezTo>
                    <a:pt x="81" y="104"/>
                    <a:pt x="80" y="104"/>
                    <a:pt x="78" y="104"/>
                  </a:cubicBezTo>
                  <a:cubicBezTo>
                    <a:pt x="77" y="104"/>
                    <a:pt x="75" y="104"/>
                    <a:pt x="74" y="104"/>
                  </a:cubicBezTo>
                  <a:cubicBezTo>
                    <a:pt x="72" y="103"/>
                    <a:pt x="71" y="103"/>
                    <a:pt x="69" y="103"/>
                  </a:cubicBezTo>
                  <a:cubicBezTo>
                    <a:pt x="68" y="103"/>
                    <a:pt x="66" y="103"/>
                    <a:pt x="64" y="102"/>
                  </a:cubicBezTo>
                  <a:cubicBezTo>
                    <a:pt x="62" y="102"/>
                    <a:pt x="59" y="101"/>
                    <a:pt x="56" y="101"/>
                  </a:cubicBezTo>
                  <a:cubicBezTo>
                    <a:pt x="53" y="100"/>
                    <a:pt x="50" y="100"/>
                    <a:pt x="48" y="100"/>
                  </a:cubicBezTo>
                  <a:cubicBezTo>
                    <a:pt x="45" y="99"/>
                    <a:pt x="42" y="99"/>
                    <a:pt x="39" y="99"/>
                  </a:cubicBezTo>
                  <a:cubicBezTo>
                    <a:pt x="36" y="99"/>
                    <a:pt x="33" y="99"/>
                    <a:pt x="30" y="99"/>
                  </a:cubicBezTo>
                  <a:cubicBezTo>
                    <a:pt x="29" y="99"/>
                    <a:pt x="27" y="99"/>
                    <a:pt x="25" y="99"/>
                  </a:cubicBezTo>
                  <a:cubicBezTo>
                    <a:pt x="24" y="99"/>
                    <a:pt x="22" y="99"/>
                    <a:pt x="21" y="99"/>
                  </a:cubicBezTo>
                  <a:cubicBezTo>
                    <a:pt x="19" y="100"/>
                    <a:pt x="18" y="100"/>
                    <a:pt x="16" y="100"/>
                  </a:cubicBezTo>
                  <a:cubicBezTo>
                    <a:pt x="15" y="101"/>
                    <a:pt x="14" y="101"/>
                    <a:pt x="12" y="102"/>
                  </a:cubicBezTo>
                  <a:cubicBezTo>
                    <a:pt x="9" y="103"/>
                    <a:pt x="7" y="104"/>
                    <a:pt x="6" y="106"/>
                  </a:cubicBezTo>
                  <a:cubicBezTo>
                    <a:pt x="4" y="108"/>
                    <a:pt x="4" y="109"/>
                    <a:pt x="4" y="111"/>
                  </a:cubicBezTo>
                  <a:cubicBezTo>
                    <a:pt x="4" y="113"/>
                    <a:pt x="4" y="116"/>
                    <a:pt x="5" y="118"/>
                  </a:cubicBezTo>
                  <a:cubicBezTo>
                    <a:pt x="6" y="120"/>
                    <a:pt x="8" y="123"/>
                    <a:pt x="9" y="126"/>
                  </a:cubicBezTo>
                  <a:cubicBezTo>
                    <a:pt x="11" y="129"/>
                    <a:pt x="12" y="132"/>
                    <a:pt x="14" y="134"/>
                  </a:cubicBezTo>
                  <a:cubicBezTo>
                    <a:pt x="16" y="137"/>
                    <a:pt x="17" y="139"/>
                    <a:pt x="19" y="141"/>
                  </a:cubicBezTo>
                  <a:cubicBezTo>
                    <a:pt x="20" y="143"/>
                    <a:pt x="22" y="144"/>
                    <a:pt x="23" y="145"/>
                  </a:cubicBezTo>
                  <a:cubicBezTo>
                    <a:pt x="24" y="146"/>
                    <a:pt x="25" y="147"/>
                    <a:pt x="25" y="147"/>
                  </a:cubicBezTo>
                  <a:cubicBezTo>
                    <a:pt x="25" y="147"/>
                    <a:pt x="25" y="148"/>
                    <a:pt x="25" y="148"/>
                  </a:cubicBezTo>
                  <a:cubicBezTo>
                    <a:pt x="26" y="148"/>
                    <a:pt x="27" y="149"/>
                    <a:pt x="29" y="149"/>
                  </a:cubicBezTo>
                  <a:cubicBezTo>
                    <a:pt x="31" y="150"/>
                    <a:pt x="34" y="150"/>
                    <a:pt x="39" y="151"/>
                  </a:cubicBezTo>
                  <a:cubicBezTo>
                    <a:pt x="43" y="151"/>
                    <a:pt x="49" y="151"/>
                    <a:pt x="56" y="151"/>
                  </a:cubicBezTo>
                  <a:cubicBezTo>
                    <a:pt x="60" y="151"/>
                    <a:pt x="64" y="151"/>
                    <a:pt x="69" y="151"/>
                  </a:cubicBezTo>
                  <a:cubicBezTo>
                    <a:pt x="74" y="151"/>
                    <a:pt x="80" y="150"/>
                    <a:pt x="87" y="150"/>
                  </a:cubicBezTo>
                  <a:cubicBezTo>
                    <a:pt x="93" y="150"/>
                    <a:pt x="99" y="150"/>
                    <a:pt x="106" y="1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288746" y="2789397"/>
            <a:ext cx="1388352" cy="608357"/>
            <a:chOff x="5259585" y="3049612"/>
            <a:chExt cx="1155700" cy="506412"/>
          </a:xfrm>
          <a:effectLst>
            <a:outerShdw blurRad="393700" dir="5400000" dist="228600" rotWithShape="0" sx="90000" sy="-19000">
              <a:prstClr val="black">
                <a:alpha val="59000"/>
              </a:prstClr>
            </a:outerShdw>
          </a:effectLst>
        </p:grpSpPr>
        <p:sp>
          <p:nvSpPr>
            <p:cNvPr id="7" name="Freeform 11"/>
            <p:cNvSpPr/>
            <p:nvPr/>
          </p:nvSpPr>
          <p:spPr bwMode="auto">
            <a:xfrm flipH="1">
              <a:off x="5740598" y="3081362"/>
              <a:ext cx="15875" cy="223837"/>
            </a:xfrm>
            <a:custGeom>
              <a:gdLst>
                <a:gd fmla="*/ 2 w 10" name="T0"/>
                <a:gd fmla="*/ 14 h 152" name="T1"/>
                <a:gd fmla="*/ 1 w 10" name="T2"/>
                <a:gd fmla="*/ 10 h 152" name="T3"/>
                <a:gd fmla="*/ 0 w 10" name="T4"/>
                <a:gd fmla="*/ 5 h 152" name="T5"/>
                <a:gd fmla="*/ 0 w 10" name="T6"/>
                <a:gd fmla="*/ 0 h 152" name="T7"/>
                <a:gd fmla="*/ 6 w 10" name="T8"/>
                <a:gd fmla="*/ 132 h 152" name="T9"/>
                <a:gd fmla="*/ 7 w 10" name="T10"/>
                <a:gd fmla="*/ 137 h 152" name="T11"/>
                <a:gd fmla="*/ 8 w 10" name="T12"/>
                <a:gd fmla="*/ 142 h 152" name="T13"/>
                <a:gd fmla="*/ 9 w 10" name="T14"/>
                <a:gd fmla="*/ 147 h 152" name="T15"/>
                <a:gd fmla="*/ 10 w 10" name="T16"/>
                <a:gd fmla="*/ 152 h 152" name="T17"/>
                <a:gd fmla="*/ 3 w 10" name="T18"/>
                <a:gd fmla="*/ 18 h 152" name="T19"/>
                <a:gd fmla="*/ 2 w 10" name="T20"/>
                <a:gd fmla="*/ 14 h 15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52" w="10">
                  <a:moveTo>
                    <a:pt x="2" y="14"/>
                  </a:moveTo>
                  <a:cubicBezTo>
                    <a:pt x="2" y="13"/>
                    <a:pt x="2" y="11"/>
                    <a:pt x="1" y="10"/>
                  </a:cubicBezTo>
                  <a:cubicBezTo>
                    <a:pt x="1" y="8"/>
                    <a:pt x="1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6" y="133"/>
                    <a:pt x="7" y="135"/>
                    <a:pt x="7" y="137"/>
                  </a:cubicBezTo>
                  <a:cubicBezTo>
                    <a:pt x="7" y="139"/>
                    <a:pt x="8" y="140"/>
                    <a:pt x="8" y="142"/>
                  </a:cubicBezTo>
                  <a:cubicBezTo>
                    <a:pt x="9" y="144"/>
                    <a:pt x="9" y="146"/>
                    <a:pt x="9" y="147"/>
                  </a:cubicBezTo>
                  <a:cubicBezTo>
                    <a:pt x="10" y="149"/>
                    <a:pt x="10" y="150"/>
                    <a:pt x="10" y="152"/>
                  </a:cubicBezTo>
                  <a:cubicBezTo>
                    <a:pt x="8" y="107"/>
                    <a:pt x="5" y="63"/>
                    <a:pt x="3" y="18"/>
                  </a:cubicBezTo>
                  <a:cubicBezTo>
                    <a:pt x="3" y="17"/>
                    <a:pt x="3" y="16"/>
                    <a:pt x="2" y="1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</a:schemeClr>
                </a:gs>
                <a:gs pos="98333">
                  <a:schemeClr val="bg1">
                    <a:lumMod val="65000"/>
                  </a:schemeClr>
                </a:gs>
              </a:gsLst>
              <a:lin ang="4800000" scaled="0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Freeform 12"/>
            <p:cNvSpPr/>
            <p:nvPr/>
          </p:nvSpPr>
          <p:spPr bwMode="auto">
            <a:xfrm flipH="1">
              <a:off x="5259585" y="3055962"/>
              <a:ext cx="1154113" cy="500062"/>
            </a:xfrm>
            <a:custGeom>
              <a:gdLst>
                <a:gd fmla="*/ 770 w 781" name="T0"/>
                <a:gd fmla="*/ 90 h 337" name="T1"/>
                <a:gd fmla="*/ 745 w 781" name="T2"/>
                <a:gd fmla="*/ 99 h 337" name="T3"/>
                <a:gd fmla="*/ 705 w 781" name="T4"/>
                <a:gd fmla="*/ 105 h 337" name="T5"/>
                <a:gd fmla="*/ 672 w 781" name="T6"/>
                <a:gd fmla="*/ 104 h 337" name="T7"/>
                <a:gd fmla="*/ 667 w 781" name="T8"/>
                <a:gd fmla="*/ 104 h 337" name="T9"/>
                <a:gd fmla="*/ 660 w 781" name="T10"/>
                <a:gd fmla="*/ 104 h 337" name="T11"/>
                <a:gd fmla="*/ 654 w 781" name="T12"/>
                <a:gd fmla="*/ 104 h 337" name="T13"/>
                <a:gd fmla="*/ 631 w 781" name="T14"/>
                <a:gd fmla="*/ 111 h 337" name="T15"/>
                <a:gd fmla="*/ 629 w 781" name="T16"/>
                <a:gd fmla="*/ 113 h 337" name="T17"/>
                <a:gd fmla="*/ 629 w 781" name="T18"/>
                <a:gd fmla="*/ 116 h 337" name="T19"/>
                <a:gd fmla="*/ 628 w 781" name="T20"/>
                <a:gd fmla="*/ 186 h 337" name="T21"/>
                <a:gd fmla="*/ 600 w 781" name="T22"/>
                <a:gd fmla="*/ 188 h 337" name="T23"/>
                <a:gd fmla="*/ 422 w 781" name="T24"/>
                <a:gd fmla="*/ 190 h 337" name="T25"/>
                <a:gd fmla="*/ 164 w 781" name="T26"/>
                <a:gd fmla="*/ 16 h 337" name="T27"/>
                <a:gd fmla="*/ 174 w 781" name="T28"/>
                <a:gd fmla="*/ 147 h 337" name="T29"/>
                <a:gd fmla="*/ 160 w 781" name="T30"/>
                <a:gd fmla="*/ 117 h 337" name="T31"/>
                <a:gd fmla="*/ 151 w 781" name="T32"/>
                <a:gd fmla="*/ 112 h 337" name="T33"/>
                <a:gd fmla="*/ 147 w 781" name="T34"/>
                <a:gd fmla="*/ 111 h 337" name="T35"/>
                <a:gd fmla="*/ 144 w 781" name="T36"/>
                <a:gd fmla="*/ 111 h 337" name="T37"/>
                <a:gd fmla="*/ 141 w 781" name="T38"/>
                <a:gd fmla="*/ 110 h 337" name="T39"/>
                <a:gd fmla="*/ 136 w 781" name="T40"/>
                <a:gd fmla="*/ 110 h 337" name="T41"/>
                <a:gd fmla="*/ 132 w 781" name="T42"/>
                <a:gd fmla="*/ 110 h 337" name="T43"/>
                <a:gd fmla="*/ 127 w 781" name="T44"/>
                <a:gd fmla="*/ 110 h 337" name="T45"/>
                <a:gd fmla="*/ 119 w 781" name="T46"/>
                <a:gd fmla="*/ 111 h 337" name="T47"/>
                <a:gd fmla="*/ 108 w 781" name="T48"/>
                <a:gd fmla="*/ 112 h 337" name="T49"/>
                <a:gd fmla="*/ 72 w 781" name="T50"/>
                <a:gd fmla="*/ 116 h 337" name="T51"/>
                <a:gd fmla="*/ 24 w 781" name="T52"/>
                <a:gd fmla="*/ 113 h 337" name="T53"/>
                <a:gd fmla="*/ 7 w 781" name="T54"/>
                <a:gd fmla="*/ 107 h 337" name="T55"/>
                <a:gd fmla="*/ 15 w 781" name="T56"/>
                <a:gd fmla="*/ 240 h 337" name="T57"/>
                <a:gd fmla="*/ 24 w 781" name="T58"/>
                <a:gd fmla="*/ 248 h 337" name="T59"/>
                <a:gd fmla="*/ 32 w 781" name="T60"/>
                <a:gd fmla="*/ 251 h 337" name="T61"/>
                <a:gd fmla="*/ 42 w 781" name="T62"/>
                <a:gd fmla="*/ 253 h 337" name="T63"/>
                <a:gd fmla="*/ 52 w 781" name="T64"/>
                <a:gd fmla="*/ 255 h 337" name="T65"/>
                <a:gd fmla="*/ 59 w 781" name="T66"/>
                <a:gd fmla="*/ 255 h 337" name="T67"/>
                <a:gd fmla="*/ 70 w 781" name="T68"/>
                <a:gd fmla="*/ 256 h 337" name="T69"/>
                <a:gd fmla="*/ 79 w 781" name="T70"/>
                <a:gd fmla="*/ 256 h 337" name="T71"/>
                <a:gd fmla="*/ 90 w 781" name="T72"/>
                <a:gd fmla="*/ 255 h 337" name="T73"/>
                <a:gd fmla="*/ 108 w 781" name="T74"/>
                <a:gd fmla="*/ 253 h 337" name="T75"/>
                <a:gd fmla="*/ 356 w 781" name="T76"/>
                <a:gd fmla="*/ 336 h 337" name="T77"/>
                <a:gd fmla="*/ 599 w 781" name="T78"/>
                <a:gd fmla="*/ 334 h 337" name="T79"/>
                <a:gd fmla="*/ 616 w 781" name="T80"/>
                <a:gd fmla="*/ 333 h 337" name="T81"/>
                <a:gd fmla="*/ 628 w 781" name="T82"/>
                <a:gd fmla="*/ 333 h 337" name="T83"/>
                <a:gd fmla="*/ 637 w 781" name="T84"/>
                <a:gd fmla="*/ 332 h 337" name="T85"/>
                <a:gd fmla="*/ 647 w 781" name="T86"/>
                <a:gd fmla="*/ 330 h 337" name="T87"/>
                <a:gd fmla="*/ 652 w 781" name="T88"/>
                <a:gd fmla="*/ 327 h 337" name="T89"/>
                <a:gd fmla="*/ 657 w 781" name="T90"/>
                <a:gd fmla="*/ 325 h 337" name="T91"/>
                <a:gd fmla="*/ 657 w 781" name="T92"/>
                <a:gd fmla="*/ 325 h 337" name="T93"/>
                <a:gd fmla="*/ 658 w 781" name="T94"/>
                <a:gd fmla="*/ 324 h 337" name="T95"/>
                <a:gd fmla="*/ 658 w 781" name="T96"/>
                <a:gd fmla="*/ 323 h 337" name="T97"/>
                <a:gd fmla="*/ 658 w 781" name="T98"/>
                <a:gd fmla="*/ 322 h 337" name="T99"/>
                <a:gd fmla="*/ 665 w 781" name="T100"/>
                <a:gd fmla="*/ 243 h 337" name="T101"/>
                <a:gd fmla="*/ 684 w 781" name="T102"/>
                <a:gd fmla="*/ 244 h 337" name="T103"/>
                <a:gd fmla="*/ 695 w 781" name="T104"/>
                <a:gd fmla="*/ 245 h 337" name="T105"/>
                <a:gd fmla="*/ 703 w 781" name="T106"/>
                <a:gd fmla="*/ 245 h 337" name="T107"/>
                <a:gd fmla="*/ 709 w 781" name="T108"/>
                <a:gd fmla="*/ 245 h 337" name="T109"/>
                <a:gd fmla="*/ 718 w 781" name="T110"/>
                <a:gd fmla="*/ 244 h 337" name="T111"/>
                <a:gd fmla="*/ 737 w 781" name="T112"/>
                <a:gd fmla="*/ 241 h 337" name="T113"/>
                <a:gd fmla="*/ 758 w 781" name="T114"/>
                <a:gd fmla="*/ 235 h 337" name="T115"/>
                <a:gd fmla="*/ 767 w 781" name="T116"/>
                <a:gd fmla="*/ 232 h 337" name="T117"/>
                <a:gd fmla="*/ 773 w 781" name="T118"/>
                <a:gd fmla="*/ 229 h 337" name="T119"/>
                <a:gd fmla="*/ 777 w 781" name="T120"/>
                <a:gd fmla="*/ 226 h 337" name="T121"/>
                <a:gd fmla="*/ 779 w 781" name="T122"/>
                <a:gd fmla="*/ 223 h 337" name="T123"/>
                <a:gd fmla="*/ 781 w 781" name="T124"/>
                <a:gd fmla="*/ 218 h 337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37" w="781">
                  <a:moveTo>
                    <a:pt x="781" y="217"/>
                  </a:moveTo>
                  <a:cubicBezTo>
                    <a:pt x="778" y="79"/>
                    <a:pt x="778" y="79"/>
                    <a:pt x="778" y="79"/>
                  </a:cubicBezTo>
                  <a:cubicBezTo>
                    <a:pt x="778" y="80"/>
                    <a:pt x="778" y="81"/>
                    <a:pt x="778" y="81"/>
                  </a:cubicBezTo>
                  <a:cubicBezTo>
                    <a:pt x="778" y="81"/>
                    <a:pt x="778" y="81"/>
                    <a:pt x="778" y="81"/>
                  </a:cubicBezTo>
                  <a:cubicBezTo>
                    <a:pt x="777" y="82"/>
                    <a:pt x="777" y="83"/>
                    <a:pt x="777" y="84"/>
                  </a:cubicBezTo>
                  <a:cubicBezTo>
                    <a:pt x="776" y="84"/>
                    <a:pt x="776" y="85"/>
                    <a:pt x="775" y="86"/>
                  </a:cubicBezTo>
                  <a:cubicBezTo>
                    <a:pt x="775" y="86"/>
                    <a:pt x="775" y="86"/>
                    <a:pt x="775" y="86"/>
                  </a:cubicBezTo>
                  <a:cubicBezTo>
                    <a:pt x="774" y="86"/>
                    <a:pt x="774" y="87"/>
                    <a:pt x="773" y="88"/>
                  </a:cubicBezTo>
                  <a:cubicBezTo>
                    <a:pt x="773" y="88"/>
                    <a:pt x="773" y="88"/>
                    <a:pt x="773" y="88"/>
                  </a:cubicBezTo>
                  <a:cubicBezTo>
                    <a:pt x="772" y="89"/>
                    <a:pt x="771" y="89"/>
                    <a:pt x="770" y="90"/>
                  </a:cubicBezTo>
                  <a:cubicBezTo>
                    <a:pt x="770" y="90"/>
                    <a:pt x="770" y="90"/>
                    <a:pt x="770" y="90"/>
                  </a:cubicBezTo>
                  <a:cubicBezTo>
                    <a:pt x="769" y="91"/>
                    <a:pt x="767" y="91"/>
                    <a:pt x="766" y="92"/>
                  </a:cubicBezTo>
                  <a:cubicBezTo>
                    <a:pt x="766" y="92"/>
                    <a:pt x="766" y="92"/>
                    <a:pt x="766" y="92"/>
                  </a:cubicBezTo>
                  <a:cubicBezTo>
                    <a:pt x="765" y="92"/>
                    <a:pt x="765" y="93"/>
                    <a:pt x="764" y="93"/>
                  </a:cubicBezTo>
                  <a:cubicBezTo>
                    <a:pt x="764" y="93"/>
                    <a:pt x="764" y="93"/>
                    <a:pt x="764" y="93"/>
                  </a:cubicBezTo>
                  <a:cubicBezTo>
                    <a:pt x="763" y="93"/>
                    <a:pt x="762" y="94"/>
                    <a:pt x="762" y="94"/>
                  </a:cubicBezTo>
                  <a:cubicBezTo>
                    <a:pt x="761" y="94"/>
                    <a:pt x="761" y="94"/>
                    <a:pt x="761" y="94"/>
                  </a:cubicBezTo>
                  <a:cubicBezTo>
                    <a:pt x="760" y="94"/>
                    <a:pt x="760" y="95"/>
                    <a:pt x="759" y="95"/>
                  </a:cubicBezTo>
                  <a:cubicBezTo>
                    <a:pt x="759" y="95"/>
                    <a:pt x="759" y="95"/>
                    <a:pt x="759" y="95"/>
                  </a:cubicBezTo>
                  <a:cubicBezTo>
                    <a:pt x="758" y="95"/>
                    <a:pt x="757" y="96"/>
                    <a:pt x="756" y="96"/>
                  </a:cubicBezTo>
                  <a:cubicBezTo>
                    <a:pt x="754" y="96"/>
                    <a:pt x="752" y="97"/>
                    <a:pt x="750" y="98"/>
                  </a:cubicBezTo>
                  <a:cubicBezTo>
                    <a:pt x="748" y="98"/>
                    <a:pt x="747" y="98"/>
                    <a:pt x="745" y="99"/>
                  </a:cubicBezTo>
                  <a:cubicBezTo>
                    <a:pt x="744" y="99"/>
                    <a:pt x="742" y="100"/>
                    <a:pt x="741" y="100"/>
                  </a:cubicBezTo>
                  <a:cubicBezTo>
                    <a:pt x="740" y="100"/>
                    <a:pt x="738" y="101"/>
                    <a:pt x="737" y="101"/>
                  </a:cubicBezTo>
                  <a:cubicBezTo>
                    <a:pt x="735" y="101"/>
                    <a:pt x="734" y="101"/>
                    <a:pt x="733" y="102"/>
                  </a:cubicBezTo>
                  <a:cubicBezTo>
                    <a:pt x="732" y="102"/>
                    <a:pt x="730" y="102"/>
                    <a:pt x="729" y="102"/>
                  </a:cubicBezTo>
                  <a:cubicBezTo>
                    <a:pt x="728" y="103"/>
                    <a:pt x="727" y="103"/>
                    <a:pt x="726" y="103"/>
                  </a:cubicBezTo>
                  <a:cubicBezTo>
                    <a:pt x="724" y="103"/>
                    <a:pt x="723" y="104"/>
                    <a:pt x="722" y="104"/>
                  </a:cubicBezTo>
                  <a:cubicBezTo>
                    <a:pt x="720" y="104"/>
                    <a:pt x="719" y="104"/>
                    <a:pt x="717" y="104"/>
                  </a:cubicBezTo>
                  <a:cubicBezTo>
                    <a:pt x="717" y="104"/>
                    <a:pt x="717" y="104"/>
                    <a:pt x="717" y="104"/>
                  </a:cubicBezTo>
                  <a:cubicBezTo>
                    <a:pt x="715" y="105"/>
                    <a:pt x="713" y="105"/>
                    <a:pt x="711" y="105"/>
                  </a:cubicBezTo>
                  <a:cubicBezTo>
                    <a:pt x="711" y="105"/>
                    <a:pt x="711" y="105"/>
                    <a:pt x="711" y="105"/>
                  </a:cubicBezTo>
                  <a:cubicBezTo>
                    <a:pt x="709" y="105"/>
                    <a:pt x="707" y="105"/>
                    <a:pt x="705" y="105"/>
                  </a:cubicBezTo>
                  <a:cubicBezTo>
                    <a:pt x="705" y="105"/>
                    <a:pt x="705" y="105"/>
                    <a:pt x="705" y="105"/>
                  </a:cubicBezTo>
                  <a:cubicBezTo>
                    <a:pt x="703" y="106"/>
                    <a:pt x="701" y="106"/>
                    <a:pt x="699" y="106"/>
                  </a:cubicBezTo>
                  <a:cubicBezTo>
                    <a:pt x="697" y="106"/>
                    <a:pt x="695" y="106"/>
                    <a:pt x="693" y="106"/>
                  </a:cubicBezTo>
                  <a:cubicBezTo>
                    <a:pt x="690" y="106"/>
                    <a:pt x="688" y="105"/>
                    <a:pt x="686" y="105"/>
                  </a:cubicBezTo>
                  <a:cubicBezTo>
                    <a:pt x="686" y="105"/>
                    <a:pt x="686" y="105"/>
                    <a:pt x="686" y="105"/>
                  </a:cubicBezTo>
                  <a:cubicBezTo>
                    <a:pt x="684" y="105"/>
                    <a:pt x="682" y="105"/>
                    <a:pt x="680" y="105"/>
                  </a:cubicBezTo>
                  <a:cubicBezTo>
                    <a:pt x="679" y="105"/>
                    <a:pt x="679" y="105"/>
                    <a:pt x="679" y="105"/>
                  </a:cubicBezTo>
                  <a:cubicBezTo>
                    <a:pt x="677" y="105"/>
                    <a:pt x="675" y="105"/>
                    <a:pt x="673" y="104"/>
                  </a:cubicBezTo>
                  <a:cubicBezTo>
                    <a:pt x="673" y="104"/>
                    <a:pt x="673" y="104"/>
                    <a:pt x="673" y="104"/>
                  </a:cubicBezTo>
                  <a:cubicBezTo>
                    <a:pt x="673" y="104"/>
                    <a:pt x="673" y="104"/>
                    <a:pt x="673" y="104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71" y="104"/>
                    <a:pt x="671" y="104"/>
                    <a:pt x="671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69" y="104"/>
                    <a:pt x="669" y="104"/>
                    <a:pt x="669" y="104"/>
                  </a:cubicBezTo>
                  <a:cubicBezTo>
                    <a:pt x="669" y="104"/>
                    <a:pt x="669" y="104"/>
                    <a:pt x="669" y="104"/>
                  </a:cubicBezTo>
                  <a:cubicBezTo>
                    <a:pt x="668" y="104"/>
                    <a:pt x="668" y="104"/>
                    <a:pt x="668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6" y="104"/>
                    <a:pt x="666" y="104"/>
                    <a:pt x="666" y="104"/>
                  </a:cubicBezTo>
                  <a:cubicBezTo>
                    <a:pt x="665" y="104"/>
                    <a:pt x="665" y="104"/>
                    <a:pt x="665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3" y="104"/>
                    <a:pt x="663" y="104"/>
                    <a:pt x="663" y="104"/>
                  </a:cubicBezTo>
                  <a:cubicBezTo>
                    <a:pt x="662" y="104"/>
                    <a:pt x="662" y="104"/>
                    <a:pt x="662" y="104"/>
                  </a:cubicBezTo>
                  <a:cubicBezTo>
                    <a:pt x="662" y="104"/>
                    <a:pt x="662" y="104"/>
                    <a:pt x="662" y="104"/>
                  </a:cubicBezTo>
                  <a:cubicBezTo>
                    <a:pt x="661" y="104"/>
                    <a:pt x="661" y="104"/>
                    <a:pt x="661" y="104"/>
                  </a:cubicBezTo>
                  <a:cubicBezTo>
                    <a:pt x="661" y="104"/>
                    <a:pt x="661" y="104"/>
                    <a:pt x="661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59" y="104"/>
                    <a:pt x="659" y="104"/>
                    <a:pt x="659" y="104"/>
                  </a:cubicBezTo>
                  <a:cubicBezTo>
                    <a:pt x="659" y="104"/>
                    <a:pt x="659" y="104"/>
                    <a:pt x="659" y="104"/>
                  </a:cubicBezTo>
                  <a:cubicBezTo>
                    <a:pt x="658" y="104"/>
                    <a:pt x="658" y="104"/>
                    <a:pt x="658" y="104"/>
                  </a:cubicBezTo>
                  <a:cubicBezTo>
                    <a:pt x="657" y="104"/>
                    <a:pt x="657" y="104"/>
                    <a:pt x="657" y="104"/>
                  </a:cubicBezTo>
                  <a:cubicBezTo>
                    <a:pt x="656" y="104"/>
                    <a:pt x="656" y="104"/>
                    <a:pt x="656" y="104"/>
                  </a:cubicBezTo>
                  <a:cubicBezTo>
                    <a:pt x="656" y="104"/>
                    <a:pt x="656" y="104"/>
                    <a:pt x="656" y="104"/>
                  </a:cubicBezTo>
                  <a:cubicBezTo>
                    <a:pt x="655" y="104"/>
                    <a:pt x="655" y="104"/>
                    <a:pt x="655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3" y="104"/>
                    <a:pt x="653" y="104"/>
                    <a:pt x="653" y="104"/>
                  </a:cubicBezTo>
                  <a:cubicBezTo>
                    <a:pt x="652" y="104"/>
                    <a:pt x="652" y="104"/>
                    <a:pt x="652" y="104"/>
                  </a:cubicBezTo>
                  <a:cubicBezTo>
                    <a:pt x="652" y="105"/>
                    <a:pt x="652" y="105"/>
                    <a:pt x="652" y="105"/>
                  </a:cubicBezTo>
                  <a:cubicBezTo>
                    <a:pt x="651" y="105"/>
                    <a:pt x="651" y="105"/>
                    <a:pt x="651" y="105"/>
                  </a:cubicBezTo>
                  <a:cubicBezTo>
                    <a:pt x="648" y="0"/>
                    <a:pt x="648" y="0"/>
                    <a:pt x="648" y="0"/>
                  </a:cubicBezTo>
                  <a:cubicBezTo>
                    <a:pt x="629" y="51"/>
                    <a:pt x="629" y="51"/>
                    <a:pt x="629" y="5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3"/>
                    <a:pt x="630" y="113"/>
                    <a:pt x="630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31" y="186"/>
                    <a:pt x="631" y="186"/>
                    <a:pt x="631" y="186"/>
                  </a:cubicBezTo>
                  <a:cubicBezTo>
                    <a:pt x="631" y="186"/>
                    <a:pt x="631" y="186"/>
                    <a:pt x="631" y="186"/>
                  </a:cubicBezTo>
                  <a:cubicBezTo>
                    <a:pt x="630" y="186"/>
                    <a:pt x="630" y="186"/>
                    <a:pt x="630" y="186"/>
                  </a:cubicBezTo>
                  <a:cubicBezTo>
                    <a:pt x="630" y="186"/>
                    <a:pt x="630" y="186"/>
                    <a:pt x="630" y="186"/>
                  </a:cubicBezTo>
                  <a:cubicBezTo>
                    <a:pt x="629" y="186"/>
                    <a:pt x="629" y="186"/>
                    <a:pt x="628" y="186"/>
                  </a:cubicBezTo>
                  <a:cubicBezTo>
                    <a:pt x="628" y="186"/>
                    <a:pt x="628" y="186"/>
                    <a:pt x="628" y="186"/>
                  </a:cubicBezTo>
                  <a:cubicBezTo>
                    <a:pt x="626" y="186"/>
                    <a:pt x="625" y="186"/>
                    <a:pt x="623" y="187"/>
                  </a:cubicBezTo>
                  <a:cubicBezTo>
                    <a:pt x="623" y="187"/>
                    <a:pt x="623" y="187"/>
                    <a:pt x="623" y="187"/>
                  </a:cubicBezTo>
                  <a:cubicBezTo>
                    <a:pt x="622" y="187"/>
                    <a:pt x="621" y="187"/>
                    <a:pt x="620" y="187"/>
                  </a:cubicBezTo>
                  <a:cubicBezTo>
                    <a:pt x="619" y="187"/>
                    <a:pt x="618" y="187"/>
                    <a:pt x="617" y="187"/>
                  </a:cubicBezTo>
                  <a:cubicBezTo>
                    <a:pt x="616" y="187"/>
                    <a:pt x="616" y="187"/>
                    <a:pt x="616" y="187"/>
                  </a:cubicBezTo>
                  <a:cubicBezTo>
                    <a:pt x="614" y="187"/>
                    <a:pt x="612" y="187"/>
                    <a:pt x="610" y="187"/>
                  </a:cubicBezTo>
                  <a:cubicBezTo>
                    <a:pt x="609" y="187"/>
                    <a:pt x="609" y="187"/>
                    <a:pt x="608" y="187"/>
                  </a:cubicBezTo>
                  <a:cubicBezTo>
                    <a:pt x="608" y="188"/>
                    <a:pt x="607" y="188"/>
                    <a:pt x="606" y="188"/>
                  </a:cubicBezTo>
                  <a:cubicBezTo>
                    <a:pt x="606" y="188"/>
                    <a:pt x="605" y="188"/>
                    <a:pt x="604" y="188"/>
                  </a:cubicBezTo>
                  <a:cubicBezTo>
                    <a:pt x="604" y="188"/>
                    <a:pt x="603" y="188"/>
                    <a:pt x="602" y="188"/>
                  </a:cubicBezTo>
                  <a:cubicBezTo>
                    <a:pt x="601" y="188"/>
                    <a:pt x="601" y="188"/>
                    <a:pt x="600" y="188"/>
                  </a:cubicBezTo>
                  <a:cubicBezTo>
                    <a:pt x="599" y="188"/>
                    <a:pt x="599" y="188"/>
                    <a:pt x="598" y="188"/>
                  </a:cubicBezTo>
                  <a:cubicBezTo>
                    <a:pt x="597" y="188"/>
                    <a:pt x="597" y="188"/>
                    <a:pt x="596" y="188"/>
                  </a:cubicBezTo>
                  <a:cubicBezTo>
                    <a:pt x="595" y="188"/>
                    <a:pt x="594" y="188"/>
                    <a:pt x="593" y="188"/>
                  </a:cubicBezTo>
                  <a:cubicBezTo>
                    <a:pt x="592" y="188"/>
                    <a:pt x="591" y="188"/>
                    <a:pt x="591" y="188"/>
                  </a:cubicBezTo>
                  <a:cubicBezTo>
                    <a:pt x="589" y="188"/>
                    <a:pt x="588" y="188"/>
                    <a:pt x="586" y="188"/>
                  </a:cubicBezTo>
                  <a:cubicBezTo>
                    <a:pt x="585" y="188"/>
                    <a:pt x="585" y="188"/>
                    <a:pt x="584" y="188"/>
                  </a:cubicBezTo>
                  <a:cubicBezTo>
                    <a:pt x="583" y="188"/>
                    <a:pt x="582" y="188"/>
                    <a:pt x="582" y="188"/>
                  </a:cubicBezTo>
                  <a:cubicBezTo>
                    <a:pt x="581" y="188"/>
                    <a:pt x="580" y="188"/>
                    <a:pt x="579" y="188"/>
                  </a:cubicBezTo>
                  <a:cubicBezTo>
                    <a:pt x="579" y="188"/>
                    <a:pt x="578" y="188"/>
                    <a:pt x="577" y="188"/>
                  </a:cubicBezTo>
                  <a:cubicBezTo>
                    <a:pt x="560" y="188"/>
                    <a:pt x="536" y="188"/>
                    <a:pt x="508" y="189"/>
                  </a:cubicBezTo>
                  <a:cubicBezTo>
                    <a:pt x="481" y="189"/>
                    <a:pt x="451" y="189"/>
                    <a:pt x="422" y="190"/>
                  </a:cubicBezTo>
                  <a:cubicBezTo>
                    <a:pt x="394" y="190"/>
                    <a:pt x="367" y="190"/>
                    <a:pt x="347" y="191"/>
                  </a:cubicBezTo>
                  <a:cubicBezTo>
                    <a:pt x="327" y="191"/>
                    <a:pt x="313" y="191"/>
                    <a:pt x="310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7"/>
                    <a:pt x="176" y="57"/>
                    <a:pt x="176" y="57"/>
                  </a:cubicBezTo>
                  <a:cubicBezTo>
                    <a:pt x="175" y="55"/>
                    <a:pt x="173" y="50"/>
                    <a:pt x="172" y="45"/>
                  </a:cubicBezTo>
                  <a:cubicBezTo>
                    <a:pt x="170" y="41"/>
                    <a:pt x="169" y="35"/>
                    <a:pt x="167" y="30"/>
                  </a:cubicBezTo>
                  <a:cubicBezTo>
                    <a:pt x="166" y="25"/>
                    <a:pt x="165" y="20"/>
                    <a:pt x="164" y="16"/>
                  </a:cubicBezTo>
                  <a:cubicBezTo>
                    <a:pt x="163" y="13"/>
                    <a:pt x="163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6" y="53"/>
                    <a:pt x="169" y="97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73" y="141"/>
                    <a:pt x="173" y="144"/>
                    <a:pt x="174" y="147"/>
                  </a:cubicBezTo>
                  <a:cubicBezTo>
                    <a:pt x="175" y="151"/>
                    <a:pt x="176" y="157"/>
                    <a:pt x="178" y="162"/>
                  </a:cubicBezTo>
                  <a:cubicBezTo>
                    <a:pt x="179" y="168"/>
                    <a:pt x="180" y="174"/>
                    <a:pt x="182" y="179"/>
                  </a:cubicBezTo>
                  <a:cubicBezTo>
                    <a:pt x="183" y="184"/>
                    <a:pt x="185" y="188"/>
                    <a:pt x="186" y="191"/>
                  </a:cubicBezTo>
                  <a:cubicBezTo>
                    <a:pt x="171" y="191"/>
                    <a:pt x="171" y="191"/>
                    <a:pt x="171" y="191"/>
                  </a:cubicBezTo>
                  <a:cubicBezTo>
                    <a:pt x="170" y="168"/>
                    <a:pt x="168" y="145"/>
                    <a:pt x="166" y="122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18"/>
                    <a:pt x="162" y="118"/>
                    <a:pt x="161" y="117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60" y="116"/>
                    <a:pt x="159" y="116"/>
                    <a:pt x="158" y="116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7" y="115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4" y="114"/>
                  </a:cubicBezTo>
                  <a:cubicBezTo>
                    <a:pt x="154" y="113"/>
                    <a:pt x="153" y="113"/>
                    <a:pt x="153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8" y="110"/>
                    <a:pt x="128" y="110"/>
                    <a:pt x="128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5" y="111"/>
                    <a:pt x="125" y="111"/>
                    <a:pt x="125" y="111"/>
                  </a:cubicBezTo>
                  <a:cubicBezTo>
                    <a:pt x="125" y="111"/>
                    <a:pt x="124" y="111"/>
                    <a:pt x="124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2" y="111"/>
                    <a:pt x="122" y="111"/>
                    <a:pt x="121" y="111"/>
                  </a:cubicBezTo>
                  <a:cubicBezTo>
                    <a:pt x="121" y="111"/>
                    <a:pt x="120" y="111"/>
                    <a:pt x="120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1"/>
                    <a:pt x="118" y="111"/>
                    <a:pt x="117" y="111"/>
                  </a:cubicBezTo>
                  <a:cubicBezTo>
                    <a:pt x="117" y="111"/>
                    <a:pt x="116" y="111"/>
                    <a:pt x="115" y="111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3" y="112"/>
                    <a:pt x="112" y="112"/>
                    <a:pt x="111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09" y="112"/>
                    <a:pt x="109" y="112"/>
                    <a:pt x="108" y="112"/>
                  </a:cubicBezTo>
                  <a:cubicBezTo>
                    <a:pt x="108" y="112"/>
                    <a:pt x="107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5" y="113"/>
                    <a:pt x="105" y="113"/>
                    <a:pt x="105" y="113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4" y="113"/>
                    <a:pt x="103" y="113"/>
                    <a:pt x="102" y="113"/>
                  </a:cubicBezTo>
                  <a:cubicBezTo>
                    <a:pt x="102" y="113"/>
                    <a:pt x="101" y="113"/>
                    <a:pt x="100" y="114"/>
                  </a:cubicBezTo>
                  <a:cubicBezTo>
                    <a:pt x="97" y="114"/>
                    <a:pt x="94" y="114"/>
                    <a:pt x="91" y="115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87" y="115"/>
                    <a:pt x="84" y="116"/>
                    <a:pt x="81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78" y="116"/>
                    <a:pt x="75" y="116"/>
                    <a:pt x="72" y="116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69" y="117"/>
                    <a:pt x="66" y="117"/>
                    <a:pt x="63" y="117"/>
                  </a:cubicBezTo>
                  <a:cubicBezTo>
                    <a:pt x="59" y="117"/>
                    <a:pt x="55" y="117"/>
                    <a:pt x="52" y="11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0" y="117"/>
                    <a:pt x="48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5" y="116"/>
                    <a:pt x="43" y="116"/>
                    <a:pt x="41" y="116"/>
                  </a:cubicBezTo>
                  <a:cubicBezTo>
                    <a:pt x="36" y="116"/>
                    <a:pt x="32" y="115"/>
                    <a:pt x="28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6" y="114"/>
                    <a:pt x="25" y="114"/>
                    <a:pt x="24" y="113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2" y="113"/>
                    <a:pt x="21" y="113"/>
                    <a:pt x="20" y="113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19" y="112"/>
                    <a:pt x="18" y="112"/>
                    <a:pt x="17" y="112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6" y="111"/>
                    <a:pt x="15" y="111"/>
                    <a:pt x="14" y="111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2" y="110"/>
                    <a:pt x="11" y="110"/>
                    <a:pt x="10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8"/>
                    <a:pt x="8" y="108"/>
                    <a:pt x="8" y="108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6" y="107"/>
                    <a:pt x="6" y="107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4" y="106"/>
                    <a:pt x="4" y="105"/>
                    <a:pt x="3" y="105"/>
                  </a:cubicBezTo>
                  <a:cubicBezTo>
                    <a:pt x="3" y="104"/>
                    <a:pt x="2" y="103"/>
                    <a:pt x="2" y="103"/>
                  </a:cubicBezTo>
                  <a:cubicBezTo>
                    <a:pt x="1" y="102"/>
                    <a:pt x="1" y="101"/>
                    <a:pt x="1" y="101"/>
                  </a:cubicBezTo>
                  <a:cubicBezTo>
                    <a:pt x="1" y="100"/>
                    <a:pt x="0" y="99"/>
                    <a:pt x="0" y="99"/>
                  </a:cubicBezTo>
                  <a:cubicBezTo>
                    <a:pt x="0" y="98"/>
                    <a:pt x="0" y="97"/>
                    <a:pt x="0" y="97"/>
                  </a:cubicBezTo>
                  <a:cubicBezTo>
                    <a:pt x="4" y="142"/>
                    <a:pt x="8" y="188"/>
                    <a:pt x="12" y="234"/>
                  </a:cubicBezTo>
                  <a:cubicBezTo>
                    <a:pt x="13" y="235"/>
                    <a:pt x="13" y="235"/>
                    <a:pt x="13" y="236"/>
                  </a:cubicBezTo>
                  <a:cubicBezTo>
                    <a:pt x="13" y="237"/>
                    <a:pt x="13" y="238"/>
                    <a:pt x="14" y="238"/>
                  </a:cubicBezTo>
                  <a:cubicBezTo>
                    <a:pt x="14" y="239"/>
                    <a:pt x="14" y="240"/>
                    <a:pt x="15" y="240"/>
                  </a:cubicBezTo>
                  <a:cubicBezTo>
                    <a:pt x="15" y="241"/>
                    <a:pt x="16" y="242"/>
                    <a:pt x="16" y="242"/>
                  </a:cubicBezTo>
                  <a:cubicBezTo>
                    <a:pt x="17" y="243"/>
                    <a:pt x="17" y="244"/>
                    <a:pt x="18" y="244"/>
                  </a:cubicBezTo>
                  <a:cubicBezTo>
                    <a:pt x="18" y="244"/>
                    <a:pt x="18" y="244"/>
                    <a:pt x="18" y="244"/>
                  </a:cubicBezTo>
                  <a:cubicBezTo>
                    <a:pt x="18" y="245"/>
                    <a:pt x="18" y="245"/>
                    <a:pt x="18" y="245"/>
                  </a:cubicBezTo>
                  <a:cubicBezTo>
                    <a:pt x="19" y="245"/>
                    <a:pt x="19" y="245"/>
                    <a:pt x="20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21" y="246"/>
                    <a:pt x="22" y="247"/>
                    <a:pt x="22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4" y="248"/>
                    <a:pt x="24" y="248"/>
                    <a:pt x="24" y="248"/>
                  </a:cubicBezTo>
                  <a:cubicBezTo>
                    <a:pt x="24" y="248"/>
                    <a:pt x="25" y="248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8" y="249"/>
                    <a:pt x="28" y="250"/>
                    <a:pt x="28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30" y="250"/>
                    <a:pt x="31" y="250"/>
                    <a:pt x="31" y="251"/>
                  </a:cubicBezTo>
                  <a:cubicBezTo>
                    <a:pt x="31" y="251"/>
                    <a:pt x="32" y="251"/>
                    <a:pt x="32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4" y="251"/>
                    <a:pt x="34" y="251"/>
                    <a:pt x="34" y="252"/>
                  </a:cubicBezTo>
                  <a:cubicBezTo>
                    <a:pt x="35" y="252"/>
                    <a:pt x="35" y="252"/>
                    <a:pt x="36" y="252"/>
                  </a:cubicBezTo>
                  <a:cubicBezTo>
                    <a:pt x="36" y="252"/>
                    <a:pt x="36" y="252"/>
                    <a:pt x="37" y="252"/>
                  </a:cubicBezTo>
                  <a:cubicBezTo>
                    <a:pt x="37" y="252"/>
                    <a:pt x="37" y="252"/>
                    <a:pt x="38" y="252"/>
                  </a:cubicBezTo>
                  <a:cubicBezTo>
                    <a:pt x="38" y="252"/>
                    <a:pt x="39" y="253"/>
                    <a:pt x="39" y="253"/>
                  </a:cubicBezTo>
                  <a:cubicBezTo>
                    <a:pt x="39" y="253"/>
                    <a:pt x="40" y="253"/>
                    <a:pt x="40" y="253"/>
                  </a:cubicBezTo>
                  <a:cubicBezTo>
                    <a:pt x="40" y="253"/>
                    <a:pt x="41" y="253"/>
                    <a:pt x="41" y="253"/>
                  </a:cubicBezTo>
                  <a:cubicBezTo>
                    <a:pt x="42" y="253"/>
                    <a:pt x="42" y="253"/>
                    <a:pt x="42" y="253"/>
                  </a:cubicBezTo>
                  <a:cubicBezTo>
                    <a:pt x="43" y="253"/>
                    <a:pt x="43" y="253"/>
                    <a:pt x="43" y="253"/>
                  </a:cubicBezTo>
                  <a:cubicBezTo>
                    <a:pt x="44" y="254"/>
                    <a:pt x="44" y="254"/>
                    <a:pt x="44" y="254"/>
                  </a:cubicBezTo>
                  <a:cubicBezTo>
                    <a:pt x="45" y="254"/>
                    <a:pt x="45" y="254"/>
                    <a:pt x="45" y="254"/>
                  </a:cubicBezTo>
                  <a:cubicBezTo>
                    <a:pt x="46" y="254"/>
                    <a:pt x="46" y="254"/>
                    <a:pt x="46" y="254"/>
                  </a:cubicBezTo>
                  <a:cubicBezTo>
                    <a:pt x="46" y="254"/>
                    <a:pt x="46" y="254"/>
                    <a:pt x="47" y="254"/>
                  </a:cubicBezTo>
                  <a:cubicBezTo>
                    <a:pt x="47" y="254"/>
                    <a:pt x="47" y="254"/>
                    <a:pt x="48" y="254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50" y="254"/>
                    <a:pt x="50" y="254"/>
                    <a:pt x="50" y="254"/>
                  </a:cubicBezTo>
                  <a:cubicBezTo>
                    <a:pt x="50" y="255"/>
                    <a:pt x="51" y="255"/>
                    <a:pt x="51" y="255"/>
                  </a:cubicBezTo>
                  <a:cubicBezTo>
                    <a:pt x="51" y="255"/>
                    <a:pt x="52" y="255"/>
                    <a:pt x="52" y="255"/>
                  </a:cubicBezTo>
                  <a:cubicBezTo>
                    <a:pt x="53" y="255"/>
                    <a:pt x="53" y="255"/>
                    <a:pt x="53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5" y="255"/>
                    <a:pt x="55" y="255"/>
                    <a:pt x="56" y="255"/>
                  </a:cubicBezTo>
                  <a:cubicBezTo>
                    <a:pt x="56" y="255"/>
                    <a:pt x="56" y="255"/>
                    <a:pt x="57" y="255"/>
                  </a:cubicBezTo>
                  <a:cubicBezTo>
                    <a:pt x="57" y="255"/>
                    <a:pt x="57" y="255"/>
                    <a:pt x="58" y="255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8" y="255"/>
                    <a:pt x="59" y="255"/>
                    <a:pt x="59" y="255"/>
                  </a:cubicBezTo>
                  <a:cubicBezTo>
                    <a:pt x="59" y="255"/>
                    <a:pt x="60" y="255"/>
                    <a:pt x="60" y="255"/>
                  </a:cubicBezTo>
                  <a:cubicBezTo>
                    <a:pt x="61" y="255"/>
                    <a:pt x="61" y="255"/>
                    <a:pt x="61" y="255"/>
                  </a:cubicBezTo>
                  <a:cubicBezTo>
                    <a:pt x="62" y="255"/>
                    <a:pt x="62" y="256"/>
                    <a:pt x="62" y="256"/>
                  </a:cubicBezTo>
                  <a:cubicBezTo>
                    <a:pt x="63" y="256"/>
                    <a:pt x="63" y="256"/>
                    <a:pt x="64" y="256"/>
                  </a:cubicBezTo>
                  <a:cubicBezTo>
                    <a:pt x="64" y="256"/>
                    <a:pt x="64" y="256"/>
                    <a:pt x="65" y="256"/>
                  </a:cubicBezTo>
                  <a:cubicBezTo>
                    <a:pt x="65" y="256"/>
                    <a:pt x="66" y="256"/>
                    <a:pt x="66" y="256"/>
                  </a:cubicBezTo>
                  <a:cubicBezTo>
                    <a:pt x="66" y="256"/>
                    <a:pt x="67" y="256"/>
                    <a:pt x="67" y="256"/>
                  </a:cubicBezTo>
                  <a:cubicBezTo>
                    <a:pt x="68" y="256"/>
                    <a:pt x="68" y="256"/>
                    <a:pt x="68" y="256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70" y="256"/>
                    <a:pt x="70" y="256"/>
                    <a:pt x="70" y="256"/>
                  </a:cubicBezTo>
                  <a:cubicBezTo>
                    <a:pt x="70" y="256"/>
                    <a:pt x="70" y="256"/>
                    <a:pt x="71" y="256"/>
                  </a:cubicBezTo>
                  <a:cubicBezTo>
                    <a:pt x="71" y="256"/>
                    <a:pt x="72" y="256"/>
                    <a:pt x="72" y="256"/>
                  </a:cubicBezTo>
                  <a:cubicBezTo>
                    <a:pt x="73" y="256"/>
                    <a:pt x="73" y="256"/>
                    <a:pt x="73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5" y="256"/>
                    <a:pt x="75" y="256"/>
                    <a:pt x="75" y="256"/>
                  </a:cubicBezTo>
                  <a:cubicBezTo>
                    <a:pt x="76" y="256"/>
                    <a:pt x="76" y="256"/>
                    <a:pt x="76" y="256"/>
                  </a:cubicBezTo>
                  <a:cubicBezTo>
                    <a:pt x="76" y="256"/>
                    <a:pt x="76" y="256"/>
                    <a:pt x="76" y="256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8" y="256"/>
                    <a:pt x="78" y="256"/>
                    <a:pt x="79" y="256"/>
                  </a:cubicBezTo>
                  <a:cubicBezTo>
                    <a:pt x="79" y="256"/>
                    <a:pt x="79" y="256"/>
                    <a:pt x="80" y="256"/>
                  </a:cubicBezTo>
                  <a:cubicBezTo>
                    <a:pt x="80" y="256"/>
                    <a:pt x="81" y="256"/>
                    <a:pt x="81" y="256"/>
                  </a:cubicBezTo>
                  <a:cubicBezTo>
                    <a:pt x="82" y="256"/>
                    <a:pt x="82" y="256"/>
                    <a:pt x="83" y="256"/>
                  </a:cubicBezTo>
                  <a:cubicBezTo>
                    <a:pt x="83" y="255"/>
                    <a:pt x="83" y="255"/>
                    <a:pt x="83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5" y="255"/>
                    <a:pt x="85" y="255"/>
                    <a:pt x="86" y="255"/>
                  </a:cubicBezTo>
                  <a:cubicBezTo>
                    <a:pt x="86" y="255"/>
                    <a:pt x="87" y="255"/>
                    <a:pt x="87" y="255"/>
                  </a:cubicBezTo>
                  <a:cubicBezTo>
                    <a:pt x="88" y="255"/>
                    <a:pt x="88" y="255"/>
                    <a:pt x="89" y="255"/>
                  </a:cubicBezTo>
                  <a:cubicBezTo>
                    <a:pt x="89" y="255"/>
                    <a:pt x="90" y="255"/>
                    <a:pt x="90" y="255"/>
                  </a:cubicBezTo>
                  <a:cubicBezTo>
                    <a:pt x="91" y="255"/>
                    <a:pt x="92" y="255"/>
                    <a:pt x="92" y="255"/>
                  </a:cubicBezTo>
                  <a:cubicBezTo>
                    <a:pt x="93" y="255"/>
                    <a:pt x="93" y="255"/>
                    <a:pt x="94" y="255"/>
                  </a:cubicBezTo>
                  <a:cubicBezTo>
                    <a:pt x="95" y="255"/>
                    <a:pt x="95" y="255"/>
                    <a:pt x="96" y="255"/>
                  </a:cubicBezTo>
                  <a:cubicBezTo>
                    <a:pt x="97" y="254"/>
                    <a:pt x="98" y="254"/>
                    <a:pt x="99" y="254"/>
                  </a:cubicBezTo>
                  <a:cubicBezTo>
                    <a:pt x="99" y="254"/>
                    <a:pt x="100" y="254"/>
                    <a:pt x="101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3" y="254"/>
                    <a:pt x="103" y="254"/>
                    <a:pt x="104" y="254"/>
                  </a:cubicBezTo>
                  <a:cubicBezTo>
                    <a:pt x="105" y="253"/>
                    <a:pt x="106" y="253"/>
                    <a:pt x="107" y="253"/>
                  </a:cubicBezTo>
                  <a:cubicBezTo>
                    <a:pt x="107" y="253"/>
                    <a:pt x="108" y="253"/>
                    <a:pt x="108" y="253"/>
                  </a:cubicBezTo>
                  <a:cubicBezTo>
                    <a:pt x="108" y="253"/>
                    <a:pt x="109" y="253"/>
                    <a:pt x="109" y="253"/>
                  </a:cubicBezTo>
                  <a:cubicBezTo>
                    <a:pt x="110" y="253"/>
                    <a:pt x="110" y="253"/>
                    <a:pt x="111" y="253"/>
                  </a:cubicBezTo>
                  <a:cubicBezTo>
                    <a:pt x="111" y="253"/>
                    <a:pt x="111" y="252"/>
                    <a:pt x="112" y="252"/>
                  </a:cubicBezTo>
                  <a:cubicBezTo>
                    <a:pt x="114" y="252"/>
                    <a:pt x="115" y="252"/>
                    <a:pt x="117" y="252"/>
                  </a:cubicBezTo>
                  <a:cubicBezTo>
                    <a:pt x="117" y="252"/>
                    <a:pt x="117" y="252"/>
                    <a:pt x="117" y="252"/>
                  </a:cubicBezTo>
                  <a:cubicBezTo>
                    <a:pt x="119" y="251"/>
                    <a:pt x="120" y="251"/>
                    <a:pt x="122" y="251"/>
                  </a:cubicBezTo>
                  <a:cubicBezTo>
                    <a:pt x="122" y="251"/>
                    <a:pt x="122" y="251"/>
                    <a:pt x="122" y="251"/>
                  </a:cubicBezTo>
                  <a:cubicBezTo>
                    <a:pt x="123" y="251"/>
                    <a:pt x="125" y="250"/>
                    <a:pt x="126" y="250"/>
                  </a:cubicBezTo>
                  <a:cubicBezTo>
                    <a:pt x="133" y="336"/>
                    <a:pt x="133" y="336"/>
                    <a:pt x="133" y="336"/>
                  </a:cubicBezTo>
                  <a:cubicBezTo>
                    <a:pt x="320" y="337"/>
                    <a:pt x="320" y="337"/>
                    <a:pt x="320" y="337"/>
                  </a:cubicBezTo>
                  <a:cubicBezTo>
                    <a:pt x="322" y="337"/>
                    <a:pt x="336" y="336"/>
                    <a:pt x="356" y="336"/>
                  </a:cubicBezTo>
                  <a:cubicBezTo>
                    <a:pt x="376" y="336"/>
                    <a:pt x="402" y="336"/>
                    <a:pt x="430" y="335"/>
                  </a:cubicBezTo>
                  <a:cubicBezTo>
                    <a:pt x="458" y="335"/>
                    <a:pt x="488" y="335"/>
                    <a:pt x="515" y="335"/>
                  </a:cubicBezTo>
                  <a:cubicBezTo>
                    <a:pt x="542" y="334"/>
                    <a:pt x="566" y="334"/>
                    <a:pt x="583" y="334"/>
                  </a:cubicBezTo>
                  <a:cubicBezTo>
                    <a:pt x="584" y="334"/>
                    <a:pt x="585" y="334"/>
                    <a:pt x="585" y="334"/>
                  </a:cubicBezTo>
                  <a:cubicBezTo>
                    <a:pt x="586" y="334"/>
                    <a:pt x="587" y="334"/>
                    <a:pt x="588" y="334"/>
                  </a:cubicBezTo>
                  <a:cubicBezTo>
                    <a:pt x="588" y="334"/>
                    <a:pt x="589" y="334"/>
                    <a:pt x="590" y="334"/>
                  </a:cubicBezTo>
                  <a:cubicBezTo>
                    <a:pt x="590" y="334"/>
                    <a:pt x="591" y="334"/>
                    <a:pt x="592" y="334"/>
                  </a:cubicBezTo>
                  <a:cubicBezTo>
                    <a:pt x="593" y="334"/>
                    <a:pt x="593" y="334"/>
                    <a:pt x="594" y="334"/>
                  </a:cubicBezTo>
                  <a:cubicBezTo>
                    <a:pt x="595" y="334"/>
                    <a:pt x="596" y="334"/>
                    <a:pt x="597" y="334"/>
                  </a:cubicBezTo>
                  <a:cubicBezTo>
                    <a:pt x="597" y="334"/>
                    <a:pt x="597" y="334"/>
                    <a:pt x="597" y="334"/>
                  </a:cubicBezTo>
                  <a:cubicBezTo>
                    <a:pt x="598" y="334"/>
                    <a:pt x="598" y="334"/>
                    <a:pt x="599" y="334"/>
                  </a:cubicBezTo>
                  <a:cubicBezTo>
                    <a:pt x="600" y="334"/>
                    <a:pt x="600" y="334"/>
                    <a:pt x="601" y="334"/>
                  </a:cubicBezTo>
                  <a:cubicBezTo>
                    <a:pt x="602" y="334"/>
                    <a:pt x="602" y="334"/>
                    <a:pt x="602" y="334"/>
                  </a:cubicBezTo>
                  <a:cubicBezTo>
                    <a:pt x="602" y="334"/>
                    <a:pt x="602" y="334"/>
                    <a:pt x="603" y="334"/>
                  </a:cubicBezTo>
                  <a:cubicBezTo>
                    <a:pt x="604" y="334"/>
                    <a:pt x="604" y="334"/>
                    <a:pt x="605" y="334"/>
                  </a:cubicBezTo>
                  <a:cubicBezTo>
                    <a:pt x="606" y="334"/>
                    <a:pt x="606" y="334"/>
                    <a:pt x="606" y="334"/>
                  </a:cubicBezTo>
                  <a:cubicBezTo>
                    <a:pt x="607" y="334"/>
                    <a:pt x="607" y="334"/>
                    <a:pt x="607" y="334"/>
                  </a:cubicBezTo>
                  <a:cubicBezTo>
                    <a:pt x="608" y="334"/>
                    <a:pt x="608" y="334"/>
                    <a:pt x="609" y="334"/>
                  </a:cubicBezTo>
                  <a:cubicBezTo>
                    <a:pt x="610" y="334"/>
                    <a:pt x="610" y="334"/>
                    <a:pt x="611" y="334"/>
                  </a:cubicBezTo>
                  <a:cubicBezTo>
                    <a:pt x="611" y="334"/>
                    <a:pt x="611" y="334"/>
                    <a:pt x="611" y="334"/>
                  </a:cubicBezTo>
                  <a:cubicBezTo>
                    <a:pt x="611" y="334"/>
                    <a:pt x="612" y="334"/>
                    <a:pt x="613" y="334"/>
                  </a:cubicBezTo>
                  <a:cubicBezTo>
                    <a:pt x="614" y="334"/>
                    <a:pt x="615" y="334"/>
                    <a:pt x="616" y="333"/>
                  </a:cubicBezTo>
                  <a:cubicBezTo>
                    <a:pt x="617" y="333"/>
                    <a:pt x="618" y="333"/>
                    <a:pt x="618" y="333"/>
                  </a:cubicBezTo>
                  <a:cubicBezTo>
                    <a:pt x="619" y="333"/>
                    <a:pt x="620" y="333"/>
                    <a:pt x="621" y="333"/>
                  </a:cubicBezTo>
                  <a:cubicBezTo>
                    <a:pt x="621" y="333"/>
                    <a:pt x="622" y="333"/>
                    <a:pt x="622" y="333"/>
                  </a:cubicBezTo>
                  <a:cubicBezTo>
                    <a:pt x="622" y="333"/>
                    <a:pt x="622" y="333"/>
                    <a:pt x="622" y="333"/>
                  </a:cubicBezTo>
                  <a:cubicBezTo>
                    <a:pt x="622" y="333"/>
                    <a:pt x="623" y="333"/>
                    <a:pt x="623" y="333"/>
                  </a:cubicBezTo>
                  <a:cubicBezTo>
                    <a:pt x="624" y="333"/>
                    <a:pt x="624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6" y="333"/>
                    <a:pt x="627" y="333"/>
                    <a:pt x="627" y="333"/>
                  </a:cubicBezTo>
                  <a:cubicBezTo>
                    <a:pt x="628" y="333"/>
                    <a:pt x="628" y="333"/>
                    <a:pt x="628" y="333"/>
                  </a:cubicBezTo>
                  <a:cubicBezTo>
                    <a:pt x="628" y="333"/>
                    <a:pt x="628" y="333"/>
                    <a:pt x="628" y="333"/>
                  </a:cubicBezTo>
                  <a:cubicBezTo>
                    <a:pt x="629" y="333"/>
                    <a:pt x="629" y="333"/>
                    <a:pt x="629" y="333"/>
                  </a:cubicBezTo>
                  <a:cubicBezTo>
                    <a:pt x="630" y="333"/>
                    <a:pt x="630" y="332"/>
                    <a:pt x="631" y="332"/>
                  </a:cubicBezTo>
                  <a:cubicBezTo>
                    <a:pt x="631" y="332"/>
                    <a:pt x="632" y="332"/>
                    <a:pt x="632" y="332"/>
                  </a:cubicBezTo>
                  <a:cubicBezTo>
                    <a:pt x="633" y="332"/>
                    <a:pt x="633" y="332"/>
                    <a:pt x="633" y="332"/>
                  </a:cubicBezTo>
                  <a:cubicBezTo>
                    <a:pt x="633" y="332"/>
                    <a:pt x="633" y="332"/>
                    <a:pt x="633" y="332"/>
                  </a:cubicBezTo>
                  <a:cubicBezTo>
                    <a:pt x="634" y="332"/>
                    <a:pt x="634" y="332"/>
                    <a:pt x="634" y="332"/>
                  </a:cubicBezTo>
                  <a:cubicBezTo>
                    <a:pt x="635" y="332"/>
                    <a:pt x="635" y="332"/>
                    <a:pt x="636" y="332"/>
                  </a:cubicBezTo>
                  <a:cubicBezTo>
                    <a:pt x="636" y="332"/>
                    <a:pt x="636" y="332"/>
                    <a:pt x="636" y="332"/>
                  </a:cubicBezTo>
                  <a:cubicBezTo>
                    <a:pt x="636" y="332"/>
                    <a:pt x="636" y="332"/>
                    <a:pt x="636" y="332"/>
                  </a:cubicBezTo>
                  <a:cubicBezTo>
                    <a:pt x="636" y="332"/>
                    <a:pt x="637" y="332"/>
                    <a:pt x="637" y="332"/>
                  </a:cubicBezTo>
                  <a:cubicBezTo>
                    <a:pt x="638" y="332"/>
                    <a:pt x="638" y="332"/>
                    <a:pt x="638" y="332"/>
                  </a:cubicBezTo>
                  <a:cubicBezTo>
                    <a:pt x="638" y="332"/>
                    <a:pt x="638" y="332"/>
                    <a:pt x="638" y="332"/>
                  </a:cubicBezTo>
                  <a:cubicBezTo>
                    <a:pt x="639" y="331"/>
                    <a:pt x="639" y="331"/>
                    <a:pt x="639" y="331"/>
                  </a:cubicBezTo>
                  <a:cubicBezTo>
                    <a:pt x="639" y="331"/>
                    <a:pt x="639" y="331"/>
                    <a:pt x="639" y="331"/>
                  </a:cubicBezTo>
                  <a:cubicBezTo>
                    <a:pt x="640" y="331"/>
                    <a:pt x="642" y="331"/>
                    <a:pt x="643" y="331"/>
                  </a:cubicBezTo>
                  <a:cubicBezTo>
                    <a:pt x="643" y="331"/>
                    <a:pt x="643" y="331"/>
                    <a:pt x="643" y="331"/>
                  </a:cubicBezTo>
                  <a:cubicBezTo>
                    <a:pt x="643" y="331"/>
                    <a:pt x="643" y="331"/>
                    <a:pt x="643" y="331"/>
                  </a:cubicBezTo>
                  <a:cubicBezTo>
                    <a:pt x="644" y="330"/>
                    <a:pt x="645" y="330"/>
                    <a:pt x="645" y="330"/>
                  </a:cubicBezTo>
                  <a:cubicBezTo>
                    <a:pt x="645" y="330"/>
                    <a:pt x="645" y="330"/>
                    <a:pt x="645" y="330"/>
                  </a:cubicBezTo>
                  <a:cubicBezTo>
                    <a:pt x="646" y="330"/>
                    <a:pt x="646" y="330"/>
                    <a:pt x="646" y="330"/>
                  </a:cubicBezTo>
                  <a:cubicBezTo>
                    <a:pt x="646" y="330"/>
                    <a:pt x="647" y="330"/>
                    <a:pt x="647" y="330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9" y="329"/>
                    <a:pt x="649" y="329"/>
                    <a:pt x="649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8"/>
                    <a:pt x="650" y="328"/>
                    <a:pt x="650" y="328"/>
                  </a:cubicBezTo>
                  <a:cubicBezTo>
                    <a:pt x="651" y="328"/>
                    <a:pt x="651" y="328"/>
                    <a:pt x="651" y="328"/>
                  </a:cubicBezTo>
                  <a:cubicBezTo>
                    <a:pt x="651" y="328"/>
                    <a:pt x="651" y="328"/>
                    <a:pt x="651" y="328"/>
                  </a:cubicBezTo>
                  <a:cubicBezTo>
                    <a:pt x="652" y="327"/>
                    <a:pt x="652" y="327"/>
                    <a:pt x="652" y="327"/>
                  </a:cubicBezTo>
                  <a:cubicBezTo>
                    <a:pt x="652" y="327"/>
                    <a:pt x="652" y="327"/>
                    <a:pt x="652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4" y="326"/>
                    <a:pt x="655" y="326"/>
                  </a:cubicBezTo>
                  <a:cubicBezTo>
                    <a:pt x="655" y="326"/>
                    <a:pt x="655" y="326"/>
                    <a:pt x="655" y="326"/>
                  </a:cubicBezTo>
                  <a:cubicBezTo>
                    <a:pt x="656" y="326"/>
                    <a:pt x="656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4"/>
                    <a:pt x="657" y="324"/>
                    <a:pt x="657" y="324"/>
                  </a:cubicBezTo>
                  <a:cubicBezTo>
                    <a:pt x="657" y="324"/>
                    <a:pt x="657" y="324"/>
                    <a:pt x="657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7" y="287"/>
                    <a:pt x="657" y="287"/>
                    <a:pt x="657" y="287"/>
                  </a:cubicBezTo>
                  <a:cubicBezTo>
                    <a:pt x="656" y="244"/>
                    <a:pt x="656" y="244"/>
                    <a:pt x="656" y="244"/>
                  </a:cubicBezTo>
                  <a:cubicBezTo>
                    <a:pt x="657" y="244"/>
                    <a:pt x="658" y="244"/>
                    <a:pt x="659" y="244"/>
                  </a:cubicBezTo>
                  <a:cubicBezTo>
                    <a:pt x="659" y="244"/>
                    <a:pt x="659" y="244"/>
                    <a:pt x="659" y="244"/>
                  </a:cubicBezTo>
                  <a:cubicBezTo>
                    <a:pt x="661" y="244"/>
                    <a:pt x="663" y="244"/>
                    <a:pt x="665" y="243"/>
                  </a:cubicBezTo>
                  <a:cubicBezTo>
                    <a:pt x="666" y="243"/>
                    <a:pt x="667" y="243"/>
                    <a:pt x="668" y="244"/>
                  </a:cubicBezTo>
                  <a:cubicBezTo>
                    <a:pt x="669" y="244"/>
                    <a:pt x="670" y="244"/>
                    <a:pt x="671" y="244"/>
                  </a:cubicBezTo>
                  <a:cubicBezTo>
                    <a:pt x="671" y="244"/>
                    <a:pt x="671" y="244"/>
                    <a:pt x="671" y="244"/>
                  </a:cubicBezTo>
                  <a:cubicBezTo>
                    <a:pt x="672" y="244"/>
                    <a:pt x="673" y="244"/>
                    <a:pt x="674" y="244"/>
                  </a:cubicBezTo>
                  <a:cubicBezTo>
                    <a:pt x="675" y="244"/>
                    <a:pt x="675" y="244"/>
                    <a:pt x="675" y="244"/>
                  </a:cubicBezTo>
                  <a:cubicBezTo>
                    <a:pt x="675" y="244"/>
                    <a:pt x="675" y="244"/>
                    <a:pt x="675" y="244"/>
                  </a:cubicBezTo>
                  <a:cubicBezTo>
                    <a:pt x="676" y="244"/>
                    <a:pt x="677" y="244"/>
                    <a:pt x="677" y="244"/>
                  </a:cubicBezTo>
                  <a:cubicBezTo>
                    <a:pt x="678" y="244"/>
                    <a:pt x="679" y="244"/>
                    <a:pt x="680" y="244"/>
                  </a:cubicBezTo>
                  <a:cubicBezTo>
                    <a:pt x="681" y="244"/>
                    <a:pt x="682" y="244"/>
                    <a:pt x="683" y="244"/>
                  </a:cubicBezTo>
                  <a:cubicBezTo>
                    <a:pt x="683" y="244"/>
                    <a:pt x="683" y="244"/>
                    <a:pt x="683" y="244"/>
                  </a:cubicBezTo>
                  <a:cubicBezTo>
                    <a:pt x="684" y="244"/>
                    <a:pt x="684" y="244"/>
                    <a:pt x="684" y="244"/>
                  </a:cubicBezTo>
                  <a:cubicBezTo>
                    <a:pt x="684" y="244"/>
                    <a:pt x="684" y="244"/>
                    <a:pt x="684" y="244"/>
                  </a:cubicBezTo>
                  <a:cubicBezTo>
                    <a:pt x="685" y="245"/>
                    <a:pt x="685" y="245"/>
                    <a:pt x="685" y="245"/>
                  </a:cubicBezTo>
                  <a:cubicBezTo>
                    <a:pt x="686" y="245"/>
                    <a:pt x="687" y="245"/>
                    <a:pt x="688" y="245"/>
                  </a:cubicBezTo>
                  <a:cubicBezTo>
                    <a:pt x="688" y="245"/>
                    <a:pt x="689" y="245"/>
                    <a:pt x="689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1" y="245"/>
                    <a:pt x="691" y="245"/>
                    <a:pt x="692" y="245"/>
                  </a:cubicBezTo>
                  <a:cubicBezTo>
                    <a:pt x="692" y="245"/>
                    <a:pt x="693" y="245"/>
                    <a:pt x="693" y="245"/>
                  </a:cubicBezTo>
                  <a:cubicBezTo>
                    <a:pt x="695" y="245"/>
                    <a:pt x="695" y="245"/>
                    <a:pt x="695" y="245"/>
                  </a:cubicBezTo>
                  <a:cubicBezTo>
                    <a:pt x="696" y="245"/>
                    <a:pt x="696" y="245"/>
                    <a:pt x="696" y="245"/>
                  </a:cubicBezTo>
                  <a:cubicBezTo>
                    <a:pt x="697" y="245"/>
                    <a:pt x="697" y="245"/>
                    <a:pt x="697" y="245"/>
                  </a:cubicBezTo>
                  <a:cubicBezTo>
                    <a:pt x="698" y="245"/>
                    <a:pt x="698" y="245"/>
                    <a:pt x="698" y="245"/>
                  </a:cubicBezTo>
                  <a:cubicBezTo>
                    <a:pt x="699" y="245"/>
                    <a:pt x="699" y="245"/>
                    <a:pt x="699" y="245"/>
                  </a:cubicBezTo>
                  <a:cubicBezTo>
                    <a:pt x="700" y="245"/>
                    <a:pt x="700" y="245"/>
                    <a:pt x="700" y="245"/>
                  </a:cubicBezTo>
                  <a:cubicBezTo>
                    <a:pt x="700" y="245"/>
                    <a:pt x="700" y="245"/>
                    <a:pt x="700" y="245"/>
                  </a:cubicBezTo>
                  <a:cubicBezTo>
                    <a:pt x="701" y="245"/>
                    <a:pt x="701" y="245"/>
                    <a:pt x="701" y="245"/>
                  </a:cubicBezTo>
                  <a:cubicBezTo>
                    <a:pt x="702" y="245"/>
                    <a:pt x="702" y="245"/>
                    <a:pt x="702" y="245"/>
                  </a:cubicBezTo>
                  <a:cubicBezTo>
                    <a:pt x="702" y="245"/>
                    <a:pt x="702" y="245"/>
                    <a:pt x="702" y="245"/>
                  </a:cubicBezTo>
                  <a:cubicBezTo>
                    <a:pt x="703" y="245"/>
                    <a:pt x="703" y="245"/>
                    <a:pt x="703" y="245"/>
                  </a:cubicBezTo>
                  <a:cubicBezTo>
                    <a:pt x="703" y="245"/>
                    <a:pt x="703" y="245"/>
                    <a:pt x="703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5" y="245"/>
                    <a:pt x="705" y="245"/>
                    <a:pt x="705" y="245"/>
                  </a:cubicBezTo>
                  <a:cubicBezTo>
                    <a:pt x="706" y="245"/>
                    <a:pt x="706" y="245"/>
                    <a:pt x="706" y="245"/>
                  </a:cubicBezTo>
                  <a:cubicBezTo>
                    <a:pt x="707" y="245"/>
                    <a:pt x="707" y="245"/>
                    <a:pt x="707" y="245"/>
                  </a:cubicBezTo>
                  <a:cubicBezTo>
                    <a:pt x="707" y="245"/>
                    <a:pt x="707" y="245"/>
                    <a:pt x="707" y="245"/>
                  </a:cubicBezTo>
                  <a:cubicBezTo>
                    <a:pt x="708" y="245"/>
                    <a:pt x="708" y="245"/>
                    <a:pt x="708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10" y="245"/>
                    <a:pt x="710" y="245"/>
                    <a:pt x="710" y="245"/>
                  </a:cubicBezTo>
                  <a:cubicBezTo>
                    <a:pt x="711" y="245"/>
                    <a:pt x="711" y="245"/>
                    <a:pt x="711" y="245"/>
                  </a:cubicBezTo>
                  <a:cubicBezTo>
                    <a:pt x="712" y="245"/>
                    <a:pt x="712" y="245"/>
                    <a:pt x="712" y="245"/>
                  </a:cubicBezTo>
                  <a:cubicBezTo>
                    <a:pt x="712" y="245"/>
                    <a:pt x="713" y="245"/>
                    <a:pt x="713" y="245"/>
                  </a:cubicBezTo>
                  <a:cubicBezTo>
                    <a:pt x="714" y="245"/>
                    <a:pt x="714" y="245"/>
                    <a:pt x="714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6" y="245"/>
                    <a:pt x="716" y="245"/>
                    <a:pt x="717" y="245"/>
                  </a:cubicBezTo>
                  <a:cubicBezTo>
                    <a:pt x="717" y="244"/>
                    <a:pt x="718" y="244"/>
                    <a:pt x="718" y="244"/>
                  </a:cubicBezTo>
                  <a:cubicBezTo>
                    <a:pt x="719" y="244"/>
                    <a:pt x="720" y="244"/>
                    <a:pt x="720" y="244"/>
                  </a:cubicBezTo>
                  <a:cubicBezTo>
                    <a:pt x="721" y="244"/>
                    <a:pt x="721" y="244"/>
                    <a:pt x="721" y="244"/>
                  </a:cubicBezTo>
                  <a:cubicBezTo>
                    <a:pt x="721" y="244"/>
                    <a:pt x="721" y="244"/>
                    <a:pt x="721" y="244"/>
                  </a:cubicBezTo>
                  <a:cubicBezTo>
                    <a:pt x="722" y="244"/>
                    <a:pt x="722" y="244"/>
                    <a:pt x="722" y="244"/>
                  </a:cubicBezTo>
                  <a:cubicBezTo>
                    <a:pt x="723" y="244"/>
                    <a:pt x="723" y="244"/>
                    <a:pt x="724" y="244"/>
                  </a:cubicBezTo>
                  <a:cubicBezTo>
                    <a:pt x="724" y="243"/>
                    <a:pt x="725" y="243"/>
                    <a:pt x="726" y="243"/>
                  </a:cubicBezTo>
                  <a:cubicBezTo>
                    <a:pt x="726" y="243"/>
                    <a:pt x="727" y="243"/>
                    <a:pt x="727" y="243"/>
                  </a:cubicBezTo>
                  <a:cubicBezTo>
                    <a:pt x="728" y="243"/>
                    <a:pt x="729" y="243"/>
                    <a:pt x="729" y="243"/>
                  </a:cubicBezTo>
                  <a:cubicBezTo>
                    <a:pt x="730" y="243"/>
                    <a:pt x="730" y="242"/>
                    <a:pt x="731" y="242"/>
                  </a:cubicBezTo>
                  <a:cubicBezTo>
                    <a:pt x="732" y="242"/>
                    <a:pt x="732" y="242"/>
                    <a:pt x="733" y="242"/>
                  </a:cubicBezTo>
                  <a:cubicBezTo>
                    <a:pt x="734" y="242"/>
                    <a:pt x="735" y="241"/>
                    <a:pt x="737" y="241"/>
                  </a:cubicBezTo>
                  <a:cubicBezTo>
                    <a:pt x="737" y="241"/>
                    <a:pt x="738" y="241"/>
                    <a:pt x="739" y="241"/>
                  </a:cubicBezTo>
                  <a:cubicBezTo>
                    <a:pt x="739" y="241"/>
                    <a:pt x="740" y="240"/>
                    <a:pt x="740" y="240"/>
                  </a:cubicBezTo>
                  <a:cubicBezTo>
                    <a:pt x="741" y="240"/>
                    <a:pt x="742" y="240"/>
                    <a:pt x="742" y="240"/>
                  </a:cubicBezTo>
                  <a:cubicBezTo>
                    <a:pt x="743" y="240"/>
                    <a:pt x="744" y="239"/>
                    <a:pt x="745" y="239"/>
                  </a:cubicBezTo>
                  <a:cubicBezTo>
                    <a:pt x="745" y="239"/>
                    <a:pt x="746" y="239"/>
                    <a:pt x="747" y="239"/>
                  </a:cubicBezTo>
                  <a:cubicBezTo>
                    <a:pt x="747" y="238"/>
                    <a:pt x="748" y="238"/>
                    <a:pt x="748" y="238"/>
                  </a:cubicBezTo>
                  <a:cubicBezTo>
                    <a:pt x="750" y="238"/>
                    <a:pt x="752" y="237"/>
                    <a:pt x="753" y="237"/>
                  </a:cubicBezTo>
                  <a:cubicBezTo>
                    <a:pt x="754" y="236"/>
                    <a:pt x="755" y="236"/>
                    <a:pt x="756" y="236"/>
                  </a:cubicBezTo>
                  <a:cubicBezTo>
                    <a:pt x="757" y="236"/>
                    <a:pt x="757" y="236"/>
                    <a:pt x="757" y="236"/>
                  </a:cubicBezTo>
                  <a:cubicBezTo>
                    <a:pt x="757" y="235"/>
                    <a:pt x="757" y="235"/>
                    <a:pt x="757" y="235"/>
                  </a:cubicBezTo>
                  <a:cubicBezTo>
                    <a:pt x="758" y="235"/>
                    <a:pt x="758" y="235"/>
                    <a:pt x="758" y="235"/>
                  </a:cubicBezTo>
                  <a:cubicBezTo>
                    <a:pt x="759" y="235"/>
                    <a:pt x="759" y="235"/>
                    <a:pt x="759" y="235"/>
                  </a:cubicBezTo>
                  <a:cubicBezTo>
                    <a:pt x="760" y="235"/>
                    <a:pt x="760" y="234"/>
                    <a:pt x="761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3" y="234"/>
                    <a:pt x="763" y="233"/>
                    <a:pt x="764" y="233"/>
                  </a:cubicBezTo>
                  <a:cubicBezTo>
                    <a:pt x="764" y="233"/>
                    <a:pt x="764" y="233"/>
                    <a:pt x="764" y="233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6" y="232"/>
                    <a:pt x="766" y="232"/>
                    <a:pt x="766" y="232"/>
                  </a:cubicBezTo>
                  <a:cubicBezTo>
                    <a:pt x="767" y="232"/>
                    <a:pt x="767" y="232"/>
                    <a:pt x="767" y="232"/>
                  </a:cubicBezTo>
                  <a:cubicBezTo>
                    <a:pt x="768" y="231"/>
                    <a:pt x="768" y="231"/>
                    <a:pt x="768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70" y="230"/>
                    <a:pt x="770" y="230"/>
                    <a:pt x="770" y="230"/>
                  </a:cubicBezTo>
                  <a:cubicBezTo>
                    <a:pt x="770" y="230"/>
                    <a:pt x="770" y="230"/>
                    <a:pt x="770" y="230"/>
                  </a:cubicBezTo>
                  <a:cubicBezTo>
                    <a:pt x="771" y="230"/>
                    <a:pt x="771" y="230"/>
                    <a:pt x="771" y="230"/>
                  </a:cubicBezTo>
                  <a:cubicBezTo>
                    <a:pt x="772" y="229"/>
                    <a:pt x="772" y="229"/>
                    <a:pt x="772" y="229"/>
                  </a:cubicBezTo>
                  <a:cubicBezTo>
                    <a:pt x="772" y="229"/>
                    <a:pt x="772" y="229"/>
                    <a:pt x="772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8"/>
                    <a:pt x="773" y="228"/>
                    <a:pt x="773" y="228"/>
                  </a:cubicBezTo>
                  <a:cubicBezTo>
                    <a:pt x="774" y="228"/>
                    <a:pt x="774" y="228"/>
                    <a:pt x="774" y="228"/>
                  </a:cubicBezTo>
                  <a:cubicBezTo>
                    <a:pt x="774" y="228"/>
                    <a:pt x="774" y="228"/>
                    <a:pt x="774" y="228"/>
                  </a:cubicBezTo>
                  <a:cubicBezTo>
                    <a:pt x="775" y="227"/>
                    <a:pt x="775" y="227"/>
                    <a:pt x="775" y="227"/>
                  </a:cubicBezTo>
                  <a:cubicBezTo>
                    <a:pt x="775" y="227"/>
                    <a:pt x="775" y="227"/>
                    <a:pt x="775" y="227"/>
                  </a:cubicBezTo>
                  <a:cubicBezTo>
                    <a:pt x="776" y="227"/>
                    <a:pt x="776" y="227"/>
                    <a:pt x="776" y="227"/>
                  </a:cubicBezTo>
                  <a:cubicBezTo>
                    <a:pt x="776" y="226"/>
                    <a:pt x="776" y="226"/>
                    <a:pt x="776" y="226"/>
                  </a:cubicBezTo>
                  <a:cubicBezTo>
                    <a:pt x="776" y="226"/>
                    <a:pt x="776" y="226"/>
                    <a:pt x="776" y="226"/>
                  </a:cubicBezTo>
                  <a:cubicBezTo>
                    <a:pt x="777" y="226"/>
                    <a:pt x="777" y="226"/>
                    <a:pt x="777" y="226"/>
                  </a:cubicBezTo>
                  <a:cubicBezTo>
                    <a:pt x="777" y="225"/>
                    <a:pt x="777" y="225"/>
                    <a:pt x="777" y="225"/>
                  </a:cubicBezTo>
                  <a:cubicBezTo>
                    <a:pt x="777" y="225"/>
                    <a:pt x="777" y="225"/>
                    <a:pt x="777" y="225"/>
                  </a:cubicBezTo>
                  <a:cubicBezTo>
                    <a:pt x="778" y="225"/>
                    <a:pt x="778" y="225"/>
                    <a:pt x="778" y="225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80" y="222"/>
                    <a:pt x="780" y="222"/>
                    <a:pt x="780" y="222"/>
                  </a:cubicBezTo>
                  <a:cubicBezTo>
                    <a:pt x="780" y="221"/>
                    <a:pt x="780" y="221"/>
                    <a:pt x="780" y="221"/>
                  </a:cubicBezTo>
                  <a:cubicBezTo>
                    <a:pt x="780" y="221"/>
                    <a:pt x="780" y="221"/>
                    <a:pt x="780" y="221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19"/>
                    <a:pt x="780" y="219"/>
                    <a:pt x="780" y="219"/>
                  </a:cubicBezTo>
                  <a:cubicBezTo>
                    <a:pt x="781" y="219"/>
                    <a:pt x="781" y="219"/>
                    <a:pt x="781" y="219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7"/>
                    <a:pt x="781" y="217"/>
                    <a:pt x="781" y="217"/>
                  </a:cubicBezTo>
                  <a:cubicBezTo>
                    <a:pt x="781" y="217"/>
                    <a:pt x="781" y="217"/>
                    <a:pt x="781" y="21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Freeform 22"/>
            <p:cNvSpPr/>
            <p:nvPr/>
          </p:nvSpPr>
          <p:spPr bwMode="auto">
            <a:xfrm flipH="1">
              <a:off x="5262760" y="3049612"/>
              <a:ext cx="1152525" cy="292100"/>
            </a:xfrm>
            <a:custGeom>
              <a:gdLst>
                <a:gd fmla="*/ 742 w 779" name="T0"/>
                <a:gd fmla="*/ 59 h 196" name="T1"/>
                <a:gd fmla="*/ 722 w 779" name="T2"/>
                <a:gd fmla="*/ 57 h 196" name="T3"/>
                <a:gd fmla="*/ 670 w 779" name="T4"/>
                <a:gd fmla="*/ 64 h 196" name="T5"/>
                <a:gd fmla="*/ 653 w 779" name="T6"/>
                <a:gd fmla="*/ 67 h 196" name="T7"/>
                <a:gd fmla="*/ 640 w 779" name="T8"/>
                <a:gd fmla="*/ 66 h 196" name="T9"/>
                <a:gd fmla="*/ 630 w 779" name="T10"/>
                <a:gd fmla="*/ 56 h 196" name="T11"/>
                <a:gd fmla="*/ 584 w 779" name="T12"/>
                <a:gd fmla="*/ 4 h 196" name="T13"/>
                <a:gd fmla="*/ 481 w 779" name="T14"/>
                <a:gd fmla="*/ 3 h 196" name="T15"/>
                <a:gd fmla="*/ 470 w 779" name="T16"/>
                <a:gd fmla="*/ 4 h 196" name="T17"/>
                <a:gd fmla="*/ 448 w 779" name="T18"/>
                <a:gd fmla="*/ 32 h 196" name="T19"/>
                <a:gd fmla="*/ 433 w 779" name="T20"/>
                <a:gd fmla="*/ 50 h 196" name="T21"/>
                <a:gd fmla="*/ 384 w 779" name="T22"/>
                <a:gd fmla="*/ 53 h 196" name="T23"/>
                <a:gd fmla="*/ 341 w 779" name="T24"/>
                <a:gd fmla="*/ 50 h 196" name="T25"/>
                <a:gd fmla="*/ 345 w 779" name="T26"/>
                <a:gd fmla="*/ 21 h 196" name="T27"/>
                <a:gd fmla="*/ 342 w 779" name="T28"/>
                <a:gd fmla="*/ 3 h 196" name="T29"/>
                <a:gd fmla="*/ 298 w 779" name="T30"/>
                <a:gd fmla="*/ 0 h 196" name="T31"/>
                <a:gd fmla="*/ 191 w 779" name="T32"/>
                <a:gd fmla="*/ 0 h 196" name="T33"/>
                <a:gd fmla="*/ 163 w 779" name="T34"/>
                <a:gd fmla="*/ 12 h 196" name="T35"/>
                <a:gd fmla="*/ 168 w 779" name="T36"/>
                <a:gd fmla="*/ 35 h 196" name="T37"/>
                <a:gd fmla="*/ 175 w 779" name="T38"/>
                <a:gd fmla="*/ 68 h 196" name="T39"/>
                <a:gd fmla="*/ 140 w 779" name="T40"/>
                <a:gd fmla="*/ 76 h 196" name="T41"/>
                <a:gd fmla="*/ 127 w 779" name="T42"/>
                <a:gd fmla="*/ 75 h 196" name="T43"/>
                <a:gd fmla="*/ 108 w 779" name="T44"/>
                <a:gd fmla="*/ 72 h 196" name="T45"/>
                <a:gd fmla="*/ 71 w 779" name="T46"/>
                <a:gd fmla="*/ 72 h 196" name="T47"/>
                <a:gd fmla="*/ 30 w 779" name="T48"/>
                <a:gd fmla="*/ 78 h 196" name="T49"/>
                <a:gd fmla="*/ 1 w 779" name="T50"/>
                <a:gd fmla="*/ 102 h 196" name="T51"/>
                <a:gd fmla="*/ 25 w 779" name="T52"/>
                <a:gd fmla="*/ 118 h 196" name="T53"/>
                <a:gd fmla="*/ 73 w 779" name="T54"/>
                <a:gd fmla="*/ 121 h 196" name="T55"/>
                <a:gd fmla="*/ 101 w 779" name="T56"/>
                <a:gd fmla="*/ 119 h 196" name="T57"/>
                <a:gd fmla="*/ 128 w 779" name="T58"/>
                <a:gd fmla="*/ 115 h 196" name="T59"/>
                <a:gd fmla="*/ 154 w 779" name="T60"/>
                <a:gd fmla="*/ 118 h 196" name="T61"/>
                <a:gd fmla="*/ 164 w 779" name="T62"/>
                <a:gd fmla="*/ 137 h 196" name="T63"/>
                <a:gd fmla="*/ 122 w 779" name="T64"/>
                <a:gd fmla="*/ 196 h 196" name="T65"/>
                <a:gd fmla="*/ 423 w 779" name="T66"/>
                <a:gd fmla="*/ 195 h 196" name="T67"/>
                <a:gd fmla="*/ 580 w 779" name="T68"/>
                <a:gd fmla="*/ 193 h 196" name="T69"/>
                <a:gd fmla="*/ 587 w 779" name="T70"/>
                <a:gd fmla="*/ 193 h 196" name="T71"/>
                <a:gd fmla="*/ 647 w 779" name="T72"/>
                <a:gd fmla="*/ 187 h 196" name="T73"/>
                <a:gd fmla="*/ 646 w 779" name="T74"/>
                <a:gd fmla="*/ 158 h 196" name="T75"/>
                <a:gd fmla="*/ 631 w 779" name="T76"/>
                <a:gd fmla="*/ 117 h 196" name="T77"/>
                <a:gd fmla="*/ 661 w 779" name="T78"/>
                <a:gd fmla="*/ 109 h 196" name="T79"/>
                <a:gd fmla="*/ 671 w 779" name="T80"/>
                <a:gd fmla="*/ 109 h 196" name="T81"/>
                <a:gd fmla="*/ 687 w 779" name="T82"/>
                <a:gd fmla="*/ 110 h 196" name="T83"/>
                <a:gd fmla="*/ 712 w 779" name="T84"/>
                <a:gd fmla="*/ 110 h 196" name="T85"/>
                <a:gd fmla="*/ 757 w 779" name="T86"/>
                <a:gd fmla="*/ 101 h 196" name="T87"/>
                <a:gd fmla="*/ 766 w 779" name="T88"/>
                <a:gd fmla="*/ 69 h 196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96" w="779">
                  <a:moveTo>
                    <a:pt x="766" y="69"/>
                  </a:moveTo>
                  <a:cubicBezTo>
                    <a:pt x="761" y="66"/>
                    <a:pt x="754" y="63"/>
                    <a:pt x="748" y="60"/>
                  </a:cubicBezTo>
                  <a:cubicBezTo>
                    <a:pt x="746" y="60"/>
                    <a:pt x="744" y="59"/>
                    <a:pt x="742" y="59"/>
                  </a:cubicBezTo>
                  <a:cubicBezTo>
                    <a:pt x="740" y="58"/>
                    <a:pt x="738" y="58"/>
                    <a:pt x="736" y="58"/>
                  </a:cubicBezTo>
                  <a:cubicBezTo>
                    <a:pt x="733" y="58"/>
                    <a:pt x="731" y="57"/>
                    <a:pt x="729" y="57"/>
                  </a:cubicBezTo>
                  <a:cubicBezTo>
                    <a:pt x="726" y="57"/>
                    <a:pt x="724" y="57"/>
                    <a:pt x="722" y="57"/>
                  </a:cubicBezTo>
                  <a:cubicBezTo>
                    <a:pt x="716" y="57"/>
                    <a:pt x="710" y="58"/>
                    <a:pt x="704" y="58"/>
                  </a:cubicBezTo>
                  <a:cubicBezTo>
                    <a:pt x="698" y="59"/>
                    <a:pt x="692" y="60"/>
                    <a:pt x="686" y="61"/>
                  </a:cubicBezTo>
                  <a:cubicBezTo>
                    <a:pt x="680" y="62"/>
                    <a:pt x="675" y="63"/>
                    <a:pt x="670" y="64"/>
                  </a:cubicBezTo>
                  <a:cubicBezTo>
                    <a:pt x="665" y="65"/>
                    <a:pt x="660" y="66"/>
                    <a:pt x="656" y="67"/>
                  </a:cubicBezTo>
                  <a:cubicBezTo>
                    <a:pt x="656" y="67"/>
                    <a:pt x="655" y="67"/>
                    <a:pt x="655" y="67"/>
                  </a:cubicBezTo>
                  <a:cubicBezTo>
                    <a:pt x="654" y="67"/>
                    <a:pt x="654" y="67"/>
                    <a:pt x="653" y="67"/>
                  </a:cubicBezTo>
                  <a:cubicBezTo>
                    <a:pt x="652" y="68"/>
                    <a:pt x="652" y="68"/>
                    <a:pt x="651" y="68"/>
                  </a:cubicBezTo>
                  <a:cubicBezTo>
                    <a:pt x="651" y="68"/>
                    <a:pt x="650" y="68"/>
                    <a:pt x="650" y="68"/>
                  </a:cubicBezTo>
                  <a:cubicBezTo>
                    <a:pt x="646" y="68"/>
                    <a:pt x="643" y="67"/>
                    <a:pt x="640" y="66"/>
                  </a:cubicBezTo>
                  <a:cubicBezTo>
                    <a:pt x="638" y="65"/>
                    <a:pt x="636" y="64"/>
                    <a:pt x="634" y="62"/>
                  </a:cubicBezTo>
                  <a:cubicBezTo>
                    <a:pt x="632" y="61"/>
                    <a:pt x="631" y="59"/>
                    <a:pt x="631" y="58"/>
                  </a:cubicBezTo>
                  <a:cubicBezTo>
                    <a:pt x="630" y="57"/>
                    <a:pt x="630" y="56"/>
                    <a:pt x="630" y="56"/>
                  </a:cubicBezTo>
                  <a:cubicBezTo>
                    <a:pt x="649" y="5"/>
                    <a:pt x="649" y="5"/>
                    <a:pt x="649" y="5"/>
                  </a:cubicBezTo>
                  <a:cubicBezTo>
                    <a:pt x="647" y="5"/>
                    <a:pt x="639" y="5"/>
                    <a:pt x="628" y="5"/>
                  </a:cubicBezTo>
                  <a:cubicBezTo>
                    <a:pt x="616" y="4"/>
                    <a:pt x="601" y="4"/>
                    <a:pt x="584" y="4"/>
                  </a:cubicBezTo>
                  <a:cubicBezTo>
                    <a:pt x="567" y="4"/>
                    <a:pt x="549" y="3"/>
                    <a:pt x="532" y="3"/>
                  </a:cubicBezTo>
                  <a:cubicBezTo>
                    <a:pt x="515" y="3"/>
                    <a:pt x="498" y="3"/>
                    <a:pt x="486" y="3"/>
                  </a:cubicBezTo>
                  <a:cubicBezTo>
                    <a:pt x="484" y="3"/>
                    <a:pt x="483" y="3"/>
                    <a:pt x="481" y="3"/>
                  </a:cubicBezTo>
                  <a:cubicBezTo>
                    <a:pt x="480" y="3"/>
                    <a:pt x="478" y="3"/>
                    <a:pt x="477" y="3"/>
                  </a:cubicBezTo>
                  <a:cubicBezTo>
                    <a:pt x="476" y="3"/>
                    <a:pt x="475" y="4"/>
                    <a:pt x="473" y="4"/>
                  </a:cubicBezTo>
                  <a:cubicBezTo>
                    <a:pt x="472" y="4"/>
                    <a:pt x="471" y="4"/>
                    <a:pt x="470" y="4"/>
                  </a:cubicBezTo>
                  <a:cubicBezTo>
                    <a:pt x="460" y="4"/>
                    <a:pt x="454" y="6"/>
                    <a:pt x="450" y="9"/>
                  </a:cubicBezTo>
                  <a:cubicBezTo>
                    <a:pt x="447" y="12"/>
                    <a:pt x="446" y="15"/>
                    <a:pt x="446" y="20"/>
                  </a:cubicBezTo>
                  <a:cubicBezTo>
                    <a:pt x="446" y="24"/>
                    <a:pt x="447" y="28"/>
                    <a:pt x="448" y="32"/>
                  </a:cubicBezTo>
                  <a:cubicBezTo>
                    <a:pt x="449" y="36"/>
                    <a:pt x="449" y="40"/>
                    <a:pt x="449" y="43"/>
                  </a:cubicBezTo>
                  <a:cubicBezTo>
                    <a:pt x="448" y="44"/>
                    <a:pt x="447" y="46"/>
                    <a:pt x="444" y="47"/>
                  </a:cubicBezTo>
                  <a:cubicBezTo>
                    <a:pt x="441" y="48"/>
                    <a:pt x="437" y="49"/>
                    <a:pt x="433" y="50"/>
                  </a:cubicBezTo>
                  <a:cubicBezTo>
                    <a:pt x="428" y="51"/>
                    <a:pt x="423" y="52"/>
                    <a:pt x="417" y="52"/>
                  </a:cubicBezTo>
                  <a:cubicBezTo>
                    <a:pt x="411" y="53"/>
                    <a:pt x="405" y="53"/>
                    <a:pt x="398" y="53"/>
                  </a:cubicBezTo>
                  <a:cubicBezTo>
                    <a:pt x="394" y="53"/>
                    <a:pt x="389" y="53"/>
                    <a:pt x="384" y="53"/>
                  </a:cubicBezTo>
                  <a:cubicBezTo>
                    <a:pt x="379" y="53"/>
                    <a:pt x="375" y="53"/>
                    <a:pt x="370" y="52"/>
                  </a:cubicBezTo>
                  <a:cubicBezTo>
                    <a:pt x="365" y="52"/>
                    <a:pt x="360" y="52"/>
                    <a:pt x="355" y="51"/>
                  </a:cubicBezTo>
                  <a:cubicBezTo>
                    <a:pt x="351" y="51"/>
                    <a:pt x="346" y="50"/>
                    <a:pt x="341" y="50"/>
                  </a:cubicBezTo>
                  <a:cubicBezTo>
                    <a:pt x="330" y="48"/>
                    <a:pt x="325" y="45"/>
                    <a:pt x="324" y="42"/>
                  </a:cubicBezTo>
                  <a:cubicBezTo>
                    <a:pt x="323" y="39"/>
                    <a:pt x="325" y="35"/>
                    <a:pt x="329" y="32"/>
                  </a:cubicBezTo>
                  <a:cubicBezTo>
                    <a:pt x="334" y="28"/>
                    <a:pt x="340" y="24"/>
                    <a:pt x="345" y="21"/>
                  </a:cubicBezTo>
                  <a:cubicBezTo>
                    <a:pt x="351" y="17"/>
                    <a:pt x="356" y="14"/>
                    <a:pt x="358" y="12"/>
                  </a:cubicBezTo>
                  <a:cubicBezTo>
                    <a:pt x="361" y="10"/>
                    <a:pt x="360" y="8"/>
                    <a:pt x="356" y="6"/>
                  </a:cubicBezTo>
                  <a:cubicBezTo>
                    <a:pt x="353" y="5"/>
                    <a:pt x="348" y="4"/>
                    <a:pt x="342" y="3"/>
                  </a:cubicBezTo>
                  <a:cubicBezTo>
                    <a:pt x="336" y="2"/>
                    <a:pt x="329" y="1"/>
                    <a:pt x="324" y="1"/>
                  </a:cubicBezTo>
                  <a:cubicBezTo>
                    <a:pt x="319" y="1"/>
                    <a:pt x="315" y="0"/>
                    <a:pt x="315" y="0"/>
                  </a:cubicBezTo>
                  <a:cubicBezTo>
                    <a:pt x="314" y="0"/>
                    <a:pt x="307" y="0"/>
                    <a:pt x="298" y="0"/>
                  </a:cubicBezTo>
                  <a:cubicBezTo>
                    <a:pt x="289" y="0"/>
                    <a:pt x="277" y="0"/>
                    <a:pt x="264" y="0"/>
                  </a:cubicBezTo>
                  <a:cubicBezTo>
                    <a:pt x="250" y="0"/>
                    <a:pt x="236" y="0"/>
                    <a:pt x="224" y="0"/>
                  </a:cubicBezTo>
                  <a:cubicBezTo>
                    <a:pt x="211" y="0"/>
                    <a:pt x="199" y="0"/>
                    <a:pt x="191" y="0"/>
                  </a:cubicBezTo>
                  <a:cubicBezTo>
                    <a:pt x="184" y="1"/>
                    <a:pt x="178" y="1"/>
                    <a:pt x="174" y="3"/>
                  </a:cubicBezTo>
                  <a:cubicBezTo>
                    <a:pt x="170" y="4"/>
                    <a:pt x="168" y="6"/>
                    <a:pt x="166" y="8"/>
                  </a:cubicBezTo>
                  <a:cubicBezTo>
                    <a:pt x="164" y="9"/>
                    <a:pt x="164" y="11"/>
                    <a:pt x="163" y="12"/>
                  </a:cubicBezTo>
                  <a:cubicBezTo>
                    <a:pt x="163" y="14"/>
                    <a:pt x="163" y="15"/>
                    <a:pt x="163" y="15"/>
                  </a:cubicBezTo>
                  <a:cubicBezTo>
                    <a:pt x="164" y="15"/>
                    <a:pt x="164" y="18"/>
                    <a:pt x="165" y="21"/>
                  </a:cubicBezTo>
                  <a:cubicBezTo>
                    <a:pt x="166" y="25"/>
                    <a:pt x="167" y="30"/>
                    <a:pt x="168" y="35"/>
                  </a:cubicBezTo>
                  <a:cubicBezTo>
                    <a:pt x="170" y="40"/>
                    <a:pt x="171" y="46"/>
                    <a:pt x="173" y="50"/>
                  </a:cubicBezTo>
                  <a:cubicBezTo>
                    <a:pt x="174" y="55"/>
                    <a:pt x="176" y="60"/>
                    <a:pt x="177" y="62"/>
                  </a:cubicBezTo>
                  <a:cubicBezTo>
                    <a:pt x="178" y="64"/>
                    <a:pt x="177" y="66"/>
                    <a:pt x="175" y="68"/>
                  </a:cubicBezTo>
                  <a:cubicBezTo>
                    <a:pt x="173" y="70"/>
                    <a:pt x="170" y="71"/>
                    <a:pt x="167" y="72"/>
                  </a:cubicBezTo>
                  <a:cubicBezTo>
                    <a:pt x="163" y="73"/>
                    <a:pt x="159" y="74"/>
                    <a:pt x="154" y="75"/>
                  </a:cubicBezTo>
                  <a:cubicBezTo>
                    <a:pt x="149" y="75"/>
                    <a:pt x="145" y="76"/>
                    <a:pt x="140" y="76"/>
                  </a:cubicBezTo>
                  <a:cubicBezTo>
                    <a:pt x="138" y="76"/>
                    <a:pt x="137" y="76"/>
                    <a:pt x="135" y="76"/>
                  </a:cubicBezTo>
                  <a:cubicBezTo>
                    <a:pt x="134" y="76"/>
                    <a:pt x="132" y="76"/>
                    <a:pt x="131" y="75"/>
                  </a:cubicBezTo>
                  <a:cubicBezTo>
                    <a:pt x="129" y="75"/>
                    <a:pt x="128" y="75"/>
                    <a:pt x="127" y="75"/>
                  </a:cubicBezTo>
                  <a:cubicBezTo>
                    <a:pt x="126" y="75"/>
                    <a:pt x="124" y="74"/>
                    <a:pt x="123" y="74"/>
                  </a:cubicBezTo>
                  <a:cubicBezTo>
                    <a:pt x="122" y="74"/>
                    <a:pt x="119" y="73"/>
                    <a:pt x="117" y="73"/>
                  </a:cubicBezTo>
                  <a:cubicBezTo>
                    <a:pt x="114" y="72"/>
                    <a:pt x="111" y="72"/>
                    <a:pt x="108" y="72"/>
                  </a:cubicBezTo>
                  <a:cubicBezTo>
                    <a:pt x="105" y="72"/>
                    <a:pt x="101" y="71"/>
                    <a:pt x="98" y="71"/>
                  </a:cubicBezTo>
                  <a:cubicBezTo>
                    <a:pt x="94" y="71"/>
                    <a:pt x="90" y="71"/>
                    <a:pt x="86" y="71"/>
                  </a:cubicBezTo>
                  <a:cubicBezTo>
                    <a:pt x="81" y="71"/>
                    <a:pt x="76" y="71"/>
                    <a:pt x="71" y="72"/>
                  </a:cubicBezTo>
                  <a:cubicBezTo>
                    <a:pt x="66" y="72"/>
                    <a:pt x="62" y="73"/>
                    <a:pt x="57" y="73"/>
                  </a:cubicBezTo>
                  <a:cubicBezTo>
                    <a:pt x="52" y="74"/>
                    <a:pt x="47" y="74"/>
                    <a:pt x="43" y="75"/>
                  </a:cubicBezTo>
                  <a:cubicBezTo>
                    <a:pt x="38" y="76"/>
                    <a:pt x="34" y="77"/>
                    <a:pt x="30" y="78"/>
                  </a:cubicBezTo>
                  <a:cubicBezTo>
                    <a:pt x="22" y="80"/>
                    <a:pt x="17" y="83"/>
                    <a:pt x="12" y="85"/>
                  </a:cubicBezTo>
                  <a:cubicBezTo>
                    <a:pt x="8" y="88"/>
                    <a:pt x="5" y="91"/>
                    <a:pt x="3" y="93"/>
                  </a:cubicBezTo>
                  <a:cubicBezTo>
                    <a:pt x="1" y="96"/>
                    <a:pt x="0" y="99"/>
                    <a:pt x="1" y="102"/>
                  </a:cubicBezTo>
                  <a:cubicBezTo>
                    <a:pt x="1" y="105"/>
                    <a:pt x="2" y="107"/>
                    <a:pt x="4" y="110"/>
                  </a:cubicBezTo>
                  <a:cubicBezTo>
                    <a:pt x="6" y="111"/>
                    <a:pt x="8" y="113"/>
                    <a:pt x="12" y="114"/>
                  </a:cubicBezTo>
                  <a:cubicBezTo>
                    <a:pt x="15" y="116"/>
                    <a:pt x="20" y="117"/>
                    <a:pt x="25" y="118"/>
                  </a:cubicBezTo>
                  <a:cubicBezTo>
                    <a:pt x="30" y="119"/>
                    <a:pt x="36" y="120"/>
                    <a:pt x="42" y="121"/>
                  </a:cubicBezTo>
                  <a:cubicBezTo>
                    <a:pt x="49" y="122"/>
                    <a:pt x="56" y="122"/>
                    <a:pt x="64" y="122"/>
                  </a:cubicBezTo>
                  <a:cubicBezTo>
                    <a:pt x="67" y="122"/>
                    <a:pt x="70" y="122"/>
                    <a:pt x="73" y="121"/>
                  </a:cubicBezTo>
                  <a:cubicBezTo>
                    <a:pt x="76" y="121"/>
                    <a:pt x="79" y="121"/>
                    <a:pt x="82" y="121"/>
                  </a:cubicBezTo>
                  <a:cubicBezTo>
                    <a:pt x="85" y="121"/>
                    <a:pt x="88" y="120"/>
                    <a:pt x="91" y="120"/>
                  </a:cubicBezTo>
                  <a:cubicBezTo>
                    <a:pt x="95" y="119"/>
                    <a:pt x="98" y="119"/>
                    <a:pt x="101" y="119"/>
                  </a:cubicBezTo>
                  <a:cubicBezTo>
                    <a:pt x="105" y="118"/>
                    <a:pt x="108" y="117"/>
                    <a:pt x="111" y="117"/>
                  </a:cubicBezTo>
                  <a:cubicBezTo>
                    <a:pt x="114" y="117"/>
                    <a:pt x="117" y="116"/>
                    <a:pt x="120" y="116"/>
                  </a:cubicBezTo>
                  <a:cubicBezTo>
                    <a:pt x="123" y="116"/>
                    <a:pt x="125" y="116"/>
                    <a:pt x="128" y="115"/>
                  </a:cubicBezTo>
                  <a:cubicBezTo>
                    <a:pt x="130" y="115"/>
                    <a:pt x="132" y="115"/>
                    <a:pt x="134" y="115"/>
                  </a:cubicBezTo>
                  <a:cubicBezTo>
                    <a:pt x="139" y="115"/>
                    <a:pt x="142" y="115"/>
                    <a:pt x="146" y="116"/>
                  </a:cubicBezTo>
                  <a:cubicBezTo>
                    <a:pt x="149" y="116"/>
                    <a:pt x="151" y="117"/>
                    <a:pt x="154" y="118"/>
                  </a:cubicBezTo>
                  <a:cubicBezTo>
                    <a:pt x="156" y="119"/>
                    <a:pt x="158" y="120"/>
                    <a:pt x="159" y="121"/>
                  </a:cubicBezTo>
                  <a:cubicBezTo>
                    <a:pt x="161" y="122"/>
                    <a:pt x="163" y="123"/>
                    <a:pt x="165" y="124"/>
                  </a:cubicBezTo>
                  <a:cubicBezTo>
                    <a:pt x="168" y="125"/>
                    <a:pt x="167" y="130"/>
                    <a:pt x="164" y="137"/>
                  </a:cubicBezTo>
                  <a:cubicBezTo>
                    <a:pt x="161" y="143"/>
                    <a:pt x="156" y="152"/>
                    <a:pt x="150" y="160"/>
                  </a:cubicBezTo>
                  <a:cubicBezTo>
                    <a:pt x="144" y="169"/>
                    <a:pt x="137" y="177"/>
                    <a:pt x="132" y="184"/>
                  </a:cubicBezTo>
                  <a:cubicBezTo>
                    <a:pt x="127" y="191"/>
                    <a:pt x="123" y="195"/>
                    <a:pt x="122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4" y="196"/>
                    <a:pt x="328" y="196"/>
                    <a:pt x="348" y="196"/>
                  </a:cubicBezTo>
                  <a:cubicBezTo>
                    <a:pt x="368" y="195"/>
                    <a:pt x="395" y="195"/>
                    <a:pt x="423" y="195"/>
                  </a:cubicBezTo>
                  <a:cubicBezTo>
                    <a:pt x="452" y="194"/>
                    <a:pt x="482" y="194"/>
                    <a:pt x="509" y="194"/>
                  </a:cubicBezTo>
                  <a:cubicBezTo>
                    <a:pt x="537" y="193"/>
                    <a:pt x="561" y="193"/>
                    <a:pt x="578" y="193"/>
                  </a:cubicBezTo>
                  <a:cubicBezTo>
                    <a:pt x="579" y="193"/>
                    <a:pt x="580" y="193"/>
                    <a:pt x="580" y="193"/>
                  </a:cubicBezTo>
                  <a:cubicBezTo>
                    <a:pt x="581" y="193"/>
                    <a:pt x="582" y="193"/>
                    <a:pt x="583" y="193"/>
                  </a:cubicBezTo>
                  <a:cubicBezTo>
                    <a:pt x="583" y="193"/>
                    <a:pt x="584" y="193"/>
                    <a:pt x="585" y="193"/>
                  </a:cubicBezTo>
                  <a:cubicBezTo>
                    <a:pt x="586" y="193"/>
                    <a:pt x="586" y="193"/>
                    <a:pt x="587" y="193"/>
                  </a:cubicBezTo>
                  <a:cubicBezTo>
                    <a:pt x="602" y="193"/>
                    <a:pt x="613" y="192"/>
                    <a:pt x="621" y="192"/>
                  </a:cubicBezTo>
                  <a:cubicBezTo>
                    <a:pt x="629" y="191"/>
                    <a:pt x="635" y="191"/>
                    <a:pt x="639" y="190"/>
                  </a:cubicBezTo>
                  <a:cubicBezTo>
                    <a:pt x="643" y="189"/>
                    <a:pt x="645" y="188"/>
                    <a:pt x="647" y="187"/>
                  </a:cubicBezTo>
                  <a:cubicBezTo>
                    <a:pt x="649" y="186"/>
                    <a:pt x="651" y="185"/>
                    <a:pt x="653" y="185"/>
                  </a:cubicBezTo>
                  <a:cubicBezTo>
                    <a:pt x="655" y="184"/>
                    <a:pt x="655" y="180"/>
                    <a:pt x="654" y="176"/>
                  </a:cubicBezTo>
                  <a:cubicBezTo>
                    <a:pt x="652" y="171"/>
                    <a:pt x="650" y="165"/>
                    <a:pt x="646" y="158"/>
                  </a:cubicBezTo>
                  <a:cubicBezTo>
                    <a:pt x="643" y="152"/>
                    <a:pt x="640" y="145"/>
                    <a:pt x="637" y="139"/>
                  </a:cubicBezTo>
                  <a:cubicBezTo>
                    <a:pt x="634" y="133"/>
                    <a:pt x="631" y="128"/>
                    <a:pt x="630" y="125"/>
                  </a:cubicBezTo>
                  <a:cubicBezTo>
                    <a:pt x="629" y="122"/>
                    <a:pt x="629" y="119"/>
                    <a:pt x="631" y="117"/>
                  </a:cubicBezTo>
                  <a:cubicBezTo>
                    <a:pt x="632" y="115"/>
                    <a:pt x="634" y="114"/>
                    <a:pt x="638" y="113"/>
                  </a:cubicBezTo>
                  <a:cubicBezTo>
                    <a:pt x="641" y="111"/>
                    <a:pt x="644" y="111"/>
                    <a:pt x="648" y="110"/>
                  </a:cubicBezTo>
                  <a:cubicBezTo>
                    <a:pt x="652" y="109"/>
                    <a:pt x="657" y="109"/>
                    <a:pt x="661" y="109"/>
                  </a:cubicBezTo>
                  <a:cubicBezTo>
                    <a:pt x="663" y="109"/>
                    <a:pt x="664" y="109"/>
                    <a:pt x="665" y="109"/>
                  </a:cubicBezTo>
                  <a:cubicBezTo>
                    <a:pt x="666" y="109"/>
                    <a:pt x="667" y="109"/>
                    <a:pt x="668" y="109"/>
                  </a:cubicBezTo>
                  <a:cubicBezTo>
                    <a:pt x="669" y="109"/>
                    <a:pt x="670" y="109"/>
                    <a:pt x="671" y="109"/>
                  </a:cubicBezTo>
                  <a:cubicBezTo>
                    <a:pt x="672" y="109"/>
                    <a:pt x="673" y="109"/>
                    <a:pt x="674" y="109"/>
                  </a:cubicBezTo>
                  <a:cubicBezTo>
                    <a:pt x="676" y="110"/>
                    <a:pt x="678" y="110"/>
                    <a:pt x="681" y="110"/>
                  </a:cubicBezTo>
                  <a:cubicBezTo>
                    <a:pt x="683" y="110"/>
                    <a:pt x="685" y="110"/>
                    <a:pt x="687" y="110"/>
                  </a:cubicBezTo>
                  <a:cubicBezTo>
                    <a:pt x="689" y="110"/>
                    <a:pt x="691" y="111"/>
                    <a:pt x="694" y="111"/>
                  </a:cubicBezTo>
                  <a:cubicBezTo>
                    <a:pt x="696" y="111"/>
                    <a:pt x="698" y="111"/>
                    <a:pt x="700" y="111"/>
                  </a:cubicBezTo>
                  <a:cubicBezTo>
                    <a:pt x="704" y="111"/>
                    <a:pt x="708" y="110"/>
                    <a:pt x="712" y="110"/>
                  </a:cubicBezTo>
                  <a:cubicBezTo>
                    <a:pt x="716" y="110"/>
                    <a:pt x="720" y="109"/>
                    <a:pt x="725" y="108"/>
                  </a:cubicBezTo>
                  <a:cubicBezTo>
                    <a:pt x="729" y="108"/>
                    <a:pt x="734" y="107"/>
                    <a:pt x="740" y="105"/>
                  </a:cubicBezTo>
                  <a:cubicBezTo>
                    <a:pt x="745" y="104"/>
                    <a:pt x="751" y="103"/>
                    <a:pt x="757" y="101"/>
                  </a:cubicBezTo>
                  <a:cubicBezTo>
                    <a:pt x="767" y="98"/>
                    <a:pt x="773" y="94"/>
                    <a:pt x="776" y="91"/>
                  </a:cubicBezTo>
                  <a:cubicBezTo>
                    <a:pt x="779" y="87"/>
                    <a:pt x="779" y="83"/>
                    <a:pt x="777" y="79"/>
                  </a:cubicBezTo>
                  <a:cubicBezTo>
                    <a:pt x="775" y="76"/>
                    <a:pt x="771" y="72"/>
                    <a:pt x="766" y="6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</a:schemeClr>
                </a:gs>
                <a:gs pos="98333">
                  <a:schemeClr val="bg1">
                    <a:lumMod val="65000"/>
                  </a:schemeClr>
                </a:gs>
              </a:gsLst>
              <a:lin ang="48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344160" y="3165698"/>
            <a:ext cx="1468449" cy="753295"/>
            <a:chOff x="3889573" y="3195662"/>
            <a:chExt cx="1222375" cy="627062"/>
          </a:xfrm>
          <a:effectLst>
            <a:outerShdw blurRad="393700" dir="5400000" dist="228600" rotWithShape="0" sx="90000" sy="-19000">
              <a:prstClr val="black">
                <a:alpha val="59000"/>
              </a:prstClr>
            </a:outerShdw>
          </a:effectLst>
        </p:grpSpPr>
        <p:sp>
          <p:nvSpPr>
            <p:cNvPr id="11" name="Freeform 13"/>
            <p:cNvSpPr/>
            <p:nvPr/>
          </p:nvSpPr>
          <p:spPr bwMode="auto">
            <a:xfrm flipH="1">
              <a:off x="3889573" y="3236937"/>
              <a:ext cx="1222375" cy="585787"/>
            </a:xfrm>
            <a:custGeom>
              <a:gdLst>
                <a:gd fmla="*/ 74 w 826" name="T0"/>
                <a:gd fmla="*/ 210 h 396" name="T1"/>
                <a:gd fmla="*/ 84 w 826" name="T2"/>
                <a:gd fmla="*/ 209 h 396" name="T3"/>
                <a:gd fmla="*/ 190 w 826" name="T4"/>
                <a:gd fmla="*/ 347 h 396" name="T5"/>
                <a:gd fmla="*/ 291 w 826" name="T6"/>
                <a:gd fmla="*/ 329 h 396" name="T7"/>
                <a:gd fmla="*/ 352 w 826" name="T8"/>
                <a:gd fmla="*/ 322 h 396" name="T9"/>
                <a:gd fmla="*/ 385 w 826" name="T10"/>
                <a:gd fmla="*/ 327 h 396" name="T11"/>
                <a:gd fmla="*/ 398 w 826" name="T12"/>
                <a:gd fmla="*/ 379 h 396" name="T13"/>
                <a:gd fmla="*/ 414 w 826" name="T14"/>
                <a:gd fmla="*/ 388 h 396" name="T15"/>
                <a:gd fmla="*/ 425 w 826" name="T16"/>
                <a:gd fmla="*/ 391 h 396" name="T17"/>
                <a:gd fmla="*/ 443 w 826" name="T18"/>
                <a:gd fmla="*/ 394 h 396" name="T19"/>
                <a:gd fmla="*/ 460 w 826" name="T20"/>
                <a:gd fmla="*/ 395 h 396" name="T21"/>
                <a:gd fmla="*/ 486 w 826" name="T22"/>
                <a:gd fmla="*/ 396 h 396" name="T23"/>
                <a:gd fmla="*/ 509 w 826" name="T24"/>
                <a:gd fmla="*/ 394 h 396" name="T25"/>
                <a:gd fmla="*/ 533 w 826" name="T26"/>
                <a:gd fmla="*/ 391 h 396" name="T27"/>
                <a:gd fmla="*/ 557 w 826" name="T28"/>
                <a:gd fmla="*/ 384 h 396" name="T29"/>
                <a:gd fmla="*/ 565 w 826" name="T30"/>
                <a:gd fmla="*/ 380 h 396" name="T31"/>
                <a:gd fmla="*/ 568 w 826" name="T32"/>
                <a:gd fmla="*/ 377 h 396" name="T33"/>
                <a:gd fmla="*/ 569 w 826" name="T34"/>
                <a:gd fmla="*/ 374 h 396" name="T35"/>
                <a:gd fmla="*/ 570 w 826" name="T36"/>
                <a:gd fmla="*/ 369 h 396" name="T37"/>
                <a:gd fmla="*/ 603 w 826" name="T38"/>
                <a:gd fmla="*/ 305 h 396" name="T39"/>
                <a:gd fmla="*/ 787 w 826" name="T40"/>
                <a:gd fmla="*/ 303 h 396" name="T41"/>
                <a:gd fmla="*/ 806 w 826" name="T42"/>
                <a:gd fmla="*/ 302 h 396" name="T43"/>
                <a:gd fmla="*/ 810 w 826" name="T44"/>
                <a:gd fmla="*/ 302 h 396" name="T45"/>
                <a:gd fmla="*/ 814 w 826" name="T46"/>
                <a:gd fmla="*/ 300 h 396" name="T47"/>
                <a:gd fmla="*/ 815 w 826" name="T48"/>
                <a:gd fmla="*/ 299 h 396" name="T49"/>
                <a:gd fmla="*/ 816 w 826" name="T50"/>
                <a:gd fmla="*/ 297 h 396" name="T51"/>
                <a:gd fmla="*/ 821 w 826" name="T52"/>
                <a:gd fmla="*/ 146 h 396" name="T53"/>
                <a:gd fmla="*/ 787 w 826" name="T54"/>
                <a:gd fmla="*/ 148 h 396" name="T55"/>
                <a:gd fmla="*/ 607 w 826" name="T56"/>
                <a:gd fmla="*/ 150 h 396" name="T57"/>
                <a:gd fmla="*/ 572 w 826" name="T58"/>
                <a:gd fmla="*/ 151 h 396" name="T59"/>
                <a:gd fmla="*/ 563 w 826" name="T60"/>
                <a:gd fmla="*/ 151 h 396" name="T61"/>
                <a:gd fmla="*/ 553 w 826" name="T62"/>
                <a:gd fmla="*/ 153 h 396" name="T63"/>
                <a:gd fmla="*/ 548 w 826" name="T64"/>
                <a:gd fmla="*/ 155 h 396" name="T65"/>
                <a:gd fmla="*/ 546 w 826" name="T66"/>
                <a:gd fmla="*/ 157 h 396" name="T67"/>
                <a:gd fmla="*/ 544 w 826" name="T68"/>
                <a:gd fmla="*/ 159 h 396" name="T69"/>
                <a:gd fmla="*/ 503 w 826" name="T70"/>
                <a:gd fmla="*/ 234 h 396" name="T71"/>
                <a:gd fmla="*/ 421 w 826" name="T72"/>
                <a:gd fmla="*/ 229 h 396" name="T73"/>
                <a:gd fmla="*/ 407 w 826" name="T74"/>
                <a:gd fmla="*/ 178 h 396" name="T75"/>
                <a:gd fmla="*/ 393 w 826" name="T76"/>
                <a:gd fmla="*/ 172 h 396" name="T77"/>
                <a:gd fmla="*/ 381 w 826" name="T78"/>
                <a:gd fmla="*/ 169 h 396" name="T79"/>
                <a:gd fmla="*/ 370 w 826" name="T80"/>
                <a:gd fmla="*/ 167 h 396" name="T81"/>
                <a:gd fmla="*/ 359 w 826" name="T82"/>
                <a:gd fmla="*/ 166 h 396" name="T83"/>
                <a:gd fmla="*/ 355 w 826" name="T84"/>
                <a:gd fmla="*/ 166 h 396" name="T85"/>
                <a:gd fmla="*/ 341 w 826" name="T86"/>
                <a:gd fmla="*/ 167 h 396" name="T87"/>
                <a:gd fmla="*/ 292 w 826" name="T88"/>
                <a:gd fmla="*/ 173 h 396" name="T89"/>
                <a:gd fmla="*/ 232 w 826" name="T90"/>
                <a:gd fmla="*/ 78 h 396" name="T91"/>
                <a:gd fmla="*/ 203 w 826" name="T92"/>
                <a:gd fmla="*/ 53 h 396" name="T93"/>
                <a:gd fmla="*/ 191 w 826" name="T94"/>
                <a:gd fmla="*/ 50 h 396" name="T95"/>
                <a:gd fmla="*/ 179 w 826" name="T96"/>
                <a:gd fmla="*/ 49 h 396" name="T97"/>
                <a:gd fmla="*/ 164 w 826" name="T98"/>
                <a:gd fmla="*/ 48 h 396" name="T99"/>
                <a:gd fmla="*/ 149 w 826" name="T100"/>
                <a:gd fmla="*/ 48 h 396" name="T101"/>
                <a:gd fmla="*/ 130 w 826" name="T102"/>
                <a:gd fmla="*/ 49 h 396" name="T103"/>
                <a:gd fmla="*/ 112 w 826" name="T104"/>
                <a:gd fmla="*/ 53 h 396" name="T105"/>
                <a:gd fmla="*/ 106 w 826" name="T106"/>
                <a:gd fmla="*/ 55 h 396" name="T107"/>
                <a:gd fmla="*/ 77 w 826" name="T108"/>
                <a:gd fmla="*/ 63 h 396" name="T109"/>
                <a:gd fmla="*/ 37 w 826" name="T110"/>
                <a:gd fmla="*/ 60 h 396" name="T111"/>
                <a:gd fmla="*/ 15 w 826" name="T112"/>
                <a:gd fmla="*/ 31 h 396" name="T113"/>
                <a:gd fmla="*/ 4 w 826" name="T114"/>
                <a:gd fmla="*/ 150 h 396" name="T115"/>
                <a:gd fmla="*/ 29 w 826" name="T116"/>
                <a:gd fmla="*/ 196 h 396" name="T117"/>
                <a:gd fmla="*/ 43 w 826" name="T118"/>
                <a:gd fmla="*/ 208 h 396" name="T119"/>
                <a:gd fmla="*/ 46 w 826" name="T120"/>
                <a:gd fmla="*/ 209 h 396" name="T121"/>
                <a:gd fmla="*/ 56 w 826" name="T122"/>
                <a:gd fmla="*/ 210 h 396" name="T123"/>
                <a:gd fmla="*/ 67 w 826" name="T124"/>
                <a:gd fmla="*/ 211 h 396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96" w="825">
                  <a:moveTo>
                    <a:pt x="67" y="211"/>
                  </a:moveTo>
                  <a:cubicBezTo>
                    <a:pt x="67" y="211"/>
                    <a:pt x="67" y="211"/>
                    <a:pt x="67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70" y="211"/>
                    <a:pt x="70" y="211"/>
                    <a:pt x="70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2" y="210"/>
                    <a:pt x="72" y="210"/>
                    <a:pt x="72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4" y="210"/>
                    <a:pt x="74" y="210"/>
                    <a:pt x="74" y="210"/>
                  </a:cubicBezTo>
                  <a:cubicBezTo>
                    <a:pt x="75" y="210"/>
                    <a:pt x="75" y="210"/>
                    <a:pt x="75" y="210"/>
                  </a:cubicBezTo>
                  <a:cubicBezTo>
                    <a:pt x="76" y="210"/>
                    <a:pt x="76" y="210"/>
                    <a:pt x="76" y="210"/>
                  </a:cubicBezTo>
                  <a:cubicBezTo>
                    <a:pt x="77" y="210"/>
                    <a:pt x="77" y="210"/>
                    <a:pt x="77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9" y="210"/>
                    <a:pt x="79" y="210"/>
                    <a:pt x="79" y="210"/>
                  </a:cubicBezTo>
                  <a:cubicBezTo>
                    <a:pt x="80" y="210"/>
                    <a:pt x="80" y="210"/>
                    <a:pt x="81" y="210"/>
                  </a:cubicBezTo>
                  <a:cubicBezTo>
                    <a:pt x="81" y="210"/>
                    <a:pt x="81" y="210"/>
                    <a:pt x="82" y="210"/>
                  </a:cubicBezTo>
                  <a:cubicBezTo>
                    <a:pt x="82" y="210"/>
                    <a:pt x="83" y="210"/>
                    <a:pt x="83" y="209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85" y="209"/>
                    <a:pt x="86" y="209"/>
                    <a:pt x="86" y="209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86" y="288"/>
                    <a:pt x="87" y="291"/>
                    <a:pt x="88" y="294"/>
                  </a:cubicBezTo>
                  <a:cubicBezTo>
                    <a:pt x="88" y="295"/>
                    <a:pt x="88" y="296"/>
                    <a:pt x="89" y="297"/>
                  </a:cubicBezTo>
                  <a:cubicBezTo>
                    <a:pt x="90" y="301"/>
                    <a:pt x="92" y="305"/>
                    <a:pt x="95" y="310"/>
                  </a:cubicBezTo>
                  <a:cubicBezTo>
                    <a:pt x="97" y="314"/>
                    <a:pt x="100" y="318"/>
                    <a:pt x="103" y="322"/>
                  </a:cubicBezTo>
                  <a:cubicBezTo>
                    <a:pt x="106" y="326"/>
                    <a:pt x="109" y="329"/>
                    <a:pt x="112" y="332"/>
                  </a:cubicBezTo>
                  <a:cubicBezTo>
                    <a:pt x="116" y="336"/>
                    <a:pt x="119" y="340"/>
                    <a:pt x="122" y="343"/>
                  </a:cubicBezTo>
                  <a:cubicBezTo>
                    <a:pt x="125" y="346"/>
                    <a:pt x="128" y="348"/>
                    <a:pt x="130" y="350"/>
                  </a:cubicBezTo>
                  <a:cubicBezTo>
                    <a:pt x="133" y="352"/>
                    <a:pt x="134" y="354"/>
                    <a:pt x="136" y="355"/>
                  </a:cubicBezTo>
                  <a:cubicBezTo>
                    <a:pt x="137" y="356"/>
                    <a:pt x="138" y="357"/>
                    <a:pt x="138" y="357"/>
                  </a:cubicBezTo>
                  <a:cubicBezTo>
                    <a:pt x="139" y="357"/>
                    <a:pt x="143" y="356"/>
                    <a:pt x="150" y="355"/>
                  </a:cubicBezTo>
                  <a:cubicBezTo>
                    <a:pt x="156" y="353"/>
                    <a:pt x="164" y="352"/>
                    <a:pt x="174" y="350"/>
                  </a:cubicBezTo>
                  <a:cubicBezTo>
                    <a:pt x="179" y="349"/>
                    <a:pt x="184" y="348"/>
                    <a:pt x="189" y="347"/>
                  </a:cubicBezTo>
                  <a:cubicBezTo>
                    <a:pt x="190" y="347"/>
                    <a:pt x="190" y="347"/>
                    <a:pt x="190" y="347"/>
                  </a:cubicBezTo>
                  <a:cubicBezTo>
                    <a:pt x="193" y="346"/>
                    <a:pt x="195" y="346"/>
                    <a:pt x="198" y="345"/>
                  </a:cubicBezTo>
                  <a:cubicBezTo>
                    <a:pt x="198" y="345"/>
                    <a:pt x="198" y="345"/>
                    <a:pt x="198" y="345"/>
                  </a:cubicBezTo>
                  <a:cubicBezTo>
                    <a:pt x="201" y="345"/>
                    <a:pt x="204" y="344"/>
                    <a:pt x="207" y="344"/>
                  </a:cubicBezTo>
                  <a:cubicBezTo>
                    <a:pt x="207" y="344"/>
                    <a:pt x="207" y="344"/>
                    <a:pt x="207" y="344"/>
                  </a:cubicBezTo>
                  <a:cubicBezTo>
                    <a:pt x="209" y="343"/>
                    <a:pt x="210" y="343"/>
                    <a:pt x="211" y="343"/>
                  </a:cubicBezTo>
                  <a:cubicBezTo>
                    <a:pt x="218" y="341"/>
                    <a:pt x="226" y="340"/>
                    <a:pt x="234" y="339"/>
                  </a:cubicBezTo>
                  <a:cubicBezTo>
                    <a:pt x="236" y="338"/>
                    <a:pt x="238" y="338"/>
                    <a:pt x="241" y="337"/>
                  </a:cubicBezTo>
                  <a:cubicBezTo>
                    <a:pt x="242" y="337"/>
                    <a:pt x="242" y="337"/>
                    <a:pt x="243" y="337"/>
                  </a:cubicBezTo>
                  <a:cubicBezTo>
                    <a:pt x="244" y="337"/>
                    <a:pt x="245" y="337"/>
                    <a:pt x="246" y="337"/>
                  </a:cubicBezTo>
                  <a:cubicBezTo>
                    <a:pt x="253" y="335"/>
                    <a:pt x="260" y="334"/>
                    <a:pt x="267" y="333"/>
                  </a:cubicBezTo>
                  <a:cubicBezTo>
                    <a:pt x="268" y="333"/>
                    <a:pt x="268" y="333"/>
                    <a:pt x="268" y="333"/>
                  </a:cubicBezTo>
                  <a:cubicBezTo>
                    <a:pt x="272" y="332"/>
                    <a:pt x="275" y="332"/>
                    <a:pt x="279" y="331"/>
                  </a:cubicBezTo>
                  <a:cubicBezTo>
                    <a:pt x="280" y="331"/>
                    <a:pt x="280" y="331"/>
                    <a:pt x="280" y="331"/>
                  </a:cubicBezTo>
                  <a:cubicBezTo>
                    <a:pt x="283" y="330"/>
                    <a:pt x="285" y="330"/>
                    <a:pt x="288" y="329"/>
                  </a:cubicBezTo>
                  <a:cubicBezTo>
                    <a:pt x="289" y="329"/>
                    <a:pt x="290" y="329"/>
                    <a:pt x="291" y="329"/>
                  </a:cubicBezTo>
                  <a:cubicBezTo>
                    <a:pt x="294" y="329"/>
                    <a:pt x="296" y="328"/>
                    <a:pt x="298" y="328"/>
                  </a:cubicBezTo>
                  <a:cubicBezTo>
                    <a:pt x="299" y="328"/>
                    <a:pt x="300" y="328"/>
                    <a:pt x="301" y="327"/>
                  </a:cubicBezTo>
                  <a:cubicBezTo>
                    <a:pt x="304" y="327"/>
                    <a:pt x="307" y="327"/>
                    <a:pt x="309" y="326"/>
                  </a:cubicBezTo>
                  <a:cubicBezTo>
                    <a:pt x="310" y="326"/>
                    <a:pt x="310" y="326"/>
                    <a:pt x="310" y="326"/>
                  </a:cubicBezTo>
                  <a:cubicBezTo>
                    <a:pt x="313" y="326"/>
                    <a:pt x="316" y="325"/>
                    <a:pt x="319" y="325"/>
                  </a:cubicBezTo>
                  <a:cubicBezTo>
                    <a:pt x="320" y="325"/>
                    <a:pt x="320" y="325"/>
                    <a:pt x="320" y="325"/>
                  </a:cubicBezTo>
                  <a:cubicBezTo>
                    <a:pt x="322" y="324"/>
                    <a:pt x="325" y="324"/>
                    <a:pt x="327" y="324"/>
                  </a:cubicBezTo>
                  <a:cubicBezTo>
                    <a:pt x="328" y="324"/>
                    <a:pt x="329" y="324"/>
                    <a:pt x="330" y="324"/>
                  </a:cubicBezTo>
                  <a:cubicBezTo>
                    <a:pt x="331" y="323"/>
                    <a:pt x="331" y="323"/>
                    <a:pt x="332" y="323"/>
                  </a:cubicBezTo>
                  <a:cubicBezTo>
                    <a:pt x="332" y="323"/>
                    <a:pt x="332" y="323"/>
                    <a:pt x="332" y="323"/>
                  </a:cubicBezTo>
                  <a:cubicBezTo>
                    <a:pt x="334" y="323"/>
                    <a:pt x="336" y="323"/>
                    <a:pt x="337" y="323"/>
                  </a:cubicBezTo>
                  <a:cubicBezTo>
                    <a:pt x="338" y="323"/>
                    <a:pt x="338" y="323"/>
                    <a:pt x="338" y="323"/>
                  </a:cubicBezTo>
                  <a:cubicBezTo>
                    <a:pt x="341" y="322"/>
                    <a:pt x="345" y="322"/>
                    <a:pt x="348" y="322"/>
                  </a:cubicBezTo>
                  <a:cubicBezTo>
                    <a:pt x="348" y="322"/>
                    <a:pt x="348" y="322"/>
                    <a:pt x="348" y="322"/>
                  </a:cubicBezTo>
                  <a:cubicBezTo>
                    <a:pt x="349" y="322"/>
                    <a:pt x="351" y="322"/>
                    <a:pt x="352" y="322"/>
                  </a:cubicBezTo>
                  <a:cubicBezTo>
                    <a:pt x="352" y="322"/>
                    <a:pt x="353" y="322"/>
                    <a:pt x="353" y="322"/>
                  </a:cubicBezTo>
                  <a:cubicBezTo>
                    <a:pt x="353" y="322"/>
                    <a:pt x="353" y="322"/>
                    <a:pt x="353" y="322"/>
                  </a:cubicBezTo>
                  <a:cubicBezTo>
                    <a:pt x="353" y="322"/>
                    <a:pt x="353" y="322"/>
                    <a:pt x="353" y="322"/>
                  </a:cubicBezTo>
                  <a:cubicBezTo>
                    <a:pt x="354" y="322"/>
                    <a:pt x="354" y="322"/>
                    <a:pt x="354" y="322"/>
                  </a:cubicBezTo>
                  <a:cubicBezTo>
                    <a:pt x="355" y="322"/>
                    <a:pt x="355" y="322"/>
                    <a:pt x="355" y="322"/>
                  </a:cubicBezTo>
                  <a:cubicBezTo>
                    <a:pt x="355" y="322"/>
                    <a:pt x="355" y="322"/>
                    <a:pt x="355" y="322"/>
                  </a:cubicBezTo>
                  <a:cubicBezTo>
                    <a:pt x="356" y="322"/>
                    <a:pt x="356" y="322"/>
                    <a:pt x="356" y="322"/>
                  </a:cubicBezTo>
                  <a:cubicBezTo>
                    <a:pt x="360" y="322"/>
                    <a:pt x="363" y="323"/>
                    <a:pt x="366" y="323"/>
                  </a:cubicBezTo>
                  <a:cubicBezTo>
                    <a:pt x="366" y="323"/>
                    <a:pt x="366" y="323"/>
                    <a:pt x="366" y="323"/>
                  </a:cubicBezTo>
                  <a:cubicBezTo>
                    <a:pt x="370" y="323"/>
                    <a:pt x="373" y="324"/>
                    <a:pt x="376" y="325"/>
                  </a:cubicBezTo>
                  <a:cubicBezTo>
                    <a:pt x="376" y="325"/>
                    <a:pt x="376" y="325"/>
                    <a:pt x="376" y="325"/>
                  </a:cubicBezTo>
                  <a:cubicBezTo>
                    <a:pt x="378" y="325"/>
                    <a:pt x="379" y="325"/>
                    <a:pt x="381" y="325"/>
                  </a:cubicBezTo>
                  <a:cubicBezTo>
                    <a:pt x="381" y="326"/>
                    <a:pt x="381" y="326"/>
                    <a:pt x="381" y="326"/>
                  </a:cubicBezTo>
                  <a:cubicBezTo>
                    <a:pt x="382" y="326"/>
                    <a:pt x="384" y="326"/>
                    <a:pt x="385" y="327"/>
                  </a:cubicBezTo>
                  <a:cubicBezTo>
                    <a:pt x="385" y="327"/>
                    <a:pt x="385" y="327"/>
                    <a:pt x="385" y="327"/>
                  </a:cubicBezTo>
                  <a:cubicBezTo>
                    <a:pt x="386" y="327"/>
                    <a:pt x="388" y="327"/>
                    <a:pt x="389" y="328"/>
                  </a:cubicBezTo>
                  <a:cubicBezTo>
                    <a:pt x="389" y="328"/>
                    <a:pt x="389" y="328"/>
                    <a:pt x="389" y="328"/>
                  </a:cubicBezTo>
                  <a:cubicBezTo>
                    <a:pt x="390" y="328"/>
                    <a:pt x="391" y="328"/>
                    <a:pt x="392" y="329"/>
                  </a:cubicBezTo>
                  <a:cubicBezTo>
                    <a:pt x="392" y="329"/>
                    <a:pt x="393" y="329"/>
                    <a:pt x="394" y="329"/>
                  </a:cubicBezTo>
                  <a:cubicBezTo>
                    <a:pt x="394" y="330"/>
                    <a:pt x="395" y="330"/>
                    <a:pt x="395" y="330"/>
                  </a:cubicBezTo>
                  <a:cubicBezTo>
                    <a:pt x="395" y="330"/>
                    <a:pt x="395" y="330"/>
                    <a:pt x="395" y="330"/>
                  </a:cubicBezTo>
                  <a:cubicBezTo>
                    <a:pt x="394" y="369"/>
                    <a:pt x="394" y="369"/>
                    <a:pt x="394" y="369"/>
                  </a:cubicBezTo>
                  <a:cubicBezTo>
                    <a:pt x="394" y="370"/>
                    <a:pt x="394" y="371"/>
                    <a:pt x="394" y="372"/>
                  </a:cubicBezTo>
                  <a:cubicBezTo>
                    <a:pt x="395" y="373"/>
                    <a:pt x="395" y="373"/>
                    <a:pt x="395" y="373"/>
                  </a:cubicBezTo>
                  <a:cubicBezTo>
                    <a:pt x="395" y="373"/>
                    <a:pt x="395" y="374"/>
                    <a:pt x="395" y="374"/>
                  </a:cubicBezTo>
                  <a:cubicBezTo>
                    <a:pt x="395" y="375"/>
                    <a:pt x="395" y="375"/>
                    <a:pt x="395" y="375"/>
                  </a:cubicBezTo>
                  <a:cubicBezTo>
                    <a:pt x="395" y="375"/>
                    <a:pt x="395" y="375"/>
                    <a:pt x="395" y="375"/>
                  </a:cubicBezTo>
                  <a:cubicBezTo>
                    <a:pt x="396" y="376"/>
                    <a:pt x="396" y="376"/>
                    <a:pt x="396" y="377"/>
                  </a:cubicBezTo>
                  <a:cubicBezTo>
                    <a:pt x="396" y="377"/>
                    <a:pt x="396" y="377"/>
                    <a:pt x="396" y="377"/>
                  </a:cubicBezTo>
                  <a:cubicBezTo>
                    <a:pt x="397" y="377"/>
                    <a:pt x="397" y="378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9" y="380"/>
                    <a:pt x="399" y="380"/>
                    <a:pt x="400" y="381"/>
                  </a:cubicBezTo>
                  <a:cubicBezTo>
                    <a:pt x="400" y="381"/>
                    <a:pt x="400" y="381"/>
                    <a:pt x="400" y="381"/>
                  </a:cubicBezTo>
                  <a:cubicBezTo>
                    <a:pt x="401" y="381"/>
                    <a:pt x="401" y="381"/>
                    <a:pt x="401" y="381"/>
                  </a:cubicBezTo>
                  <a:cubicBezTo>
                    <a:pt x="402" y="382"/>
                    <a:pt x="402" y="383"/>
                    <a:pt x="404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84"/>
                    <a:pt x="404" y="384"/>
                    <a:pt x="405" y="384"/>
                  </a:cubicBezTo>
                  <a:cubicBezTo>
                    <a:pt x="405" y="384"/>
                    <a:pt x="405" y="384"/>
                    <a:pt x="405" y="384"/>
                  </a:cubicBezTo>
                  <a:cubicBezTo>
                    <a:pt x="407" y="385"/>
                    <a:pt x="409" y="386"/>
                    <a:pt x="410" y="387"/>
                  </a:cubicBezTo>
                  <a:cubicBezTo>
                    <a:pt x="411" y="387"/>
                    <a:pt x="411" y="387"/>
                    <a:pt x="411" y="387"/>
                  </a:cubicBezTo>
                  <a:cubicBezTo>
                    <a:pt x="412" y="387"/>
                    <a:pt x="412" y="387"/>
                    <a:pt x="413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5" y="388"/>
                    <a:pt x="415" y="388"/>
                  </a:cubicBezTo>
                  <a:cubicBezTo>
                    <a:pt x="415" y="389"/>
                    <a:pt x="416" y="389"/>
                    <a:pt x="416" y="389"/>
                  </a:cubicBezTo>
                  <a:cubicBezTo>
                    <a:pt x="417" y="389"/>
                    <a:pt x="417" y="389"/>
                    <a:pt x="417" y="389"/>
                  </a:cubicBezTo>
                  <a:cubicBezTo>
                    <a:pt x="417" y="389"/>
                    <a:pt x="417" y="389"/>
                    <a:pt x="417" y="389"/>
                  </a:cubicBezTo>
                  <a:cubicBezTo>
                    <a:pt x="418" y="389"/>
                    <a:pt x="418" y="389"/>
                    <a:pt x="418" y="389"/>
                  </a:cubicBezTo>
                  <a:cubicBezTo>
                    <a:pt x="418" y="389"/>
                    <a:pt x="418" y="389"/>
                    <a:pt x="418" y="389"/>
                  </a:cubicBezTo>
                  <a:cubicBezTo>
                    <a:pt x="419" y="390"/>
                    <a:pt x="419" y="390"/>
                    <a:pt x="419" y="390"/>
                  </a:cubicBezTo>
                  <a:cubicBezTo>
                    <a:pt x="420" y="390"/>
                    <a:pt x="420" y="390"/>
                    <a:pt x="420" y="390"/>
                  </a:cubicBezTo>
                  <a:cubicBezTo>
                    <a:pt x="421" y="390"/>
                    <a:pt x="421" y="390"/>
                    <a:pt x="421" y="390"/>
                  </a:cubicBezTo>
                  <a:cubicBezTo>
                    <a:pt x="421" y="390"/>
                    <a:pt x="421" y="390"/>
                    <a:pt x="421" y="390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3" y="390"/>
                    <a:pt x="423" y="390"/>
                    <a:pt x="423" y="390"/>
                  </a:cubicBezTo>
                  <a:cubicBezTo>
                    <a:pt x="423" y="391"/>
                    <a:pt x="423" y="391"/>
                    <a:pt x="424" y="391"/>
                  </a:cubicBezTo>
                  <a:cubicBezTo>
                    <a:pt x="424" y="391"/>
                    <a:pt x="425" y="391"/>
                    <a:pt x="425" y="391"/>
                  </a:cubicBezTo>
                  <a:cubicBezTo>
                    <a:pt x="425" y="391"/>
                    <a:pt x="426" y="391"/>
                    <a:pt x="426" y="391"/>
                  </a:cubicBezTo>
                  <a:cubicBezTo>
                    <a:pt x="427" y="391"/>
                    <a:pt x="427" y="391"/>
                    <a:pt x="427" y="391"/>
                  </a:cubicBezTo>
                  <a:cubicBezTo>
                    <a:pt x="427" y="391"/>
                    <a:pt x="427" y="391"/>
                    <a:pt x="427" y="391"/>
                  </a:cubicBezTo>
                  <a:cubicBezTo>
                    <a:pt x="427" y="392"/>
                    <a:pt x="427" y="392"/>
                    <a:pt x="427" y="392"/>
                  </a:cubicBezTo>
                  <a:cubicBezTo>
                    <a:pt x="428" y="392"/>
                    <a:pt x="428" y="392"/>
                    <a:pt x="429" y="392"/>
                  </a:cubicBezTo>
                  <a:cubicBezTo>
                    <a:pt x="429" y="392"/>
                    <a:pt x="429" y="392"/>
                    <a:pt x="430" y="392"/>
                  </a:cubicBezTo>
                  <a:cubicBezTo>
                    <a:pt x="430" y="392"/>
                    <a:pt x="431" y="392"/>
                    <a:pt x="431" y="392"/>
                  </a:cubicBezTo>
                  <a:cubicBezTo>
                    <a:pt x="432" y="392"/>
                    <a:pt x="432" y="392"/>
                    <a:pt x="432" y="392"/>
                  </a:cubicBezTo>
                  <a:cubicBezTo>
                    <a:pt x="433" y="393"/>
                    <a:pt x="433" y="393"/>
                    <a:pt x="434" y="393"/>
                  </a:cubicBezTo>
                  <a:cubicBezTo>
                    <a:pt x="434" y="393"/>
                    <a:pt x="435" y="393"/>
                    <a:pt x="435" y="393"/>
                  </a:cubicBezTo>
                  <a:cubicBezTo>
                    <a:pt x="436" y="393"/>
                    <a:pt x="436" y="393"/>
                    <a:pt x="437" y="393"/>
                  </a:cubicBezTo>
                  <a:cubicBezTo>
                    <a:pt x="437" y="393"/>
                    <a:pt x="438" y="393"/>
                    <a:pt x="438" y="393"/>
                  </a:cubicBezTo>
                  <a:cubicBezTo>
                    <a:pt x="438" y="393"/>
                    <a:pt x="439" y="393"/>
                    <a:pt x="440" y="394"/>
                  </a:cubicBezTo>
                  <a:cubicBezTo>
                    <a:pt x="440" y="394"/>
                    <a:pt x="441" y="394"/>
                    <a:pt x="441" y="394"/>
                  </a:cubicBezTo>
                  <a:cubicBezTo>
                    <a:pt x="442" y="394"/>
                    <a:pt x="442" y="394"/>
                    <a:pt x="443" y="394"/>
                  </a:cubicBezTo>
                  <a:cubicBezTo>
                    <a:pt x="443" y="394"/>
                    <a:pt x="444" y="394"/>
                    <a:pt x="444" y="394"/>
                  </a:cubicBezTo>
                  <a:cubicBezTo>
                    <a:pt x="445" y="394"/>
                    <a:pt x="445" y="394"/>
                    <a:pt x="446" y="394"/>
                  </a:cubicBezTo>
                  <a:cubicBezTo>
                    <a:pt x="446" y="394"/>
                    <a:pt x="447" y="394"/>
                    <a:pt x="447" y="394"/>
                  </a:cubicBezTo>
                  <a:cubicBezTo>
                    <a:pt x="448" y="394"/>
                    <a:pt x="448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50" y="395"/>
                    <a:pt x="450" y="395"/>
                    <a:pt x="451" y="395"/>
                  </a:cubicBezTo>
                  <a:cubicBezTo>
                    <a:pt x="451" y="395"/>
                    <a:pt x="452" y="395"/>
                    <a:pt x="453" y="395"/>
                  </a:cubicBezTo>
                  <a:cubicBezTo>
                    <a:pt x="453" y="395"/>
                    <a:pt x="454" y="395"/>
                    <a:pt x="455" y="395"/>
                  </a:cubicBezTo>
                  <a:cubicBezTo>
                    <a:pt x="455" y="395"/>
                    <a:pt x="456" y="395"/>
                    <a:pt x="456" y="395"/>
                  </a:cubicBezTo>
                  <a:cubicBezTo>
                    <a:pt x="457" y="395"/>
                    <a:pt x="457" y="395"/>
                    <a:pt x="457" y="395"/>
                  </a:cubicBezTo>
                  <a:cubicBezTo>
                    <a:pt x="457" y="395"/>
                    <a:pt x="457" y="395"/>
                    <a:pt x="457" y="395"/>
                  </a:cubicBezTo>
                  <a:cubicBezTo>
                    <a:pt x="457" y="395"/>
                    <a:pt x="458" y="395"/>
                    <a:pt x="458" y="395"/>
                  </a:cubicBezTo>
                  <a:cubicBezTo>
                    <a:pt x="459" y="395"/>
                    <a:pt x="460" y="395"/>
                    <a:pt x="460" y="395"/>
                  </a:cubicBezTo>
                  <a:cubicBezTo>
                    <a:pt x="461" y="395"/>
                    <a:pt x="462" y="395"/>
                    <a:pt x="462" y="396"/>
                  </a:cubicBezTo>
                  <a:cubicBezTo>
                    <a:pt x="465" y="396"/>
                    <a:pt x="465" y="396"/>
                    <a:pt x="465" y="396"/>
                  </a:cubicBezTo>
                  <a:cubicBezTo>
                    <a:pt x="465" y="396"/>
                    <a:pt x="466" y="396"/>
                    <a:pt x="467" y="396"/>
                  </a:cubicBezTo>
                  <a:cubicBezTo>
                    <a:pt x="469" y="396"/>
                    <a:pt x="469" y="396"/>
                    <a:pt x="469" y="396"/>
                  </a:cubicBezTo>
                  <a:cubicBezTo>
                    <a:pt x="470" y="396"/>
                    <a:pt x="470" y="396"/>
                    <a:pt x="471" y="396"/>
                  </a:cubicBezTo>
                  <a:cubicBezTo>
                    <a:pt x="472" y="396"/>
                    <a:pt x="473" y="396"/>
                    <a:pt x="473" y="396"/>
                  </a:cubicBezTo>
                  <a:cubicBezTo>
                    <a:pt x="474" y="396"/>
                    <a:pt x="475" y="396"/>
                    <a:pt x="476" y="396"/>
                  </a:cubicBezTo>
                  <a:cubicBezTo>
                    <a:pt x="476" y="396"/>
                    <a:pt x="477" y="396"/>
                    <a:pt x="477" y="396"/>
                  </a:cubicBezTo>
                  <a:cubicBezTo>
                    <a:pt x="478" y="396"/>
                    <a:pt x="478" y="396"/>
                    <a:pt x="479" y="396"/>
                  </a:cubicBezTo>
                  <a:cubicBezTo>
                    <a:pt x="480" y="396"/>
                    <a:pt x="480" y="396"/>
                    <a:pt x="480" y="396"/>
                  </a:cubicBezTo>
                  <a:cubicBezTo>
                    <a:pt x="480" y="396"/>
                    <a:pt x="481" y="396"/>
                    <a:pt x="481" y="396"/>
                  </a:cubicBezTo>
                  <a:cubicBezTo>
                    <a:pt x="482" y="396"/>
                    <a:pt x="482" y="396"/>
                    <a:pt x="482" y="396"/>
                  </a:cubicBezTo>
                  <a:cubicBezTo>
                    <a:pt x="483" y="396"/>
                    <a:pt x="483" y="396"/>
                    <a:pt x="483" y="396"/>
                  </a:cubicBezTo>
                  <a:cubicBezTo>
                    <a:pt x="484" y="396"/>
                    <a:pt x="484" y="396"/>
                    <a:pt x="484" y="396"/>
                  </a:cubicBezTo>
                  <a:cubicBezTo>
                    <a:pt x="486" y="396"/>
                    <a:pt x="486" y="396"/>
                    <a:pt x="486" y="396"/>
                  </a:cubicBezTo>
                  <a:cubicBezTo>
                    <a:pt x="486" y="396"/>
                    <a:pt x="487" y="396"/>
                    <a:pt x="488" y="396"/>
                  </a:cubicBezTo>
                  <a:cubicBezTo>
                    <a:pt x="488" y="396"/>
                    <a:pt x="489" y="396"/>
                    <a:pt x="489" y="396"/>
                  </a:cubicBezTo>
                  <a:cubicBezTo>
                    <a:pt x="489" y="396"/>
                    <a:pt x="489" y="396"/>
                    <a:pt x="489" y="396"/>
                  </a:cubicBezTo>
                  <a:cubicBezTo>
                    <a:pt x="490" y="396"/>
                    <a:pt x="490" y="396"/>
                    <a:pt x="491" y="396"/>
                  </a:cubicBezTo>
                  <a:cubicBezTo>
                    <a:pt x="492" y="396"/>
                    <a:pt x="492" y="396"/>
                    <a:pt x="493" y="396"/>
                  </a:cubicBezTo>
                  <a:cubicBezTo>
                    <a:pt x="494" y="395"/>
                    <a:pt x="495" y="395"/>
                    <a:pt x="496" y="395"/>
                  </a:cubicBezTo>
                  <a:cubicBezTo>
                    <a:pt x="496" y="395"/>
                    <a:pt x="497" y="395"/>
                    <a:pt x="497" y="395"/>
                  </a:cubicBezTo>
                  <a:cubicBezTo>
                    <a:pt x="497" y="395"/>
                    <a:pt x="497" y="395"/>
                    <a:pt x="497" y="395"/>
                  </a:cubicBezTo>
                  <a:cubicBezTo>
                    <a:pt x="498" y="395"/>
                    <a:pt x="498" y="395"/>
                    <a:pt x="499" y="395"/>
                  </a:cubicBezTo>
                  <a:cubicBezTo>
                    <a:pt x="499" y="395"/>
                    <a:pt x="500" y="395"/>
                    <a:pt x="501" y="395"/>
                  </a:cubicBezTo>
                  <a:cubicBezTo>
                    <a:pt x="502" y="395"/>
                    <a:pt x="503" y="395"/>
                    <a:pt x="504" y="395"/>
                  </a:cubicBezTo>
                  <a:cubicBezTo>
                    <a:pt x="505" y="395"/>
                    <a:pt x="505" y="395"/>
                    <a:pt x="505" y="395"/>
                  </a:cubicBezTo>
                  <a:cubicBezTo>
                    <a:pt x="505" y="395"/>
                    <a:pt x="505" y="395"/>
                    <a:pt x="505" y="395"/>
                  </a:cubicBezTo>
                  <a:cubicBezTo>
                    <a:pt x="506" y="395"/>
                    <a:pt x="506" y="395"/>
                    <a:pt x="507" y="395"/>
                  </a:cubicBezTo>
                  <a:cubicBezTo>
                    <a:pt x="508" y="395"/>
                    <a:pt x="509" y="395"/>
                    <a:pt x="509" y="394"/>
                  </a:cubicBezTo>
                  <a:cubicBezTo>
                    <a:pt x="510" y="394"/>
                    <a:pt x="511" y="394"/>
                    <a:pt x="512" y="394"/>
                  </a:cubicBezTo>
                  <a:cubicBezTo>
                    <a:pt x="512" y="394"/>
                    <a:pt x="512" y="394"/>
                    <a:pt x="512" y="394"/>
                  </a:cubicBezTo>
                  <a:cubicBezTo>
                    <a:pt x="513" y="394"/>
                    <a:pt x="513" y="394"/>
                    <a:pt x="513" y="394"/>
                  </a:cubicBezTo>
                  <a:cubicBezTo>
                    <a:pt x="513" y="394"/>
                    <a:pt x="513" y="394"/>
                    <a:pt x="513" y="394"/>
                  </a:cubicBezTo>
                  <a:cubicBezTo>
                    <a:pt x="513" y="394"/>
                    <a:pt x="514" y="394"/>
                    <a:pt x="515" y="394"/>
                  </a:cubicBezTo>
                  <a:cubicBezTo>
                    <a:pt x="516" y="394"/>
                    <a:pt x="517" y="394"/>
                    <a:pt x="518" y="394"/>
                  </a:cubicBezTo>
                  <a:cubicBezTo>
                    <a:pt x="519" y="393"/>
                    <a:pt x="519" y="393"/>
                    <a:pt x="519" y="393"/>
                  </a:cubicBezTo>
                  <a:cubicBezTo>
                    <a:pt x="520" y="393"/>
                    <a:pt x="520" y="393"/>
                    <a:pt x="520" y="393"/>
                  </a:cubicBezTo>
                  <a:cubicBezTo>
                    <a:pt x="521" y="393"/>
                    <a:pt x="521" y="393"/>
                    <a:pt x="522" y="393"/>
                  </a:cubicBezTo>
                  <a:cubicBezTo>
                    <a:pt x="523" y="393"/>
                    <a:pt x="524" y="393"/>
                    <a:pt x="525" y="392"/>
                  </a:cubicBezTo>
                  <a:cubicBezTo>
                    <a:pt x="527" y="392"/>
                    <a:pt x="527" y="392"/>
                    <a:pt x="527" y="392"/>
                  </a:cubicBezTo>
                  <a:cubicBezTo>
                    <a:pt x="527" y="392"/>
                    <a:pt x="527" y="392"/>
                    <a:pt x="527" y="392"/>
                  </a:cubicBezTo>
                  <a:cubicBezTo>
                    <a:pt x="528" y="392"/>
                    <a:pt x="529" y="392"/>
                    <a:pt x="529" y="392"/>
                  </a:cubicBezTo>
                  <a:cubicBezTo>
                    <a:pt x="530" y="392"/>
                    <a:pt x="531" y="392"/>
                    <a:pt x="532" y="391"/>
                  </a:cubicBezTo>
                  <a:cubicBezTo>
                    <a:pt x="533" y="391"/>
                    <a:pt x="533" y="391"/>
                    <a:pt x="533" y="391"/>
                  </a:cubicBezTo>
                  <a:cubicBezTo>
                    <a:pt x="534" y="391"/>
                    <a:pt x="536" y="391"/>
                    <a:pt x="537" y="390"/>
                  </a:cubicBezTo>
                  <a:cubicBezTo>
                    <a:pt x="538" y="390"/>
                    <a:pt x="538" y="390"/>
                    <a:pt x="539" y="390"/>
                  </a:cubicBezTo>
                  <a:cubicBezTo>
                    <a:pt x="539" y="390"/>
                    <a:pt x="539" y="390"/>
                    <a:pt x="539" y="390"/>
                  </a:cubicBezTo>
                  <a:cubicBezTo>
                    <a:pt x="540" y="390"/>
                    <a:pt x="540" y="390"/>
                    <a:pt x="540" y="390"/>
                  </a:cubicBezTo>
                  <a:cubicBezTo>
                    <a:pt x="541" y="390"/>
                    <a:pt x="542" y="389"/>
                    <a:pt x="543" y="389"/>
                  </a:cubicBezTo>
                  <a:cubicBezTo>
                    <a:pt x="544" y="389"/>
                    <a:pt x="544" y="389"/>
                    <a:pt x="545" y="388"/>
                  </a:cubicBezTo>
                  <a:cubicBezTo>
                    <a:pt x="545" y="388"/>
                    <a:pt x="545" y="388"/>
                    <a:pt x="545" y="388"/>
                  </a:cubicBezTo>
                  <a:cubicBezTo>
                    <a:pt x="546" y="388"/>
                    <a:pt x="547" y="388"/>
                    <a:pt x="548" y="387"/>
                  </a:cubicBezTo>
                  <a:cubicBezTo>
                    <a:pt x="549" y="387"/>
                    <a:pt x="550" y="387"/>
                    <a:pt x="550" y="387"/>
                  </a:cubicBezTo>
                  <a:cubicBezTo>
                    <a:pt x="551" y="387"/>
                    <a:pt x="551" y="387"/>
                    <a:pt x="551" y="387"/>
                  </a:cubicBezTo>
                  <a:cubicBezTo>
                    <a:pt x="552" y="386"/>
                    <a:pt x="553" y="386"/>
                    <a:pt x="554" y="386"/>
                  </a:cubicBezTo>
                  <a:cubicBezTo>
                    <a:pt x="554" y="385"/>
                    <a:pt x="555" y="385"/>
                    <a:pt x="555" y="385"/>
                  </a:cubicBezTo>
                  <a:cubicBezTo>
                    <a:pt x="556" y="385"/>
                    <a:pt x="556" y="385"/>
                    <a:pt x="556" y="385"/>
                  </a:cubicBezTo>
                  <a:cubicBezTo>
                    <a:pt x="556" y="385"/>
                    <a:pt x="556" y="385"/>
                    <a:pt x="556" y="385"/>
                  </a:cubicBezTo>
                  <a:cubicBezTo>
                    <a:pt x="557" y="384"/>
                    <a:pt x="557" y="384"/>
                    <a:pt x="557" y="384"/>
                  </a:cubicBezTo>
                  <a:cubicBezTo>
                    <a:pt x="557" y="384"/>
                    <a:pt x="558" y="384"/>
                    <a:pt x="558" y="384"/>
                  </a:cubicBezTo>
                  <a:cubicBezTo>
                    <a:pt x="559" y="383"/>
                    <a:pt x="559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1" y="382"/>
                    <a:pt x="561" y="382"/>
                    <a:pt x="561" y="382"/>
                  </a:cubicBezTo>
                  <a:cubicBezTo>
                    <a:pt x="562" y="382"/>
                    <a:pt x="562" y="382"/>
                    <a:pt x="562" y="382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4" y="381"/>
                    <a:pt x="564" y="381"/>
                    <a:pt x="564" y="381"/>
                  </a:cubicBezTo>
                  <a:cubicBezTo>
                    <a:pt x="564" y="381"/>
                    <a:pt x="564" y="381"/>
                    <a:pt x="564" y="381"/>
                  </a:cubicBezTo>
                  <a:cubicBezTo>
                    <a:pt x="564" y="380"/>
                    <a:pt x="564" y="380"/>
                    <a:pt x="564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79"/>
                    <a:pt x="565" y="379"/>
                    <a:pt x="565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8"/>
                    <a:pt x="566" y="378"/>
                    <a:pt x="566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8" y="377"/>
                    <a:pt x="568" y="377"/>
                    <a:pt x="568" y="377"/>
                  </a:cubicBezTo>
                  <a:cubicBezTo>
                    <a:pt x="568" y="377"/>
                    <a:pt x="568" y="377"/>
                    <a:pt x="568" y="377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3"/>
                    <a:pt x="569" y="373"/>
                    <a:pt x="569" y="373"/>
                  </a:cubicBezTo>
                  <a:cubicBezTo>
                    <a:pt x="569" y="373"/>
                    <a:pt x="569" y="373"/>
                    <a:pt x="569" y="373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69" y="371"/>
                    <a:pt x="569" y="371"/>
                    <a:pt x="569" y="371"/>
                  </a:cubicBezTo>
                  <a:cubicBezTo>
                    <a:pt x="569" y="371"/>
                    <a:pt x="569" y="371"/>
                    <a:pt x="569" y="371"/>
                  </a:cubicBezTo>
                  <a:cubicBezTo>
                    <a:pt x="570" y="371"/>
                    <a:pt x="570" y="371"/>
                    <a:pt x="570" y="371"/>
                  </a:cubicBezTo>
                  <a:cubicBezTo>
                    <a:pt x="570" y="371"/>
                    <a:pt x="570" y="370"/>
                    <a:pt x="570" y="370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8"/>
                    <a:pt x="570" y="368"/>
                    <a:pt x="570" y="368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6"/>
                    <a:pt x="570" y="365"/>
                    <a:pt x="570" y="365"/>
                  </a:cubicBezTo>
                  <a:cubicBezTo>
                    <a:pt x="571" y="345"/>
                    <a:pt x="572" y="325"/>
                    <a:pt x="573" y="305"/>
                  </a:cubicBezTo>
                  <a:cubicBezTo>
                    <a:pt x="574" y="305"/>
                    <a:pt x="575" y="305"/>
                    <a:pt x="576" y="305"/>
                  </a:cubicBezTo>
                  <a:cubicBezTo>
                    <a:pt x="576" y="305"/>
                    <a:pt x="576" y="305"/>
                    <a:pt x="576" y="305"/>
                  </a:cubicBezTo>
                  <a:cubicBezTo>
                    <a:pt x="577" y="305"/>
                    <a:pt x="579" y="305"/>
                    <a:pt x="580" y="305"/>
                  </a:cubicBezTo>
                  <a:cubicBezTo>
                    <a:pt x="583" y="305"/>
                    <a:pt x="586" y="305"/>
                    <a:pt x="590" y="305"/>
                  </a:cubicBezTo>
                  <a:cubicBezTo>
                    <a:pt x="590" y="305"/>
                    <a:pt x="590" y="305"/>
                    <a:pt x="590" y="305"/>
                  </a:cubicBezTo>
                  <a:cubicBezTo>
                    <a:pt x="592" y="305"/>
                    <a:pt x="594" y="305"/>
                    <a:pt x="596" y="305"/>
                  </a:cubicBezTo>
                  <a:cubicBezTo>
                    <a:pt x="597" y="305"/>
                    <a:pt x="598" y="305"/>
                    <a:pt x="599" y="305"/>
                  </a:cubicBezTo>
                  <a:cubicBezTo>
                    <a:pt x="600" y="305"/>
                    <a:pt x="601" y="305"/>
                    <a:pt x="603" y="305"/>
                  </a:cubicBezTo>
                  <a:cubicBezTo>
                    <a:pt x="604" y="305"/>
                    <a:pt x="606" y="305"/>
                    <a:pt x="608" y="305"/>
                  </a:cubicBezTo>
                  <a:cubicBezTo>
                    <a:pt x="613" y="305"/>
                    <a:pt x="619" y="304"/>
                    <a:pt x="625" y="304"/>
                  </a:cubicBezTo>
                  <a:cubicBezTo>
                    <a:pt x="630" y="304"/>
                    <a:pt x="635" y="304"/>
                    <a:pt x="640" y="304"/>
                  </a:cubicBezTo>
                  <a:cubicBezTo>
                    <a:pt x="646" y="304"/>
                    <a:pt x="651" y="304"/>
                    <a:pt x="656" y="304"/>
                  </a:cubicBezTo>
                  <a:cubicBezTo>
                    <a:pt x="661" y="304"/>
                    <a:pt x="667" y="304"/>
                    <a:pt x="672" y="304"/>
                  </a:cubicBezTo>
                  <a:cubicBezTo>
                    <a:pt x="678" y="304"/>
                    <a:pt x="683" y="304"/>
                    <a:pt x="689" y="304"/>
                  </a:cubicBezTo>
                  <a:cubicBezTo>
                    <a:pt x="694" y="304"/>
                    <a:pt x="699" y="304"/>
                    <a:pt x="704" y="304"/>
                  </a:cubicBezTo>
                  <a:cubicBezTo>
                    <a:pt x="710" y="304"/>
                    <a:pt x="715" y="304"/>
                    <a:pt x="720" y="304"/>
                  </a:cubicBezTo>
                  <a:cubicBezTo>
                    <a:pt x="725" y="304"/>
                    <a:pt x="730" y="303"/>
                    <a:pt x="735" y="303"/>
                  </a:cubicBezTo>
                  <a:cubicBezTo>
                    <a:pt x="740" y="303"/>
                    <a:pt x="744" y="303"/>
                    <a:pt x="749" y="303"/>
                  </a:cubicBezTo>
                  <a:cubicBezTo>
                    <a:pt x="753" y="303"/>
                    <a:pt x="757" y="303"/>
                    <a:pt x="761" y="303"/>
                  </a:cubicBezTo>
                  <a:cubicBezTo>
                    <a:pt x="765" y="303"/>
                    <a:pt x="768" y="303"/>
                    <a:pt x="772" y="303"/>
                  </a:cubicBezTo>
                  <a:cubicBezTo>
                    <a:pt x="775" y="303"/>
                    <a:pt x="778" y="303"/>
                    <a:pt x="781" y="303"/>
                  </a:cubicBezTo>
                  <a:cubicBezTo>
                    <a:pt x="783" y="303"/>
                    <a:pt x="785" y="303"/>
                    <a:pt x="787" y="303"/>
                  </a:cubicBezTo>
                  <a:cubicBezTo>
                    <a:pt x="787" y="303"/>
                    <a:pt x="787" y="303"/>
                    <a:pt x="787" y="303"/>
                  </a:cubicBezTo>
                  <a:cubicBezTo>
                    <a:pt x="791" y="303"/>
                    <a:pt x="795" y="303"/>
                    <a:pt x="797" y="303"/>
                  </a:cubicBezTo>
                  <a:cubicBezTo>
                    <a:pt x="798" y="303"/>
                    <a:pt x="798" y="303"/>
                    <a:pt x="798" y="303"/>
                  </a:cubicBezTo>
                  <a:cubicBezTo>
                    <a:pt x="799" y="302"/>
                    <a:pt x="799" y="302"/>
                    <a:pt x="799" y="302"/>
                  </a:cubicBezTo>
                  <a:cubicBezTo>
                    <a:pt x="800" y="302"/>
                    <a:pt x="800" y="302"/>
                    <a:pt x="800" y="302"/>
                  </a:cubicBezTo>
                  <a:cubicBezTo>
                    <a:pt x="800" y="302"/>
                    <a:pt x="800" y="302"/>
                    <a:pt x="800" y="302"/>
                  </a:cubicBezTo>
                  <a:cubicBezTo>
                    <a:pt x="801" y="302"/>
                    <a:pt x="801" y="302"/>
                    <a:pt x="801" y="302"/>
                  </a:cubicBezTo>
                  <a:cubicBezTo>
                    <a:pt x="802" y="302"/>
                    <a:pt x="802" y="302"/>
                    <a:pt x="802" y="302"/>
                  </a:cubicBezTo>
                  <a:cubicBezTo>
                    <a:pt x="802" y="302"/>
                    <a:pt x="803" y="302"/>
                    <a:pt x="803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5" y="302"/>
                    <a:pt x="805" y="302"/>
                    <a:pt x="805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10" y="302"/>
                    <a:pt x="810" y="302"/>
                    <a:pt x="810" y="302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2" y="301"/>
                    <a:pt x="812" y="301"/>
                    <a:pt x="812" y="301"/>
                  </a:cubicBezTo>
                  <a:cubicBezTo>
                    <a:pt x="812" y="301"/>
                    <a:pt x="812" y="301"/>
                    <a:pt x="812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9" y="245"/>
                    <a:pt x="823" y="194"/>
                    <a:pt x="826" y="142"/>
                  </a:cubicBezTo>
                  <a:cubicBezTo>
                    <a:pt x="826" y="143"/>
                    <a:pt x="826" y="143"/>
                    <a:pt x="826" y="143"/>
                  </a:cubicBezTo>
                  <a:cubicBezTo>
                    <a:pt x="826" y="143"/>
                    <a:pt x="826" y="143"/>
                    <a:pt x="826" y="143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4" y="145"/>
                    <a:pt x="824" y="145"/>
                    <a:pt x="824" y="145"/>
                  </a:cubicBezTo>
                  <a:cubicBezTo>
                    <a:pt x="824" y="145"/>
                    <a:pt x="824" y="145"/>
                    <a:pt x="824" y="145"/>
                  </a:cubicBezTo>
                  <a:cubicBezTo>
                    <a:pt x="824" y="145"/>
                    <a:pt x="823" y="146"/>
                    <a:pt x="823" y="146"/>
                  </a:cubicBezTo>
                  <a:cubicBezTo>
                    <a:pt x="823" y="146"/>
                    <a:pt x="823" y="146"/>
                    <a:pt x="823" y="146"/>
                  </a:cubicBezTo>
                  <a:cubicBezTo>
                    <a:pt x="822" y="146"/>
                    <a:pt x="822" y="146"/>
                    <a:pt x="821" y="146"/>
                  </a:cubicBezTo>
                  <a:cubicBezTo>
                    <a:pt x="821" y="146"/>
                    <a:pt x="821" y="146"/>
                    <a:pt x="821" y="146"/>
                  </a:cubicBezTo>
                  <a:cubicBezTo>
                    <a:pt x="820" y="146"/>
                    <a:pt x="820" y="147"/>
                    <a:pt x="819" y="147"/>
                  </a:cubicBezTo>
                  <a:cubicBezTo>
                    <a:pt x="819" y="147"/>
                    <a:pt x="819" y="147"/>
                    <a:pt x="819" y="147"/>
                  </a:cubicBezTo>
                  <a:cubicBezTo>
                    <a:pt x="818" y="147"/>
                    <a:pt x="818" y="147"/>
                    <a:pt x="817" y="147"/>
                  </a:cubicBezTo>
                  <a:cubicBezTo>
                    <a:pt x="816" y="147"/>
                    <a:pt x="815" y="147"/>
                    <a:pt x="813" y="147"/>
                  </a:cubicBezTo>
                  <a:cubicBezTo>
                    <a:pt x="813" y="147"/>
                    <a:pt x="812" y="147"/>
                    <a:pt x="811" y="147"/>
                  </a:cubicBezTo>
                  <a:cubicBezTo>
                    <a:pt x="811" y="147"/>
                    <a:pt x="810" y="147"/>
                    <a:pt x="810" y="147"/>
                  </a:cubicBezTo>
                  <a:cubicBezTo>
                    <a:pt x="809" y="147"/>
                    <a:pt x="809" y="147"/>
                    <a:pt x="808" y="147"/>
                  </a:cubicBezTo>
                  <a:cubicBezTo>
                    <a:pt x="807" y="148"/>
                    <a:pt x="807" y="148"/>
                    <a:pt x="807" y="148"/>
                  </a:cubicBezTo>
                  <a:cubicBezTo>
                    <a:pt x="807" y="148"/>
                    <a:pt x="806" y="148"/>
                    <a:pt x="806" y="148"/>
                  </a:cubicBezTo>
                  <a:cubicBezTo>
                    <a:pt x="805" y="148"/>
                    <a:pt x="803" y="148"/>
                    <a:pt x="802" y="148"/>
                  </a:cubicBezTo>
                  <a:cubicBezTo>
                    <a:pt x="801" y="148"/>
                    <a:pt x="800" y="148"/>
                    <a:pt x="800" y="148"/>
                  </a:cubicBezTo>
                  <a:cubicBezTo>
                    <a:pt x="797" y="148"/>
                    <a:pt x="795" y="148"/>
                    <a:pt x="792" y="148"/>
                  </a:cubicBezTo>
                  <a:cubicBezTo>
                    <a:pt x="791" y="148"/>
                    <a:pt x="790" y="148"/>
                    <a:pt x="789" y="148"/>
                  </a:cubicBezTo>
                  <a:cubicBezTo>
                    <a:pt x="789" y="148"/>
                    <a:pt x="788" y="148"/>
                    <a:pt x="787" y="148"/>
                  </a:cubicBezTo>
                  <a:cubicBezTo>
                    <a:pt x="787" y="148"/>
                    <a:pt x="786" y="148"/>
                    <a:pt x="786" y="148"/>
                  </a:cubicBezTo>
                  <a:cubicBezTo>
                    <a:pt x="784" y="148"/>
                    <a:pt x="783" y="148"/>
                    <a:pt x="781" y="148"/>
                  </a:cubicBezTo>
                  <a:cubicBezTo>
                    <a:pt x="777" y="148"/>
                    <a:pt x="774" y="148"/>
                    <a:pt x="770" y="148"/>
                  </a:cubicBezTo>
                  <a:cubicBezTo>
                    <a:pt x="766" y="148"/>
                    <a:pt x="762" y="148"/>
                    <a:pt x="758" y="148"/>
                  </a:cubicBezTo>
                  <a:cubicBezTo>
                    <a:pt x="753" y="148"/>
                    <a:pt x="748" y="148"/>
                    <a:pt x="743" y="149"/>
                  </a:cubicBezTo>
                  <a:cubicBezTo>
                    <a:pt x="739" y="149"/>
                    <a:pt x="733" y="149"/>
                    <a:pt x="728" y="149"/>
                  </a:cubicBezTo>
                  <a:cubicBezTo>
                    <a:pt x="723" y="149"/>
                    <a:pt x="718" y="149"/>
                    <a:pt x="713" y="149"/>
                  </a:cubicBezTo>
                  <a:cubicBezTo>
                    <a:pt x="707" y="149"/>
                    <a:pt x="702" y="149"/>
                    <a:pt x="697" y="149"/>
                  </a:cubicBezTo>
                  <a:cubicBezTo>
                    <a:pt x="691" y="149"/>
                    <a:pt x="686" y="149"/>
                    <a:pt x="680" y="149"/>
                  </a:cubicBezTo>
                  <a:cubicBezTo>
                    <a:pt x="675" y="149"/>
                    <a:pt x="669" y="149"/>
                    <a:pt x="664" y="149"/>
                  </a:cubicBezTo>
                  <a:cubicBezTo>
                    <a:pt x="658" y="149"/>
                    <a:pt x="653" y="149"/>
                    <a:pt x="648" y="149"/>
                  </a:cubicBezTo>
                  <a:cubicBezTo>
                    <a:pt x="643" y="150"/>
                    <a:pt x="637" y="150"/>
                    <a:pt x="632" y="150"/>
                  </a:cubicBezTo>
                  <a:cubicBezTo>
                    <a:pt x="629" y="150"/>
                    <a:pt x="625" y="150"/>
                    <a:pt x="622" y="150"/>
                  </a:cubicBezTo>
                  <a:cubicBezTo>
                    <a:pt x="621" y="150"/>
                    <a:pt x="620" y="150"/>
                    <a:pt x="619" y="150"/>
                  </a:cubicBezTo>
                  <a:cubicBezTo>
                    <a:pt x="615" y="150"/>
                    <a:pt x="611" y="150"/>
                    <a:pt x="607" y="150"/>
                  </a:cubicBezTo>
                  <a:cubicBezTo>
                    <a:pt x="604" y="150"/>
                    <a:pt x="600" y="150"/>
                    <a:pt x="597" y="150"/>
                  </a:cubicBezTo>
                  <a:cubicBezTo>
                    <a:pt x="596" y="150"/>
                    <a:pt x="596" y="150"/>
                    <a:pt x="596" y="150"/>
                  </a:cubicBezTo>
                  <a:cubicBezTo>
                    <a:pt x="595" y="150"/>
                    <a:pt x="593" y="150"/>
                    <a:pt x="592" y="150"/>
                  </a:cubicBezTo>
                  <a:cubicBezTo>
                    <a:pt x="591" y="150"/>
                    <a:pt x="591" y="150"/>
                    <a:pt x="590" y="150"/>
                  </a:cubicBezTo>
                  <a:cubicBezTo>
                    <a:pt x="589" y="150"/>
                    <a:pt x="588" y="150"/>
                    <a:pt x="587" y="150"/>
                  </a:cubicBezTo>
                  <a:cubicBezTo>
                    <a:pt x="587" y="150"/>
                    <a:pt x="587" y="150"/>
                    <a:pt x="587" y="150"/>
                  </a:cubicBezTo>
                  <a:cubicBezTo>
                    <a:pt x="586" y="150"/>
                    <a:pt x="586" y="150"/>
                    <a:pt x="586" y="150"/>
                  </a:cubicBezTo>
                  <a:cubicBezTo>
                    <a:pt x="585" y="150"/>
                    <a:pt x="584" y="150"/>
                    <a:pt x="583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0" y="150"/>
                    <a:pt x="578" y="151"/>
                    <a:pt x="576" y="151"/>
                  </a:cubicBezTo>
                  <a:cubicBezTo>
                    <a:pt x="575" y="151"/>
                    <a:pt x="575" y="151"/>
                    <a:pt x="575" y="151"/>
                  </a:cubicBezTo>
                  <a:cubicBezTo>
                    <a:pt x="574" y="151"/>
                    <a:pt x="574" y="151"/>
                    <a:pt x="574" y="151"/>
                  </a:cubicBezTo>
                  <a:cubicBezTo>
                    <a:pt x="573" y="151"/>
                    <a:pt x="573" y="151"/>
                    <a:pt x="572" y="151"/>
                  </a:cubicBezTo>
                  <a:cubicBezTo>
                    <a:pt x="572" y="151"/>
                    <a:pt x="572" y="151"/>
                    <a:pt x="572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0" y="151"/>
                    <a:pt x="570" y="151"/>
                    <a:pt x="570" y="151"/>
                  </a:cubicBezTo>
                  <a:cubicBezTo>
                    <a:pt x="569" y="151"/>
                    <a:pt x="569" y="151"/>
                    <a:pt x="569" y="151"/>
                  </a:cubicBezTo>
                  <a:cubicBezTo>
                    <a:pt x="568" y="151"/>
                    <a:pt x="568" y="151"/>
                    <a:pt x="568" y="151"/>
                  </a:cubicBezTo>
                  <a:cubicBezTo>
                    <a:pt x="568" y="151"/>
                    <a:pt x="568" y="151"/>
                    <a:pt x="568" y="151"/>
                  </a:cubicBezTo>
                  <a:cubicBezTo>
                    <a:pt x="567" y="151"/>
                    <a:pt x="567" y="151"/>
                    <a:pt x="567" y="151"/>
                  </a:cubicBezTo>
                  <a:cubicBezTo>
                    <a:pt x="566" y="151"/>
                    <a:pt x="566" y="151"/>
                    <a:pt x="566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4" y="151"/>
                    <a:pt x="564" y="151"/>
                    <a:pt x="564" y="151"/>
                  </a:cubicBezTo>
                  <a:cubicBezTo>
                    <a:pt x="563" y="151"/>
                    <a:pt x="563" y="151"/>
                    <a:pt x="563" y="151"/>
                  </a:cubicBezTo>
                  <a:cubicBezTo>
                    <a:pt x="562" y="152"/>
                    <a:pt x="562" y="152"/>
                    <a:pt x="562" y="152"/>
                  </a:cubicBezTo>
                  <a:cubicBezTo>
                    <a:pt x="562" y="152"/>
                    <a:pt x="562" y="152"/>
                    <a:pt x="562" y="152"/>
                  </a:cubicBezTo>
                  <a:cubicBezTo>
                    <a:pt x="561" y="152"/>
                    <a:pt x="561" y="152"/>
                    <a:pt x="561" y="152"/>
                  </a:cubicBezTo>
                  <a:cubicBezTo>
                    <a:pt x="560" y="152"/>
                    <a:pt x="560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8" y="152"/>
                    <a:pt x="558" y="152"/>
                    <a:pt x="558" y="152"/>
                  </a:cubicBezTo>
                  <a:cubicBezTo>
                    <a:pt x="558" y="152"/>
                    <a:pt x="558" y="152"/>
                    <a:pt x="557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6" y="153"/>
                    <a:pt x="555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3" y="153"/>
                    <a:pt x="553" y="153"/>
                    <a:pt x="553" y="153"/>
                  </a:cubicBezTo>
                  <a:cubicBezTo>
                    <a:pt x="552" y="153"/>
                    <a:pt x="552" y="153"/>
                    <a:pt x="552" y="153"/>
                  </a:cubicBezTo>
                  <a:cubicBezTo>
                    <a:pt x="552" y="154"/>
                    <a:pt x="552" y="154"/>
                    <a:pt x="552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6"/>
                    <a:pt x="548" y="156"/>
                    <a:pt x="548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6" y="156"/>
                    <a:pt x="546" y="156"/>
                    <a:pt x="546" y="156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5" y="157"/>
                    <a:pt x="545" y="157"/>
                    <a:pt x="545" y="157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2" y="230"/>
                    <a:pt x="542" y="230"/>
                    <a:pt x="542" y="230"/>
                  </a:cubicBezTo>
                  <a:cubicBezTo>
                    <a:pt x="541" y="230"/>
                    <a:pt x="540" y="230"/>
                    <a:pt x="539" y="230"/>
                  </a:cubicBezTo>
                  <a:cubicBezTo>
                    <a:pt x="537" y="231"/>
                    <a:pt x="535" y="231"/>
                    <a:pt x="533" y="231"/>
                  </a:cubicBezTo>
                  <a:cubicBezTo>
                    <a:pt x="533" y="231"/>
                    <a:pt x="533" y="231"/>
                    <a:pt x="533" y="231"/>
                  </a:cubicBezTo>
                  <a:cubicBezTo>
                    <a:pt x="531" y="232"/>
                    <a:pt x="528" y="232"/>
                    <a:pt x="526" y="232"/>
                  </a:cubicBezTo>
                  <a:cubicBezTo>
                    <a:pt x="525" y="232"/>
                    <a:pt x="525" y="232"/>
                    <a:pt x="525" y="232"/>
                  </a:cubicBezTo>
                  <a:cubicBezTo>
                    <a:pt x="523" y="233"/>
                    <a:pt x="521" y="233"/>
                    <a:pt x="518" y="233"/>
                  </a:cubicBezTo>
                  <a:cubicBezTo>
                    <a:pt x="513" y="234"/>
                    <a:pt x="508" y="234"/>
                    <a:pt x="503" y="234"/>
                  </a:cubicBezTo>
                  <a:cubicBezTo>
                    <a:pt x="503" y="234"/>
                    <a:pt x="503" y="234"/>
                    <a:pt x="503" y="234"/>
                  </a:cubicBezTo>
                  <a:cubicBezTo>
                    <a:pt x="500" y="234"/>
                    <a:pt x="497" y="235"/>
                    <a:pt x="495" y="235"/>
                  </a:cubicBezTo>
                  <a:cubicBezTo>
                    <a:pt x="495" y="235"/>
                    <a:pt x="495" y="235"/>
                    <a:pt x="495" y="235"/>
                  </a:cubicBezTo>
                  <a:cubicBezTo>
                    <a:pt x="492" y="235"/>
                    <a:pt x="489" y="235"/>
                    <a:pt x="487" y="235"/>
                  </a:cubicBezTo>
                  <a:cubicBezTo>
                    <a:pt x="481" y="235"/>
                    <a:pt x="475" y="235"/>
                    <a:pt x="470" y="235"/>
                  </a:cubicBezTo>
                  <a:cubicBezTo>
                    <a:pt x="467" y="235"/>
                    <a:pt x="464" y="234"/>
                    <a:pt x="462" y="234"/>
                  </a:cubicBezTo>
                  <a:cubicBezTo>
                    <a:pt x="461" y="234"/>
                    <a:pt x="461" y="234"/>
                    <a:pt x="461" y="234"/>
                  </a:cubicBezTo>
                  <a:cubicBezTo>
                    <a:pt x="459" y="234"/>
                    <a:pt x="456" y="234"/>
                    <a:pt x="454" y="234"/>
                  </a:cubicBezTo>
                  <a:cubicBezTo>
                    <a:pt x="451" y="233"/>
                    <a:pt x="448" y="233"/>
                    <a:pt x="446" y="233"/>
                  </a:cubicBezTo>
                  <a:cubicBezTo>
                    <a:pt x="446" y="233"/>
                    <a:pt x="446" y="233"/>
                    <a:pt x="446" y="233"/>
                  </a:cubicBezTo>
                  <a:cubicBezTo>
                    <a:pt x="443" y="233"/>
                    <a:pt x="441" y="232"/>
                    <a:pt x="439" y="232"/>
                  </a:cubicBezTo>
                  <a:cubicBezTo>
                    <a:pt x="438" y="232"/>
                    <a:pt x="438" y="232"/>
                    <a:pt x="438" y="232"/>
                  </a:cubicBezTo>
                  <a:cubicBezTo>
                    <a:pt x="438" y="232"/>
                    <a:pt x="438" y="232"/>
                    <a:pt x="438" y="232"/>
                  </a:cubicBezTo>
                  <a:cubicBezTo>
                    <a:pt x="434" y="231"/>
                    <a:pt x="429" y="230"/>
                    <a:pt x="425" y="230"/>
                  </a:cubicBezTo>
                  <a:cubicBezTo>
                    <a:pt x="424" y="229"/>
                    <a:pt x="423" y="229"/>
                    <a:pt x="421" y="229"/>
                  </a:cubicBezTo>
                  <a:cubicBezTo>
                    <a:pt x="421" y="229"/>
                    <a:pt x="421" y="229"/>
                    <a:pt x="421" y="229"/>
                  </a:cubicBezTo>
                  <a:cubicBezTo>
                    <a:pt x="420" y="228"/>
                    <a:pt x="419" y="228"/>
                    <a:pt x="418" y="228"/>
                  </a:cubicBezTo>
                  <a:cubicBezTo>
                    <a:pt x="418" y="228"/>
                    <a:pt x="418" y="228"/>
                    <a:pt x="418" y="228"/>
                  </a:cubicBezTo>
                  <a:cubicBezTo>
                    <a:pt x="417" y="227"/>
                    <a:pt x="416" y="227"/>
                    <a:pt x="416" y="227"/>
                  </a:cubicBezTo>
                  <a:cubicBezTo>
                    <a:pt x="415" y="226"/>
                    <a:pt x="415" y="226"/>
                    <a:pt x="415" y="226"/>
                  </a:cubicBezTo>
                  <a:cubicBezTo>
                    <a:pt x="414" y="226"/>
                    <a:pt x="413" y="226"/>
                    <a:pt x="412" y="225"/>
                  </a:cubicBezTo>
                  <a:cubicBezTo>
                    <a:pt x="411" y="225"/>
                    <a:pt x="411" y="225"/>
                    <a:pt x="410" y="225"/>
                  </a:cubicBezTo>
                  <a:cubicBezTo>
                    <a:pt x="411" y="211"/>
                    <a:pt x="411" y="198"/>
                    <a:pt x="411" y="185"/>
                  </a:cubicBezTo>
                  <a:cubicBezTo>
                    <a:pt x="411" y="184"/>
                    <a:pt x="411" y="184"/>
                    <a:pt x="411" y="183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0" y="181"/>
                  </a:cubicBezTo>
                  <a:cubicBezTo>
                    <a:pt x="410" y="181"/>
                    <a:pt x="410" y="181"/>
                    <a:pt x="410" y="181"/>
                  </a:cubicBezTo>
                  <a:cubicBezTo>
                    <a:pt x="410" y="181"/>
                    <a:pt x="410" y="181"/>
                    <a:pt x="410" y="181"/>
                  </a:cubicBezTo>
                  <a:cubicBezTo>
                    <a:pt x="409" y="180"/>
                    <a:pt x="409" y="180"/>
                    <a:pt x="409" y="180"/>
                  </a:cubicBezTo>
                  <a:cubicBezTo>
                    <a:pt x="408" y="179"/>
                    <a:pt x="408" y="179"/>
                    <a:pt x="408" y="179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6" y="177"/>
                    <a:pt x="406" y="177"/>
                    <a:pt x="406" y="177"/>
                  </a:cubicBezTo>
                  <a:cubicBezTo>
                    <a:pt x="406" y="177"/>
                    <a:pt x="405" y="177"/>
                    <a:pt x="405" y="177"/>
                  </a:cubicBezTo>
                  <a:cubicBezTo>
                    <a:pt x="404" y="176"/>
                    <a:pt x="404" y="176"/>
                    <a:pt x="404" y="176"/>
                  </a:cubicBezTo>
                  <a:cubicBezTo>
                    <a:pt x="403" y="176"/>
                    <a:pt x="403" y="176"/>
                    <a:pt x="402" y="175"/>
                  </a:cubicBezTo>
                  <a:cubicBezTo>
                    <a:pt x="402" y="175"/>
                    <a:pt x="402" y="175"/>
                    <a:pt x="402" y="175"/>
                  </a:cubicBezTo>
                  <a:cubicBezTo>
                    <a:pt x="401" y="175"/>
                    <a:pt x="401" y="175"/>
                    <a:pt x="401" y="175"/>
                  </a:cubicBezTo>
                  <a:cubicBezTo>
                    <a:pt x="400" y="174"/>
                    <a:pt x="400" y="174"/>
                    <a:pt x="399" y="174"/>
                  </a:cubicBezTo>
                  <a:cubicBezTo>
                    <a:pt x="398" y="174"/>
                    <a:pt x="398" y="174"/>
                    <a:pt x="397" y="173"/>
                  </a:cubicBezTo>
                  <a:cubicBezTo>
                    <a:pt x="397" y="173"/>
                    <a:pt x="397" y="173"/>
                    <a:pt x="396" y="173"/>
                  </a:cubicBezTo>
                  <a:cubicBezTo>
                    <a:pt x="395" y="173"/>
                    <a:pt x="395" y="173"/>
                    <a:pt x="395" y="173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4" y="172"/>
                    <a:pt x="394" y="172"/>
                    <a:pt x="393" y="172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2" y="172"/>
                    <a:pt x="392" y="172"/>
                    <a:pt x="392" y="172"/>
                  </a:cubicBezTo>
                  <a:cubicBezTo>
                    <a:pt x="392" y="172"/>
                    <a:pt x="392" y="172"/>
                    <a:pt x="392" y="172"/>
                  </a:cubicBezTo>
                  <a:cubicBezTo>
                    <a:pt x="392" y="171"/>
                    <a:pt x="391" y="171"/>
                    <a:pt x="391" y="171"/>
                  </a:cubicBezTo>
                  <a:cubicBezTo>
                    <a:pt x="390" y="171"/>
                    <a:pt x="390" y="171"/>
                    <a:pt x="389" y="171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8" y="171"/>
                    <a:pt x="388" y="171"/>
                    <a:pt x="388" y="171"/>
                  </a:cubicBezTo>
                  <a:cubicBezTo>
                    <a:pt x="388" y="171"/>
                    <a:pt x="387" y="170"/>
                    <a:pt x="387" y="170"/>
                  </a:cubicBezTo>
                  <a:cubicBezTo>
                    <a:pt x="387" y="170"/>
                    <a:pt x="386" y="170"/>
                    <a:pt x="386" y="170"/>
                  </a:cubicBezTo>
                  <a:cubicBezTo>
                    <a:pt x="386" y="170"/>
                    <a:pt x="385" y="170"/>
                    <a:pt x="385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3" y="170"/>
                    <a:pt x="383" y="169"/>
                    <a:pt x="382" y="169"/>
                  </a:cubicBezTo>
                  <a:cubicBezTo>
                    <a:pt x="382" y="169"/>
                    <a:pt x="382" y="169"/>
                    <a:pt x="381" y="169"/>
                  </a:cubicBezTo>
                  <a:cubicBezTo>
                    <a:pt x="381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79" y="169"/>
                    <a:pt x="379" y="169"/>
                    <a:pt x="379" y="169"/>
                  </a:cubicBezTo>
                  <a:cubicBezTo>
                    <a:pt x="379" y="169"/>
                    <a:pt x="378" y="169"/>
                    <a:pt x="378" y="169"/>
                  </a:cubicBezTo>
                  <a:cubicBezTo>
                    <a:pt x="377" y="168"/>
                    <a:pt x="377" y="168"/>
                    <a:pt x="377" y="168"/>
                  </a:cubicBezTo>
                  <a:cubicBezTo>
                    <a:pt x="376" y="168"/>
                    <a:pt x="376" y="168"/>
                    <a:pt x="375" y="168"/>
                  </a:cubicBezTo>
                  <a:cubicBezTo>
                    <a:pt x="375" y="168"/>
                    <a:pt x="375" y="168"/>
                    <a:pt x="374" y="168"/>
                  </a:cubicBezTo>
                  <a:cubicBezTo>
                    <a:pt x="374" y="168"/>
                    <a:pt x="374" y="168"/>
                    <a:pt x="373" y="168"/>
                  </a:cubicBezTo>
                  <a:cubicBezTo>
                    <a:pt x="373" y="168"/>
                    <a:pt x="372" y="168"/>
                    <a:pt x="372" y="168"/>
                  </a:cubicBezTo>
                  <a:cubicBezTo>
                    <a:pt x="372" y="168"/>
                    <a:pt x="371" y="168"/>
                    <a:pt x="371" y="168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69" y="167"/>
                    <a:pt x="369" y="167"/>
                    <a:pt x="368" y="167"/>
                  </a:cubicBezTo>
                  <a:cubicBezTo>
                    <a:pt x="368" y="167"/>
                    <a:pt x="368" y="167"/>
                    <a:pt x="367" y="167"/>
                  </a:cubicBezTo>
                  <a:cubicBezTo>
                    <a:pt x="367" y="167"/>
                    <a:pt x="366" y="167"/>
                    <a:pt x="366" y="167"/>
                  </a:cubicBezTo>
                  <a:cubicBezTo>
                    <a:pt x="366" y="167"/>
                    <a:pt x="365" y="167"/>
                    <a:pt x="365" y="167"/>
                  </a:cubicBezTo>
                  <a:cubicBezTo>
                    <a:pt x="364" y="167"/>
                    <a:pt x="364" y="167"/>
                    <a:pt x="364" y="167"/>
                  </a:cubicBezTo>
                  <a:cubicBezTo>
                    <a:pt x="363" y="167"/>
                    <a:pt x="363" y="167"/>
                    <a:pt x="363" y="167"/>
                  </a:cubicBezTo>
                  <a:cubicBezTo>
                    <a:pt x="363" y="167"/>
                    <a:pt x="363" y="167"/>
                    <a:pt x="362" y="167"/>
                  </a:cubicBezTo>
                  <a:cubicBezTo>
                    <a:pt x="362" y="167"/>
                    <a:pt x="361" y="167"/>
                    <a:pt x="361" y="167"/>
                  </a:cubicBezTo>
                  <a:cubicBezTo>
                    <a:pt x="361" y="167"/>
                    <a:pt x="361" y="167"/>
                    <a:pt x="361" y="167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3" y="166"/>
                    <a:pt x="353" y="166"/>
                    <a:pt x="353" y="166"/>
                  </a:cubicBezTo>
                  <a:cubicBezTo>
                    <a:pt x="352" y="166"/>
                    <a:pt x="352" y="166"/>
                    <a:pt x="352" y="166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7"/>
                    <a:pt x="350" y="167"/>
                    <a:pt x="350" y="167"/>
                  </a:cubicBezTo>
                  <a:cubicBezTo>
                    <a:pt x="350" y="167"/>
                    <a:pt x="349" y="167"/>
                    <a:pt x="349" y="167"/>
                  </a:cubicBezTo>
                  <a:cubicBezTo>
                    <a:pt x="348" y="167"/>
                    <a:pt x="348" y="167"/>
                    <a:pt x="347" y="167"/>
                  </a:cubicBezTo>
                  <a:cubicBezTo>
                    <a:pt x="347" y="167"/>
                    <a:pt x="346" y="167"/>
                    <a:pt x="346" y="167"/>
                  </a:cubicBezTo>
                  <a:cubicBezTo>
                    <a:pt x="345" y="167"/>
                    <a:pt x="345" y="167"/>
                    <a:pt x="344" y="167"/>
                  </a:cubicBezTo>
                  <a:cubicBezTo>
                    <a:pt x="343" y="167"/>
                    <a:pt x="342" y="167"/>
                    <a:pt x="341" y="167"/>
                  </a:cubicBezTo>
                  <a:cubicBezTo>
                    <a:pt x="341" y="167"/>
                    <a:pt x="341" y="167"/>
                    <a:pt x="341" y="167"/>
                  </a:cubicBezTo>
                  <a:cubicBezTo>
                    <a:pt x="340" y="167"/>
                    <a:pt x="340" y="167"/>
                    <a:pt x="340" y="167"/>
                  </a:cubicBezTo>
                  <a:cubicBezTo>
                    <a:pt x="339" y="167"/>
                    <a:pt x="339" y="167"/>
                    <a:pt x="338" y="168"/>
                  </a:cubicBezTo>
                  <a:cubicBezTo>
                    <a:pt x="337" y="168"/>
                    <a:pt x="336" y="168"/>
                    <a:pt x="335" y="168"/>
                  </a:cubicBezTo>
                  <a:cubicBezTo>
                    <a:pt x="333" y="168"/>
                    <a:pt x="332" y="168"/>
                    <a:pt x="331" y="168"/>
                  </a:cubicBezTo>
                  <a:cubicBezTo>
                    <a:pt x="330" y="168"/>
                    <a:pt x="330" y="168"/>
                    <a:pt x="330" y="168"/>
                  </a:cubicBezTo>
                  <a:cubicBezTo>
                    <a:pt x="328" y="169"/>
                    <a:pt x="326" y="169"/>
                    <a:pt x="324" y="169"/>
                  </a:cubicBezTo>
                  <a:cubicBezTo>
                    <a:pt x="323" y="169"/>
                    <a:pt x="322" y="169"/>
                    <a:pt x="321" y="169"/>
                  </a:cubicBezTo>
                  <a:cubicBezTo>
                    <a:pt x="319" y="170"/>
                    <a:pt x="316" y="170"/>
                    <a:pt x="313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2" y="171"/>
                    <a:pt x="311" y="171"/>
                    <a:pt x="311" y="171"/>
                  </a:cubicBezTo>
                  <a:cubicBezTo>
                    <a:pt x="309" y="171"/>
                    <a:pt x="307" y="171"/>
                    <a:pt x="305" y="171"/>
                  </a:cubicBezTo>
                  <a:cubicBezTo>
                    <a:pt x="305" y="172"/>
                    <a:pt x="304" y="172"/>
                    <a:pt x="304" y="172"/>
                  </a:cubicBezTo>
                  <a:cubicBezTo>
                    <a:pt x="303" y="172"/>
                    <a:pt x="301" y="172"/>
                    <a:pt x="300" y="172"/>
                  </a:cubicBezTo>
                  <a:cubicBezTo>
                    <a:pt x="298" y="172"/>
                    <a:pt x="296" y="173"/>
                    <a:pt x="294" y="173"/>
                  </a:cubicBezTo>
                  <a:cubicBezTo>
                    <a:pt x="293" y="173"/>
                    <a:pt x="293" y="173"/>
                    <a:pt x="292" y="173"/>
                  </a:cubicBezTo>
                  <a:cubicBezTo>
                    <a:pt x="291" y="173"/>
                    <a:pt x="291" y="174"/>
                    <a:pt x="291" y="174"/>
                  </a:cubicBezTo>
                  <a:cubicBezTo>
                    <a:pt x="288" y="174"/>
                    <a:pt x="285" y="174"/>
                    <a:pt x="282" y="175"/>
                  </a:cubicBezTo>
                  <a:cubicBezTo>
                    <a:pt x="281" y="175"/>
                    <a:pt x="281" y="175"/>
                    <a:pt x="281" y="175"/>
                  </a:cubicBezTo>
                  <a:cubicBezTo>
                    <a:pt x="277" y="176"/>
                    <a:pt x="273" y="176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62" y="178"/>
                    <a:pt x="255" y="179"/>
                    <a:pt x="247" y="180"/>
                  </a:cubicBezTo>
                  <a:cubicBezTo>
                    <a:pt x="247" y="180"/>
                    <a:pt x="247" y="180"/>
                    <a:pt x="247" y="180"/>
                  </a:cubicBezTo>
                  <a:cubicBezTo>
                    <a:pt x="246" y="181"/>
                    <a:pt x="246" y="181"/>
                    <a:pt x="246" y="181"/>
                  </a:cubicBezTo>
                  <a:cubicBezTo>
                    <a:pt x="243" y="181"/>
                    <a:pt x="241" y="181"/>
                    <a:pt x="238" y="182"/>
                  </a:cubicBezTo>
                  <a:cubicBezTo>
                    <a:pt x="238" y="182"/>
                    <a:pt x="237" y="182"/>
                    <a:pt x="236" y="182"/>
                  </a:cubicBezTo>
                  <a:cubicBezTo>
                    <a:pt x="236" y="182"/>
                    <a:pt x="236" y="182"/>
                    <a:pt x="235" y="182"/>
                  </a:cubicBezTo>
                  <a:cubicBezTo>
                    <a:pt x="234" y="182"/>
                    <a:pt x="233" y="183"/>
                    <a:pt x="233" y="183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34" y="83"/>
                    <a:pt x="233" y="81"/>
                    <a:pt x="232" y="78"/>
                  </a:cubicBezTo>
                  <a:cubicBezTo>
                    <a:pt x="232" y="76"/>
                    <a:pt x="231" y="74"/>
                    <a:pt x="229" y="72"/>
                  </a:cubicBezTo>
                  <a:cubicBezTo>
                    <a:pt x="228" y="70"/>
                    <a:pt x="226" y="68"/>
                    <a:pt x="224" y="65"/>
                  </a:cubicBezTo>
                  <a:cubicBezTo>
                    <a:pt x="222" y="63"/>
                    <a:pt x="220" y="61"/>
                    <a:pt x="217" y="59"/>
                  </a:cubicBezTo>
                  <a:cubicBezTo>
                    <a:pt x="216" y="59"/>
                    <a:pt x="215" y="58"/>
                    <a:pt x="214" y="58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13" y="57"/>
                    <a:pt x="213" y="57"/>
                    <a:pt x="213" y="57"/>
                  </a:cubicBezTo>
                  <a:cubicBezTo>
                    <a:pt x="213" y="57"/>
                    <a:pt x="212" y="56"/>
                    <a:pt x="211" y="56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09" y="55"/>
                    <a:pt x="208" y="55"/>
                    <a:pt x="208" y="55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5" y="54"/>
                    <a:pt x="205" y="54"/>
                    <a:pt x="205" y="54"/>
                  </a:cubicBezTo>
                  <a:cubicBezTo>
                    <a:pt x="204" y="53"/>
                    <a:pt x="204" y="53"/>
                    <a:pt x="203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0" y="52"/>
                    <a:pt x="200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6" y="49"/>
                    <a:pt x="186" y="49"/>
                    <a:pt x="186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8" y="48"/>
                    <a:pt x="177" y="48"/>
                    <a:pt x="177" y="48"/>
                  </a:cubicBezTo>
                  <a:cubicBezTo>
                    <a:pt x="177" y="48"/>
                    <a:pt x="176" y="48"/>
                    <a:pt x="176" y="48"/>
                  </a:cubicBezTo>
                  <a:cubicBezTo>
                    <a:pt x="176" y="48"/>
                    <a:pt x="175" y="48"/>
                    <a:pt x="175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2" y="48"/>
                    <a:pt x="172" y="48"/>
                    <a:pt x="171" y="48"/>
                  </a:cubicBezTo>
                  <a:cubicBezTo>
                    <a:pt x="171" y="48"/>
                    <a:pt x="171" y="48"/>
                    <a:pt x="170" y="48"/>
                  </a:cubicBezTo>
                  <a:cubicBezTo>
                    <a:pt x="170" y="48"/>
                    <a:pt x="170" y="48"/>
                    <a:pt x="169" y="48"/>
                  </a:cubicBezTo>
                  <a:cubicBezTo>
                    <a:pt x="169" y="48"/>
                    <a:pt x="168" y="48"/>
                    <a:pt x="168" y="48"/>
                  </a:cubicBezTo>
                  <a:cubicBezTo>
                    <a:pt x="168" y="48"/>
                    <a:pt x="167" y="48"/>
                    <a:pt x="167" y="48"/>
                  </a:cubicBezTo>
                  <a:cubicBezTo>
                    <a:pt x="166" y="48"/>
                    <a:pt x="166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4" y="48"/>
                    <a:pt x="163" y="48"/>
                    <a:pt x="163" y="48"/>
                  </a:cubicBezTo>
                  <a:cubicBezTo>
                    <a:pt x="163" y="48"/>
                    <a:pt x="162" y="48"/>
                    <a:pt x="162" y="48"/>
                  </a:cubicBezTo>
                  <a:cubicBezTo>
                    <a:pt x="161" y="48"/>
                    <a:pt x="161" y="48"/>
                    <a:pt x="160" y="48"/>
                  </a:cubicBezTo>
                  <a:cubicBezTo>
                    <a:pt x="160" y="48"/>
                    <a:pt x="160" y="48"/>
                    <a:pt x="159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3" y="48"/>
                    <a:pt x="153" y="48"/>
                    <a:pt x="152" y="48"/>
                  </a:cubicBezTo>
                  <a:cubicBezTo>
                    <a:pt x="152" y="48"/>
                    <a:pt x="151" y="48"/>
                    <a:pt x="151" y="48"/>
                  </a:cubicBezTo>
                  <a:cubicBezTo>
                    <a:pt x="150" y="48"/>
                    <a:pt x="150" y="48"/>
                    <a:pt x="149" y="48"/>
                  </a:cubicBezTo>
                  <a:cubicBezTo>
                    <a:pt x="149" y="48"/>
                    <a:pt x="148" y="48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7" y="48"/>
                    <a:pt x="147" y="48"/>
                    <a:pt x="146" y="48"/>
                  </a:cubicBezTo>
                  <a:cubicBezTo>
                    <a:pt x="146" y="48"/>
                    <a:pt x="145" y="48"/>
                    <a:pt x="145" y="48"/>
                  </a:cubicBezTo>
                  <a:cubicBezTo>
                    <a:pt x="144" y="48"/>
                    <a:pt x="144" y="48"/>
                    <a:pt x="143" y="48"/>
                  </a:cubicBezTo>
                  <a:cubicBezTo>
                    <a:pt x="143" y="48"/>
                    <a:pt x="142" y="48"/>
                    <a:pt x="142" y="48"/>
                  </a:cubicBezTo>
                  <a:cubicBezTo>
                    <a:pt x="141" y="48"/>
                    <a:pt x="140" y="48"/>
                    <a:pt x="140" y="48"/>
                  </a:cubicBezTo>
                  <a:cubicBezTo>
                    <a:pt x="139" y="48"/>
                    <a:pt x="139" y="49"/>
                    <a:pt x="138" y="49"/>
                  </a:cubicBezTo>
                  <a:cubicBezTo>
                    <a:pt x="138" y="49"/>
                    <a:pt x="137" y="49"/>
                    <a:pt x="137" y="49"/>
                  </a:cubicBezTo>
                  <a:cubicBezTo>
                    <a:pt x="136" y="49"/>
                    <a:pt x="135" y="49"/>
                    <a:pt x="135" y="49"/>
                  </a:cubicBezTo>
                  <a:cubicBezTo>
                    <a:pt x="134" y="49"/>
                    <a:pt x="133" y="49"/>
                    <a:pt x="133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1" y="49"/>
                    <a:pt x="131" y="49"/>
                    <a:pt x="130" y="49"/>
                  </a:cubicBezTo>
                  <a:cubicBezTo>
                    <a:pt x="130" y="49"/>
                    <a:pt x="129" y="50"/>
                    <a:pt x="128" y="50"/>
                  </a:cubicBezTo>
                  <a:cubicBezTo>
                    <a:pt x="127" y="50"/>
                    <a:pt x="127" y="50"/>
                    <a:pt x="126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4" y="50"/>
                    <a:pt x="123" y="50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1" y="51"/>
                    <a:pt x="119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2"/>
                    <a:pt x="116" y="52"/>
                    <a:pt x="115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53"/>
                    <a:pt x="112" y="53"/>
                    <a:pt x="112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4" y="57"/>
                    <a:pt x="103" y="57"/>
                    <a:pt x="101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0" y="58"/>
                    <a:pt x="99" y="59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6" y="60"/>
                    <a:pt x="94" y="60"/>
                    <a:pt x="93" y="61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1" y="61"/>
                    <a:pt x="89" y="62"/>
                    <a:pt x="88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6" y="62"/>
                    <a:pt x="84" y="63"/>
                    <a:pt x="83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1" y="63"/>
                    <a:pt x="79" y="63"/>
                    <a:pt x="77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4"/>
                    <a:pt x="74" y="64"/>
                    <a:pt x="72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0" y="64"/>
                    <a:pt x="68" y="64"/>
                    <a:pt x="67" y="64"/>
                  </a:cubicBezTo>
                  <a:cubicBezTo>
                    <a:pt x="65" y="64"/>
                    <a:pt x="62" y="64"/>
                    <a:pt x="60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58" y="64"/>
                    <a:pt x="56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3"/>
                    <a:pt x="50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7" y="63"/>
                    <a:pt x="45" y="63"/>
                    <a:pt x="43" y="62"/>
                  </a:cubicBezTo>
                  <a:cubicBezTo>
                    <a:pt x="42" y="62"/>
                    <a:pt x="41" y="62"/>
                    <a:pt x="40" y="62"/>
                  </a:cubicBezTo>
                  <a:cubicBezTo>
                    <a:pt x="40" y="61"/>
                    <a:pt x="39" y="61"/>
                    <a:pt x="39" y="61"/>
                  </a:cubicBezTo>
                  <a:cubicBezTo>
                    <a:pt x="38" y="61"/>
                    <a:pt x="38" y="60"/>
                    <a:pt x="37" y="60"/>
                  </a:cubicBezTo>
                  <a:cubicBezTo>
                    <a:pt x="37" y="60"/>
                    <a:pt x="36" y="60"/>
                    <a:pt x="36" y="59"/>
                  </a:cubicBezTo>
                  <a:cubicBezTo>
                    <a:pt x="35" y="59"/>
                    <a:pt x="35" y="58"/>
                    <a:pt x="34" y="58"/>
                  </a:cubicBezTo>
                  <a:cubicBezTo>
                    <a:pt x="34" y="58"/>
                    <a:pt x="33" y="57"/>
                    <a:pt x="33" y="57"/>
                  </a:cubicBezTo>
                  <a:cubicBezTo>
                    <a:pt x="32" y="56"/>
                    <a:pt x="32" y="56"/>
                    <a:pt x="31" y="55"/>
                  </a:cubicBezTo>
                  <a:cubicBezTo>
                    <a:pt x="31" y="55"/>
                    <a:pt x="30" y="55"/>
                    <a:pt x="30" y="54"/>
                  </a:cubicBezTo>
                  <a:cubicBezTo>
                    <a:pt x="29" y="54"/>
                    <a:pt x="29" y="53"/>
                    <a:pt x="29" y="52"/>
                  </a:cubicBezTo>
                  <a:cubicBezTo>
                    <a:pt x="28" y="52"/>
                    <a:pt x="28" y="51"/>
                    <a:pt x="27" y="51"/>
                  </a:cubicBezTo>
                  <a:cubicBezTo>
                    <a:pt x="27" y="50"/>
                    <a:pt x="26" y="50"/>
                    <a:pt x="26" y="49"/>
                  </a:cubicBezTo>
                  <a:cubicBezTo>
                    <a:pt x="25" y="48"/>
                    <a:pt x="25" y="48"/>
                    <a:pt x="24" y="47"/>
                  </a:cubicBezTo>
                  <a:cubicBezTo>
                    <a:pt x="24" y="47"/>
                    <a:pt x="24" y="46"/>
                    <a:pt x="23" y="45"/>
                  </a:cubicBezTo>
                  <a:cubicBezTo>
                    <a:pt x="23" y="45"/>
                    <a:pt x="22" y="44"/>
                    <a:pt x="22" y="44"/>
                  </a:cubicBezTo>
                  <a:cubicBezTo>
                    <a:pt x="21" y="43"/>
                    <a:pt x="21" y="42"/>
                    <a:pt x="20" y="41"/>
                  </a:cubicBezTo>
                  <a:cubicBezTo>
                    <a:pt x="20" y="41"/>
                    <a:pt x="20" y="40"/>
                    <a:pt x="19" y="40"/>
                  </a:cubicBezTo>
                  <a:cubicBezTo>
                    <a:pt x="18" y="38"/>
                    <a:pt x="17" y="36"/>
                    <a:pt x="16" y="34"/>
                  </a:cubicBezTo>
                  <a:cubicBezTo>
                    <a:pt x="16" y="33"/>
                    <a:pt x="15" y="32"/>
                    <a:pt x="15" y="31"/>
                  </a:cubicBezTo>
                  <a:cubicBezTo>
                    <a:pt x="14" y="29"/>
                    <a:pt x="13" y="27"/>
                    <a:pt x="12" y="26"/>
                  </a:cubicBezTo>
                  <a:cubicBezTo>
                    <a:pt x="11" y="24"/>
                    <a:pt x="11" y="23"/>
                    <a:pt x="10" y="22"/>
                  </a:cubicBezTo>
                  <a:cubicBezTo>
                    <a:pt x="10" y="22"/>
                    <a:pt x="10" y="21"/>
                    <a:pt x="9" y="21"/>
                  </a:cubicBezTo>
                  <a:cubicBezTo>
                    <a:pt x="8" y="18"/>
                    <a:pt x="6" y="15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2" y="142"/>
                    <a:pt x="2" y="142"/>
                    <a:pt x="2" y="143"/>
                  </a:cubicBezTo>
                  <a:cubicBezTo>
                    <a:pt x="2" y="144"/>
                    <a:pt x="2" y="144"/>
                    <a:pt x="3" y="145"/>
                  </a:cubicBezTo>
                  <a:cubicBezTo>
                    <a:pt x="3" y="146"/>
                    <a:pt x="3" y="147"/>
                    <a:pt x="3" y="147"/>
                  </a:cubicBezTo>
                  <a:cubicBezTo>
                    <a:pt x="4" y="148"/>
                    <a:pt x="4" y="149"/>
                    <a:pt x="4" y="150"/>
                  </a:cubicBezTo>
                  <a:cubicBezTo>
                    <a:pt x="5" y="151"/>
                    <a:pt x="6" y="152"/>
                    <a:pt x="6" y="153"/>
                  </a:cubicBezTo>
                  <a:cubicBezTo>
                    <a:pt x="7" y="154"/>
                    <a:pt x="7" y="154"/>
                    <a:pt x="7" y="154"/>
                  </a:cubicBezTo>
                  <a:cubicBezTo>
                    <a:pt x="8" y="158"/>
                    <a:pt x="10" y="162"/>
                    <a:pt x="12" y="166"/>
                  </a:cubicBezTo>
                  <a:cubicBezTo>
                    <a:pt x="12" y="167"/>
                    <a:pt x="13" y="168"/>
                    <a:pt x="13" y="169"/>
                  </a:cubicBezTo>
                  <a:cubicBezTo>
                    <a:pt x="14" y="171"/>
                    <a:pt x="15" y="173"/>
                    <a:pt x="16" y="175"/>
                  </a:cubicBezTo>
                  <a:cubicBezTo>
                    <a:pt x="17" y="176"/>
                    <a:pt x="17" y="177"/>
                    <a:pt x="18" y="178"/>
                  </a:cubicBezTo>
                  <a:cubicBezTo>
                    <a:pt x="19" y="180"/>
                    <a:pt x="20" y="182"/>
                    <a:pt x="20" y="183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21" y="185"/>
                    <a:pt x="21" y="185"/>
                    <a:pt x="21" y="185"/>
                  </a:cubicBezTo>
                  <a:cubicBezTo>
                    <a:pt x="22" y="185"/>
                    <a:pt x="22" y="186"/>
                    <a:pt x="22" y="186"/>
                  </a:cubicBezTo>
                  <a:cubicBezTo>
                    <a:pt x="22" y="187"/>
                    <a:pt x="23" y="188"/>
                    <a:pt x="23" y="188"/>
                  </a:cubicBezTo>
                  <a:cubicBezTo>
                    <a:pt x="24" y="189"/>
                    <a:pt x="24" y="190"/>
                    <a:pt x="25" y="190"/>
                  </a:cubicBezTo>
                  <a:cubicBezTo>
                    <a:pt x="25" y="191"/>
                    <a:pt x="25" y="192"/>
                    <a:pt x="26" y="193"/>
                  </a:cubicBezTo>
                  <a:cubicBezTo>
                    <a:pt x="26" y="193"/>
                    <a:pt x="27" y="194"/>
                    <a:pt x="27" y="194"/>
                  </a:cubicBezTo>
                  <a:cubicBezTo>
                    <a:pt x="28" y="195"/>
                    <a:pt x="28" y="196"/>
                    <a:pt x="29" y="196"/>
                  </a:cubicBezTo>
                  <a:cubicBezTo>
                    <a:pt x="29" y="197"/>
                    <a:pt x="29" y="198"/>
                    <a:pt x="30" y="198"/>
                  </a:cubicBezTo>
                  <a:cubicBezTo>
                    <a:pt x="31" y="199"/>
                    <a:pt x="31" y="199"/>
                    <a:pt x="31" y="199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2" y="201"/>
                    <a:pt x="32" y="201"/>
                    <a:pt x="32" y="201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3" y="202"/>
                    <a:pt x="34" y="202"/>
                    <a:pt x="34" y="203"/>
                  </a:cubicBezTo>
                  <a:cubicBezTo>
                    <a:pt x="35" y="203"/>
                    <a:pt x="35" y="204"/>
                    <a:pt x="36" y="204"/>
                  </a:cubicBezTo>
                  <a:cubicBezTo>
                    <a:pt x="36" y="205"/>
                    <a:pt x="37" y="205"/>
                    <a:pt x="37" y="205"/>
                  </a:cubicBezTo>
                  <a:cubicBezTo>
                    <a:pt x="38" y="206"/>
                    <a:pt x="38" y="206"/>
                    <a:pt x="39" y="206"/>
                  </a:cubicBezTo>
                  <a:cubicBezTo>
                    <a:pt x="39" y="207"/>
                    <a:pt x="40" y="207"/>
                    <a:pt x="40" y="207"/>
                  </a:cubicBezTo>
                  <a:cubicBezTo>
                    <a:pt x="41" y="208"/>
                    <a:pt x="41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51" y="210"/>
                    <a:pt x="51" y="210"/>
                    <a:pt x="51" y="210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54" y="210"/>
                    <a:pt x="54" y="210"/>
                    <a:pt x="54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5" y="211"/>
                    <a:pt x="65" y="211"/>
                    <a:pt x="65" y="211"/>
                  </a:cubicBezTo>
                  <a:cubicBezTo>
                    <a:pt x="66" y="211"/>
                    <a:pt x="66" y="211"/>
                    <a:pt x="66" y="211"/>
                  </a:cubicBezTo>
                  <a:cubicBezTo>
                    <a:pt x="66" y="211"/>
                    <a:pt x="66" y="211"/>
                    <a:pt x="66" y="211"/>
                  </a:cubicBezTo>
                  <a:lnTo>
                    <a:pt x="67" y="21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Freeform 23"/>
            <p:cNvSpPr/>
            <p:nvPr/>
          </p:nvSpPr>
          <p:spPr bwMode="auto">
            <a:xfrm flipH="1">
              <a:off x="3889573" y="3195662"/>
              <a:ext cx="1222375" cy="388937"/>
            </a:xfrm>
            <a:custGeom>
              <a:gdLst>
                <a:gd fmla="*/ 97 w 826" name="T0"/>
                <a:gd fmla="*/ 86 h 262" name="T1"/>
                <a:gd fmla="*/ 113 w 826" name="T2"/>
                <a:gd fmla="*/ 80 h 262" name="T3"/>
                <a:gd fmla="*/ 140 w 826" name="T4"/>
                <a:gd fmla="*/ 75 h 262" name="T5"/>
                <a:gd fmla="*/ 174 w 826" name="T6"/>
                <a:gd fmla="*/ 75 h 262" name="T7"/>
                <a:gd fmla="*/ 206 w 826" name="T8"/>
                <a:gd fmla="*/ 81 h 262" name="T9"/>
                <a:gd fmla="*/ 230 w 826" name="T10"/>
                <a:gd fmla="*/ 100 h 262" name="T11"/>
                <a:gd fmla="*/ 224 w 826" name="T12"/>
                <a:gd fmla="*/ 128 h 262" name="T13"/>
                <a:gd fmla="*/ 165 w 826" name="T14"/>
                <a:gd fmla="*/ 139 h 262" name="T15"/>
                <a:gd fmla="*/ 104 w 826" name="T16"/>
                <a:gd fmla="*/ 145 h 262" name="T17"/>
                <a:gd fmla="*/ 86 w 826" name="T18"/>
                <a:gd fmla="*/ 163 h 262" name="T19"/>
                <a:gd fmla="*/ 100 w 826" name="T20"/>
                <a:gd fmla="*/ 191 h 262" name="T21"/>
                <a:gd fmla="*/ 122 w 826" name="T22"/>
                <a:gd fmla="*/ 213 h 262" name="T23"/>
                <a:gd fmla="*/ 136 w 826" name="T24"/>
                <a:gd fmla="*/ 225 h 262" name="T25"/>
                <a:gd fmla="*/ 170 w 826" name="T26"/>
                <a:gd fmla="*/ 220 h 262" name="T27"/>
                <a:gd fmla="*/ 305 w 826" name="T28"/>
                <a:gd fmla="*/ 198 h 262" name="T29"/>
                <a:gd fmla="*/ 356 w 826" name="T30"/>
                <a:gd fmla="*/ 193 h 262" name="T31"/>
                <a:gd fmla="*/ 358 w 826" name="T32"/>
                <a:gd fmla="*/ 193 h 262" name="T33"/>
                <a:gd fmla="*/ 381 w 826" name="T34"/>
                <a:gd fmla="*/ 196 h 262" name="T35"/>
                <a:gd fmla="*/ 409 w 826" name="T36"/>
                <a:gd fmla="*/ 207 h 262" name="T37"/>
                <a:gd fmla="*/ 404 w 826" name="T38"/>
                <a:gd fmla="*/ 223 h 262" name="T39"/>
                <a:gd fmla="*/ 402 w 826" name="T40"/>
                <a:gd fmla="*/ 247 h 262" name="T41"/>
                <a:gd fmla="*/ 438 w 826" name="T42"/>
                <a:gd fmla="*/ 259 h 262" name="T43"/>
                <a:gd fmla="*/ 470 w 826" name="T44"/>
                <a:gd fmla="*/ 262 h 262" name="T45"/>
                <a:gd fmla="*/ 518 w 826" name="T46"/>
                <a:gd fmla="*/ 260 h 262" name="T47"/>
                <a:gd fmla="*/ 567 w 826" name="T48"/>
                <a:gd fmla="*/ 250 h 262" name="T49"/>
                <a:gd fmla="*/ 577 w 826" name="T50"/>
                <a:gd fmla="*/ 228 h 262" name="T51"/>
                <a:gd fmla="*/ 567 w 826" name="T52"/>
                <a:gd fmla="*/ 210 h 262" name="T53"/>
                <a:gd fmla="*/ 548 w 826" name="T54"/>
                <a:gd fmla="*/ 195 h 262" name="T55"/>
                <a:gd fmla="*/ 551 w 826" name="T56"/>
                <a:gd fmla="*/ 181 h 262" name="T57"/>
                <a:gd fmla="*/ 582 w 826" name="T58"/>
                <a:gd fmla="*/ 177 h 262" name="T59"/>
                <a:gd fmla="*/ 613 w 826" name="T60"/>
                <a:gd fmla="*/ 177 h 262" name="T61"/>
                <a:gd fmla="*/ 648 w 826" name="T62"/>
                <a:gd fmla="*/ 176 h 262" name="T63"/>
                <a:gd fmla="*/ 680 w 826" name="T64"/>
                <a:gd fmla="*/ 176 h 262" name="T65"/>
                <a:gd fmla="*/ 713 w 826" name="T66"/>
                <a:gd fmla="*/ 176 h 262" name="T67"/>
                <a:gd fmla="*/ 743 w 826" name="T68"/>
                <a:gd fmla="*/ 176 h 262" name="T69"/>
                <a:gd fmla="*/ 779 w 826" name="T70"/>
                <a:gd fmla="*/ 175 h 262" name="T71"/>
                <a:gd fmla="*/ 810 w 826" name="T72"/>
                <a:gd fmla="*/ 174 h 262" name="T73"/>
                <a:gd fmla="*/ 824 w 826" name="T74"/>
                <a:gd fmla="*/ 172 h 262" name="T75"/>
                <a:gd fmla="*/ 824 w 826" name="T76"/>
                <a:gd fmla="*/ 165 h 262" name="T77"/>
                <a:gd fmla="*/ 817 w 826" name="T78"/>
                <a:gd fmla="*/ 156 h 262" name="T79"/>
                <a:gd fmla="*/ 704 w 826" name="T80"/>
                <a:gd fmla="*/ 7 h 262" name="T81"/>
                <a:gd fmla="*/ 676 w 826" name="T82"/>
                <a:gd fmla="*/ 1 h 262" name="T83"/>
                <a:gd fmla="*/ 638 w 826" name="T84"/>
                <a:gd fmla="*/ 1 h 262" name="T85"/>
                <a:gd fmla="*/ 631 w 826" name="T86"/>
                <a:gd fmla="*/ 1 h 262" name="T87"/>
                <a:gd fmla="*/ 508 w 826" name="T88"/>
                <a:gd fmla="*/ 4 h 262" name="T89"/>
                <a:gd fmla="*/ 129 w 826" name="T90"/>
                <a:gd fmla="*/ 14 h 262" name="T91"/>
                <a:gd fmla="*/ 19 w 826" name="T92"/>
                <a:gd fmla="*/ 17 h 262" name="T93"/>
                <a:gd fmla="*/ 1 w 826" name="T94"/>
                <a:gd fmla="*/ 25 h 262" name="T95"/>
                <a:gd fmla="*/ 10 w 826" name="T96"/>
                <a:gd fmla="*/ 50 h 262" name="T97"/>
                <a:gd fmla="*/ 31 w 826" name="T98"/>
                <a:gd fmla="*/ 82 h 262" name="T99"/>
                <a:gd fmla="*/ 48 w 826" name="T100"/>
                <a:gd fmla="*/ 90 h 262" name="T101"/>
                <a:gd fmla="*/ 60 w 826" name="T102"/>
                <a:gd fmla="*/ 91 h 262" name="T103"/>
                <a:gd fmla="*/ 77 w 826" name="T104"/>
                <a:gd fmla="*/ 90 h 26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62" w="825">
                  <a:moveTo>
                    <a:pt x="88" y="89"/>
                  </a:moveTo>
                  <a:cubicBezTo>
                    <a:pt x="91" y="88"/>
                    <a:pt x="94" y="88"/>
                    <a:pt x="97" y="86"/>
                  </a:cubicBezTo>
                  <a:cubicBezTo>
                    <a:pt x="100" y="85"/>
                    <a:pt x="103" y="84"/>
                    <a:pt x="105" y="83"/>
                  </a:cubicBezTo>
                  <a:cubicBezTo>
                    <a:pt x="107" y="82"/>
                    <a:pt x="110" y="81"/>
                    <a:pt x="113" y="80"/>
                  </a:cubicBezTo>
                  <a:cubicBezTo>
                    <a:pt x="116" y="79"/>
                    <a:pt x="120" y="78"/>
                    <a:pt x="125" y="77"/>
                  </a:cubicBezTo>
                  <a:cubicBezTo>
                    <a:pt x="129" y="76"/>
                    <a:pt x="134" y="76"/>
                    <a:pt x="140" y="75"/>
                  </a:cubicBezTo>
                  <a:cubicBezTo>
                    <a:pt x="145" y="75"/>
                    <a:pt x="150" y="75"/>
                    <a:pt x="156" y="75"/>
                  </a:cubicBezTo>
                  <a:cubicBezTo>
                    <a:pt x="162" y="75"/>
                    <a:pt x="168" y="75"/>
                    <a:pt x="174" y="75"/>
                  </a:cubicBezTo>
                  <a:cubicBezTo>
                    <a:pt x="180" y="76"/>
                    <a:pt x="185" y="76"/>
                    <a:pt x="191" y="77"/>
                  </a:cubicBezTo>
                  <a:cubicBezTo>
                    <a:pt x="196" y="78"/>
                    <a:pt x="201" y="79"/>
                    <a:pt x="206" y="81"/>
                  </a:cubicBezTo>
                  <a:cubicBezTo>
                    <a:pt x="210" y="82"/>
                    <a:pt x="214" y="84"/>
                    <a:pt x="217" y="86"/>
                  </a:cubicBezTo>
                  <a:cubicBezTo>
                    <a:pt x="223" y="91"/>
                    <a:pt x="227" y="96"/>
                    <a:pt x="230" y="100"/>
                  </a:cubicBezTo>
                  <a:cubicBezTo>
                    <a:pt x="233" y="105"/>
                    <a:pt x="234" y="110"/>
                    <a:pt x="233" y="115"/>
                  </a:cubicBezTo>
                  <a:cubicBezTo>
                    <a:pt x="232" y="120"/>
                    <a:pt x="229" y="124"/>
                    <a:pt x="224" y="128"/>
                  </a:cubicBezTo>
                  <a:cubicBezTo>
                    <a:pt x="218" y="131"/>
                    <a:pt x="210" y="134"/>
                    <a:pt x="199" y="135"/>
                  </a:cubicBezTo>
                  <a:cubicBezTo>
                    <a:pt x="188" y="137"/>
                    <a:pt x="177" y="138"/>
                    <a:pt x="165" y="139"/>
                  </a:cubicBezTo>
                  <a:cubicBezTo>
                    <a:pt x="153" y="140"/>
                    <a:pt x="142" y="141"/>
                    <a:pt x="131" y="142"/>
                  </a:cubicBezTo>
                  <a:cubicBezTo>
                    <a:pt x="121" y="143"/>
                    <a:pt x="111" y="144"/>
                    <a:pt x="104" y="145"/>
                  </a:cubicBezTo>
                  <a:cubicBezTo>
                    <a:pt x="96" y="147"/>
                    <a:pt x="91" y="149"/>
                    <a:pt x="89" y="152"/>
                  </a:cubicBezTo>
                  <a:cubicBezTo>
                    <a:pt x="86" y="155"/>
                    <a:pt x="85" y="159"/>
                    <a:pt x="86" y="163"/>
                  </a:cubicBezTo>
                  <a:cubicBezTo>
                    <a:pt x="86" y="167"/>
                    <a:pt x="88" y="172"/>
                    <a:pt x="91" y="177"/>
                  </a:cubicBezTo>
                  <a:cubicBezTo>
                    <a:pt x="93" y="182"/>
                    <a:pt x="97" y="187"/>
                    <a:pt x="100" y="191"/>
                  </a:cubicBezTo>
                  <a:cubicBezTo>
                    <a:pt x="104" y="196"/>
                    <a:pt x="108" y="200"/>
                    <a:pt x="112" y="204"/>
                  </a:cubicBezTo>
                  <a:cubicBezTo>
                    <a:pt x="115" y="207"/>
                    <a:pt x="119" y="211"/>
                    <a:pt x="122" y="213"/>
                  </a:cubicBezTo>
                  <a:cubicBezTo>
                    <a:pt x="125" y="216"/>
                    <a:pt x="128" y="218"/>
                    <a:pt x="130" y="220"/>
                  </a:cubicBezTo>
                  <a:cubicBezTo>
                    <a:pt x="133" y="222"/>
                    <a:pt x="135" y="224"/>
                    <a:pt x="136" y="225"/>
                  </a:cubicBezTo>
                  <a:cubicBezTo>
                    <a:pt x="137" y="226"/>
                    <a:pt x="138" y="226"/>
                    <a:pt x="138" y="226"/>
                  </a:cubicBezTo>
                  <a:cubicBezTo>
                    <a:pt x="140" y="226"/>
                    <a:pt x="153" y="224"/>
                    <a:pt x="170" y="220"/>
                  </a:cubicBezTo>
                  <a:cubicBezTo>
                    <a:pt x="188" y="217"/>
                    <a:pt x="211" y="213"/>
                    <a:pt x="235" y="209"/>
                  </a:cubicBezTo>
                  <a:cubicBezTo>
                    <a:pt x="259" y="205"/>
                    <a:pt x="284" y="201"/>
                    <a:pt x="305" y="198"/>
                  </a:cubicBezTo>
                  <a:cubicBezTo>
                    <a:pt x="327" y="196"/>
                    <a:pt x="345" y="194"/>
                    <a:pt x="355" y="193"/>
                  </a:cubicBezTo>
                  <a:cubicBezTo>
                    <a:pt x="355" y="193"/>
                    <a:pt x="356" y="193"/>
                    <a:pt x="356" y="193"/>
                  </a:cubicBezTo>
                  <a:cubicBezTo>
                    <a:pt x="357" y="193"/>
                    <a:pt x="357" y="193"/>
                    <a:pt x="357" y="193"/>
                  </a:cubicBezTo>
                  <a:cubicBezTo>
                    <a:pt x="358" y="193"/>
                    <a:pt x="358" y="193"/>
                    <a:pt x="358" y="193"/>
                  </a:cubicBezTo>
                  <a:cubicBezTo>
                    <a:pt x="359" y="193"/>
                    <a:pt x="359" y="193"/>
                    <a:pt x="359" y="193"/>
                  </a:cubicBezTo>
                  <a:cubicBezTo>
                    <a:pt x="367" y="194"/>
                    <a:pt x="375" y="195"/>
                    <a:pt x="381" y="196"/>
                  </a:cubicBezTo>
                  <a:cubicBezTo>
                    <a:pt x="388" y="197"/>
                    <a:pt x="394" y="199"/>
                    <a:pt x="399" y="201"/>
                  </a:cubicBezTo>
                  <a:cubicBezTo>
                    <a:pt x="404" y="203"/>
                    <a:pt x="407" y="205"/>
                    <a:pt x="409" y="207"/>
                  </a:cubicBezTo>
                  <a:cubicBezTo>
                    <a:pt x="411" y="209"/>
                    <a:pt x="412" y="212"/>
                    <a:pt x="411" y="214"/>
                  </a:cubicBezTo>
                  <a:cubicBezTo>
                    <a:pt x="410" y="216"/>
                    <a:pt x="407" y="220"/>
                    <a:pt x="404" y="223"/>
                  </a:cubicBezTo>
                  <a:cubicBezTo>
                    <a:pt x="402" y="227"/>
                    <a:pt x="399" y="231"/>
                    <a:pt x="398" y="235"/>
                  </a:cubicBezTo>
                  <a:cubicBezTo>
                    <a:pt x="398" y="239"/>
                    <a:pt x="398" y="243"/>
                    <a:pt x="402" y="247"/>
                  </a:cubicBezTo>
                  <a:cubicBezTo>
                    <a:pt x="406" y="250"/>
                    <a:pt x="413" y="254"/>
                    <a:pt x="425" y="257"/>
                  </a:cubicBezTo>
                  <a:cubicBezTo>
                    <a:pt x="429" y="257"/>
                    <a:pt x="434" y="258"/>
                    <a:pt x="438" y="259"/>
                  </a:cubicBezTo>
                  <a:cubicBezTo>
                    <a:pt x="443" y="260"/>
                    <a:pt x="448" y="260"/>
                    <a:pt x="454" y="261"/>
                  </a:cubicBezTo>
                  <a:cubicBezTo>
                    <a:pt x="459" y="261"/>
                    <a:pt x="464" y="261"/>
                    <a:pt x="470" y="262"/>
                  </a:cubicBezTo>
                  <a:cubicBezTo>
                    <a:pt x="475" y="262"/>
                    <a:pt x="481" y="262"/>
                    <a:pt x="487" y="262"/>
                  </a:cubicBezTo>
                  <a:cubicBezTo>
                    <a:pt x="497" y="262"/>
                    <a:pt x="508" y="261"/>
                    <a:pt x="518" y="260"/>
                  </a:cubicBezTo>
                  <a:cubicBezTo>
                    <a:pt x="528" y="259"/>
                    <a:pt x="538" y="258"/>
                    <a:pt x="546" y="256"/>
                  </a:cubicBezTo>
                  <a:cubicBezTo>
                    <a:pt x="554" y="254"/>
                    <a:pt x="561" y="252"/>
                    <a:pt x="567" y="250"/>
                  </a:cubicBezTo>
                  <a:cubicBezTo>
                    <a:pt x="572" y="247"/>
                    <a:pt x="575" y="244"/>
                    <a:pt x="576" y="241"/>
                  </a:cubicBezTo>
                  <a:cubicBezTo>
                    <a:pt x="577" y="236"/>
                    <a:pt x="577" y="232"/>
                    <a:pt x="577" y="228"/>
                  </a:cubicBezTo>
                  <a:cubicBezTo>
                    <a:pt x="576" y="224"/>
                    <a:pt x="575" y="221"/>
                    <a:pt x="573" y="218"/>
                  </a:cubicBezTo>
                  <a:cubicBezTo>
                    <a:pt x="572" y="215"/>
                    <a:pt x="569" y="212"/>
                    <a:pt x="567" y="210"/>
                  </a:cubicBezTo>
                  <a:cubicBezTo>
                    <a:pt x="564" y="207"/>
                    <a:pt x="561" y="205"/>
                    <a:pt x="557" y="202"/>
                  </a:cubicBezTo>
                  <a:cubicBezTo>
                    <a:pt x="553" y="200"/>
                    <a:pt x="550" y="197"/>
                    <a:pt x="548" y="195"/>
                  </a:cubicBezTo>
                  <a:cubicBezTo>
                    <a:pt x="545" y="192"/>
                    <a:pt x="544" y="189"/>
                    <a:pt x="544" y="187"/>
                  </a:cubicBezTo>
                  <a:cubicBezTo>
                    <a:pt x="545" y="185"/>
                    <a:pt x="547" y="183"/>
                    <a:pt x="551" y="181"/>
                  </a:cubicBezTo>
                  <a:cubicBezTo>
                    <a:pt x="555" y="179"/>
                    <a:pt x="562" y="178"/>
                    <a:pt x="572" y="178"/>
                  </a:cubicBezTo>
                  <a:cubicBezTo>
                    <a:pt x="575" y="178"/>
                    <a:pt x="578" y="178"/>
                    <a:pt x="582" y="177"/>
                  </a:cubicBezTo>
                  <a:cubicBezTo>
                    <a:pt x="586" y="177"/>
                    <a:pt x="591" y="177"/>
                    <a:pt x="596" y="177"/>
                  </a:cubicBezTo>
                  <a:cubicBezTo>
                    <a:pt x="601" y="177"/>
                    <a:pt x="607" y="177"/>
                    <a:pt x="613" y="177"/>
                  </a:cubicBezTo>
                  <a:cubicBezTo>
                    <a:pt x="619" y="177"/>
                    <a:pt x="626" y="177"/>
                    <a:pt x="632" y="177"/>
                  </a:cubicBezTo>
                  <a:cubicBezTo>
                    <a:pt x="637" y="177"/>
                    <a:pt x="643" y="177"/>
                    <a:pt x="648" y="176"/>
                  </a:cubicBezTo>
                  <a:cubicBezTo>
                    <a:pt x="653" y="176"/>
                    <a:pt x="658" y="176"/>
                    <a:pt x="664" y="176"/>
                  </a:cubicBezTo>
                  <a:cubicBezTo>
                    <a:pt x="669" y="176"/>
                    <a:pt x="675" y="176"/>
                    <a:pt x="680" y="176"/>
                  </a:cubicBezTo>
                  <a:cubicBezTo>
                    <a:pt x="686" y="176"/>
                    <a:pt x="691" y="176"/>
                    <a:pt x="697" y="176"/>
                  </a:cubicBezTo>
                  <a:cubicBezTo>
                    <a:pt x="702" y="176"/>
                    <a:pt x="707" y="176"/>
                    <a:pt x="713" y="176"/>
                  </a:cubicBezTo>
                  <a:cubicBezTo>
                    <a:pt x="718" y="176"/>
                    <a:pt x="723" y="176"/>
                    <a:pt x="728" y="176"/>
                  </a:cubicBezTo>
                  <a:cubicBezTo>
                    <a:pt x="733" y="176"/>
                    <a:pt x="739" y="176"/>
                    <a:pt x="743" y="176"/>
                  </a:cubicBezTo>
                  <a:cubicBezTo>
                    <a:pt x="748" y="175"/>
                    <a:pt x="753" y="175"/>
                    <a:pt x="758" y="175"/>
                  </a:cubicBezTo>
                  <a:cubicBezTo>
                    <a:pt x="765" y="175"/>
                    <a:pt x="773" y="175"/>
                    <a:pt x="779" y="175"/>
                  </a:cubicBezTo>
                  <a:cubicBezTo>
                    <a:pt x="786" y="175"/>
                    <a:pt x="792" y="175"/>
                    <a:pt x="797" y="175"/>
                  </a:cubicBezTo>
                  <a:cubicBezTo>
                    <a:pt x="802" y="175"/>
                    <a:pt x="806" y="175"/>
                    <a:pt x="810" y="174"/>
                  </a:cubicBezTo>
                  <a:cubicBezTo>
                    <a:pt x="813" y="174"/>
                    <a:pt x="815" y="174"/>
                    <a:pt x="817" y="174"/>
                  </a:cubicBezTo>
                  <a:cubicBezTo>
                    <a:pt x="821" y="174"/>
                    <a:pt x="823" y="173"/>
                    <a:pt x="824" y="172"/>
                  </a:cubicBezTo>
                  <a:cubicBezTo>
                    <a:pt x="826" y="171"/>
                    <a:pt x="826" y="169"/>
                    <a:pt x="826" y="168"/>
                  </a:cubicBezTo>
                  <a:cubicBezTo>
                    <a:pt x="826" y="167"/>
                    <a:pt x="825" y="166"/>
                    <a:pt x="824" y="165"/>
                  </a:cubicBezTo>
                  <a:cubicBezTo>
                    <a:pt x="824" y="164"/>
                    <a:pt x="823" y="163"/>
                    <a:pt x="823" y="163"/>
                  </a:cubicBezTo>
                  <a:cubicBezTo>
                    <a:pt x="817" y="156"/>
                    <a:pt x="817" y="156"/>
                    <a:pt x="817" y="156"/>
                  </a:cubicBezTo>
                  <a:cubicBezTo>
                    <a:pt x="706" y="8"/>
                    <a:pt x="706" y="8"/>
                    <a:pt x="706" y="8"/>
                  </a:cubicBezTo>
                  <a:cubicBezTo>
                    <a:pt x="706" y="8"/>
                    <a:pt x="705" y="7"/>
                    <a:pt x="704" y="7"/>
                  </a:cubicBezTo>
                  <a:cubicBezTo>
                    <a:pt x="702" y="6"/>
                    <a:pt x="700" y="5"/>
                    <a:pt x="696" y="4"/>
                  </a:cubicBezTo>
                  <a:cubicBezTo>
                    <a:pt x="691" y="3"/>
                    <a:pt x="685" y="2"/>
                    <a:pt x="676" y="1"/>
                  </a:cubicBezTo>
                  <a:cubicBezTo>
                    <a:pt x="667" y="1"/>
                    <a:pt x="656" y="0"/>
                    <a:pt x="641" y="1"/>
                  </a:cubicBezTo>
                  <a:cubicBezTo>
                    <a:pt x="640" y="1"/>
                    <a:pt x="639" y="1"/>
                    <a:pt x="638" y="1"/>
                  </a:cubicBezTo>
                  <a:cubicBezTo>
                    <a:pt x="637" y="1"/>
                    <a:pt x="636" y="1"/>
                    <a:pt x="635" y="1"/>
                  </a:cubicBezTo>
                  <a:cubicBezTo>
                    <a:pt x="633" y="1"/>
                    <a:pt x="632" y="1"/>
                    <a:pt x="631" y="1"/>
                  </a:cubicBezTo>
                  <a:cubicBezTo>
                    <a:pt x="630" y="1"/>
                    <a:pt x="629" y="1"/>
                    <a:pt x="628" y="1"/>
                  </a:cubicBezTo>
                  <a:cubicBezTo>
                    <a:pt x="610" y="1"/>
                    <a:pt x="565" y="3"/>
                    <a:pt x="508" y="4"/>
                  </a:cubicBezTo>
                  <a:cubicBezTo>
                    <a:pt x="451" y="6"/>
                    <a:pt x="382" y="7"/>
                    <a:pt x="314" y="9"/>
                  </a:cubicBezTo>
                  <a:cubicBezTo>
                    <a:pt x="247" y="11"/>
                    <a:pt x="180" y="13"/>
                    <a:pt x="129" y="14"/>
                  </a:cubicBezTo>
                  <a:cubicBezTo>
                    <a:pt x="78" y="15"/>
                    <a:pt x="43" y="16"/>
                    <a:pt x="36" y="16"/>
                  </a:cubicBezTo>
                  <a:cubicBezTo>
                    <a:pt x="30" y="16"/>
                    <a:pt x="24" y="17"/>
                    <a:pt x="19" y="17"/>
                  </a:cubicBezTo>
                  <a:cubicBezTo>
                    <a:pt x="14" y="17"/>
                    <a:pt x="10" y="18"/>
                    <a:pt x="7" y="19"/>
                  </a:cubicBezTo>
                  <a:cubicBezTo>
                    <a:pt x="3" y="21"/>
                    <a:pt x="1" y="22"/>
                    <a:pt x="1" y="25"/>
                  </a:cubicBezTo>
                  <a:cubicBezTo>
                    <a:pt x="0" y="27"/>
                    <a:pt x="0" y="30"/>
                    <a:pt x="3" y="35"/>
                  </a:cubicBezTo>
                  <a:cubicBezTo>
                    <a:pt x="5" y="39"/>
                    <a:pt x="8" y="44"/>
                    <a:pt x="10" y="50"/>
                  </a:cubicBezTo>
                  <a:cubicBezTo>
                    <a:pt x="13" y="56"/>
                    <a:pt x="16" y="62"/>
                    <a:pt x="20" y="67"/>
                  </a:cubicBezTo>
                  <a:cubicBezTo>
                    <a:pt x="23" y="73"/>
                    <a:pt x="27" y="78"/>
                    <a:pt x="31" y="82"/>
                  </a:cubicBezTo>
                  <a:cubicBezTo>
                    <a:pt x="35" y="86"/>
                    <a:pt x="39" y="89"/>
                    <a:pt x="43" y="89"/>
                  </a:cubicBezTo>
                  <a:cubicBezTo>
                    <a:pt x="45" y="90"/>
                    <a:pt x="47" y="90"/>
                    <a:pt x="48" y="90"/>
                  </a:cubicBezTo>
                  <a:cubicBezTo>
                    <a:pt x="50" y="90"/>
                    <a:pt x="52" y="90"/>
                    <a:pt x="54" y="91"/>
                  </a:cubicBezTo>
                  <a:cubicBezTo>
                    <a:pt x="56" y="91"/>
                    <a:pt x="58" y="91"/>
                    <a:pt x="60" y="91"/>
                  </a:cubicBezTo>
                  <a:cubicBezTo>
                    <a:pt x="62" y="91"/>
                    <a:pt x="65" y="91"/>
                    <a:pt x="67" y="91"/>
                  </a:cubicBezTo>
                  <a:cubicBezTo>
                    <a:pt x="70" y="91"/>
                    <a:pt x="74" y="91"/>
                    <a:pt x="77" y="90"/>
                  </a:cubicBezTo>
                  <a:cubicBezTo>
                    <a:pt x="81" y="90"/>
                    <a:pt x="84" y="90"/>
                    <a:pt x="88" y="8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292145" y="3470831"/>
            <a:ext cx="2090156" cy="1046985"/>
            <a:chOff x="2181423" y="3449662"/>
            <a:chExt cx="1739900" cy="871537"/>
          </a:xfrm>
          <a:effectLst>
            <a:outerShdw blurRad="393700" dir="5400000" dist="228600" rotWithShape="0" sx="90000" sy="-19000">
              <a:prstClr val="black">
                <a:alpha val="59000"/>
              </a:prstClr>
            </a:outerShdw>
          </a:effectLst>
        </p:grpSpPr>
        <p:sp>
          <p:nvSpPr>
            <p:cNvPr id="14" name="Freeform 24"/>
            <p:cNvSpPr/>
            <p:nvPr/>
          </p:nvSpPr>
          <p:spPr bwMode="auto">
            <a:xfrm flipH="1">
              <a:off x="2973585" y="3487762"/>
              <a:ext cx="153988" cy="331787"/>
            </a:xfrm>
            <a:custGeom>
              <a:gdLst>
                <a:gd fmla="*/ 7 w 104" name="T0"/>
                <a:gd fmla="*/ 172 h 225" name="T1"/>
                <a:gd fmla="*/ 17 w 104" name="T2"/>
                <a:gd fmla="*/ 177 h 225" name="T3"/>
                <a:gd fmla="*/ 30 w 104" name="T4"/>
                <a:gd fmla="*/ 184 h 225" name="T5"/>
                <a:gd fmla="*/ 51 w 104" name="T6"/>
                <a:gd fmla="*/ 193 h 225" name="T7"/>
                <a:gd fmla="*/ 67 w 104" name="T8"/>
                <a:gd fmla="*/ 201 h 225" name="T9"/>
                <a:gd fmla="*/ 77 w 104" name="T10"/>
                <a:gd fmla="*/ 211 h 225" name="T11"/>
                <a:gd fmla="*/ 82 w 104" name="T12"/>
                <a:gd fmla="*/ 223 h 225" name="T13"/>
                <a:gd fmla="*/ 82 w 104" name="T14"/>
                <a:gd fmla="*/ 223 h 225" name="T15"/>
                <a:gd fmla="*/ 82 w 104" name="T16"/>
                <a:gd fmla="*/ 224 h 225" name="T17"/>
                <a:gd fmla="*/ 82 w 104" name="T18"/>
                <a:gd fmla="*/ 224 h 225" name="T19"/>
                <a:gd fmla="*/ 82 w 104" name="T20"/>
                <a:gd fmla="*/ 225 h 225" name="T21"/>
                <a:gd fmla="*/ 104 w 104" name="T22"/>
                <a:gd fmla="*/ 59 h 225" name="T23"/>
                <a:gd fmla="*/ 104 w 104" name="T24"/>
                <a:gd fmla="*/ 59 h 225" name="T25"/>
                <a:gd fmla="*/ 104 w 104" name="T26"/>
                <a:gd fmla="*/ 59 h 225" name="T27"/>
                <a:gd fmla="*/ 104 w 104" name="T28"/>
                <a:gd fmla="*/ 58 h 225" name="T29"/>
                <a:gd fmla="*/ 104 w 104" name="T30"/>
                <a:gd fmla="*/ 58 h 225" name="T31"/>
                <a:gd fmla="*/ 99 w 104" name="T32"/>
                <a:gd fmla="*/ 46 h 225" name="T33"/>
                <a:gd fmla="*/ 88 w 104" name="T34"/>
                <a:gd fmla="*/ 38 h 225" name="T35"/>
                <a:gd fmla="*/ 72 w 104" name="T36"/>
                <a:gd fmla="*/ 30 h 225" name="T37"/>
                <a:gd fmla="*/ 51 w 104" name="T38"/>
                <a:gd fmla="*/ 21 h 225" name="T39"/>
                <a:gd fmla="*/ 38 w 104" name="T40"/>
                <a:gd fmla="*/ 16 h 225" name="T41"/>
                <a:gd fmla="*/ 28 w 104" name="T42"/>
                <a:gd fmla="*/ 10 h 225" name="T43"/>
                <a:gd fmla="*/ 22 w 104" name="T44"/>
                <a:gd fmla="*/ 5 h 225" name="T45"/>
                <a:gd fmla="*/ 20 w 104" name="T46"/>
                <a:gd fmla="*/ 0 h 225" name="T47"/>
                <a:gd fmla="*/ 0 w 104" name="T48"/>
                <a:gd fmla="*/ 161 h 225" name="T49"/>
                <a:gd fmla="*/ 1 w 104" name="T50"/>
                <a:gd fmla="*/ 166 h 225" name="T51"/>
                <a:gd fmla="*/ 7 w 104" name="T52"/>
                <a:gd fmla="*/ 172 h 225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225" w="104">
                  <a:moveTo>
                    <a:pt x="7" y="172"/>
                  </a:moveTo>
                  <a:cubicBezTo>
                    <a:pt x="10" y="174"/>
                    <a:pt x="13" y="175"/>
                    <a:pt x="17" y="177"/>
                  </a:cubicBezTo>
                  <a:cubicBezTo>
                    <a:pt x="21" y="179"/>
                    <a:pt x="25" y="181"/>
                    <a:pt x="30" y="184"/>
                  </a:cubicBezTo>
                  <a:cubicBezTo>
                    <a:pt x="37" y="187"/>
                    <a:pt x="44" y="190"/>
                    <a:pt x="51" y="193"/>
                  </a:cubicBezTo>
                  <a:cubicBezTo>
                    <a:pt x="57" y="196"/>
                    <a:pt x="62" y="198"/>
                    <a:pt x="67" y="201"/>
                  </a:cubicBezTo>
                  <a:cubicBezTo>
                    <a:pt x="71" y="204"/>
                    <a:pt x="75" y="207"/>
                    <a:pt x="77" y="211"/>
                  </a:cubicBezTo>
                  <a:cubicBezTo>
                    <a:pt x="80" y="214"/>
                    <a:pt x="81" y="218"/>
                    <a:pt x="82" y="223"/>
                  </a:cubicBezTo>
                  <a:cubicBezTo>
                    <a:pt x="82" y="223"/>
                    <a:pt x="82" y="223"/>
                    <a:pt x="82" y="223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2" y="225"/>
                    <a:pt x="82" y="225"/>
                    <a:pt x="82" y="225"/>
                  </a:cubicBezTo>
                  <a:cubicBezTo>
                    <a:pt x="89" y="170"/>
                    <a:pt x="97" y="114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3"/>
                    <a:pt x="102" y="50"/>
                    <a:pt x="99" y="46"/>
                  </a:cubicBezTo>
                  <a:cubicBezTo>
                    <a:pt x="97" y="43"/>
                    <a:pt x="93" y="40"/>
                    <a:pt x="88" y="38"/>
                  </a:cubicBezTo>
                  <a:cubicBezTo>
                    <a:pt x="84" y="35"/>
                    <a:pt x="78" y="32"/>
                    <a:pt x="72" y="30"/>
                  </a:cubicBezTo>
                  <a:cubicBezTo>
                    <a:pt x="66" y="27"/>
                    <a:pt x="59" y="24"/>
                    <a:pt x="51" y="21"/>
                  </a:cubicBezTo>
                  <a:cubicBezTo>
                    <a:pt x="46" y="19"/>
                    <a:pt x="41" y="17"/>
                    <a:pt x="38" y="16"/>
                  </a:cubicBezTo>
                  <a:cubicBezTo>
                    <a:pt x="34" y="14"/>
                    <a:pt x="30" y="12"/>
                    <a:pt x="28" y="10"/>
                  </a:cubicBezTo>
                  <a:cubicBezTo>
                    <a:pt x="25" y="9"/>
                    <a:pt x="23" y="7"/>
                    <a:pt x="22" y="5"/>
                  </a:cubicBezTo>
                  <a:cubicBezTo>
                    <a:pt x="20" y="4"/>
                    <a:pt x="20" y="2"/>
                    <a:pt x="20" y="0"/>
                  </a:cubicBezTo>
                  <a:cubicBezTo>
                    <a:pt x="13" y="54"/>
                    <a:pt x="7" y="107"/>
                    <a:pt x="0" y="161"/>
                  </a:cubicBezTo>
                  <a:cubicBezTo>
                    <a:pt x="0" y="163"/>
                    <a:pt x="0" y="164"/>
                    <a:pt x="1" y="166"/>
                  </a:cubicBezTo>
                  <a:cubicBezTo>
                    <a:pt x="3" y="168"/>
                    <a:pt x="5" y="170"/>
                    <a:pt x="7" y="1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</a:schemeClr>
                </a:gs>
                <a:gs pos="98333">
                  <a:schemeClr val="bg1">
                    <a:lumMod val="65000"/>
                  </a:schemeClr>
                </a:gs>
              </a:gsLst>
              <a:lin ang="4800000" scaled="0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Freeform 25"/>
            <p:cNvSpPr/>
            <p:nvPr/>
          </p:nvSpPr>
          <p:spPr bwMode="auto">
            <a:xfrm flipH="1">
              <a:off x="2181423" y="3584599"/>
              <a:ext cx="1739900" cy="736600"/>
            </a:xfrm>
            <a:custGeom>
              <a:gdLst>
                <a:gd fmla="*/ 374 w 1175" name="T0"/>
                <a:gd fmla="*/ 445 h 499" name="T1"/>
                <a:gd fmla="*/ 394 w 1175" name="T2"/>
                <a:gd fmla="*/ 453 h 499" name="T3"/>
                <a:gd fmla="*/ 405 w 1175" name="T4"/>
                <a:gd fmla="*/ 455 h 499" name="T5"/>
                <a:gd fmla="*/ 417 w 1175" name="T6"/>
                <a:gd fmla="*/ 457 h 499" name="T7"/>
                <a:gd fmla="*/ 428 w 1175" name="T8"/>
                <a:gd fmla="*/ 457 h 499" name="T9"/>
                <a:gd fmla="*/ 438 w 1175" name="T10"/>
                <a:gd fmla="*/ 456 h 499" name="T11"/>
                <a:gd fmla="*/ 495 w 1175" name="T12"/>
                <a:gd fmla="*/ 454 h 499" name="T13"/>
                <a:gd fmla="*/ 666 w 1175" name="T14"/>
                <a:gd fmla="*/ 446 h 499" name="T15"/>
                <a:gd fmla="*/ 709 w 1175" name="T16"/>
                <a:gd fmla="*/ 443 h 499" name="T17"/>
                <a:gd fmla="*/ 724 w 1175" name="T18"/>
                <a:gd fmla="*/ 440 h 499" name="T19"/>
                <a:gd fmla="*/ 737 w 1175" name="T20"/>
                <a:gd fmla="*/ 435 h 499" name="T21"/>
                <a:gd fmla="*/ 740 w 1175" name="T22"/>
                <a:gd fmla="*/ 432 h 499" name="T23"/>
                <a:gd fmla="*/ 793 w 1175" name="T24"/>
                <a:gd fmla="*/ 322 h 499" name="T25"/>
                <a:gd fmla="*/ 863 w 1175" name="T26"/>
                <a:gd fmla="*/ 364 h 499" name="T27"/>
                <a:gd fmla="*/ 897 w 1175" name="T28"/>
                <a:gd fmla="*/ 395 h 499" name="T29"/>
                <a:gd fmla="*/ 926 w 1175" name="T30"/>
                <a:gd fmla="*/ 404 h 499" name="T31"/>
                <a:gd fmla="*/ 954 w 1175" name="T32"/>
                <a:gd fmla="*/ 409 h 499" name="T33"/>
                <a:gd fmla="*/ 969 w 1175" name="T34"/>
                <a:gd fmla="*/ 411 h 499" name="T35"/>
                <a:gd fmla="*/ 980 w 1175" name="T36"/>
                <a:gd fmla="*/ 411 h 499" name="T37"/>
                <a:gd fmla="*/ 1003 w 1175" name="T38"/>
                <a:gd fmla="*/ 410 h 499" name="T39"/>
                <a:gd fmla="*/ 1057 w 1175" name="T40"/>
                <a:gd fmla="*/ 399 h 499" name="T41"/>
                <a:gd fmla="*/ 1118 w 1175" name="T42"/>
                <a:gd fmla="*/ 381 h 499" name="T43"/>
                <a:gd fmla="*/ 1169 w 1175" name="T44"/>
                <a:gd fmla="*/ 194 h 499" name="T45"/>
                <a:gd fmla="*/ 1116 w 1175" name="T46"/>
                <a:gd fmla="*/ 210 h 499" name="T47"/>
                <a:gd fmla="*/ 1008 w 1175" name="T48"/>
                <a:gd fmla="*/ 228 h 499" name="T49"/>
                <a:gd fmla="*/ 939 w 1175" name="T50"/>
                <a:gd fmla="*/ 217 h 499" name="T51"/>
                <a:gd fmla="*/ 888 w 1175" name="T52"/>
                <a:gd fmla="*/ 180 h 499" name="T53"/>
                <a:gd fmla="*/ 845 w 1175" name="T54"/>
                <a:gd fmla="*/ 152 h 499" name="T55"/>
                <a:gd fmla="*/ 815 w 1175" name="T56"/>
                <a:gd fmla="*/ 144 h 499" name="T57"/>
                <a:gd fmla="*/ 798 w 1175" name="T58"/>
                <a:gd fmla="*/ 142 h 499" name="T59"/>
                <a:gd fmla="*/ 774 w 1175" name="T60"/>
                <a:gd fmla="*/ 140 h 499" name="T61"/>
                <a:gd fmla="*/ 762 w 1175" name="T62"/>
                <a:gd fmla="*/ 140 h 499" name="T63"/>
                <a:gd fmla="*/ 725 w 1175" name="T64"/>
                <a:gd fmla="*/ 144 h 499" name="T65"/>
                <a:gd fmla="*/ 684 w 1175" name="T66"/>
                <a:gd fmla="*/ 154 h 499" name="T67"/>
                <a:gd fmla="*/ 662 w 1175" name="T68"/>
                <a:gd fmla="*/ 165 h 499" name="T69"/>
                <a:gd fmla="*/ 655 w 1175" name="T70"/>
                <a:gd fmla="*/ 172 h 499" name="T71"/>
                <a:gd fmla="*/ 593 w 1175" name="T72"/>
                <a:gd fmla="*/ 266 h 499" name="T73"/>
                <a:gd fmla="*/ 461 w 1175" name="T74"/>
                <a:gd fmla="*/ 271 h 499" name="T75"/>
                <a:gd fmla="*/ 436 w 1175" name="T76"/>
                <a:gd fmla="*/ 271 h 499" name="T77"/>
                <a:gd fmla="*/ 393 w 1175" name="T78"/>
                <a:gd fmla="*/ 259 h 499" name="T79"/>
                <a:gd fmla="*/ 335 w 1175" name="T80"/>
                <a:gd fmla="*/ 203 h 499" name="T81"/>
                <a:gd fmla="*/ 298 w 1175" name="T82"/>
                <a:gd fmla="*/ 174 h 499" name="T83"/>
                <a:gd fmla="*/ 287 w 1175" name="T84"/>
                <a:gd fmla="*/ 171 h 499" name="T85"/>
                <a:gd fmla="*/ 269 w 1175" name="T86"/>
                <a:gd fmla="*/ 168 h 499" name="T87"/>
                <a:gd fmla="*/ 255 w 1175" name="T88"/>
                <a:gd fmla="*/ 168 h 499" name="T89"/>
                <a:gd fmla="*/ 248 w 1175" name="T90"/>
                <a:gd fmla="*/ 168 h 499" name="T91"/>
                <a:gd fmla="*/ 231 w 1175" name="T92"/>
                <a:gd fmla="*/ 173 h 499" name="T93"/>
                <a:gd fmla="*/ 219 w 1175" name="T94"/>
                <a:gd fmla="*/ 181 h 499" name="T95"/>
                <a:gd fmla="*/ 185 w 1175" name="T96"/>
                <a:gd fmla="*/ 197 h 499" name="T97"/>
                <a:gd fmla="*/ 90 w 1175" name="T98"/>
                <a:gd fmla="*/ 7 h 499" name="T99"/>
                <a:gd fmla="*/ 67 w 1175" name="T100"/>
                <a:gd fmla="*/ 186 h 499" name="T101"/>
                <a:gd fmla="*/ 14 w 1175" name="T102"/>
                <a:gd fmla="*/ 494 h 499" name="T103"/>
                <a:gd fmla="*/ 28 w 1175" name="T104"/>
                <a:gd fmla="*/ 352 h 499" name="T105"/>
                <a:gd fmla="*/ 77 w 1175" name="T106"/>
                <a:gd fmla="*/ 372 h 499" name="T107"/>
                <a:gd fmla="*/ 99 w 1175" name="T108"/>
                <a:gd fmla="*/ 377 h 499" name="T109"/>
                <a:gd fmla="*/ 117 w 1175" name="T110"/>
                <a:gd fmla="*/ 379 h 499" name="T111"/>
                <a:gd fmla="*/ 136 w 1175" name="T112"/>
                <a:gd fmla="*/ 380 h 499" name="T113"/>
                <a:gd fmla="*/ 157 w 1175" name="T114"/>
                <a:gd fmla="*/ 378 h 499" name="T115"/>
                <a:gd fmla="*/ 180 w 1175" name="T116"/>
                <a:gd fmla="*/ 373 h 499" name="T117"/>
                <a:gd fmla="*/ 198 w 1175" name="T118"/>
                <a:gd fmla="*/ 364 h 499" name="T119"/>
                <a:gd fmla="*/ 217 w 1175" name="T120"/>
                <a:gd fmla="*/ 348 h 499" name="T121"/>
                <a:gd fmla="*/ 280 w 1175" name="T122"/>
                <a:gd fmla="*/ 352 h 499" name="T123"/>
                <a:gd fmla="*/ 327 w 1175" name="T124"/>
                <a:gd fmla="*/ 396 h 499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499" w="1175">
                  <a:moveTo>
                    <a:pt x="333" y="403"/>
                  </a:moveTo>
                  <a:cubicBezTo>
                    <a:pt x="333" y="404"/>
                    <a:pt x="334" y="405"/>
                    <a:pt x="335" y="406"/>
                  </a:cubicBezTo>
                  <a:cubicBezTo>
                    <a:pt x="335" y="406"/>
                    <a:pt x="335" y="406"/>
                    <a:pt x="335" y="406"/>
                  </a:cubicBezTo>
                  <a:cubicBezTo>
                    <a:pt x="339" y="410"/>
                    <a:pt x="342" y="414"/>
                    <a:pt x="345" y="417"/>
                  </a:cubicBezTo>
                  <a:cubicBezTo>
                    <a:pt x="345" y="418"/>
                    <a:pt x="346" y="418"/>
                    <a:pt x="346" y="419"/>
                  </a:cubicBezTo>
                  <a:cubicBezTo>
                    <a:pt x="349" y="422"/>
                    <a:pt x="353" y="426"/>
                    <a:pt x="356" y="430"/>
                  </a:cubicBezTo>
                  <a:cubicBezTo>
                    <a:pt x="357" y="431"/>
                    <a:pt x="359" y="433"/>
                    <a:pt x="360" y="434"/>
                  </a:cubicBezTo>
                  <a:cubicBezTo>
                    <a:pt x="360" y="434"/>
                    <a:pt x="361" y="435"/>
                    <a:pt x="361" y="435"/>
                  </a:cubicBezTo>
                  <a:cubicBezTo>
                    <a:pt x="362" y="436"/>
                    <a:pt x="363" y="436"/>
                    <a:pt x="363" y="437"/>
                  </a:cubicBezTo>
                  <a:cubicBezTo>
                    <a:pt x="364" y="437"/>
                    <a:pt x="364" y="437"/>
                    <a:pt x="364" y="437"/>
                  </a:cubicBezTo>
                  <a:cubicBezTo>
                    <a:pt x="364" y="438"/>
                    <a:pt x="365" y="438"/>
                    <a:pt x="366" y="439"/>
                  </a:cubicBezTo>
                  <a:cubicBezTo>
                    <a:pt x="366" y="439"/>
                    <a:pt x="367" y="440"/>
                    <a:pt x="368" y="441"/>
                  </a:cubicBezTo>
                  <a:cubicBezTo>
                    <a:pt x="369" y="441"/>
                    <a:pt x="369" y="441"/>
                    <a:pt x="370" y="442"/>
                  </a:cubicBezTo>
                  <a:cubicBezTo>
                    <a:pt x="370" y="442"/>
                    <a:pt x="371" y="442"/>
                    <a:pt x="371" y="443"/>
                  </a:cubicBezTo>
                  <a:cubicBezTo>
                    <a:pt x="372" y="443"/>
                    <a:pt x="372" y="443"/>
                    <a:pt x="372" y="443"/>
                  </a:cubicBezTo>
                  <a:cubicBezTo>
                    <a:pt x="373" y="444"/>
                    <a:pt x="373" y="444"/>
                    <a:pt x="373" y="444"/>
                  </a:cubicBezTo>
                  <a:cubicBezTo>
                    <a:pt x="374" y="445"/>
                    <a:pt x="374" y="445"/>
                    <a:pt x="374" y="445"/>
                  </a:cubicBezTo>
                  <a:cubicBezTo>
                    <a:pt x="375" y="445"/>
                    <a:pt x="376" y="445"/>
                    <a:pt x="377" y="446"/>
                  </a:cubicBezTo>
                  <a:cubicBezTo>
                    <a:pt x="377" y="446"/>
                    <a:pt x="378" y="447"/>
                    <a:pt x="379" y="447"/>
                  </a:cubicBezTo>
                  <a:cubicBezTo>
                    <a:pt x="379" y="447"/>
                    <a:pt x="379" y="447"/>
                    <a:pt x="379" y="447"/>
                  </a:cubicBezTo>
                  <a:cubicBezTo>
                    <a:pt x="380" y="448"/>
                    <a:pt x="381" y="448"/>
                    <a:pt x="381" y="448"/>
                  </a:cubicBezTo>
                  <a:cubicBezTo>
                    <a:pt x="382" y="448"/>
                    <a:pt x="382" y="449"/>
                    <a:pt x="383" y="449"/>
                  </a:cubicBezTo>
                  <a:cubicBezTo>
                    <a:pt x="384" y="449"/>
                    <a:pt x="385" y="450"/>
                    <a:pt x="386" y="450"/>
                  </a:cubicBezTo>
                  <a:cubicBezTo>
                    <a:pt x="386" y="450"/>
                    <a:pt x="387" y="450"/>
                    <a:pt x="387" y="451"/>
                  </a:cubicBezTo>
                  <a:cubicBezTo>
                    <a:pt x="388" y="451"/>
                    <a:pt x="388" y="451"/>
                    <a:pt x="388" y="451"/>
                  </a:cubicBezTo>
                  <a:cubicBezTo>
                    <a:pt x="388" y="451"/>
                    <a:pt x="389" y="451"/>
                    <a:pt x="389" y="451"/>
                  </a:cubicBezTo>
                  <a:cubicBezTo>
                    <a:pt x="389" y="451"/>
                    <a:pt x="390" y="451"/>
                    <a:pt x="390" y="452"/>
                  </a:cubicBezTo>
                  <a:cubicBezTo>
                    <a:pt x="391" y="452"/>
                    <a:pt x="391" y="452"/>
                    <a:pt x="391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3" y="453"/>
                    <a:pt x="393" y="453"/>
                    <a:pt x="393" y="453"/>
                  </a:cubicBezTo>
                  <a:cubicBezTo>
                    <a:pt x="394" y="453"/>
                    <a:pt x="394" y="453"/>
                    <a:pt x="394" y="453"/>
                  </a:cubicBezTo>
                  <a:cubicBezTo>
                    <a:pt x="395" y="453"/>
                    <a:pt x="395" y="453"/>
                    <a:pt x="395" y="453"/>
                  </a:cubicBezTo>
                  <a:cubicBezTo>
                    <a:pt x="396" y="453"/>
                    <a:pt x="396" y="453"/>
                    <a:pt x="396" y="453"/>
                  </a:cubicBezTo>
                  <a:cubicBezTo>
                    <a:pt x="396" y="453"/>
                    <a:pt x="396" y="453"/>
                    <a:pt x="396" y="453"/>
                  </a:cubicBezTo>
                  <a:cubicBezTo>
                    <a:pt x="397" y="454"/>
                    <a:pt x="397" y="454"/>
                    <a:pt x="397" y="454"/>
                  </a:cubicBezTo>
                  <a:cubicBezTo>
                    <a:pt x="398" y="454"/>
                    <a:pt x="398" y="454"/>
                    <a:pt x="398" y="454"/>
                  </a:cubicBezTo>
                  <a:cubicBezTo>
                    <a:pt x="399" y="454"/>
                    <a:pt x="399" y="454"/>
                    <a:pt x="399" y="454"/>
                  </a:cubicBezTo>
                  <a:cubicBezTo>
                    <a:pt x="400" y="454"/>
                    <a:pt x="400" y="454"/>
                    <a:pt x="400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5"/>
                    <a:pt x="401" y="455"/>
                    <a:pt x="401" y="455"/>
                  </a:cubicBezTo>
                  <a:cubicBezTo>
                    <a:pt x="402" y="455"/>
                    <a:pt x="402" y="455"/>
                    <a:pt x="402" y="455"/>
                  </a:cubicBezTo>
                  <a:cubicBezTo>
                    <a:pt x="403" y="455"/>
                    <a:pt x="403" y="455"/>
                    <a:pt x="403" y="455"/>
                  </a:cubicBezTo>
                  <a:cubicBezTo>
                    <a:pt x="404" y="455"/>
                    <a:pt x="404" y="455"/>
                    <a:pt x="404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8" y="456"/>
                    <a:pt x="408" y="456"/>
                    <a:pt x="408" y="456"/>
                  </a:cubicBezTo>
                  <a:cubicBezTo>
                    <a:pt x="408" y="456"/>
                    <a:pt x="408" y="456"/>
                    <a:pt x="408" y="456"/>
                  </a:cubicBezTo>
                  <a:cubicBezTo>
                    <a:pt x="409" y="456"/>
                    <a:pt x="409" y="456"/>
                    <a:pt x="409" y="456"/>
                  </a:cubicBezTo>
                  <a:cubicBezTo>
                    <a:pt x="410" y="456"/>
                    <a:pt x="410" y="456"/>
                    <a:pt x="410" y="456"/>
                  </a:cubicBezTo>
                  <a:cubicBezTo>
                    <a:pt x="411" y="456"/>
                    <a:pt x="411" y="456"/>
                    <a:pt x="411" y="456"/>
                  </a:cubicBezTo>
                  <a:cubicBezTo>
                    <a:pt x="412" y="456"/>
                    <a:pt x="412" y="456"/>
                    <a:pt x="412" y="456"/>
                  </a:cubicBezTo>
                  <a:cubicBezTo>
                    <a:pt x="412" y="456"/>
                    <a:pt x="412" y="456"/>
                    <a:pt x="412" y="456"/>
                  </a:cubicBezTo>
                  <a:cubicBezTo>
                    <a:pt x="413" y="456"/>
                    <a:pt x="413" y="456"/>
                    <a:pt x="413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5" y="456"/>
                    <a:pt x="415" y="456"/>
                    <a:pt x="415" y="456"/>
                  </a:cubicBezTo>
                  <a:cubicBezTo>
                    <a:pt x="416" y="456"/>
                    <a:pt x="416" y="456"/>
                    <a:pt x="416" y="456"/>
                  </a:cubicBezTo>
                  <a:cubicBezTo>
                    <a:pt x="417" y="457"/>
                    <a:pt x="417" y="457"/>
                    <a:pt x="417" y="457"/>
                  </a:cubicBezTo>
                  <a:cubicBezTo>
                    <a:pt x="417" y="457"/>
                    <a:pt x="417" y="457"/>
                    <a:pt x="417" y="457"/>
                  </a:cubicBezTo>
                  <a:cubicBezTo>
                    <a:pt x="418" y="457"/>
                    <a:pt x="418" y="457"/>
                    <a:pt x="418" y="457"/>
                  </a:cubicBezTo>
                  <a:cubicBezTo>
                    <a:pt x="419" y="457"/>
                    <a:pt x="419" y="457"/>
                    <a:pt x="419" y="457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57"/>
                    <a:pt x="421" y="457"/>
                    <a:pt x="421" y="457"/>
                  </a:cubicBezTo>
                  <a:cubicBezTo>
                    <a:pt x="422" y="457"/>
                    <a:pt x="422" y="457"/>
                    <a:pt x="422" y="457"/>
                  </a:cubicBezTo>
                  <a:cubicBezTo>
                    <a:pt x="422" y="457"/>
                    <a:pt x="422" y="457"/>
                    <a:pt x="422" y="457"/>
                  </a:cubicBezTo>
                  <a:cubicBezTo>
                    <a:pt x="423" y="457"/>
                    <a:pt x="423" y="457"/>
                    <a:pt x="423" y="457"/>
                  </a:cubicBezTo>
                  <a:cubicBezTo>
                    <a:pt x="423" y="457"/>
                    <a:pt x="423" y="457"/>
                    <a:pt x="423" y="457"/>
                  </a:cubicBezTo>
                  <a:cubicBezTo>
                    <a:pt x="424" y="457"/>
                    <a:pt x="424" y="457"/>
                    <a:pt x="424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6" y="457"/>
                    <a:pt x="426" y="457"/>
                    <a:pt x="426" y="457"/>
                  </a:cubicBezTo>
                  <a:cubicBezTo>
                    <a:pt x="426" y="457"/>
                    <a:pt x="426" y="457"/>
                    <a:pt x="426" y="457"/>
                  </a:cubicBezTo>
                  <a:cubicBezTo>
                    <a:pt x="427" y="457"/>
                    <a:pt x="427" y="457"/>
                    <a:pt x="427" y="457"/>
                  </a:cubicBezTo>
                  <a:cubicBezTo>
                    <a:pt x="427" y="457"/>
                    <a:pt x="428" y="457"/>
                    <a:pt x="428" y="457"/>
                  </a:cubicBezTo>
                  <a:cubicBezTo>
                    <a:pt x="428" y="457"/>
                    <a:pt x="428" y="457"/>
                    <a:pt x="428" y="457"/>
                  </a:cubicBezTo>
                  <a:cubicBezTo>
                    <a:pt x="428" y="457"/>
                    <a:pt x="428" y="457"/>
                    <a:pt x="428" y="457"/>
                  </a:cubicBezTo>
                  <a:cubicBezTo>
                    <a:pt x="429" y="457"/>
                    <a:pt x="429" y="457"/>
                    <a:pt x="429" y="457"/>
                  </a:cubicBezTo>
                  <a:cubicBezTo>
                    <a:pt x="430" y="457"/>
                    <a:pt x="430" y="457"/>
                    <a:pt x="430" y="457"/>
                  </a:cubicBezTo>
                  <a:cubicBezTo>
                    <a:pt x="431" y="457"/>
                    <a:pt x="431" y="457"/>
                    <a:pt x="431" y="457"/>
                  </a:cubicBezTo>
                  <a:cubicBezTo>
                    <a:pt x="431" y="457"/>
                    <a:pt x="432" y="457"/>
                    <a:pt x="432" y="457"/>
                  </a:cubicBezTo>
                  <a:cubicBezTo>
                    <a:pt x="432" y="456"/>
                    <a:pt x="433" y="456"/>
                    <a:pt x="433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5" y="456"/>
                    <a:pt x="435" y="456"/>
                    <a:pt x="435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7" y="456"/>
                    <a:pt x="437" y="456"/>
                    <a:pt x="437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40" y="456"/>
                    <a:pt x="440" y="456"/>
                    <a:pt x="440" y="456"/>
                  </a:cubicBezTo>
                  <a:cubicBezTo>
                    <a:pt x="440" y="456"/>
                    <a:pt x="441" y="456"/>
                    <a:pt x="441" y="456"/>
                  </a:cubicBezTo>
                  <a:cubicBezTo>
                    <a:pt x="442" y="456"/>
                    <a:pt x="442" y="456"/>
                    <a:pt x="442" y="456"/>
                  </a:cubicBezTo>
                  <a:cubicBezTo>
                    <a:pt x="444" y="455"/>
                    <a:pt x="449" y="455"/>
                    <a:pt x="455" y="455"/>
                  </a:cubicBezTo>
                  <a:cubicBezTo>
                    <a:pt x="460" y="455"/>
                    <a:pt x="466" y="455"/>
                    <a:pt x="473" y="455"/>
                  </a:cubicBezTo>
                  <a:cubicBezTo>
                    <a:pt x="474" y="455"/>
                    <a:pt x="475" y="454"/>
                    <a:pt x="476" y="454"/>
                  </a:cubicBezTo>
                  <a:cubicBezTo>
                    <a:pt x="477" y="454"/>
                    <a:pt x="479" y="454"/>
                    <a:pt x="480" y="454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83" y="454"/>
                    <a:pt x="486" y="454"/>
                    <a:pt x="488" y="454"/>
                  </a:cubicBezTo>
                  <a:cubicBezTo>
                    <a:pt x="488" y="454"/>
                    <a:pt x="488" y="454"/>
                    <a:pt x="488" y="454"/>
                  </a:cubicBezTo>
                  <a:cubicBezTo>
                    <a:pt x="490" y="454"/>
                    <a:pt x="492" y="454"/>
                    <a:pt x="495" y="454"/>
                  </a:cubicBezTo>
                  <a:cubicBezTo>
                    <a:pt x="495" y="454"/>
                    <a:pt x="496" y="454"/>
                    <a:pt x="497" y="454"/>
                  </a:cubicBezTo>
                  <a:cubicBezTo>
                    <a:pt x="498" y="454"/>
                    <a:pt x="498" y="454"/>
                    <a:pt x="498" y="454"/>
                  </a:cubicBezTo>
                  <a:cubicBezTo>
                    <a:pt x="512" y="453"/>
                    <a:pt x="527" y="453"/>
                    <a:pt x="543" y="452"/>
                  </a:cubicBezTo>
                  <a:cubicBezTo>
                    <a:pt x="544" y="452"/>
                    <a:pt x="545" y="452"/>
                    <a:pt x="545" y="452"/>
                  </a:cubicBezTo>
                  <a:cubicBezTo>
                    <a:pt x="551" y="452"/>
                    <a:pt x="557" y="451"/>
                    <a:pt x="562" y="451"/>
                  </a:cubicBezTo>
                  <a:cubicBezTo>
                    <a:pt x="563" y="451"/>
                    <a:pt x="564" y="451"/>
                    <a:pt x="565" y="451"/>
                  </a:cubicBezTo>
                  <a:cubicBezTo>
                    <a:pt x="569" y="451"/>
                    <a:pt x="572" y="451"/>
                    <a:pt x="575" y="451"/>
                  </a:cubicBezTo>
                  <a:cubicBezTo>
                    <a:pt x="577" y="451"/>
                    <a:pt x="579" y="450"/>
                    <a:pt x="580" y="450"/>
                  </a:cubicBezTo>
                  <a:cubicBezTo>
                    <a:pt x="583" y="450"/>
                    <a:pt x="586" y="450"/>
                    <a:pt x="589" y="450"/>
                  </a:cubicBezTo>
                  <a:cubicBezTo>
                    <a:pt x="593" y="450"/>
                    <a:pt x="597" y="450"/>
                    <a:pt x="602" y="449"/>
                  </a:cubicBezTo>
                  <a:cubicBezTo>
                    <a:pt x="604" y="449"/>
                    <a:pt x="606" y="449"/>
                    <a:pt x="608" y="449"/>
                  </a:cubicBezTo>
                  <a:cubicBezTo>
                    <a:pt x="614" y="449"/>
                    <a:pt x="621" y="449"/>
                    <a:pt x="627" y="448"/>
                  </a:cubicBezTo>
                  <a:cubicBezTo>
                    <a:pt x="627" y="448"/>
                    <a:pt x="628" y="448"/>
                    <a:pt x="628" y="448"/>
                  </a:cubicBezTo>
                  <a:cubicBezTo>
                    <a:pt x="632" y="448"/>
                    <a:pt x="637" y="448"/>
                    <a:pt x="641" y="447"/>
                  </a:cubicBezTo>
                  <a:cubicBezTo>
                    <a:pt x="642" y="447"/>
                    <a:pt x="642" y="447"/>
                    <a:pt x="643" y="447"/>
                  </a:cubicBezTo>
                  <a:cubicBezTo>
                    <a:pt x="643" y="447"/>
                    <a:pt x="644" y="447"/>
                    <a:pt x="644" y="447"/>
                  </a:cubicBezTo>
                  <a:cubicBezTo>
                    <a:pt x="652" y="447"/>
                    <a:pt x="659" y="446"/>
                    <a:pt x="666" y="446"/>
                  </a:cubicBezTo>
                  <a:cubicBezTo>
                    <a:pt x="666" y="446"/>
                    <a:pt x="667" y="446"/>
                    <a:pt x="668" y="446"/>
                  </a:cubicBezTo>
                  <a:cubicBezTo>
                    <a:pt x="669" y="446"/>
                    <a:pt x="670" y="446"/>
                    <a:pt x="671" y="446"/>
                  </a:cubicBezTo>
                  <a:cubicBezTo>
                    <a:pt x="673" y="446"/>
                    <a:pt x="674" y="445"/>
                    <a:pt x="675" y="445"/>
                  </a:cubicBezTo>
                  <a:cubicBezTo>
                    <a:pt x="676" y="445"/>
                    <a:pt x="676" y="445"/>
                    <a:pt x="677" y="445"/>
                  </a:cubicBezTo>
                  <a:cubicBezTo>
                    <a:pt x="678" y="445"/>
                    <a:pt x="679" y="445"/>
                    <a:pt x="680" y="445"/>
                  </a:cubicBezTo>
                  <a:cubicBezTo>
                    <a:pt x="682" y="445"/>
                    <a:pt x="684" y="445"/>
                    <a:pt x="685" y="445"/>
                  </a:cubicBezTo>
                  <a:cubicBezTo>
                    <a:pt x="686" y="445"/>
                    <a:pt x="687" y="445"/>
                    <a:pt x="689" y="444"/>
                  </a:cubicBezTo>
                  <a:cubicBezTo>
                    <a:pt x="689" y="444"/>
                    <a:pt x="690" y="444"/>
                    <a:pt x="690" y="444"/>
                  </a:cubicBezTo>
                  <a:cubicBezTo>
                    <a:pt x="691" y="444"/>
                    <a:pt x="692" y="444"/>
                    <a:pt x="694" y="444"/>
                  </a:cubicBezTo>
                  <a:cubicBezTo>
                    <a:pt x="695" y="444"/>
                    <a:pt x="696" y="444"/>
                    <a:pt x="697" y="444"/>
                  </a:cubicBezTo>
                  <a:cubicBezTo>
                    <a:pt x="699" y="444"/>
                    <a:pt x="702" y="443"/>
                    <a:pt x="704" y="443"/>
                  </a:cubicBezTo>
                  <a:cubicBezTo>
                    <a:pt x="705" y="443"/>
                    <a:pt x="705" y="443"/>
                    <a:pt x="705" y="443"/>
                  </a:cubicBezTo>
                  <a:cubicBezTo>
                    <a:pt x="706" y="443"/>
                    <a:pt x="706" y="443"/>
                    <a:pt x="706" y="443"/>
                  </a:cubicBezTo>
                  <a:cubicBezTo>
                    <a:pt x="706" y="443"/>
                    <a:pt x="706" y="443"/>
                    <a:pt x="706" y="443"/>
                  </a:cubicBezTo>
                  <a:cubicBezTo>
                    <a:pt x="707" y="443"/>
                    <a:pt x="707" y="443"/>
                    <a:pt x="707" y="443"/>
                  </a:cubicBezTo>
                  <a:cubicBezTo>
                    <a:pt x="708" y="443"/>
                    <a:pt x="708" y="443"/>
                    <a:pt x="708" y="443"/>
                  </a:cubicBezTo>
                  <a:cubicBezTo>
                    <a:pt x="709" y="443"/>
                    <a:pt x="709" y="443"/>
                    <a:pt x="709" y="443"/>
                  </a:cubicBezTo>
                  <a:cubicBezTo>
                    <a:pt x="709" y="443"/>
                    <a:pt x="709" y="443"/>
                    <a:pt x="709" y="443"/>
                  </a:cubicBezTo>
                  <a:cubicBezTo>
                    <a:pt x="710" y="443"/>
                    <a:pt x="711" y="443"/>
                    <a:pt x="711" y="443"/>
                  </a:cubicBezTo>
                  <a:cubicBezTo>
                    <a:pt x="712" y="442"/>
                    <a:pt x="712" y="442"/>
                    <a:pt x="713" y="442"/>
                  </a:cubicBezTo>
                  <a:cubicBezTo>
                    <a:pt x="713" y="442"/>
                    <a:pt x="713" y="442"/>
                    <a:pt x="713" y="442"/>
                  </a:cubicBezTo>
                  <a:cubicBezTo>
                    <a:pt x="713" y="442"/>
                    <a:pt x="713" y="442"/>
                    <a:pt x="713" y="442"/>
                  </a:cubicBezTo>
                  <a:cubicBezTo>
                    <a:pt x="714" y="442"/>
                    <a:pt x="715" y="442"/>
                    <a:pt x="715" y="442"/>
                  </a:cubicBezTo>
                  <a:cubicBezTo>
                    <a:pt x="716" y="442"/>
                    <a:pt x="716" y="442"/>
                    <a:pt x="716" y="442"/>
                  </a:cubicBezTo>
                  <a:cubicBezTo>
                    <a:pt x="717" y="442"/>
                    <a:pt x="717" y="442"/>
                    <a:pt x="717" y="442"/>
                  </a:cubicBezTo>
                  <a:cubicBezTo>
                    <a:pt x="718" y="442"/>
                    <a:pt x="718" y="442"/>
                    <a:pt x="718" y="442"/>
                  </a:cubicBezTo>
                  <a:cubicBezTo>
                    <a:pt x="719" y="442"/>
                    <a:pt x="719" y="441"/>
                    <a:pt x="720" y="441"/>
                  </a:cubicBezTo>
                  <a:cubicBezTo>
                    <a:pt x="720" y="441"/>
                    <a:pt x="720" y="441"/>
                    <a:pt x="720" y="441"/>
                  </a:cubicBezTo>
                  <a:cubicBezTo>
                    <a:pt x="720" y="441"/>
                    <a:pt x="720" y="441"/>
                    <a:pt x="720" y="441"/>
                  </a:cubicBezTo>
                  <a:cubicBezTo>
                    <a:pt x="721" y="441"/>
                    <a:pt x="721" y="441"/>
                    <a:pt x="721" y="441"/>
                  </a:cubicBezTo>
                  <a:cubicBezTo>
                    <a:pt x="721" y="441"/>
                    <a:pt x="722" y="441"/>
                    <a:pt x="722" y="441"/>
                  </a:cubicBezTo>
                  <a:cubicBezTo>
                    <a:pt x="723" y="441"/>
                    <a:pt x="723" y="441"/>
                    <a:pt x="723" y="441"/>
                  </a:cubicBezTo>
                  <a:cubicBezTo>
                    <a:pt x="724" y="440"/>
                    <a:pt x="724" y="440"/>
                    <a:pt x="724" y="440"/>
                  </a:cubicBezTo>
                  <a:cubicBezTo>
                    <a:pt x="724" y="440"/>
                    <a:pt x="724" y="440"/>
                    <a:pt x="724" y="440"/>
                  </a:cubicBezTo>
                  <a:cubicBezTo>
                    <a:pt x="725" y="440"/>
                    <a:pt x="725" y="440"/>
                    <a:pt x="725" y="440"/>
                  </a:cubicBezTo>
                  <a:cubicBezTo>
                    <a:pt x="726" y="440"/>
                    <a:pt x="726" y="440"/>
                    <a:pt x="727" y="440"/>
                  </a:cubicBezTo>
                  <a:cubicBezTo>
                    <a:pt x="727" y="440"/>
                    <a:pt x="727" y="440"/>
                    <a:pt x="727" y="440"/>
                  </a:cubicBezTo>
                  <a:cubicBezTo>
                    <a:pt x="728" y="439"/>
                    <a:pt x="728" y="439"/>
                    <a:pt x="728" y="439"/>
                  </a:cubicBezTo>
                  <a:cubicBezTo>
                    <a:pt x="729" y="439"/>
                    <a:pt x="729" y="439"/>
                    <a:pt x="730" y="439"/>
                  </a:cubicBezTo>
                  <a:cubicBezTo>
                    <a:pt x="730" y="439"/>
                    <a:pt x="730" y="439"/>
                    <a:pt x="730" y="439"/>
                  </a:cubicBezTo>
                  <a:cubicBezTo>
                    <a:pt x="731" y="438"/>
                    <a:pt x="731" y="438"/>
                    <a:pt x="731" y="438"/>
                  </a:cubicBezTo>
                  <a:cubicBezTo>
                    <a:pt x="731" y="438"/>
                    <a:pt x="731" y="438"/>
                    <a:pt x="731" y="438"/>
                  </a:cubicBezTo>
                  <a:cubicBezTo>
                    <a:pt x="732" y="438"/>
                    <a:pt x="732" y="438"/>
                    <a:pt x="732" y="438"/>
                  </a:cubicBezTo>
                  <a:cubicBezTo>
                    <a:pt x="733" y="438"/>
                    <a:pt x="733" y="438"/>
                    <a:pt x="733" y="438"/>
                  </a:cubicBezTo>
                  <a:cubicBezTo>
                    <a:pt x="733" y="437"/>
                    <a:pt x="733" y="437"/>
                    <a:pt x="733" y="437"/>
                  </a:cubicBezTo>
                  <a:cubicBezTo>
                    <a:pt x="734" y="437"/>
                    <a:pt x="734" y="437"/>
                    <a:pt x="734" y="437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6" y="436"/>
                    <a:pt x="736" y="436"/>
                    <a:pt x="736" y="436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6" y="392"/>
                    <a:pt x="752" y="355"/>
                    <a:pt x="758" y="317"/>
                  </a:cubicBezTo>
                  <a:cubicBezTo>
                    <a:pt x="763" y="317"/>
                    <a:pt x="768" y="318"/>
                    <a:pt x="773" y="318"/>
                  </a:cubicBezTo>
                  <a:cubicBezTo>
                    <a:pt x="773" y="318"/>
                    <a:pt x="773" y="318"/>
                    <a:pt x="773" y="318"/>
                  </a:cubicBezTo>
                  <a:cubicBezTo>
                    <a:pt x="776" y="319"/>
                    <a:pt x="780" y="319"/>
                    <a:pt x="783" y="320"/>
                  </a:cubicBezTo>
                  <a:cubicBezTo>
                    <a:pt x="786" y="321"/>
                    <a:pt x="790" y="321"/>
                    <a:pt x="793" y="322"/>
                  </a:cubicBezTo>
                  <a:cubicBezTo>
                    <a:pt x="793" y="322"/>
                    <a:pt x="793" y="322"/>
                    <a:pt x="793" y="322"/>
                  </a:cubicBezTo>
                  <a:cubicBezTo>
                    <a:pt x="796" y="323"/>
                    <a:pt x="799" y="324"/>
                    <a:pt x="802" y="324"/>
                  </a:cubicBezTo>
                  <a:cubicBezTo>
                    <a:pt x="802" y="324"/>
                    <a:pt x="802" y="324"/>
                    <a:pt x="802" y="324"/>
                  </a:cubicBezTo>
                  <a:cubicBezTo>
                    <a:pt x="804" y="325"/>
                    <a:pt x="806" y="326"/>
                    <a:pt x="808" y="326"/>
                  </a:cubicBezTo>
                  <a:cubicBezTo>
                    <a:pt x="810" y="327"/>
                    <a:pt x="812" y="328"/>
                    <a:pt x="814" y="328"/>
                  </a:cubicBezTo>
                  <a:cubicBezTo>
                    <a:pt x="815" y="329"/>
                    <a:pt x="816" y="329"/>
                    <a:pt x="817" y="330"/>
                  </a:cubicBezTo>
                  <a:cubicBezTo>
                    <a:pt x="819" y="330"/>
                    <a:pt x="821" y="331"/>
                    <a:pt x="823" y="332"/>
                  </a:cubicBezTo>
                  <a:cubicBezTo>
                    <a:pt x="824" y="333"/>
                    <a:pt x="825" y="333"/>
                    <a:pt x="826" y="333"/>
                  </a:cubicBezTo>
                  <a:cubicBezTo>
                    <a:pt x="829" y="335"/>
                    <a:pt x="831" y="336"/>
                    <a:pt x="834" y="337"/>
                  </a:cubicBezTo>
                  <a:cubicBezTo>
                    <a:pt x="834" y="338"/>
                    <a:pt x="834" y="338"/>
                    <a:pt x="834" y="338"/>
                  </a:cubicBezTo>
                  <a:cubicBezTo>
                    <a:pt x="837" y="339"/>
                    <a:pt x="839" y="341"/>
                    <a:pt x="841" y="342"/>
                  </a:cubicBezTo>
                  <a:cubicBezTo>
                    <a:pt x="843" y="343"/>
                    <a:pt x="844" y="344"/>
                    <a:pt x="846" y="345"/>
                  </a:cubicBezTo>
                  <a:cubicBezTo>
                    <a:pt x="846" y="346"/>
                    <a:pt x="846" y="346"/>
                    <a:pt x="846" y="346"/>
                  </a:cubicBezTo>
                  <a:cubicBezTo>
                    <a:pt x="850" y="349"/>
                    <a:pt x="853" y="351"/>
                    <a:pt x="855" y="354"/>
                  </a:cubicBezTo>
                  <a:cubicBezTo>
                    <a:pt x="856" y="355"/>
                    <a:pt x="856" y="355"/>
                    <a:pt x="856" y="355"/>
                  </a:cubicBezTo>
                  <a:cubicBezTo>
                    <a:pt x="857" y="356"/>
                    <a:pt x="859" y="358"/>
                    <a:pt x="860" y="359"/>
                  </a:cubicBezTo>
                  <a:cubicBezTo>
                    <a:pt x="860" y="360"/>
                    <a:pt x="860" y="360"/>
                    <a:pt x="860" y="360"/>
                  </a:cubicBezTo>
                  <a:cubicBezTo>
                    <a:pt x="861" y="361"/>
                    <a:pt x="862" y="363"/>
                    <a:pt x="863" y="364"/>
                  </a:cubicBezTo>
                  <a:cubicBezTo>
                    <a:pt x="864" y="366"/>
                    <a:pt x="865" y="368"/>
                    <a:pt x="867" y="370"/>
                  </a:cubicBezTo>
                  <a:cubicBezTo>
                    <a:pt x="867" y="370"/>
                    <a:pt x="867" y="371"/>
                    <a:pt x="868" y="371"/>
                  </a:cubicBezTo>
                  <a:cubicBezTo>
                    <a:pt x="869" y="373"/>
                    <a:pt x="870" y="374"/>
                    <a:pt x="870" y="375"/>
                  </a:cubicBezTo>
                  <a:cubicBezTo>
                    <a:pt x="871" y="376"/>
                    <a:pt x="871" y="376"/>
                    <a:pt x="871" y="376"/>
                  </a:cubicBezTo>
                  <a:cubicBezTo>
                    <a:pt x="872" y="377"/>
                    <a:pt x="872" y="377"/>
                    <a:pt x="872" y="377"/>
                  </a:cubicBezTo>
                  <a:cubicBezTo>
                    <a:pt x="873" y="378"/>
                    <a:pt x="874" y="379"/>
                    <a:pt x="875" y="380"/>
                  </a:cubicBezTo>
                  <a:cubicBezTo>
                    <a:pt x="876" y="380"/>
                    <a:pt x="876" y="381"/>
                    <a:pt x="876" y="381"/>
                  </a:cubicBezTo>
                  <a:cubicBezTo>
                    <a:pt x="877" y="382"/>
                    <a:pt x="877" y="382"/>
                    <a:pt x="877" y="382"/>
                  </a:cubicBezTo>
                  <a:cubicBezTo>
                    <a:pt x="878" y="383"/>
                    <a:pt x="880" y="384"/>
                    <a:pt x="881" y="385"/>
                  </a:cubicBezTo>
                  <a:cubicBezTo>
                    <a:pt x="881" y="385"/>
                    <a:pt x="881" y="385"/>
                    <a:pt x="881" y="385"/>
                  </a:cubicBezTo>
                  <a:cubicBezTo>
                    <a:pt x="881" y="385"/>
                    <a:pt x="881" y="385"/>
                    <a:pt x="881" y="385"/>
                  </a:cubicBezTo>
                  <a:cubicBezTo>
                    <a:pt x="883" y="387"/>
                    <a:pt x="885" y="388"/>
                    <a:pt x="887" y="389"/>
                  </a:cubicBezTo>
                  <a:cubicBezTo>
                    <a:pt x="888" y="389"/>
                    <a:pt x="888" y="390"/>
                    <a:pt x="889" y="390"/>
                  </a:cubicBezTo>
                  <a:cubicBezTo>
                    <a:pt x="890" y="391"/>
                    <a:pt x="892" y="392"/>
                    <a:pt x="893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895" y="393"/>
                    <a:pt x="895" y="393"/>
                    <a:pt x="895" y="394"/>
                  </a:cubicBezTo>
                  <a:cubicBezTo>
                    <a:pt x="896" y="394"/>
                    <a:pt x="897" y="394"/>
                    <a:pt x="897" y="395"/>
                  </a:cubicBezTo>
                  <a:cubicBezTo>
                    <a:pt x="898" y="395"/>
                    <a:pt x="899" y="395"/>
                    <a:pt x="900" y="396"/>
                  </a:cubicBezTo>
                  <a:cubicBezTo>
                    <a:pt x="901" y="396"/>
                    <a:pt x="902" y="396"/>
                    <a:pt x="903" y="397"/>
                  </a:cubicBezTo>
                  <a:cubicBezTo>
                    <a:pt x="905" y="398"/>
                    <a:pt x="907" y="398"/>
                    <a:pt x="909" y="399"/>
                  </a:cubicBezTo>
                  <a:cubicBezTo>
                    <a:pt x="909" y="399"/>
                    <a:pt x="910" y="399"/>
                    <a:pt x="910" y="399"/>
                  </a:cubicBezTo>
                  <a:cubicBezTo>
                    <a:pt x="910" y="400"/>
                    <a:pt x="910" y="400"/>
                    <a:pt x="910" y="400"/>
                  </a:cubicBezTo>
                  <a:cubicBezTo>
                    <a:pt x="911" y="400"/>
                    <a:pt x="911" y="400"/>
                    <a:pt x="911" y="400"/>
                  </a:cubicBezTo>
                  <a:cubicBezTo>
                    <a:pt x="911" y="400"/>
                    <a:pt x="911" y="400"/>
                    <a:pt x="912" y="400"/>
                  </a:cubicBezTo>
                  <a:cubicBezTo>
                    <a:pt x="913" y="400"/>
                    <a:pt x="913" y="400"/>
                    <a:pt x="914" y="401"/>
                  </a:cubicBezTo>
                  <a:cubicBezTo>
                    <a:pt x="914" y="401"/>
                    <a:pt x="915" y="401"/>
                    <a:pt x="916" y="401"/>
                  </a:cubicBezTo>
                  <a:cubicBezTo>
                    <a:pt x="916" y="401"/>
                    <a:pt x="917" y="401"/>
                    <a:pt x="918" y="402"/>
                  </a:cubicBezTo>
                  <a:cubicBezTo>
                    <a:pt x="918" y="402"/>
                    <a:pt x="918" y="402"/>
                    <a:pt x="918" y="402"/>
                  </a:cubicBezTo>
                  <a:cubicBezTo>
                    <a:pt x="918" y="402"/>
                    <a:pt x="918" y="402"/>
                    <a:pt x="918" y="402"/>
                  </a:cubicBezTo>
                  <a:cubicBezTo>
                    <a:pt x="918" y="402"/>
                    <a:pt x="919" y="402"/>
                    <a:pt x="919" y="402"/>
                  </a:cubicBezTo>
                  <a:cubicBezTo>
                    <a:pt x="920" y="402"/>
                    <a:pt x="921" y="402"/>
                    <a:pt x="921" y="403"/>
                  </a:cubicBezTo>
                  <a:cubicBezTo>
                    <a:pt x="922" y="403"/>
                    <a:pt x="922" y="403"/>
                    <a:pt x="923" y="403"/>
                  </a:cubicBezTo>
                  <a:cubicBezTo>
                    <a:pt x="924" y="403"/>
                    <a:pt x="924" y="403"/>
                    <a:pt x="925" y="403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7" y="404"/>
                    <a:pt x="927" y="404"/>
                    <a:pt x="927" y="404"/>
                  </a:cubicBezTo>
                  <a:cubicBezTo>
                    <a:pt x="927" y="404"/>
                    <a:pt x="928" y="404"/>
                    <a:pt x="929" y="404"/>
                  </a:cubicBezTo>
                  <a:cubicBezTo>
                    <a:pt x="929" y="404"/>
                    <a:pt x="930" y="405"/>
                    <a:pt x="931" y="405"/>
                  </a:cubicBezTo>
                  <a:cubicBezTo>
                    <a:pt x="931" y="405"/>
                    <a:pt x="932" y="405"/>
                    <a:pt x="933" y="405"/>
                  </a:cubicBezTo>
                  <a:cubicBezTo>
                    <a:pt x="933" y="405"/>
                    <a:pt x="934" y="405"/>
                    <a:pt x="935" y="406"/>
                  </a:cubicBezTo>
                  <a:cubicBezTo>
                    <a:pt x="935" y="406"/>
                    <a:pt x="935" y="406"/>
                    <a:pt x="935" y="406"/>
                  </a:cubicBezTo>
                  <a:cubicBezTo>
                    <a:pt x="935" y="406"/>
                    <a:pt x="935" y="406"/>
                    <a:pt x="935" y="406"/>
                  </a:cubicBezTo>
                  <a:cubicBezTo>
                    <a:pt x="936" y="406"/>
                    <a:pt x="936" y="406"/>
                    <a:pt x="937" y="406"/>
                  </a:cubicBezTo>
                  <a:cubicBezTo>
                    <a:pt x="938" y="406"/>
                    <a:pt x="939" y="406"/>
                    <a:pt x="940" y="406"/>
                  </a:cubicBezTo>
                  <a:cubicBezTo>
                    <a:pt x="940" y="407"/>
                    <a:pt x="941" y="407"/>
                    <a:pt x="942" y="407"/>
                  </a:cubicBezTo>
                  <a:cubicBezTo>
                    <a:pt x="943" y="407"/>
                    <a:pt x="944" y="407"/>
                    <a:pt x="945" y="407"/>
                  </a:cubicBezTo>
                  <a:cubicBezTo>
                    <a:pt x="946" y="408"/>
                    <a:pt x="947" y="408"/>
                    <a:pt x="948" y="408"/>
                  </a:cubicBezTo>
                  <a:cubicBezTo>
                    <a:pt x="949" y="408"/>
                    <a:pt x="950" y="408"/>
                    <a:pt x="951" y="408"/>
                  </a:cubicBezTo>
                  <a:cubicBezTo>
                    <a:pt x="952" y="408"/>
                    <a:pt x="953" y="409"/>
                    <a:pt x="954" y="409"/>
                  </a:cubicBezTo>
                  <a:cubicBezTo>
                    <a:pt x="954" y="409"/>
                    <a:pt x="954" y="409"/>
                    <a:pt x="954" y="409"/>
                  </a:cubicBezTo>
                  <a:cubicBezTo>
                    <a:pt x="954" y="409"/>
                    <a:pt x="954" y="409"/>
                    <a:pt x="954" y="409"/>
                  </a:cubicBezTo>
                  <a:cubicBezTo>
                    <a:pt x="955" y="409"/>
                    <a:pt x="956" y="409"/>
                    <a:pt x="957" y="409"/>
                  </a:cubicBezTo>
                  <a:cubicBezTo>
                    <a:pt x="957" y="409"/>
                    <a:pt x="958" y="409"/>
                    <a:pt x="959" y="410"/>
                  </a:cubicBezTo>
                  <a:cubicBezTo>
                    <a:pt x="960" y="410"/>
                    <a:pt x="961" y="410"/>
                    <a:pt x="962" y="410"/>
                  </a:cubicBezTo>
                  <a:cubicBezTo>
                    <a:pt x="963" y="410"/>
                    <a:pt x="964" y="410"/>
                    <a:pt x="965" y="410"/>
                  </a:cubicBezTo>
                  <a:cubicBezTo>
                    <a:pt x="965" y="410"/>
                    <a:pt x="965" y="410"/>
                    <a:pt x="965" y="410"/>
                  </a:cubicBezTo>
                  <a:cubicBezTo>
                    <a:pt x="965" y="410"/>
                    <a:pt x="965" y="410"/>
                    <a:pt x="965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7" y="410"/>
                    <a:pt x="967" y="410"/>
                    <a:pt x="967" y="410"/>
                  </a:cubicBezTo>
                  <a:cubicBezTo>
                    <a:pt x="968" y="411"/>
                    <a:pt x="968" y="411"/>
                    <a:pt x="968" y="411"/>
                  </a:cubicBezTo>
                  <a:cubicBezTo>
                    <a:pt x="968" y="411"/>
                    <a:pt x="968" y="411"/>
                    <a:pt x="968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70" y="411"/>
                    <a:pt x="970" y="411"/>
                    <a:pt x="970" y="411"/>
                  </a:cubicBezTo>
                  <a:cubicBezTo>
                    <a:pt x="970" y="411"/>
                    <a:pt x="970" y="411"/>
                    <a:pt x="970" y="411"/>
                  </a:cubicBezTo>
                  <a:cubicBezTo>
                    <a:pt x="971" y="411"/>
                    <a:pt x="971" y="411"/>
                    <a:pt x="971" y="411"/>
                  </a:cubicBezTo>
                  <a:cubicBezTo>
                    <a:pt x="972" y="411"/>
                    <a:pt x="972" y="411"/>
                    <a:pt x="972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4" y="411"/>
                    <a:pt x="974" y="411"/>
                    <a:pt x="974" y="411"/>
                  </a:cubicBezTo>
                  <a:cubicBezTo>
                    <a:pt x="974" y="411"/>
                    <a:pt x="974" y="411"/>
                    <a:pt x="974" y="411"/>
                  </a:cubicBezTo>
                  <a:cubicBezTo>
                    <a:pt x="975" y="411"/>
                    <a:pt x="975" y="411"/>
                    <a:pt x="975" y="411"/>
                  </a:cubicBezTo>
                  <a:cubicBezTo>
                    <a:pt x="976" y="411"/>
                    <a:pt x="976" y="411"/>
                    <a:pt x="976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8" y="411"/>
                    <a:pt x="978" y="411"/>
                    <a:pt x="978" y="411"/>
                  </a:cubicBezTo>
                  <a:cubicBezTo>
                    <a:pt x="979" y="411"/>
                    <a:pt x="979" y="411"/>
                    <a:pt x="979" y="411"/>
                  </a:cubicBezTo>
                  <a:cubicBezTo>
                    <a:pt x="980" y="411"/>
                    <a:pt x="980" y="411"/>
                    <a:pt x="980" y="411"/>
                  </a:cubicBezTo>
                  <a:cubicBezTo>
                    <a:pt x="980" y="411"/>
                    <a:pt x="980" y="411"/>
                    <a:pt x="980" y="411"/>
                  </a:cubicBezTo>
                  <a:cubicBezTo>
                    <a:pt x="981" y="411"/>
                    <a:pt x="981" y="411"/>
                    <a:pt x="981" y="411"/>
                  </a:cubicBezTo>
                  <a:cubicBezTo>
                    <a:pt x="982" y="411"/>
                    <a:pt x="982" y="411"/>
                    <a:pt x="982" y="411"/>
                  </a:cubicBezTo>
                  <a:cubicBezTo>
                    <a:pt x="982" y="411"/>
                    <a:pt x="982" y="411"/>
                    <a:pt x="982" y="411"/>
                  </a:cubicBezTo>
                  <a:cubicBezTo>
                    <a:pt x="983" y="411"/>
                    <a:pt x="983" y="411"/>
                    <a:pt x="983" y="411"/>
                  </a:cubicBezTo>
                  <a:cubicBezTo>
                    <a:pt x="984" y="411"/>
                    <a:pt x="984" y="411"/>
                    <a:pt x="984" y="411"/>
                  </a:cubicBezTo>
                  <a:cubicBezTo>
                    <a:pt x="984" y="411"/>
                    <a:pt x="985" y="411"/>
                    <a:pt x="985" y="411"/>
                  </a:cubicBezTo>
                  <a:cubicBezTo>
                    <a:pt x="986" y="411"/>
                    <a:pt x="986" y="411"/>
                    <a:pt x="987" y="411"/>
                  </a:cubicBezTo>
                  <a:cubicBezTo>
                    <a:pt x="987" y="411"/>
                    <a:pt x="988" y="411"/>
                    <a:pt x="988" y="411"/>
                  </a:cubicBezTo>
                  <a:cubicBezTo>
                    <a:pt x="989" y="411"/>
                    <a:pt x="990" y="411"/>
                    <a:pt x="990" y="411"/>
                  </a:cubicBezTo>
                  <a:cubicBezTo>
                    <a:pt x="991" y="411"/>
                    <a:pt x="992" y="411"/>
                    <a:pt x="992" y="411"/>
                  </a:cubicBezTo>
                  <a:cubicBezTo>
                    <a:pt x="993" y="411"/>
                    <a:pt x="993" y="411"/>
                    <a:pt x="993" y="411"/>
                  </a:cubicBezTo>
                  <a:cubicBezTo>
                    <a:pt x="993" y="411"/>
                    <a:pt x="993" y="411"/>
                    <a:pt x="993" y="411"/>
                  </a:cubicBezTo>
                  <a:cubicBezTo>
                    <a:pt x="994" y="411"/>
                    <a:pt x="994" y="411"/>
                    <a:pt x="995" y="411"/>
                  </a:cubicBezTo>
                  <a:cubicBezTo>
                    <a:pt x="995" y="410"/>
                    <a:pt x="996" y="410"/>
                    <a:pt x="997" y="410"/>
                  </a:cubicBezTo>
                  <a:cubicBezTo>
                    <a:pt x="998" y="410"/>
                    <a:pt x="999" y="410"/>
                    <a:pt x="999" y="410"/>
                  </a:cubicBezTo>
                  <a:cubicBezTo>
                    <a:pt x="1001" y="410"/>
                    <a:pt x="1002" y="410"/>
                    <a:pt x="1003" y="410"/>
                  </a:cubicBezTo>
                  <a:cubicBezTo>
                    <a:pt x="1004" y="410"/>
                    <a:pt x="1005" y="410"/>
                    <a:pt x="1006" y="409"/>
                  </a:cubicBezTo>
                  <a:cubicBezTo>
                    <a:pt x="1006" y="409"/>
                    <a:pt x="1006" y="409"/>
                    <a:pt x="1006" y="409"/>
                  </a:cubicBezTo>
                  <a:cubicBezTo>
                    <a:pt x="1007" y="409"/>
                    <a:pt x="1007" y="409"/>
                    <a:pt x="1007" y="409"/>
                  </a:cubicBezTo>
                  <a:cubicBezTo>
                    <a:pt x="1008" y="409"/>
                    <a:pt x="1009" y="409"/>
                    <a:pt x="1010" y="409"/>
                  </a:cubicBezTo>
                  <a:cubicBezTo>
                    <a:pt x="1012" y="409"/>
                    <a:pt x="1013" y="408"/>
                    <a:pt x="1014" y="408"/>
                  </a:cubicBezTo>
                  <a:cubicBezTo>
                    <a:pt x="1015" y="408"/>
                    <a:pt x="1016" y="408"/>
                    <a:pt x="1017" y="408"/>
                  </a:cubicBezTo>
                  <a:cubicBezTo>
                    <a:pt x="1018" y="408"/>
                    <a:pt x="1020" y="407"/>
                    <a:pt x="1021" y="407"/>
                  </a:cubicBezTo>
                  <a:cubicBezTo>
                    <a:pt x="1022" y="407"/>
                    <a:pt x="1022" y="407"/>
                    <a:pt x="1023" y="407"/>
                  </a:cubicBezTo>
                  <a:cubicBezTo>
                    <a:pt x="1026" y="406"/>
                    <a:pt x="1029" y="406"/>
                    <a:pt x="1031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5" y="405"/>
                    <a:pt x="1038" y="404"/>
                    <a:pt x="1041" y="403"/>
                  </a:cubicBezTo>
                  <a:cubicBezTo>
                    <a:pt x="1042" y="403"/>
                    <a:pt x="1043" y="403"/>
                    <a:pt x="1044" y="403"/>
                  </a:cubicBezTo>
                  <a:cubicBezTo>
                    <a:pt x="1045" y="402"/>
                    <a:pt x="1046" y="402"/>
                    <a:pt x="1047" y="402"/>
                  </a:cubicBezTo>
                  <a:cubicBezTo>
                    <a:pt x="1048" y="402"/>
                    <a:pt x="1049" y="401"/>
                    <a:pt x="1051" y="401"/>
                  </a:cubicBezTo>
                  <a:cubicBezTo>
                    <a:pt x="1053" y="401"/>
                    <a:pt x="1055" y="400"/>
                    <a:pt x="1057" y="399"/>
                  </a:cubicBezTo>
                  <a:cubicBezTo>
                    <a:pt x="1058" y="399"/>
                    <a:pt x="1058" y="399"/>
                    <a:pt x="1059" y="399"/>
                  </a:cubicBezTo>
                  <a:cubicBezTo>
                    <a:pt x="1062" y="398"/>
                    <a:pt x="1066" y="397"/>
                    <a:pt x="1070" y="396"/>
                  </a:cubicBezTo>
                  <a:cubicBezTo>
                    <a:pt x="1071" y="396"/>
                    <a:pt x="1072" y="396"/>
                    <a:pt x="1072" y="395"/>
                  </a:cubicBezTo>
                  <a:cubicBezTo>
                    <a:pt x="1076" y="395"/>
                    <a:pt x="1079" y="394"/>
                    <a:pt x="1082" y="393"/>
                  </a:cubicBezTo>
                  <a:cubicBezTo>
                    <a:pt x="1083" y="392"/>
                    <a:pt x="1083" y="392"/>
                    <a:pt x="1083" y="392"/>
                  </a:cubicBezTo>
                  <a:cubicBezTo>
                    <a:pt x="1083" y="392"/>
                    <a:pt x="1083" y="392"/>
                    <a:pt x="1083" y="392"/>
                  </a:cubicBezTo>
                  <a:cubicBezTo>
                    <a:pt x="1084" y="392"/>
                    <a:pt x="1084" y="392"/>
                    <a:pt x="1084" y="392"/>
                  </a:cubicBezTo>
                  <a:cubicBezTo>
                    <a:pt x="1085" y="392"/>
                    <a:pt x="1085" y="392"/>
                    <a:pt x="1085" y="392"/>
                  </a:cubicBezTo>
                  <a:cubicBezTo>
                    <a:pt x="1087" y="391"/>
                    <a:pt x="1089" y="391"/>
                    <a:pt x="1090" y="390"/>
                  </a:cubicBezTo>
                  <a:cubicBezTo>
                    <a:pt x="1091" y="390"/>
                    <a:pt x="1092" y="390"/>
                    <a:pt x="1092" y="390"/>
                  </a:cubicBezTo>
                  <a:cubicBezTo>
                    <a:pt x="1094" y="389"/>
                    <a:pt x="1096" y="389"/>
                    <a:pt x="1098" y="388"/>
                  </a:cubicBezTo>
                  <a:cubicBezTo>
                    <a:pt x="1098" y="388"/>
                    <a:pt x="1099" y="388"/>
                    <a:pt x="1099" y="388"/>
                  </a:cubicBezTo>
                  <a:cubicBezTo>
                    <a:pt x="1103" y="386"/>
                    <a:pt x="1107" y="385"/>
                    <a:pt x="1111" y="384"/>
                  </a:cubicBezTo>
                  <a:cubicBezTo>
                    <a:pt x="1112" y="383"/>
                    <a:pt x="1112" y="383"/>
                    <a:pt x="1112" y="383"/>
                  </a:cubicBezTo>
                  <a:cubicBezTo>
                    <a:pt x="1112" y="383"/>
                    <a:pt x="1112" y="383"/>
                    <a:pt x="1112" y="383"/>
                  </a:cubicBezTo>
                  <a:cubicBezTo>
                    <a:pt x="1114" y="383"/>
                    <a:pt x="1116" y="382"/>
                    <a:pt x="1117" y="382"/>
                  </a:cubicBezTo>
                  <a:cubicBezTo>
                    <a:pt x="1118" y="381"/>
                    <a:pt x="1118" y="381"/>
                    <a:pt x="1118" y="381"/>
                  </a:cubicBezTo>
                  <a:cubicBezTo>
                    <a:pt x="1120" y="381"/>
                    <a:pt x="1121" y="380"/>
                    <a:pt x="1123" y="380"/>
                  </a:cubicBezTo>
                  <a:cubicBezTo>
                    <a:pt x="1123" y="380"/>
                    <a:pt x="1123" y="380"/>
                    <a:pt x="1123" y="380"/>
                  </a:cubicBezTo>
                  <a:cubicBezTo>
                    <a:pt x="1123" y="379"/>
                    <a:pt x="1123" y="379"/>
                    <a:pt x="1123" y="379"/>
                  </a:cubicBezTo>
                  <a:cubicBezTo>
                    <a:pt x="1125" y="379"/>
                    <a:pt x="1126" y="378"/>
                    <a:pt x="1128" y="378"/>
                  </a:cubicBezTo>
                  <a:cubicBezTo>
                    <a:pt x="1128" y="378"/>
                    <a:pt x="1128" y="378"/>
                    <a:pt x="1128" y="378"/>
                  </a:cubicBezTo>
                  <a:cubicBezTo>
                    <a:pt x="1132" y="376"/>
                    <a:pt x="1135" y="375"/>
                    <a:pt x="1138" y="374"/>
                  </a:cubicBezTo>
                  <a:cubicBezTo>
                    <a:pt x="1138" y="374"/>
                    <a:pt x="1138" y="374"/>
                    <a:pt x="1138" y="374"/>
                  </a:cubicBezTo>
                  <a:cubicBezTo>
                    <a:pt x="1139" y="374"/>
                    <a:pt x="1139" y="374"/>
                    <a:pt x="1139" y="374"/>
                  </a:cubicBezTo>
                  <a:cubicBezTo>
                    <a:pt x="1140" y="373"/>
                    <a:pt x="1140" y="373"/>
                    <a:pt x="1140" y="373"/>
                  </a:cubicBezTo>
                  <a:cubicBezTo>
                    <a:pt x="1141" y="373"/>
                    <a:pt x="1141" y="373"/>
                    <a:pt x="1141" y="373"/>
                  </a:cubicBezTo>
                  <a:cubicBezTo>
                    <a:pt x="1175" y="192"/>
                    <a:pt x="1175" y="192"/>
                    <a:pt x="1175" y="192"/>
                  </a:cubicBezTo>
                  <a:cubicBezTo>
                    <a:pt x="1175" y="192"/>
                    <a:pt x="1174" y="192"/>
                    <a:pt x="1174" y="192"/>
                  </a:cubicBezTo>
                  <a:cubicBezTo>
                    <a:pt x="1174" y="192"/>
                    <a:pt x="1174" y="192"/>
                    <a:pt x="1174" y="192"/>
                  </a:cubicBezTo>
                  <a:cubicBezTo>
                    <a:pt x="1173" y="192"/>
                    <a:pt x="1173" y="193"/>
                    <a:pt x="1172" y="193"/>
                  </a:cubicBezTo>
                  <a:cubicBezTo>
                    <a:pt x="1172" y="193"/>
                    <a:pt x="1172" y="193"/>
                    <a:pt x="1172" y="193"/>
                  </a:cubicBezTo>
                  <a:cubicBezTo>
                    <a:pt x="1171" y="193"/>
                    <a:pt x="1170" y="193"/>
                    <a:pt x="1170" y="194"/>
                  </a:cubicBezTo>
                  <a:cubicBezTo>
                    <a:pt x="1169" y="194"/>
                    <a:pt x="1169" y="194"/>
                    <a:pt x="1169" y="194"/>
                  </a:cubicBezTo>
                  <a:cubicBezTo>
                    <a:pt x="1168" y="194"/>
                    <a:pt x="1167" y="195"/>
                    <a:pt x="1166" y="195"/>
                  </a:cubicBezTo>
                  <a:cubicBezTo>
                    <a:pt x="1166" y="195"/>
                    <a:pt x="1166" y="195"/>
                    <a:pt x="1166" y="195"/>
                  </a:cubicBezTo>
                  <a:cubicBezTo>
                    <a:pt x="1164" y="195"/>
                    <a:pt x="1163" y="196"/>
                    <a:pt x="1162" y="196"/>
                  </a:cubicBezTo>
                  <a:cubicBezTo>
                    <a:pt x="1162" y="196"/>
                    <a:pt x="1162" y="196"/>
                    <a:pt x="1162" y="196"/>
                  </a:cubicBezTo>
                  <a:cubicBezTo>
                    <a:pt x="1159" y="197"/>
                    <a:pt x="1155" y="198"/>
                    <a:pt x="1152" y="200"/>
                  </a:cubicBezTo>
                  <a:cubicBezTo>
                    <a:pt x="1151" y="200"/>
                    <a:pt x="1151" y="200"/>
                    <a:pt x="1151" y="200"/>
                  </a:cubicBezTo>
                  <a:cubicBezTo>
                    <a:pt x="1149" y="200"/>
                    <a:pt x="1148" y="201"/>
                    <a:pt x="1146" y="202"/>
                  </a:cubicBezTo>
                  <a:cubicBezTo>
                    <a:pt x="1145" y="202"/>
                    <a:pt x="1145" y="202"/>
                    <a:pt x="1145" y="202"/>
                  </a:cubicBezTo>
                  <a:cubicBezTo>
                    <a:pt x="1143" y="202"/>
                    <a:pt x="1141" y="203"/>
                    <a:pt x="1139" y="203"/>
                  </a:cubicBezTo>
                  <a:cubicBezTo>
                    <a:pt x="1139" y="204"/>
                    <a:pt x="1139" y="204"/>
                    <a:pt x="1139" y="204"/>
                  </a:cubicBezTo>
                  <a:cubicBezTo>
                    <a:pt x="1137" y="204"/>
                    <a:pt x="1135" y="205"/>
                    <a:pt x="1133" y="206"/>
                  </a:cubicBezTo>
                  <a:cubicBezTo>
                    <a:pt x="1132" y="206"/>
                    <a:pt x="1132" y="206"/>
                    <a:pt x="1131" y="206"/>
                  </a:cubicBezTo>
                  <a:cubicBezTo>
                    <a:pt x="1129" y="206"/>
                    <a:pt x="1128" y="207"/>
                    <a:pt x="1126" y="207"/>
                  </a:cubicBezTo>
                  <a:cubicBezTo>
                    <a:pt x="1125" y="208"/>
                    <a:pt x="1125" y="208"/>
                    <a:pt x="1124" y="208"/>
                  </a:cubicBezTo>
                  <a:cubicBezTo>
                    <a:pt x="1122" y="209"/>
                    <a:pt x="1120" y="209"/>
                    <a:pt x="1118" y="210"/>
                  </a:cubicBezTo>
                  <a:cubicBezTo>
                    <a:pt x="1118" y="210"/>
                    <a:pt x="1117" y="210"/>
                    <a:pt x="1117" y="210"/>
                  </a:cubicBezTo>
                  <a:cubicBezTo>
                    <a:pt x="1116" y="210"/>
                    <a:pt x="1116" y="210"/>
                    <a:pt x="1116" y="210"/>
                  </a:cubicBezTo>
                  <a:cubicBezTo>
                    <a:pt x="1113" y="211"/>
                    <a:pt x="1109" y="212"/>
                    <a:pt x="1106" y="213"/>
                  </a:cubicBezTo>
                  <a:cubicBezTo>
                    <a:pt x="1105" y="213"/>
                    <a:pt x="1104" y="213"/>
                    <a:pt x="1103" y="214"/>
                  </a:cubicBezTo>
                  <a:cubicBezTo>
                    <a:pt x="1099" y="215"/>
                    <a:pt x="1096" y="215"/>
                    <a:pt x="1092" y="216"/>
                  </a:cubicBezTo>
                  <a:cubicBezTo>
                    <a:pt x="1091" y="217"/>
                    <a:pt x="1091" y="217"/>
                    <a:pt x="1090" y="217"/>
                  </a:cubicBezTo>
                  <a:cubicBezTo>
                    <a:pt x="1087" y="218"/>
                    <a:pt x="1083" y="218"/>
                    <a:pt x="1080" y="219"/>
                  </a:cubicBezTo>
                  <a:cubicBezTo>
                    <a:pt x="1079" y="219"/>
                    <a:pt x="1078" y="219"/>
                    <a:pt x="1077" y="220"/>
                  </a:cubicBezTo>
                  <a:cubicBezTo>
                    <a:pt x="1073" y="221"/>
                    <a:pt x="1069" y="221"/>
                    <a:pt x="1065" y="222"/>
                  </a:cubicBezTo>
                  <a:cubicBezTo>
                    <a:pt x="1065" y="222"/>
                    <a:pt x="1064" y="222"/>
                    <a:pt x="1064" y="222"/>
                  </a:cubicBezTo>
                  <a:cubicBezTo>
                    <a:pt x="1060" y="223"/>
                    <a:pt x="1057" y="223"/>
                    <a:pt x="1053" y="224"/>
                  </a:cubicBezTo>
                  <a:cubicBezTo>
                    <a:pt x="1052" y="224"/>
                    <a:pt x="1051" y="224"/>
                    <a:pt x="1050" y="225"/>
                  </a:cubicBezTo>
                  <a:cubicBezTo>
                    <a:pt x="1046" y="225"/>
                    <a:pt x="1042" y="226"/>
                    <a:pt x="1038" y="226"/>
                  </a:cubicBezTo>
                  <a:cubicBezTo>
                    <a:pt x="1038" y="226"/>
                    <a:pt x="1038" y="226"/>
                    <a:pt x="1038" y="226"/>
                  </a:cubicBezTo>
                  <a:cubicBezTo>
                    <a:pt x="1034" y="227"/>
                    <a:pt x="1029" y="227"/>
                    <a:pt x="1025" y="227"/>
                  </a:cubicBezTo>
                  <a:cubicBezTo>
                    <a:pt x="1025" y="227"/>
                    <a:pt x="1025" y="227"/>
                    <a:pt x="1025" y="227"/>
                  </a:cubicBezTo>
                  <a:cubicBezTo>
                    <a:pt x="1021" y="228"/>
                    <a:pt x="1017" y="228"/>
                    <a:pt x="1013" y="228"/>
                  </a:cubicBezTo>
                  <a:cubicBezTo>
                    <a:pt x="1011" y="228"/>
                    <a:pt x="1010" y="228"/>
                    <a:pt x="1009" y="228"/>
                  </a:cubicBezTo>
                  <a:cubicBezTo>
                    <a:pt x="1008" y="228"/>
                    <a:pt x="1008" y="228"/>
                    <a:pt x="1008" y="228"/>
                  </a:cubicBezTo>
                  <a:cubicBezTo>
                    <a:pt x="1007" y="228"/>
                    <a:pt x="1006" y="228"/>
                    <a:pt x="1004" y="228"/>
                  </a:cubicBezTo>
                  <a:cubicBezTo>
                    <a:pt x="1003" y="228"/>
                    <a:pt x="1002" y="227"/>
                    <a:pt x="1000" y="227"/>
                  </a:cubicBezTo>
                  <a:cubicBezTo>
                    <a:pt x="1000" y="227"/>
                    <a:pt x="1000" y="227"/>
                    <a:pt x="1000" y="227"/>
                  </a:cubicBezTo>
                  <a:cubicBezTo>
                    <a:pt x="999" y="227"/>
                    <a:pt x="998" y="227"/>
                    <a:pt x="997" y="227"/>
                  </a:cubicBezTo>
                  <a:cubicBezTo>
                    <a:pt x="993" y="227"/>
                    <a:pt x="989" y="226"/>
                    <a:pt x="986" y="226"/>
                  </a:cubicBezTo>
                  <a:cubicBezTo>
                    <a:pt x="985" y="226"/>
                    <a:pt x="985" y="226"/>
                    <a:pt x="985" y="226"/>
                  </a:cubicBezTo>
                  <a:cubicBezTo>
                    <a:pt x="982" y="225"/>
                    <a:pt x="979" y="225"/>
                    <a:pt x="975" y="224"/>
                  </a:cubicBezTo>
                  <a:cubicBezTo>
                    <a:pt x="975" y="224"/>
                    <a:pt x="975" y="224"/>
                    <a:pt x="975" y="224"/>
                  </a:cubicBezTo>
                  <a:cubicBezTo>
                    <a:pt x="972" y="224"/>
                    <a:pt x="969" y="223"/>
                    <a:pt x="966" y="223"/>
                  </a:cubicBezTo>
                  <a:cubicBezTo>
                    <a:pt x="965" y="223"/>
                    <a:pt x="965" y="223"/>
                    <a:pt x="965" y="223"/>
                  </a:cubicBezTo>
                  <a:cubicBezTo>
                    <a:pt x="962" y="222"/>
                    <a:pt x="959" y="222"/>
                    <a:pt x="957" y="221"/>
                  </a:cubicBezTo>
                  <a:cubicBezTo>
                    <a:pt x="957" y="221"/>
                    <a:pt x="957" y="221"/>
                    <a:pt x="957" y="221"/>
                  </a:cubicBezTo>
                  <a:cubicBezTo>
                    <a:pt x="954" y="220"/>
                    <a:pt x="951" y="220"/>
                    <a:pt x="949" y="219"/>
                  </a:cubicBezTo>
                  <a:cubicBezTo>
                    <a:pt x="948" y="219"/>
                    <a:pt x="948" y="219"/>
                    <a:pt x="948" y="219"/>
                  </a:cubicBezTo>
                  <a:cubicBezTo>
                    <a:pt x="946" y="218"/>
                    <a:pt x="943" y="218"/>
                    <a:pt x="941" y="217"/>
                  </a:cubicBezTo>
                  <a:cubicBezTo>
                    <a:pt x="941" y="217"/>
                    <a:pt x="941" y="217"/>
                    <a:pt x="941" y="217"/>
                  </a:cubicBezTo>
                  <a:cubicBezTo>
                    <a:pt x="940" y="217"/>
                    <a:pt x="940" y="217"/>
                    <a:pt x="939" y="217"/>
                  </a:cubicBezTo>
                  <a:cubicBezTo>
                    <a:pt x="937" y="216"/>
                    <a:pt x="935" y="215"/>
                    <a:pt x="933" y="214"/>
                  </a:cubicBezTo>
                  <a:cubicBezTo>
                    <a:pt x="932" y="214"/>
                    <a:pt x="931" y="214"/>
                    <a:pt x="930" y="214"/>
                  </a:cubicBezTo>
                  <a:cubicBezTo>
                    <a:pt x="929" y="213"/>
                    <a:pt x="927" y="212"/>
                    <a:pt x="925" y="212"/>
                  </a:cubicBezTo>
                  <a:cubicBezTo>
                    <a:pt x="925" y="211"/>
                    <a:pt x="924" y="211"/>
                    <a:pt x="923" y="211"/>
                  </a:cubicBezTo>
                  <a:cubicBezTo>
                    <a:pt x="922" y="210"/>
                    <a:pt x="920" y="209"/>
                    <a:pt x="919" y="208"/>
                  </a:cubicBezTo>
                  <a:cubicBezTo>
                    <a:pt x="918" y="208"/>
                    <a:pt x="917" y="208"/>
                    <a:pt x="917" y="207"/>
                  </a:cubicBezTo>
                  <a:cubicBezTo>
                    <a:pt x="915" y="206"/>
                    <a:pt x="913" y="205"/>
                    <a:pt x="911" y="204"/>
                  </a:cubicBezTo>
                  <a:cubicBezTo>
                    <a:pt x="911" y="204"/>
                    <a:pt x="911" y="204"/>
                    <a:pt x="911" y="204"/>
                  </a:cubicBezTo>
                  <a:cubicBezTo>
                    <a:pt x="909" y="202"/>
                    <a:pt x="907" y="201"/>
                    <a:pt x="906" y="200"/>
                  </a:cubicBezTo>
                  <a:cubicBezTo>
                    <a:pt x="905" y="200"/>
                    <a:pt x="905" y="199"/>
                    <a:pt x="904" y="199"/>
                  </a:cubicBezTo>
                  <a:cubicBezTo>
                    <a:pt x="903" y="198"/>
                    <a:pt x="902" y="197"/>
                    <a:pt x="901" y="196"/>
                  </a:cubicBezTo>
                  <a:cubicBezTo>
                    <a:pt x="901" y="195"/>
                    <a:pt x="900" y="195"/>
                    <a:pt x="900" y="194"/>
                  </a:cubicBezTo>
                  <a:cubicBezTo>
                    <a:pt x="899" y="193"/>
                    <a:pt x="898" y="192"/>
                    <a:pt x="897" y="191"/>
                  </a:cubicBezTo>
                  <a:cubicBezTo>
                    <a:pt x="897" y="190"/>
                    <a:pt x="896" y="190"/>
                    <a:pt x="896" y="189"/>
                  </a:cubicBezTo>
                  <a:cubicBezTo>
                    <a:pt x="894" y="188"/>
                    <a:pt x="893" y="186"/>
                    <a:pt x="892" y="184"/>
                  </a:cubicBezTo>
                  <a:cubicBezTo>
                    <a:pt x="891" y="183"/>
                    <a:pt x="890" y="182"/>
                    <a:pt x="889" y="180"/>
                  </a:cubicBezTo>
                  <a:cubicBezTo>
                    <a:pt x="888" y="180"/>
                    <a:pt x="888" y="180"/>
                    <a:pt x="888" y="180"/>
                  </a:cubicBezTo>
                  <a:cubicBezTo>
                    <a:pt x="887" y="178"/>
                    <a:pt x="886" y="177"/>
                    <a:pt x="885" y="176"/>
                  </a:cubicBezTo>
                  <a:cubicBezTo>
                    <a:pt x="884" y="175"/>
                    <a:pt x="884" y="175"/>
                    <a:pt x="884" y="175"/>
                  </a:cubicBezTo>
                  <a:cubicBezTo>
                    <a:pt x="884" y="175"/>
                    <a:pt x="883" y="174"/>
                    <a:pt x="883" y="174"/>
                  </a:cubicBezTo>
                  <a:cubicBezTo>
                    <a:pt x="882" y="173"/>
                    <a:pt x="881" y="172"/>
                    <a:pt x="880" y="171"/>
                  </a:cubicBezTo>
                  <a:cubicBezTo>
                    <a:pt x="880" y="171"/>
                    <a:pt x="880" y="171"/>
                    <a:pt x="880" y="171"/>
                  </a:cubicBezTo>
                  <a:cubicBezTo>
                    <a:pt x="878" y="170"/>
                    <a:pt x="877" y="169"/>
                    <a:pt x="875" y="167"/>
                  </a:cubicBezTo>
                  <a:cubicBezTo>
                    <a:pt x="874" y="167"/>
                    <a:pt x="874" y="167"/>
                    <a:pt x="874" y="167"/>
                  </a:cubicBezTo>
                  <a:cubicBezTo>
                    <a:pt x="874" y="167"/>
                    <a:pt x="874" y="167"/>
                    <a:pt x="874" y="167"/>
                  </a:cubicBezTo>
                  <a:cubicBezTo>
                    <a:pt x="873" y="166"/>
                    <a:pt x="871" y="165"/>
                    <a:pt x="870" y="164"/>
                  </a:cubicBezTo>
                  <a:cubicBezTo>
                    <a:pt x="869" y="164"/>
                    <a:pt x="869" y="164"/>
                    <a:pt x="869" y="164"/>
                  </a:cubicBezTo>
                  <a:cubicBezTo>
                    <a:pt x="867" y="162"/>
                    <a:pt x="865" y="161"/>
                    <a:pt x="862" y="160"/>
                  </a:cubicBezTo>
                  <a:cubicBezTo>
                    <a:pt x="862" y="159"/>
                    <a:pt x="862" y="159"/>
                    <a:pt x="862" y="159"/>
                  </a:cubicBezTo>
                  <a:cubicBezTo>
                    <a:pt x="859" y="158"/>
                    <a:pt x="857" y="157"/>
                    <a:pt x="854" y="156"/>
                  </a:cubicBezTo>
                  <a:cubicBezTo>
                    <a:pt x="853" y="155"/>
                    <a:pt x="853" y="155"/>
                    <a:pt x="853" y="155"/>
                  </a:cubicBezTo>
                  <a:cubicBezTo>
                    <a:pt x="853" y="155"/>
                    <a:pt x="852" y="155"/>
                    <a:pt x="851" y="155"/>
                  </a:cubicBezTo>
                  <a:cubicBezTo>
                    <a:pt x="850" y="154"/>
                    <a:pt x="848" y="153"/>
                    <a:pt x="847" y="153"/>
                  </a:cubicBezTo>
                  <a:cubicBezTo>
                    <a:pt x="846" y="153"/>
                    <a:pt x="846" y="152"/>
                    <a:pt x="845" y="152"/>
                  </a:cubicBezTo>
                  <a:cubicBezTo>
                    <a:pt x="844" y="152"/>
                    <a:pt x="843" y="151"/>
                    <a:pt x="842" y="151"/>
                  </a:cubicBezTo>
                  <a:cubicBezTo>
                    <a:pt x="840" y="150"/>
                    <a:pt x="838" y="150"/>
                    <a:pt x="835" y="149"/>
                  </a:cubicBezTo>
                  <a:cubicBezTo>
                    <a:pt x="835" y="149"/>
                    <a:pt x="834" y="149"/>
                    <a:pt x="833" y="148"/>
                  </a:cubicBezTo>
                  <a:cubicBezTo>
                    <a:pt x="833" y="148"/>
                    <a:pt x="832" y="148"/>
                    <a:pt x="831" y="148"/>
                  </a:cubicBezTo>
                  <a:cubicBezTo>
                    <a:pt x="831" y="148"/>
                    <a:pt x="830" y="148"/>
                    <a:pt x="830" y="147"/>
                  </a:cubicBezTo>
                  <a:cubicBezTo>
                    <a:pt x="829" y="147"/>
                    <a:pt x="829" y="147"/>
                    <a:pt x="829" y="147"/>
                  </a:cubicBezTo>
                  <a:cubicBezTo>
                    <a:pt x="829" y="147"/>
                    <a:pt x="828" y="147"/>
                    <a:pt x="828" y="147"/>
                  </a:cubicBezTo>
                  <a:cubicBezTo>
                    <a:pt x="827" y="147"/>
                    <a:pt x="826" y="147"/>
                    <a:pt x="826" y="146"/>
                  </a:cubicBezTo>
                  <a:cubicBezTo>
                    <a:pt x="825" y="146"/>
                    <a:pt x="825" y="146"/>
                    <a:pt x="824" y="146"/>
                  </a:cubicBezTo>
                  <a:cubicBezTo>
                    <a:pt x="823" y="146"/>
                    <a:pt x="823" y="146"/>
                    <a:pt x="822" y="146"/>
                  </a:cubicBezTo>
                  <a:cubicBezTo>
                    <a:pt x="822" y="145"/>
                    <a:pt x="821" y="145"/>
                    <a:pt x="821" y="145"/>
                  </a:cubicBezTo>
                  <a:cubicBezTo>
                    <a:pt x="820" y="145"/>
                    <a:pt x="820" y="145"/>
                    <a:pt x="820" y="145"/>
                  </a:cubicBezTo>
                  <a:cubicBezTo>
                    <a:pt x="820" y="145"/>
                    <a:pt x="820" y="145"/>
                    <a:pt x="820" y="145"/>
                  </a:cubicBezTo>
                  <a:cubicBezTo>
                    <a:pt x="819" y="145"/>
                    <a:pt x="819" y="145"/>
                    <a:pt x="819" y="145"/>
                  </a:cubicBezTo>
                  <a:cubicBezTo>
                    <a:pt x="819" y="145"/>
                    <a:pt x="818" y="145"/>
                    <a:pt x="818" y="145"/>
                  </a:cubicBezTo>
                  <a:cubicBezTo>
                    <a:pt x="817" y="145"/>
                    <a:pt x="817" y="144"/>
                    <a:pt x="816" y="144"/>
                  </a:cubicBezTo>
                  <a:cubicBezTo>
                    <a:pt x="816" y="144"/>
                    <a:pt x="815" y="144"/>
                    <a:pt x="815" y="144"/>
                  </a:cubicBezTo>
                  <a:cubicBezTo>
                    <a:pt x="814" y="144"/>
                    <a:pt x="814" y="144"/>
                    <a:pt x="813" y="144"/>
                  </a:cubicBezTo>
                  <a:cubicBezTo>
                    <a:pt x="813" y="144"/>
                    <a:pt x="812" y="144"/>
                    <a:pt x="812" y="144"/>
                  </a:cubicBezTo>
                  <a:cubicBezTo>
                    <a:pt x="811" y="143"/>
                    <a:pt x="811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09" y="143"/>
                    <a:pt x="809" y="143"/>
                    <a:pt x="809" y="143"/>
                  </a:cubicBezTo>
                  <a:cubicBezTo>
                    <a:pt x="809" y="143"/>
                    <a:pt x="808" y="143"/>
                    <a:pt x="808" y="143"/>
                  </a:cubicBezTo>
                  <a:cubicBezTo>
                    <a:pt x="807" y="143"/>
                    <a:pt x="807" y="143"/>
                    <a:pt x="806" y="143"/>
                  </a:cubicBezTo>
                  <a:cubicBezTo>
                    <a:pt x="806" y="143"/>
                    <a:pt x="805" y="143"/>
                    <a:pt x="805" y="142"/>
                  </a:cubicBezTo>
                  <a:cubicBezTo>
                    <a:pt x="804" y="142"/>
                    <a:pt x="804" y="142"/>
                    <a:pt x="803" y="142"/>
                  </a:cubicBezTo>
                  <a:cubicBezTo>
                    <a:pt x="803" y="142"/>
                    <a:pt x="802" y="142"/>
                    <a:pt x="802" y="142"/>
                  </a:cubicBezTo>
                  <a:cubicBezTo>
                    <a:pt x="801" y="142"/>
                    <a:pt x="801" y="142"/>
                    <a:pt x="801" y="142"/>
                  </a:cubicBezTo>
                  <a:cubicBezTo>
                    <a:pt x="800" y="142"/>
                    <a:pt x="800" y="142"/>
                    <a:pt x="800" y="142"/>
                  </a:cubicBezTo>
                  <a:cubicBezTo>
                    <a:pt x="800" y="142"/>
                    <a:pt x="800" y="142"/>
                    <a:pt x="800" y="142"/>
                  </a:cubicBezTo>
                  <a:cubicBezTo>
                    <a:pt x="799" y="142"/>
                    <a:pt x="799" y="142"/>
                    <a:pt x="799" y="142"/>
                  </a:cubicBezTo>
                  <a:cubicBezTo>
                    <a:pt x="799" y="142"/>
                    <a:pt x="798" y="142"/>
                    <a:pt x="798" y="142"/>
                  </a:cubicBezTo>
                  <a:cubicBezTo>
                    <a:pt x="797" y="142"/>
                    <a:pt x="797" y="141"/>
                    <a:pt x="796" y="141"/>
                  </a:cubicBezTo>
                  <a:cubicBezTo>
                    <a:pt x="796" y="141"/>
                    <a:pt x="795" y="141"/>
                    <a:pt x="795" y="141"/>
                  </a:cubicBezTo>
                  <a:cubicBezTo>
                    <a:pt x="794" y="141"/>
                    <a:pt x="794" y="141"/>
                    <a:pt x="793" y="141"/>
                  </a:cubicBezTo>
                  <a:cubicBezTo>
                    <a:pt x="793" y="141"/>
                    <a:pt x="792" y="141"/>
                    <a:pt x="792" y="141"/>
                  </a:cubicBezTo>
                  <a:cubicBezTo>
                    <a:pt x="791" y="141"/>
                    <a:pt x="791" y="141"/>
                    <a:pt x="790" y="141"/>
                  </a:cubicBezTo>
                  <a:cubicBezTo>
                    <a:pt x="790" y="141"/>
                    <a:pt x="789" y="141"/>
                    <a:pt x="789" y="141"/>
                  </a:cubicBezTo>
                  <a:cubicBezTo>
                    <a:pt x="789" y="141"/>
                    <a:pt x="789" y="141"/>
                    <a:pt x="789" y="141"/>
                  </a:cubicBezTo>
                  <a:cubicBezTo>
                    <a:pt x="788" y="141"/>
                    <a:pt x="788" y="141"/>
                    <a:pt x="787" y="141"/>
                  </a:cubicBezTo>
                  <a:cubicBezTo>
                    <a:pt x="787" y="141"/>
                    <a:pt x="786" y="141"/>
                    <a:pt x="786" y="141"/>
                  </a:cubicBezTo>
                  <a:cubicBezTo>
                    <a:pt x="785" y="141"/>
                    <a:pt x="785" y="141"/>
                    <a:pt x="784" y="140"/>
                  </a:cubicBezTo>
                  <a:cubicBezTo>
                    <a:pt x="784" y="140"/>
                    <a:pt x="783" y="140"/>
                    <a:pt x="782" y="140"/>
                  </a:cubicBezTo>
                  <a:cubicBezTo>
                    <a:pt x="782" y="140"/>
                    <a:pt x="781" y="140"/>
                    <a:pt x="781" y="140"/>
                  </a:cubicBezTo>
                  <a:cubicBezTo>
                    <a:pt x="780" y="140"/>
                    <a:pt x="780" y="140"/>
                    <a:pt x="779" y="140"/>
                  </a:cubicBezTo>
                  <a:cubicBezTo>
                    <a:pt x="779" y="140"/>
                    <a:pt x="778" y="140"/>
                    <a:pt x="777" y="140"/>
                  </a:cubicBezTo>
                  <a:cubicBezTo>
                    <a:pt x="777" y="140"/>
                    <a:pt x="777" y="140"/>
                    <a:pt x="777" y="140"/>
                  </a:cubicBezTo>
                  <a:cubicBezTo>
                    <a:pt x="777" y="140"/>
                    <a:pt x="776" y="140"/>
                    <a:pt x="776" y="140"/>
                  </a:cubicBezTo>
                  <a:cubicBezTo>
                    <a:pt x="775" y="140"/>
                    <a:pt x="774" y="140"/>
                    <a:pt x="774" y="140"/>
                  </a:cubicBezTo>
                  <a:cubicBezTo>
                    <a:pt x="773" y="140"/>
                    <a:pt x="773" y="140"/>
                    <a:pt x="772" y="140"/>
                  </a:cubicBezTo>
                  <a:cubicBezTo>
                    <a:pt x="771" y="140"/>
                    <a:pt x="771" y="140"/>
                    <a:pt x="770" y="140"/>
                  </a:cubicBezTo>
                  <a:cubicBezTo>
                    <a:pt x="770" y="140"/>
                    <a:pt x="769" y="140"/>
                    <a:pt x="769" y="140"/>
                  </a:cubicBezTo>
                  <a:cubicBezTo>
                    <a:pt x="769" y="140"/>
                    <a:pt x="768" y="140"/>
                    <a:pt x="768" y="140"/>
                  </a:cubicBezTo>
                  <a:cubicBezTo>
                    <a:pt x="768" y="140"/>
                    <a:pt x="767" y="140"/>
                    <a:pt x="767" y="140"/>
                  </a:cubicBezTo>
                  <a:cubicBezTo>
                    <a:pt x="766" y="140"/>
                    <a:pt x="766" y="140"/>
                    <a:pt x="766" y="140"/>
                  </a:cubicBezTo>
                  <a:cubicBezTo>
                    <a:pt x="765" y="140"/>
                    <a:pt x="765" y="140"/>
                    <a:pt x="765" y="140"/>
                  </a:cubicBezTo>
                  <a:cubicBezTo>
                    <a:pt x="765" y="140"/>
                    <a:pt x="765" y="140"/>
                    <a:pt x="765" y="140"/>
                  </a:cubicBezTo>
                  <a:cubicBezTo>
                    <a:pt x="764" y="140"/>
                    <a:pt x="764" y="140"/>
                    <a:pt x="764" y="140"/>
                  </a:cubicBezTo>
                  <a:cubicBezTo>
                    <a:pt x="764" y="140"/>
                    <a:pt x="764" y="140"/>
                    <a:pt x="764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1" y="140"/>
                    <a:pt x="760" y="140"/>
                  </a:cubicBezTo>
                  <a:cubicBezTo>
                    <a:pt x="760" y="140"/>
                    <a:pt x="759" y="140"/>
                    <a:pt x="759" y="140"/>
                  </a:cubicBezTo>
                  <a:cubicBezTo>
                    <a:pt x="758" y="140"/>
                    <a:pt x="757" y="140"/>
                    <a:pt x="757" y="140"/>
                  </a:cubicBezTo>
                  <a:cubicBezTo>
                    <a:pt x="756" y="140"/>
                    <a:pt x="756" y="140"/>
                    <a:pt x="755" y="140"/>
                  </a:cubicBezTo>
                  <a:cubicBezTo>
                    <a:pt x="754" y="140"/>
                    <a:pt x="753" y="140"/>
                    <a:pt x="753" y="141"/>
                  </a:cubicBezTo>
                  <a:cubicBezTo>
                    <a:pt x="752" y="141"/>
                    <a:pt x="751" y="141"/>
                    <a:pt x="751" y="141"/>
                  </a:cubicBezTo>
                  <a:cubicBezTo>
                    <a:pt x="750" y="141"/>
                    <a:pt x="749" y="141"/>
                    <a:pt x="748" y="141"/>
                  </a:cubicBezTo>
                  <a:cubicBezTo>
                    <a:pt x="748" y="141"/>
                    <a:pt x="747" y="141"/>
                    <a:pt x="746" y="141"/>
                  </a:cubicBezTo>
                  <a:cubicBezTo>
                    <a:pt x="745" y="141"/>
                    <a:pt x="744" y="141"/>
                    <a:pt x="743" y="141"/>
                  </a:cubicBezTo>
                  <a:cubicBezTo>
                    <a:pt x="742" y="141"/>
                    <a:pt x="741" y="141"/>
                    <a:pt x="740" y="142"/>
                  </a:cubicBezTo>
                  <a:cubicBezTo>
                    <a:pt x="739" y="142"/>
                    <a:pt x="738" y="142"/>
                    <a:pt x="737" y="142"/>
                  </a:cubicBezTo>
                  <a:cubicBezTo>
                    <a:pt x="736" y="142"/>
                    <a:pt x="735" y="142"/>
                    <a:pt x="734" y="142"/>
                  </a:cubicBezTo>
                  <a:cubicBezTo>
                    <a:pt x="733" y="143"/>
                    <a:pt x="731" y="143"/>
                    <a:pt x="729" y="143"/>
                  </a:cubicBezTo>
                  <a:cubicBezTo>
                    <a:pt x="728" y="143"/>
                    <a:pt x="727" y="143"/>
                    <a:pt x="726" y="144"/>
                  </a:cubicBezTo>
                  <a:cubicBezTo>
                    <a:pt x="725" y="144"/>
                    <a:pt x="725" y="144"/>
                    <a:pt x="725" y="144"/>
                  </a:cubicBezTo>
                  <a:cubicBezTo>
                    <a:pt x="725" y="144"/>
                    <a:pt x="725" y="144"/>
                    <a:pt x="725" y="144"/>
                  </a:cubicBezTo>
                  <a:cubicBezTo>
                    <a:pt x="724" y="144"/>
                    <a:pt x="724" y="144"/>
                    <a:pt x="724" y="144"/>
                  </a:cubicBezTo>
                  <a:cubicBezTo>
                    <a:pt x="723" y="144"/>
                    <a:pt x="721" y="144"/>
                    <a:pt x="720" y="145"/>
                  </a:cubicBezTo>
                  <a:cubicBezTo>
                    <a:pt x="719" y="145"/>
                    <a:pt x="718" y="145"/>
                    <a:pt x="717" y="145"/>
                  </a:cubicBezTo>
                  <a:cubicBezTo>
                    <a:pt x="716" y="145"/>
                    <a:pt x="716" y="145"/>
                    <a:pt x="716" y="145"/>
                  </a:cubicBezTo>
                  <a:cubicBezTo>
                    <a:pt x="715" y="145"/>
                    <a:pt x="715" y="146"/>
                    <a:pt x="715" y="146"/>
                  </a:cubicBezTo>
                  <a:cubicBezTo>
                    <a:pt x="712" y="146"/>
                    <a:pt x="710" y="147"/>
                    <a:pt x="708" y="147"/>
                  </a:cubicBezTo>
                  <a:cubicBezTo>
                    <a:pt x="707" y="147"/>
                    <a:pt x="707" y="147"/>
                    <a:pt x="706" y="148"/>
                  </a:cubicBezTo>
                  <a:cubicBezTo>
                    <a:pt x="705" y="148"/>
                    <a:pt x="703" y="148"/>
                    <a:pt x="702" y="149"/>
                  </a:cubicBezTo>
                  <a:cubicBezTo>
                    <a:pt x="701" y="149"/>
                    <a:pt x="701" y="149"/>
                    <a:pt x="700" y="149"/>
                  </a:cubicBezTo>
                  <a:cubicBezTo>
                    <a:pt x="699" y="149"/>
                    <a:pt x="699" y="150"/>
                    <a:pt x="698" y="150"/>
                  </a:cubicBezTo>
                  <a:cubicBezTo>
                    <a:pt x="696" y="150"/>
                    <a:pt x="694" y="151"/>
                    <a:pt x="692" y="151"/>
                  </a:cubicBezTo>
                  <a:cubicBezTo>
                    <a:pt x="692" y="152"/>
                    <a:pt x="691" y="152"/>
                    <a:pt x="691" y="152"/>
                  </a:cubicBezTo>
                  <a:cubicBezTo>
                    <a:pt x="690" y="152"/>
                    <a:pt x="690" y="152"/>
                    <a:pt x="690" y="152"/>
                  </a:cubicBezTo>
                  <a:cubicBezTo>
                    <a:pt x="690" y="152"/>
                    <a:pt x="690" y="152"/>
                    <a:pt x="690" y="152"/>
                  </a:cubicBezTo>
                  <a:cubicBezTo>
                    <a:pt x="689" y="152"/>
                    <a:pt x="689" y="152"/>
                    <a:pt x="689" y="152"/>
                  </a:cubicBezTo>
                  <a:cubicBezTo>
                    <a:pt x="688" y="153"/>
                    <a:pt x="686" y="153"/>
                    <a:pt x="685" y="154"/>
                  </a:cubicBezTo>
                  <a:cubicBezTo>
                    <a:pt x="684" y="154"/>
                    <a:pt x="684" y="154"/>
                    <a:pt x="684" y="154"/>
                  </a:cubicBezTo>
                  <a:cubicBezTo>
                    <a:pt x="682" y="155"/>
                    <a:pt x="681" y="155"/>
                    <a:pt x="679" y="156"/>
                  </a:cubicBezTo>
                  <a:cubicBezTo>
                    <a:pt x="679" y="156"/>
                    <a:pt x="679" y="156"/>
                    <a:pt x="679" y="156"/>
                  </a:cubicBezTo>
                  <a:cubicBezTo>
                    <a:pt x="679" y="156"/>
                    <a:pt x="679" y="156"/>
                    <a:pt x="679" y="156"/>
                  </a:cubicBezTo>
                  <a:cubicBezTo>
                    <a:pt x="677" y="157"/>
                    <a:pt x="676" y="157"/>
                    <a:pt x="675" y="158"/>
                  </a:cubicBezTo>
                  <a:cubicBezTo>
                    <a:pt x="674" y="158"/>
                    <a:pt x="674" y="158"/>
                    <a:pt x="674" y="158"/>
                  </a:cubicBezTo>
                  <a:cubicBezTo>
                    <a:pt x="673" y="159"/>
                    <a:pt x="671" y="160"/>
                    <a:pt x="670" y="160"/>
                  </a:cubicBezTo>
                  <a:cubicBezTo>
                    <a:pt x="670" y="160"/>
                    <a:pt x="670" y="160"/>
                    <a:pt x="670" y="160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61"/>
                    <a:pt x="668" y="161"/>
                    <a:pt x="668" y="162"/>
                  </a:cubicBezTo>
                  <a:cubicBezTo>
                    <a:pt x="667" y="162"/>
                    <a:pt x="667" y="162"/>
                    <a:pt x="667" y="162"/>
                  </a:cubicBezTo>
                  <a:cubicBezTo>
                    <a:pt x="666" y="162"/>
                    <a:pt x="666" y="162"/>
                    <a:pt x="666" y="162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4" y="164"/>
                    <a:pt x="664" y="164"/>
                    <a:pt x="664" y="164"/>
                  </a:cubicBezTo>
                  <a:cubicBezTo>
                    <a:pt x="664" y="164"/>
                    <a:pt x="663" y="164"/>
                    <a:pt x="663" y="165"/>
                  </a:cubicBezTo>
                  <a:cubicBezTo>
                    <a:pt x="662" y="165"/>
                    <a:pt x="662" y="165"/>
                    <a:pt x="662" y="165"/>
                  </a:cubicBezTo>
                  <a:cubicBezTo>
                    <a:pt x="662" y="165"/>
                    <a:pt x="662" y="165"/>
                    <a:pt x="662" y="165"/>
                  </a:cubicBezTo>
                  <a:cubicBezTo>
                    <a:pt x="661" y="166"/>
                    <a:pt x="661" y="166"/>
                    <a:pt x="661" y="166"/>
                  </a:cubicBezTo>
                  <a:cubicBezTo>
                    <a:pt x="660" y="167"/>
                    <a:pt x="660" y="167"/>
                    <a:pt x="660" y="167"/>
                  </a:cubicBezTo>
                  <a:cubicBezTo>
                    <a:pt x="660" y="167"/>
                    <a:pt x="660" y="167"/>
                    <a:pt x="660" y="167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2"/>
                    <a:pt x="656" y="172"/>
                    <a:pt x="656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3"/>
                    <a:pt x="655" y="173"/>
                    <a:pt x="655" y="173"/>
                  </a:cubicBezTo>
                  <a:cubicBezTo>
                    <a:pt x="655" y="173"/>
                    <a:pt x="655" y="173"/>
                    <a:pt x="655" y="173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4" y="175"/>
                    <a:pt x="654" y="175"/>
                    <a:pt x="654" y="175"/>
                  </a:cubicBezTo>
                  <a:cubicBezTo>
                    <a:pt x="654" y="175"/>
                    <a:pt x="654" y="175"/>
                    <a:pt x="654" y="175"/>
                  </a:cubicBezTo>
                  <a:cubicBezTo>
                    <a:pt x="654" y="176"/>
                    <a:pt x="654" y="176"/>
                    <a:pt x="654" y="176"/>
                  </a:cubicBezTo>
                  <a:cubicBezTo>
                    <a:pt x="650" y="205"/>
                    <a:pt x="646" y="234"/>
                    <a:pt x="642" y="264"/>
                  </a:cubicBezTo>
                  <a:cubicBezTo>
                    <a:pt x="640" y="264"/>
                    <a:pt x="637" y="264"/>
                    <a:pt x="635" y="264"/>
                  </a:cubicBezTo>
                  <a:cubicBezTo>
                    <a:pt x="634" y="264"/>
                    <a:pt x="634" y="264"/>
                    <a:pt x="634" y="264"/>
                  </a:cubicBezTo>
                  <a:cubicBezTo>
                    <a:pt x="629" y="264"/>
                    <a:pt x="623" y="264"/>
                    <a:pt x="618" y="265"/>
                  </a:cubicBezTo>
                  <a:cubicBezTo>
                    <a:pt x="617" y="265"/>
                    <a:pt x="617" y="265"/>
                    <a:pt x="617" y="265"/>
                  </a:cubicBezTo>
                  <a:cubicBezTo>
                    <a:pt x="611" y="265"/>
                    <a:pt x="606" y="265"/>
                    <a:pt x="600" y="266"/>
                  </a:cubicBezTo>
                  <a:cubicBezTo>
                    <a:pt x="598" y="266"/>
                    <a:pt x="595" y="266"/>
                    <a:pt x="593" y="266"/>
                  </a:cubicBezTo>
                  <a:cubicBezTo>
                    <a:pt x="592" y="266"/>
                    <a:pt x="592" y="266"/>
                    <a:pt x="591" y="266"/>
                  </a:cubicBezTo>
                  <a:cubicBezTo>
                    <a:pt x="589" y="266"/>
                    <a:pt x="588" y="266"/>
                    <a:pt x="586" y="266"/>
                  </a:cubicBezTo>
                  <a:cubicBezTo>
                    <a:pt x="584" y="266"/>
                    <a:pt x="582" y="266"/>
                    <a:pt x="580" y="266"/>
                  </a:cubicBezTo>
                  <a:cubicBezTo>
                    <a:pt x="579" y="266"/>
                    <a:pt x="578" y="266"/>
                    <a:pt x="577" y="266"/>
                  </a:cubicBezTo>
                  <a:cubicBezTo>
                    <a:pt x="575" y="267"/>
                    <a:pt x="572" y="267"/>
                    <a:pt x="570" y="267"/>
                  </a:cubicBezTo>
                  <a:cubicBezTo>
                    <a:pt x="569" y="267"/>
                    <a:pt x="568" y="267"/>
                    <a:pt x="567" y="267"/>
                  </a:cubicBezTo>
                  <a:cubicBezTo>
                    <a:pt x="550" y="268"/>
                    <a:pt x="534" y="268"/>
                    <a:pt x="520" y="269"/>
                  </a:cubicBezTo>
                  <a:cubicBezTo>
                    <a:pt x="519" y="269"/>
                    <a:pt x="519" y="269"/>
                    <a:pt x="519" y="269"/>
                  </a:cubicBezTo>
                  <a:cubicBezTo>
                    <a:pt x="517" y="269"/>
                    <a:pt x="514" y="269"/>
                    <a:pt x="512" y="269"/>
                  </a:cubicBezTo>
                  <a:cubicBezTo>
                    <a:pt x="511" y="269"/>
                    <a:pt x="511" y="269"/>
                    <a:pt x="511" y="269"/>
                  </a:cubicBezTo>
                  <a:cubicBezTo>
                    <a:pt x="506" y="269"/>
                    <a:pt x="501" y="269"/>
                    <a:pt x="496" y="269"/>
                  </a:cubicBezTo>
                  <a:cubicBezTo>
                    <a:pt x="492" y="270"/>
                    <a:pt x="488" y="270"/>
                    <a:pt x="484" y="270"/>
                  </a:cubicBezTo>
                  <a:cubicBezTo>
                    <a:pt x="472" y="270"/>
                    <a:pt x="464" y="270"/>
                    <a:pt x="462" y="270"/>
                  </a:cubicBezTo>
                  <a:cubicBezTo>
                    <a:pt x="462" y="270"/>
                    <a:pt x="462" y="270"/>
                    <a:pt x="462" y="270"/>
                  </a:cubicBezTo>
                  <a:cubicBezTo>
                    <a:pt x="462" y="270"/>
                    <a:pt x="462" y="270"/>
                    <a:pt x="462" y="270"/>
                  </a:cubicBezTo>
                  <a:cubicBezTo>
                    <a:pt x="462" y="271"/>
                    <a:pt x="462" y="271"/>
                    <a:pt x="462" y="271"/>
                  </a:cubicBezTo>
                  <a:cubicBezTo>
                    <a:pt x="461" y="271"/>
                    <a:pt x="461" y="271"/>
                    <a:pt x="461" y="271"/>
                  </a:cubicBezTo>
                  <a:cubicBezTo>
                    <a:pt x="461" y="271"/>
                    <a:pt x="461" y="271"/>
                    <a:pt x="461" y="271"/>
                  </a:cubicBezTo>
                  <a:cubicBezTo>
                    <a:pt x="460" y="271"/>
                    <a:pt x="460" y="271"/>
                    <a:pt x="460" y="271"/>
                  </a:cubicBezTo>
                  <a:cubicBezTo>
                    <a:pt x="460" y="271"/>
                    <a:pt x="460" y="271"/>
                    <a:pt x="460" y="271"/>
                  </a:cubicBezTo>
                  <a:cubicBezTo>
                    <a:pt x="459" y="271"/>
                    <a:pt x="459" y="271"/>
                    <a:pt x="458" y="271"/>
                  </a:cubicBezTo>
                  <a:cubicBezTo>
                    <a:pt x="458" y="271"/>
                    <a:pt x="458" y="271"/>
                    <a:pt x="458" y="271"/>
                  </a:cubicBezTo>
                  <a:cubicBezTo>
                    <a:pt x="457" y="271"/>
                    <a:pt x="457" y="271"/>
                    <a:pt x="456" y="271"/>
                  </a:cubicBezTo>
                  <a:cubicBezTo>
                    <a:pt x="456" y="271"/>
                    <a:pt x="456" y="271"/>
                    <a:pt x="456" y="271"/>
                  </a:cubicBezTo>
                  <a:cubicBezTo>
                    <a:pt x="455" y="271"/>
                    <a:pt x="454" y="271"/>
                    <a:pt x="453" y="271"/>
                  </a:cubicBezTo>
                  <a:cubicBezTo>
                    <a:pt x="453" y="271"/>
                    <a:pt x="453" y="271"/>
                    <a:pt x="453" y="271"/>
                  </a:cubicBezTo>
                  <a:cubicBezTo>
                    <a:pt x="453" y="271"/>
                    <a:pt x="452" y="271"/>
                    <a:pt x="451" y="271"/>
                  </a:cubicBezTo>
                  <a:cubicBezTo>
                    <a:pt x="450" y="271"/>
                    <a:pt x="450" y="271"/>
                    <a:pt x="450" y="271"/>
                  </a:cubicBezTo>
                  <a:cubicBezTo>
                    <a:pt x="449" y="271"/>
                    <a:pt x="448" y="272"/>
                    <a:pt x="447" y="272"/>
                  </a:cubicBezTo>
                  <a:cubicBezTo>
                    <a:pt x="446" y="272"/>
                    <a:pt x="445" y="272"/>
                    <a:pt x="444" y="272"/>
                  </a:cubicBezTo>
                  <a:cubicBezTo>
                    <a:pt x="444" y="272"/>
                    <a:pt x="444" y="272"/>
                    <a:pt x="444" y="272"/>
                  </a:cubicBezTo>
                  <a:cubicBezTo>
                    <a:pt x="442" y="271"/>
                    <a:pt x="441" y="271"/>
                    <a:pt x="440" y="271"/>
                  </a:cubicBezTo>
                  <a:cubicBezTo>
                    <a:pt x="440" y="271"/>
                    <a:pt x="440" y="271"/>
                    <a:pt x="440" y="271"/>
                  </a:cubicBezTo>
                  <a:cubicBezTo>
                    <a:pt x="438" y="271"/>
                    <a:pt x="437" y="271"/>
                    <a:pt x="436" y="271"/>
                  </a:cubicBezTo>
                  <a:cubicBezTo>
                    <a:pt x="436" y="271"/>
                    <a:pt x="436" y="271"/>
                    <a:pt x="436" y="271"/>
                  </a:cubicBezTo>
                  <a:cubicBezTo>
                    <a:pt x="434" y="271"/>
                    <a:pt x="433" y="271"/>
                    <a:pt x="432" y="271"/>
                  </a:cubicBezTo>
                  <a:cubicBezTo>
                    <a:pt x="431" y="271"/>
                    <a:pt x="431" y="271"/>
                    <a:pt x="431" y="271"/>
                  </a:cubicBezTo>
                  <a:cubicBezTo>
                    <a:pt x="430" y="271"/>
                    <a:pt x="429" y="270"/>
                    <a:pt x="427" y="270"/>
                  </a:cubicBezTo>
                  <a:cubicBezTo>
                    <a:pt x="427" y="270"/>
                    <a:pt x="427" y="270"/>
                    <a:pt x="427" y="270"/>
                  </a:cubicBezTo>
                  <a:cubicBezTo>
                    <a:pt x="426" y="270"/>
                    <a:pt x="424" y="270"/>
                    <a:pt x="423" y="269"/>
                  </a:cubicBezTo>
                  <a:cubicBezTo>
                    <a:pt x="423" y="269"/>
                    <a:pt x="423" y="269"/>
                    <a:pt x="423" y="269"/>
                  </a:cubicBezTo>
                  <a:cubicBezTo>
                    <a:pt x="419" y="269"/>
                    <a:pt x="416" y="268"/>
                    <a:pt x="413" y="267"/>
                  </a:cubicBezTo>
                  <a:cubicBezTo>
                    <a:pt x="413" y="267"/>
                    <a:pt x="413" y="267"/>
                    <a:pt x="413" y="267"/>
                  </a:cubicBezTo>
                  <a:cubicBezTo>
                    <a:pt x="412" y="267"/>
                    <a:pt x="410" y="266"/>
                    <a:pt x="409" y="266"/>
                  </a:cubicBezTo>
                  <a:cubicBezTo>
                    <a:pt x="408" y="266"/>
                    <a:pt x="408" y="266"/>
                    <a:pt x="407" y="265"/>
                  </a:cubicBezTo>
                  <a:cubicBezTo>
                    <a:pt x="406" y="265"/>
                    <a:pt x="405" y="265"/>
                    <a:pt x="404" y="264"/>
                  </a:cubicBezTo>
                  <a:cubicBezTo>
                    <a:pt x="404" y="264"/>
                    <a:pt x="403" y="264"/>
                    <a:pt x="402" y="264"/>
                  </a:cubicBezTo>
                  <a:cubicBezTo>
                    <a:pt x="401" y="263"/>
                    <a:pt x="401" y="263"/>
                    <a:pt x="400" y="262"/>
                  </a:cubicBezTo>
                  <a:cubicBezTo>
                    <a:pt x="399" y="262"/>
                    <a:pt x="398" y="262"/>
                    <a:pt x="398" y="261"/>
                  </a:cubicBezTo>
                  <a:cubicBezTo>
                    <a:pt x="397" y="261"/>
                    <a:pt x="396" y="261"/>
                    <a:pt x="395" y="260"/>
                  </a:cubicBezTo>
                  <a:cubicBezTo>
                    <a:pt x="395" y="260"/>
                    <a:pt x="394" y="260"/>
                    <a:pt x="393" y="259"/>
                  </a:cubicBezTo>
                  <a:cubicBezTo>
                    <a:pt x="392" y="259"/>
                    <a:pt x="392" y="258"/>
                    <a:pt x="391" y="258"/>
                  </a:cubicBezTo>
                  <a:cubicBezTo>
                    <a:pt x="390" y="257"/>
                    <a:pt x="390" y="257"/>
                    <a:pt x="389" y="257"/>
                  </a:cubicBezTo>
                  <a:cubicBezTo>
                    <a:pt x="388" y="256"/>
                    <a:pt x="387" y="255"/>
                    <a:pt x="386" y="255"/>
                  </a:cubicBezTo>
                  <a:cubicBezTo>
                    <a:pt x="386" y="254"/>
                    <a:pt x="385" y="254"/>
                    <a:pt x="385" y="254"/>
                  </a:cubicBezTo>
                  <a:cubicBezTo>
                    <a:pt x="384" y="253"/>
                    <a:pt x="383" y="252"/>
                    <a:pt x="382" y="252"/>
                  </a:cubicBezTo>
                  <a:cubicBezTo>
                    <a:pt x="381" y="251"/>
                    <a:pt x="381" y="251"/>
                    <a:pt x="381" y="250"/>
                  </a:cubicBezTo>
                  <a:cubicBezTo>
                    <a:pt x="379" y="249"/>
                    <a:pt x="378" y="248"/>
                    <a:pt x="377" y="247"/>
                  </a:cubicBezTo>
                  <a:cubicBezTo>
                    <a:pt x="373" y="243"/>
                    <a:pt x="369" y="239"/>
                    <a:pt x="365" y="235"/>
                  </a:cubicBezTo>
                  <a:cubicBezTo>
                    <a:pt x="363" y="233"/>
                    <a:pt x="362" y="232"/>
                    <a:pt x="360" y="230"/>
                  </a:cubicBezTo>
                  <a:cubicBezTo>
                    <a:pt x="358" y="227"/>
                    <a:pt x="355" y="225"/>
                    <a:pt x="353" y="222"/>
                  </a:cubicBezTo>
                  <a:cubicBezTo>
                    <a:pt x="353" y="221"/>
                    <a:pt x="352" y="221"/>
                    <a:pt x="352" y="221"/>
                  </a:cubicBezTo>
                  <a:cubicBezTo>
                    <a:pt x="351" y="220"/>
                    <a:pt x="350" y="218"/>
                    <a:pt x="349" y="217"/>
                  </a:cubicBezTo>
                  <a:cubicBezTo>
                    <a:pt x="348" y="216"/>
                    <a:pt x="347" y="216"/>
                    <a:pt x="346" y="215"/>
                  </a:cubicBezTo>
                  <a:cubicBezTo>
                    <a:pt x="345" y="213"/>
                    <a:pt x="344" y="212"/>
                    <a:pt x="343" y="211"/>
                  </a:cubicBezTo>
                  <a:cubicBezTo>
                    <a:pt x="342" y="210"/>
                    <a:pt x="342" y="209"/>
                    <a:pt x="341" y="209"/>
                  </a:cubicBezTo>
                  <a:cubicBezTo>
                    <a:pt x="340" y="208"/>
                    <a:pt x="339" y="206"/>
                    <a:pt x="337" y="205"/>
                  </a:cubicBezTo>
                  <a:cubicBezTo>
                    <a:pt x="337" y="204"/>
                    <a:pt x="336" y="204"/>
                    <a:pt x="335" y="203"/>
                  </a:cubicBezTo>
                  <a:cubicBezTo>
                    <a:pt x="335" y="203"/>
                    <a:pt x="335" y="202"/>
                    <a:pt x="334" y="202"/>
                  </a:cubicBezTo>
                  <a:cubicBezTo>
                    <a:pt x="333" y="201"/>
                    <a:pt x="333" y="200"/>
                    <a:pt x="332" y="200"/>
                  </a:cubicBezTo>
                  <a:cubicBezTo>
                    <a:pt x="332" y="199"/>
                    <a:pt x="331" y="199"/>
                    <a:pt x="331" y="198"/>
                  </a:cubicBezTo>
                  <a:cubicBezTo>
                    <a:pt x="330" y="198"/>
                    <a:pt x="330" y="198"/>
                    <a:pt x="330" y="198"/>
                  </a:cubicBezTo>
                  <a:cubicBezTo>
                    <a:pt x="329" y="197"/>
                    <a:pt x="328" y="195"/>
                    <a:pt x="327" y="194"/>
                  </a:cubicBezTo>
                  <a:cubicBezTo>
                    <a:pt x="326" y="194"/>
                    <a:pt x="325" y="193"/>
                    <a:pt x="325" y="193"/>
                  </a:cubicBezTo>
                  <a:cubicBezTo>
                    <a:pt x="324" y="192"/>
                    <a:pt x="322" y="191"/>
                    <a:pt x="321" y="190"/>
                  </a:cubicBezTo>
                  <a:cubicBezTo>
                    <a:pt x="321" y="189"/>
                    <a:pt x="320" y="188"/>
                    <a:pt x="319" y="188"/>
                  </a:cubicBezTo>
                  <a:cubicBezTo>
                    <a:pt x="318" y="187"/>
                    <a:pt x="316" y="185"/>
                    <a:pt x="315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2" y="182"/>
                    <a:pt x="311" y="181"/>
                    <a:pt x="309" y="180"/>
                  </a:cubicBezTo>
                  <a:cubicBezTo>
                    <a:pt x="309" y="180"/>
                    <a:pt x="309" y="180"/>
                    <a:pt x="309" y="180"/>
                  </a:cubicBezTo>
                  <a:cubicBezTo>
                    <a:pt x="308" y="179"/>
                    <a:pt x="308" y="179"/>
                    <a:pt x="307" y="179"/>
                  </a:cubicBezTo>
                  <a:cubicBezTo>
                    <a:pt x="306" y="178"/>
                    <a:pt x="305" y="177"/>
                    <a:pt x="304" y="177"/>
                  </a:cubicBezTo>
                  <a:cubicBezTo>
                    <a:pt x="303" y="176"/>
                    <a:pt x="302" y="176"/>
                    <a:pt x="302" y="176"/>
                  </a:cubicBezTo>
                  <a:cubicBezTo>
                    <a:pt x="300" y="175"/>
                    <a:pt x="299" y="175"/>
                    <a:pt x="298" y="174"/>
                  </a:cubicBezTo>
                  <a:cubicBezTo>
                    <a:pt x="297" y="174"/>
                    <a:pt x="297" y="174"/>
                    <a:pt x="296" y="173"/>
                  </a:cubicBezTo>
                  <a:cubicBezTo>
                    <a:pt x="295" y="173"/>
                    <a:pt x="294" y="173"/>
                    <a:pt x="294" y="172"/>
                  </a:cubicBezTo>
                  <a:cubicBezTo>
                    <a:pt x="293" y="172"/>
                    <a:pt x="293" y="172"/>
                    <a:pt x="293" y="172"/>
                  </a:cubicBezTo>
                  <a:cubicBezTo>
                    <a:pt x="292" y="172"/>
                    <a:pt x="292" y="172"/>
                    <a:pt x="292" y="172"/>
                  </a:cubicBezTo>
                  <a:cubicBezTo>
                    <a:pt x="292" y="172"/>
                    <a:pt x="292" y="172"/>
                    <a:pt x="292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6" y="171"/>
                    <a:pt x="285" y="170"/>
                    <a:pt x="285" y="170"/>
                  </a:cubicBezTo>
                  <a:cubicBezTo>
                    <a:pt x="284" y="170"/>
                    <a:pt x="284" y="170"/>
                    <a:pt x="283" y="170"/>
                  </a:cubicBezTo>
                  <a:cubicBezTo>
                    <a:pt x="283" y="170"/>
                    <a:pt x="282" y="170"/>
                    <a:pt x="282" y="170"/>
                  </a:cubicBezTo>
                  <a:cubicBezTo>
                    <a:pt x="281" y="170"/>
                    <a:pt x="281" y="170"/>
                    <a:pt x="280" y="170"/>
                  </a:cubicBezTo>
                  <a:cubicBezTo>
                    <a:pt x="279" y="170"/>
                    <a:pt x="279" y="170"/>
                    <a:pt x="278" y="169"/>
                  </a:cubicBezTo>
                  <a:cubicBezTo>
                    <a:pt x="277" y="169"/>
                    <a:pt x="276" y="169"/>
                    <a:pt x="275" y="169"/>
                  </a:cubicBezTo>
                  <a:cubicBezTo>
                    <a:pt x="275" y="169"/>
                    <a:pt x="274" y="169"/>
                    <a:pt x="273" y="169"/>
                  </a:cubicBezTo>
                  <a:cubicBezTo>
                    <a:pt x="272" y="169"/>
                    <a:pt x="272" y="169"/>
                    <a:pt x="271" y="169"/>
                  </a:cubicBezTo>
                  <a:cubicBezTo>
                    <a:pt x="271" y="169"/>
                    <a:pt x="270" y="169"/>
                    <a:pt x="270" y="169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8" y="168"/>
                    <a:pt x="268" y="168"/>
                    <a:pt x="268" y="168"/>
                  </a:cubicBezTo>
                  <a:cubicBezTo>
                    <a:pt x="268" y="168"/>
                    <a:pt x="267" y="168"/>
                    <a:pt x="267" y="168"/>
                  </a:cubicBezTo>
                  <a:cubicBezTo>
                    <a:pt x="267" y="168"/>
                    <a:pt x="266" y="168"/>
                    <a:pt x="266" y="168"/>
                  </a:cubicBezTo>
                  <a:cubicBezTo>
                    <a:pt x="266" y="168"/>
                    <a:pt x="266" y="168"/>
                    <a:pt x="266" y="168"/>
                  </a:cubicBezTo>
                  <a:cubicBezTo>
                    <a:pt x="265" y="168"/>
                    <a:pt x="265" y="168"/>
                    <a:pt x="265" y="168"/>
                  </a:cubicBezTo>
                  <a:cubicBezTo>
                    <a:pt x="264" y="168"/>
                    <a:pt x="264" y="168"/>
                    <a:pt x="264" y="168"/>
                  </a:cubicBezTo>
                  <a:cubicBezTo>
                    <a:pt x="263" y="168"/>
                    <a:pt x="263" y="168"/>
                    <a:pt x="263" y="168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61" y="168"/>
                    <a:pt x="261" y="168"/>
                    <a:pt x="261" y="168"/>
                  </a:cubicBezTo>
                  <a:cubicBezTo>
                    <a:pt x="260" y="168"/>
                    <a:pt x="260" y="168"/>
                    <a:pt x="260" y="168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7" y="168"/>
                    <a:pt x="257" y="168"/>
                    <a:pt x="257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2" y="168"/>
                    <a:pt x="252" y="168"/>
                    <a:pt x="252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3" y="169"/>
                    <a:pt x="243" y="169"/>
                    <a:pt x="243" y="169"/>
                  </a:cubicBezTo>
                  <a:cubicBezTo>
                    <a:pt x="242" y="169"/>
                    <a:pt x="242" y="169"/>
                    <a:pt x="242" y="169"/>
                  </a:cubicBezTo>
                  <a:cubicBezTo>
                    <a:pt x="241" y="169"/>
                    <a:pt x="240" y="169"/>
                    <a:pt x="240" y="169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8" y="170"/>
                    <a:pt x="238" y="170"/>
                    <a:pt x="237" y="170"/>
                  </a:cubicBezTo>
                  <a:cubicBezTo>
                    <a:pt x="236" y="170"/>
                    <a:pt x="236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0" y="173"/>
                    <a:pt x="230" y="173"/>
                    <a:pt x="230" y="173"/>
                  </a:cubicBezTo>
                  <a:cubicBezTo>
                    <a:pt x="230" y="173"/>
                    <a:pt x="229" y="174"/>
                    <a:pt x="229" y="174"/>
                  </a:cubicBezTo>
                  <a:cubicBezTo>
                    <a:pt x="228" y="174"/>
                    <a:pt x="228" y="174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6" y="176"/>
                    <a:pt x="226" y="176"/>
                    <a:pt x="226" y="176"/>
                  </a:cubicBezTo>
                  <a:cubicBezTo>
                    <a:pt x="225" y="176"/>
                    <a:pt x="225" y="176"/>
                    <a:pt x="224" y="177"/>
                  </a:cubicBezTo>
                  <a:cubicBezTo>
                    <a:pt x="224" y="177"/>
                    <a:pt x="224" y="177"/>
                    <a:pt x="223" y="178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222" y="179"/>
                    <a:pt x="222" y="179"/>
                    <a:pt x="222" y="179"/>
                  </a:cubicBezTo>
                  <a:cubicBezTo>
                    <a:pt x="221" y="179"/>
                    <a:pt x="221" y="180"/>
                    <a:pt x="221" y="180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19" y="181"/>
                    <a:pt x="219" y="181"/>
                    <a:pt x="219" y="181"/>
                  </a:cubicBezTo>
                  <a:cubicBezTo>
                    <a:pt x="219" y="182"/>
                    <a:pt x="219" y="182"/>
                    <a:pt x="219" y="182"/>
                  </a:cubicBezTo>
                  <a:cubicBezTo>
                    <a:pt x="218" y="182"/>
                    <a:pt x="218" y="183"/>
                    <a:pt x="217" y="184"/>
                  </a:cubicBezTo>
                  <a:cubicBezTo>
                    <a:pt x="217" y="184"/>
                    <a:pt x="217" y="184"/>
                    <a:pt x="217" y="184"/>
                  </a:cubicBezTo>
                  <a:cubicBezTo>
                    <a:pt x="216" y="184"/>
                    <a:pt x="216" y="185"/>
                    <a:pt x="215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4" y="186"/>
                    <a:pt x="213" y="187"/>
                    <a:pt x="212" y="187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1" y="188"/>
                    <a:pt x="210" y="188"/>
                    <a:pt x="209" y="189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8" y="189"/>
                    <a:pt x="208" y="190"/>
                    <a:pt x="207" y="190"/>
                  </a:cubicBezTo>
                  <a:cubicBezTo>
                    <a:pt x="206" y="190"/>
                    <a:pt x="205" y="191"/>
                    <a:pt x="204" y="191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1" y="192"/>
                    <a:pt x="199" y="193"/>
                    <a:pt x="198" y="194"/>
                  </a:cubicBezTo>
                  <a:cubicBezTo>
                    <a:pt x="197" y="194"/>
                    <a:pt x="197" y="194"/>
                    <a:pt x="196" y="194"/>
                  </a:cubicBezTo>
                  <a:cubicBezTo>
                    <a:pt x="195" y="194"/>
                    <a:pt x="193" y="195"/>
                    <a:pt x="192" y="195"/>
                  </a:cubicBezTo>
                  <a:cubicBezTo>
                    <a:pt x="191" y="195"/>
                    <a:pt x="191" y="195"/>
                    <a:pt x="190" y="196"/>
                  </a:cubicBezTo>
                  <a:cubicBezTo>
                    <a:pt x="188" y="196"/>
                    <a:pt x="187" y="196"/>
                    <a:pt x="185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81" y="198"/>
                    <a:pt x="177" y="198"/>
                    <a:pt x="174" y="199"/>
                  </a:cubicBezTo>
                  <a:cubicBezTo>
                    <a:pt x="173" y="199"/>
                    <a:pt x="173" y="199"/>
                    <a:pt x="173" y="199"/>
                  </a:cubicBezTo>
                  <a:cubicBezTo>
                    <a:pt x="172" y="199"/>
                    <a:pt x="170" y="199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71" y="161"/>
                    <a:pt x="175" y="123"/>
                    <a:pt x="178" y="85"/>
                  </a:cubicBezTo>
                  <a:cubicBezTo>
                    <a:pt x="179" y="84"/>
                    <a:pt x="178" y="82"/>
                    <a:pt x="178" y="80"/>
                  </a:cubicBezTo>
                  <a:cubicBezTo>
                    <a:pt x="177" y="79"/>
                    <a:pt x="176" y="77"/>
                    <a:pt x="175" y="76"/>
                  </a:cubicBezTo>
                  <a:cubicBezTo>
                    <a:pt x="174" y="74"/>
                    <a:pt x="172" y="72"/>
                    <a:pt x="170" y="70"/>
                  </a:cubicBezTo>
                  <a:cubicBezTo>
                    <a:pt x="168" y="69"/>
                    <a:pt x="166" y="67"/>
                    <a:pt x="163" y="65"/>
                  </a:cubicBezTo>
                  <a:cubicBezTo>
                    <a:pt x="157" y="60"/>
                    <a:pt x="149" y="55"/>
                    <a:pt x="141" y="49"/>
                  </a:cubicBezTo>
                  <a:cubicBezTo>
                    <a:pt x="133" y="43"/>
                    <a:pt x="125" y="36"/>
                    <a:pt x="118" y="30"/>
                  </a:cubicBezTo>
                  <a:cubicBezTo>
                    <a:pt x="111" y="24"/>
                    <a:pt x="104" y="19"/>
                    <a:pt x="100" y="15"/>
                  </a:cubicBezTo>
                  <a:cubicBezTo>
                    <a:pt x="95" y="11"/>
                    <a:pt x="92" y="9"/>
                    <a:pt x="91" y="8"/>
                  </a:cubicBezTo>
                  <a:cubicBezTo>
                    <a:pt x="91" y="8"/>
                    <a:pt x="90" y="8"/>
                    <a:pt x="90" y="7"/>
                  </a:cubicBezTo>
                  <a:cubicBezTo>
                    <a:pt x="89" y="7"/>
                    <a:pt x="88" y="6"/>
                    <a:pt x="87" y="6"/>
                  </a:cubicBezTo>
                  <a:cubicBezTo>
                    <a:pt x="86" y="5"/>
                    <a:pt x="86" y="4"/>
                    <a:pt x="85" y="3"/>
                  </a:cubicBezTo>
                  <a:cubicBezTo>
                    <a:pt x="84" y="2"/>
                    <a:pt x="84" y="1"/>
                    <a:pt x="84" y="0"/>
                  </a:cubicBezTo>
                  <a:cubicBezTo>
                    <a:pt x="80" y="55"/>
                    <a:pt x="75" y="110"/>
                    <a:pt x="71" y="164"/>
                  </a:cubicBezTo>
                  <a:cubicBezTo>
                    <a:pt x="71" y="166"/>
                    <a:pt x="71" y="167"/>
                    <a:pt x="71" y="168"/>
                  </a:cubicBezTo>
                  <a:cubicBezTo>
                    <a:pt x="72" y="169"/>
                    <a:pt x="73" y="170"/>
                    <a:pt x="74" y="170"/>
                  </a:cubicBezTo>
                  <a:cubicBezTo>
                    <a:pt x="74" y="171"/>
                    <a:pt x="75" y="172"/>
                    <a:pt x="76" y="172"/>
                  </a:cubicBezTo>
                  <a:cubicBezTo>
                    <a:pt x="77" y="173"/>
                    <a:pt x="77" y="173"/>
                    <a:pt x="77" y="173"/>
                  </a:cubicBezTo>
                  <a:cubicBezTo>
                    <a:pt x="78" y="174"/>
                    <a:pt x="81" y="176"/>
                    <a:pt x="86" y="181"/>
                  </a:cubicBezTo>
                  <a:cubicBezTo>
                    <a:pt x="90" y="185"/>
                    <a:pt x="96" y="190"/>
                    <a:pt x="102" y="196"/>
                  </a:cubicBezTo>
                  <a:cubicBezTo>
                    <a:pt x="101" y="196"/>
                    <a:pt x="100" y="195"/>
                    <a:pt x="100" y="195"/>
                  </a:cubicBezTo>
                  <a:cubicBezTo>
                    <a:pt x="99" y="195"/>
                    <a:pt x="99" y="195"/>
                    <a:pt x="99" y="195"/>
                  </a:cubicBezTo>
                  <a:cubicBezTo>
                    <a:pt x="96" y="194"/>
                    <a:pt x="92" y="194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85" y="192"/>
                    <a:pt x="82" y="191"/>
                    <a:pt x="78" y="190"/>
                  </a:cubicBezTo>
                  <a:cubicBezTo>
                    <a:pt x="78" y="190"/>
                    <a:pt x="78" y="190"/>
                    <a:pt x="78" y="190"/>
                  </a:cubicBezTo>
                  <a:cubicBezTo>
                    <a:pt x="74" y="189"/>
                    <a:pt x="71" y="187"/>
                    <a:pt x="67" y="186"/>
                  </a:cubicBezTo>
                  <a:cubicBezTo>
                    <a:pt x="58" y="183"/>
                    <a:pt x="49" y="179"/>
                    <a:pt x="42" y="175"/>
                  </a:cubicBezTo>
                  <a:cubicBezTo>
                    <a:pt x="36" y="171"/>
                    <a:pt x="30" y="166"/>
                    <a:pt x="26" y="162"/>
                  </a:cubicBezTo>
                  <a:cubicBezTo>
                    <a:pt x="21" y="158"/>
                    <a:pt x="18" y="153"/>
                    <a:pt x="16" y="149"/>
                  </a:cubicBezTo>
                  <a:cubicBezTo>
                    <a:pt x="14" y="144"/>
                    <a:pt x="13" y="140"/>
                    <a:pt x="14" y="136"/>
                  </a:cubicBezTo>
                  <a:cubicBezTo>
                    <a:pt x="9" y="194"/>
                    <a:pt x="5" y="252"/>
                    <a:pt x="0" y="310"/>
                  </a:cubicBezTo>
                  <a:cubicBezTo>
                    <a:pt x="0" y="315"/>
                    <a:pt x="1" y="320"/>
                    <a:pt x="3" y="324"/>
                  </a:cubicBezTo>
                  <a:cubicBezTo>
                    <a:pt x="5" y="329"/>
                    <a:pt x="8" y="334"/>
                    <a:pt x="12" y="338"/>
                  </a:cubicBezTo>
                  <a:cubicBezTo>
                    <a:pt x="15" y="342"/>
                    <a:pt x="20" y="346"/>
                    <a:pt x="25" y="350"/>
                  </a:cubicBezTo>
                  <a:cubicBezTo>
                    <a:pt x="21" y="399"/>
                    <a:pt x="17" y="449"/>
                    <a:pt x="13" y="499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7"/>
                    <a:pt x="14" y="497"/>
                    <a:pt x="14" y="496"/>
                  </a:cubicBezTo>
                  <a:cubicBezTo>
                    <a:pt x="14" y="496"/>
                    <a:pt x="14" y="495"/>
                    <a:pt x="14" y="494"/>
                  </a:cubicBezTo>
                  <a:cubicBezTo>
                    <a:pt x="14" y="494"/>
                    <a:pt x="14" y="494"/>
                    <a:pt x="14" y="494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2"/>
                    <a:pt x="14" y="492"/>
                    <a:pt x="14" y="491"/>
                  </a:cubicBezTo>
                  <a:cubicBezTo>
                    <a:pt x="14" y="490"/>
                    <a:pt x="14" y="490"/>
                    <a:pt x="14" y="489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6"/>
                    <a:pt x="15" y="485"/>
                    <a:pt x="15" y="484"/>
                  </a:cubicBezTo>
                  <a:cubicBezTo>
                    <a:pt x="15" y="484"/>
                    <a:pt x="15" y="483"/>
                    <a:pt x="15" y="483"/>
                  </a:cubicBezTo>
                  <a:cubicBezTo>
                    <a:pt x="15" y="483"/>
                    <a:pt x="15" y="483"/>
                    <a:pt x="15" y="483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15" y="482"/>
                    <a:pt x="15" y="481"/>
                    <a:pt x="15" y="480"/>
                  </a:cubicBezTo>
                  <a:cubicBezTo>
                    <a:pt x="15" y="479"/>
                    <a:pt x="16" y="478"/>
                    <a:pt x="16" y="477"/>
                  </a:cubicBezTo>
                  <a:cubicBezTo>
                    <a:pt x="19" y="434"/>
                    <a:pt x="22" y="392"/>
                    <a:pt x="26" y="350"/>
                  </a:cubicBezTo>
                  <a:cubicBezTo>
                    <a:pt x="27" y="351"/>
                    <a:pt x="27" y="351"/>
                    <a:pt x="28" y="352"/>
                  </a:cubicBezTo>
                  <a:cubicBezTo>
                    <a:pt x="35" y="356"/>
                    <a:pt x="43" y="361"/>
                    <a:pt x="53" y="364"/>
                  </a:cubicBezTo>
                  <a:cubicBezTo>
                    <a:pt x="53" y="365"/>
                    <a:pt x="54" y="365"/>
                    <a:pt x="54" y="365"/>
                  </a:cubicBezTo>
                  <a:cubicBezTo>
                    <a:pt x="55" y="365"/>
                    <a:pt x="55" y="365"/>
                    <a:pt x="56" y="366"/>
                  </a:cubicBezTo>
                  <a:cubicBezTo>
                    <a:pt x="56" y="366"/>
                    <a:pt x="57" y="366"/>
                    <a:pt x="57" y="366"/>
                  </a:cubicBezTo>
                  <a:cubicBezTo>
                    <a:pt x="58" y="366"/>
                    <a:pt x="58" y="367"/>
                    <a:pt x="59" y="367"/>
                  </a:cubicBezTo>
                  <a:cubicBezTo>
                    <a:pt x="60" y="367"/>
                    <a:pt x="61" y="367"/>
                    <a:pt x="62" y="368"/>
                  </a:cubicBezTo>
                  <a:cubicBezTo>
                    <a:pt x="62" y="368"/>
                    <a:pt x="63" y="368"/>
                    <a:pt x="63" y="368"/>
                  </a:cubicBezTo>
                  <a:cubicBezTo>
                    <a:pt x="63" y="368"/>
                    <a:pt x="63" y="368"/>
                    <a:pt x="63" y="368"/>
                  </a:cubicBezTo>
                  <a:cubicBezTo>
                    <a:pt x="64" y="368"/>
                    <a:pt x="64" y="369"/>
                    <a:pt x="65" y="369"/>
                  </a:cubicBezTo>
                  <a:cubicBezTo>
                    <a:pt x="66" y="369"/>
                    <a:pt x="67" y="369"/>
                    <a:pt x="68" y="370"/>
                  </a:cubicBezTo>
                  <a:cubicBezTo>
                    <a:pt x="69" y="370"/>
                    <a:pt x="70" y="370"/>
                    <a:pt x="71" y="371"/>
                  </a:cubicBezTo>
                  <a:cubicBezTo>
                    <a:pt x="71" y="371"/>
                    <a:pt x="72" y="371"/>
                    <a:pt x="73" y="371"/>
                  </a:cubicBezTo>
                  <a:cubicBezTo>
                    <a:pt x="74" y="371"/>
                    <a:pt x="74" y="371"/>
                    <a:pt x="74" y="371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4" y="372"/>
                    <a:pt x="75" y="372"/>
                    <a:pt x="75" y="372"/>
                  </a:cubicBezTo>
                  <a:cubicBezTo>
                    <a:pt x="76" y="372"/>
                    <a:pt x="76" y="372"/>
                    <a:pt x="77" y="372"/>
                  </a:cubicBezTo>
                  <a:cubicBezTo>
                    <a:pt x="78" y="373"/>
                    <a:pt x="79" y="373"/>
                    <a:pt x="79" y="373"/>
                  </a:cubicBezTo>
                  <a:cubicBezTo>
                    <a:pt x="80" y="373"/>
                    <a:pt x="81" y="373"/>
                    <a:pt x="81" y="374"/>
                  </a:cubicBezTo>
                  <a:cubicBezTo>
                    <a:pt x="82" y="374"/>
                    <a:pt x="83" y="374"/>
                    <a:pt x="83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5" y="374"/>
                    <a:pt x="85" y="374"/>
                    <a:pt x="85" y="374"/>
                  </a:cubicBezTo>
                  <a:cubicBezTo>
                    <a:pt x="86" y="375"/>
                    <a:pt x="86" y="375"/>
                    <a:pt x="87" y="375"/>
                  </a:cubicBezTo>
                  <a:cubicBezTo>
                    <a:pt x="89" y="375"/>
                    <a:pt x="89" y="375"/>
                    <a:pt x="89" y="375"/>
                  </a:cubicBezTo>
                  <a:cubicBezTo>
                    <a:pt x="89" y="375"/>
                    <a:pt x="90" y="375"/>
                    <a:pt x="91" y="376"/>
                  </a:cubicBezTo>
                  <a:cubicBezTo>
                    <a:pt x="91" y="376"/>
                    <a:pt x="92" y="376"/>
                    <a:pt x="92" y="376"/>
                  </a:cubicBezTo>
                  <a:cubicBezTo>
                    <a:pt x="93" y="376"/>
                    <a:pt x="93" y="376"/>
                    <a:pt x="94" y="376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6" y="377"/>
                    <a:pt x="96" y="377"/>
                    <a:pt x="96" y="377"/>
                  </a:cubicBezTo>
                  <a:cubicBezTo>
                    <a:pt x="96" y="377"/>
                    <a:pt x="97" y="377"/>
                    <a:pt x="97" y="377"/>
                  </a:cubicBezTo>
                  <a:cubicBezTo>
                    <a:pt x="98" y="377"/>
                    <a:pt x="98" y="377"/>
                    <a:pt x="99" y="377"/>
                  </a:cubicBezTo>
                  <a:cubicBezTo>
                    <a:pt x="99" y="377"/>
                    <a:pt x="100" y="377"/>
                    <a:pt x="100" y="377"/>
                  </a:cubicBezTo>
                  <a:cubicBezTo>
                    <a:pt x="102" y="378"/>
                    <a:pt x="102" y="378"/>
                    <a:pt x="102" y="378"/>
                  </a:cubicBezTo>
                  <a:cubicBezTo>
                    <a:pt x="102" y="378"/>
                    <a:pt x="103" y="378"/>
                    <a:pt x="103" y="378"/>
                  </a:cubicBezTo>
                  <a:cubicBezTo>
                    <a:pt x="104" y="378"/>
                    <a:pt x="104" y="378"/>
                    <a:pt x="105" y="378"/>
                  </a:cubicBezTo>
                  <a:cubicBezTo>
                    <a:pt x="105" y="378"/>
                    <a:pt x="105" y="378"/>
                    <a:pt x="105" y="378"/>
                  </a:cubicBezTo>
                  <a:cubicBezTo>
                    <a:pt x="105" y="378"/>
                    <a:pt x="105" y="378"/>
                    <a:pt x="105" y="378"/>
                  </a:cubicBezTo>
                  <a:cubicBezTo>
                    <a:pt x="105" y="378"/>
                    <a:pt x="106" y="378"/>
                    <a:pt x="106" y="378"/>
                  </a:cubicBezTo>
                  <a:cubicBezTo>
                    <a:pt x="107" y="378"/>
                    <a:pt x="107" y="378"/>
                    <a:pt x="108" y="378"/>
                  </a:cubicBezTo>
                  <a:cubicBezTo>
                    <a:pt x="109" y="379"/>
                    <a:pt x="109" y="379"/>
                    <a:pt x="109" y="379"/>
                  </a:cubicBezTo>
                  <a:cubicBezTo>
                    <a:pt x="110" y="379"/>
                    <a:pt x="110" y="379"/>
                    <a:pt x="111" y="379"/>
                  </a:cubicBezTo>
                  <a:cubicBezTo>
                    <a:pt x="112" y="379"/>
                    <a:pt x="112" y="379"/>
                    <a:pt x="112" y="379"/>
                  </a:cubicBezTo>
                  <a:cubicBezTo>
                    <a:pt x="113" y="379"/>
                    <a:pt x="113" y="379"/>
                    <a:pt x="114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6" y="379"/>
                    <a:pt x="116" y="379"/>
                    <a:pt x="117" y="379"/>
                  </a:cubicBezTo>
                  <a:cubicBezTo>
                    <a:pt x="117" y="379"/>
                    <a:pt x="118" y="379"/>
                    <a:pt x="118" y="379"/>
                  </a:cubicBezTo>
                  <a:cubicBezTo>
                    <a:pt x="119" y="379"/>
                    <a:pt x="119" y="379"/>
                    <a:pt x="120" y="379"/>
                  </a:cubicBezTo>
                  <a:cubicBezTo>
                    <a:pt x="120" y="379"/>
                    <a:pt x="121" y="379"/>
                    <a:pt x="121" y="379"/>
                  </a:cubicBezTo>
                  <a:cubicBezTo>
                    <a:pt x="122" y="380"/>
                    <a:pt x="122" y="380"/>
                    <a:pt x="123" y="380"/>
                  </a:cubicBezTo>
                  <a:cubicBezTo>
                    <a:pt x="123" y="380"/>
                    <a:pt x="124" y="380"/>
                    <a:pt x="1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25" y="380"/>
                    <a:pt x="125" y="380"/>
                    <a:pt x="126" y="380"/>
                  </a:cubicBezTo>
                  <a:cubicBezTo>
                    <a:pt x="127" y="380"/>
                    <a:pt x="127" y="380"/>
                    <a:pt x="127" y="380"/>
                  </a:cubicBezTo>
                  <a:cubicBezTo>
                    <a:pt x="128" y="380"/>
                    <a:pt x="128" y="380"/>
                    <a:pt x="129" y="380"/>
                  </a:cubicBezTo>
                  <a:cubicBezTo>
                    <a:pt x="129" y="380"/>
                    <a:pt x="130" y="380"/>
                    <a:pt x="130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2" y="380"/>
                    <a:pt x="132" y="380"/>
                    <a:pt x="132" y="380"/>
                  </a:cubicBezTo>
                  <a:cubicBezTo>
                    <a:pt x="133" y="380"/>
                    <a:pt x="133" y="380"/>
                    <a:pt x="133" y="380"/>
                  </a:cubicBezTo>
                  <a:cubicBezTo>
                    <a:pt x="134" y="380"/>
                    <a:pt x="134" y="380"/>
                    <a:pt x="134" y="380"/>
                  </a:cubicBezTo>
                  <a:cubicBezTo>
                    <a:pt x="134" y="380"/>
                    <a:pt x="134" y="380"/>
                    <a:pt x="134" y="380"/>
                  </a:cubicBezTo>
                  <a:cubicBezTo>
                    <a:pt x="135" y="380"/>
                    <a:pt x="135" y="380"/>
                    <a:pt x="135" y="380"/>
                  </a:cubicBezTo>
                  <a:cubicBezTo>
                    <a:pt x="136" y="380"/>
                    <a:pt x="136" y="380"/>
                    <a:pt x="136" y="380"/>
                  </a:cubicBezTo>
                  <a:cubicBezTo>
                    <a:pt x="136" y="380"/>
                    <a:pt x="136" y="380"/>
                    <a:pt x="136" y="380"/>
                  </a:cubicBezTo>
                  <a:cubicBezTo>
                    <a:pt x="137" y="380"/>
                    <a:pt x="137" y="380"/>
                    <a:pt x="138" y="380"/>
                  </a:cubicBezTo>
                  <a:cubicBezTo>
                    <a:pt x="138" y="380"/>
                    <a:pt x="139" y="380"/>
                    <a:pt x="139" y="380"/>
                  </a:cubicBezTo>
                  <a:cubicBezTo>
                    <a:pt x="140" y="380"/>
                    <a:pt x="140" y="380"/>
                    <a:pt x="141" y="380"/>
                  </a:cubicBezTo>
                  <a:cubicBezTo>
                    <a:pt x="141" y="380"/>
                    <a:pt x="142" y="380"/>
                    <a:pt x="142" y="380"/>
                  </a:cubicBezTo>
                  <a:cubicBezTo>
                    <a:pt x="143" y="379"/>
                    <a:pt x="144" y="379"/>
                    <a:pt x="144" y="379"/>
                  </a:cubicBezTo>
                  <a:cubicBezTo>
                    <a:pt x="145" y="379"/>
                    <a:pt x="145" y="379"/>
                    <a:pt x="146" y="379"/>
                  </a:cubicBezTo>
                  <a:cubicBezTo>
                    <a:pt x="146" y="379"/>
                    <a:pt x="146" y="379"/>
                    <a:pt x="146" y="379"/>
                  </a:cubicBezTo>
                  <a:cubicBezTo>
                    <a:pt x="146" y="379"/>
                    <a:pt x="146" y="379"/>
                    <a:pt x="146" y="379"/>
                  </a:cubicBezTo>
                  <a:cubicBezTo>
                    <a:pt x="146" y="379"/>
                    <a:pt x="147" y="379"/>
                    <a:pt x="148" y="379"/>
                  </a:cubicBezTo>
                  <a:cubicBezTo>
                    <a:pt x="148" y="379"/>
                    <a:pt x="149" y="379"/>
                    <a:pt x="149" y="379"/>
                  </a:cubicBezTo>
                  <a:cubicBezTo>
                    <a:pt x="150" y="379"/>
                    <a:pt x="150" y="379"/>
                    <a:pt x="151" y="379"/>
                  </a:cubicBezTo>
                  <a:cubicBezTo>
                    <a:pt x="151" y="379"/>
                    <a:pt x="151" y="379"/>
                    <a:pt x="151" y="379"/>
                  </a:cubicBezTo>
                  <a:cubicBezTo>
                    <a:pt x="152" y="379"/>
                    <a:pt x="152" y="379"/>
                    <a:pt x="152" y="379"/>
                  </a:cubicBezTo>
                  <a:cubicBezTo>
                    <a:pt x="152" y="379"/>
                    <a:pt x="153" y="379"/>
                    <a:pt x="153" y="379"/>
                  </a:cubicBezTo>
                  <a:cubicBezTo>
                    <a:pt x="154" y="379"/>
                    <a:pt x="154" y="378"/>
                    <a:pt x="155" y="378"/>
                  </a:cubicBezTo>
                  <a:cubicBezTo>
                    <a:pt x="156" y="378"/>
                    <a:pt x="156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8" y="378"/>
                    <a:pt x="159" y="378"/>
                    <a:pt x="160" y="378"/>
                  </a:cubicBezTo>
                  <a:cubicBezTo>
                    <a:pt x="160" y="378"/>
                    <a:pt x="161" y="377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3" y="377"/>
                    <a:pt x="164" y="377"/>
                    <a:pt x="165" y="377"/>
                  </a:cubicBezTo>
                  <a:cubicBezTo>
                    <a:pt x="166" y="377"/>
                    <a:pt x="166" y="376"/>
                    <a:pt x="167" y="376"/>
                  </a:cubicBezTo>
                  <a:cubicBezTo>
                    <a:pt x="167" y="376"/>
                    <a:pt x="167" y="376"/>
                    <a:pt x="167" y="376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70" y="376"/>
                    <a:pt x="172" y="375"/>
                    <a:pt x="173" y="375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5" y="374"/>
                    <a:pt x="175" y="374"/>
                    <a:pt x="175" y="374"/>
                  </a:cubicBezTo>
                  <a:cubicBezTo>
                    <a:pt x="176" y="374"/>
                    <a:pt x="176" y="374"/>
                    <a:pt x="177" y="374"/>
                  </a:cubicBezTo>
                  <a:cubicBezTo>
                    <a:pt x="178" y="374"/>
                    <a:pt x="179" y="373"/>
                    <a:pt x="180" y="373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2" y="372"/>
                    <a:pt x="184" y="371"/>
                    <a:pt x="186" y="371"/>
                  </a:cubicBezTo>
                  <a:cubicBezTo>
                    <a:pt x="186" y="371"/>
                    <a:pt x="186" y="371"/>
                    <a:pt x="186" y="371"/>
                  </a:cubicBezTo>
                  <a:cubicBezTo>
                    <a:pt x="187" y="370"/>
                    <a:pt x="187" y="370"/>
                    <a:pt x="187" y="370"/>
                  </a:cubicBezTo>
                  <a:cubicBezTo>
                    <a:pt x="188" y="370"/>
                    <a:pt x="189" y="369"/>
                    <a:pt x="190" y="369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2" y="368"/>
                    <a:pt x="192" y="368"/>
                  </a:cubicBezTo>
                  <a:cubicBezTo>
                    <a:pt x="192" y="368"/>
                    <a:pt x="192" y="368"/>
                    <a:pt x="192" y="368"/>
                  </a:cubicBezTo>
                  <a:cubicBezTo>
                    <a:pt x="192" y="367"/>
                    <a:pt x="192" y="367"/>
                    <a:pt x="192" y="367"/>
                  </a:cubicBezTo>
                  <a:cubicBezTo>
                    <a:pt x="193" y="367"/>
                    <a:pt x="193" y="367"/>
                    <a:pt x="193" y="367"/>
                  </a:cubicBezTo>
                  <a:cubicBezTo>
                    <a:pt x="193" y="367"/>
                    <a:pt x="194" y="366"/>
                    <a:pt x="195" y="366"/>
                  </a:cubicBezTo>
                  <a:cubicBezTo>
                    <a:pt x="195" y="366"/>
                    <a:pt x="195" y="366"/>
                    <a:pt x="195" y="366"/>
                  </a:cubicBezTo>
                  <a:cubicBezTo>
                    <a:pt x="195" y="366"/>
                    <a:pt x="195" y="366"/>
                    <a:pt x="195" y="366"/>
                  </a:cubicBezTo>
                  <a:cubicBezTo>
                    <a:pt x="196" y="365"/>
                    <a:pt x="196" y="365"/>
                    <a:pt x="196" y="365"/>
                  </a:cubicBezTo>
                  <a:cubicBezTo>
                    <a:pt x="197" y="365"/>
                    <a:pt x="197" y="364"/>
                    <a:pt x="197" y="364"/>
                  </a:cubicBezTo>
                  <a:cubicBezTo>
                    <a:pt x="198" y="364"/>
                    <a:pt x="198" y="364"/>
                    <a:pt x="198" y="364"/>
                  </a:cubicBezTo>
                  <a:cubicBezTo>
                    <a:pt x="198" y="364"/>
                    <a:pt x="198" y="364"/>
                    <a:pt x="198" y="364"/>
                  </a:cubicBezTo>
                  <a:cubicBezTo>
                    <a:pt x="199" y="363"/>
                    <a:pt x="199" y="363"/>
                    <a:pt x="199" y="363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1" y="361"/>
                    <a:pt x="201" y="361"/>
                    <a:pt x="201" y="361"/>
                  </a:cubicBezTo>
                  <a:cubicBezTo>
                    <a:pt x="201" y="361"/>
                    <a:pt x="201" y="361"/>
                    <a:pt x="201" y="361"/>
                  </a:cubicBezTo>
                  <a:cubicBezTo>
                    <a:pt x="201" y="360"/>
                    <a:pt x="201" y="360"/>
                    <a:pt x="201" y="360"/>
                  </a:cubicBezTo>
                  <a:cubicBezTo>
                    <a:pt x="202" y="360"/>
                    <a:pt x="202" y="360"/>
                    <a:pt x="202" y="360"/>
                  </a:cubicBezTo>
                  <a:cubicBezTo>
                    <a:pt x="202" y="360"/>
                    <a:pt x="202" y="360"/>
                    <a:pt x="202" y="360"/>
                  </a:cubicBezTo>
                  <a:cubicBezTo>
                    <a:pt x="203" y="359"/>
                    <a:pt x="204" y="357"/>
                    <a:pt x="205" y="356"/>
                  </a:cubicBezTo>
                  <a:cubicBezTo>
                    <a:pt x="206" y="356"/>
                    <a:pt x="206" y="356"/>
                    <a:pt x="206" y="356"/>
                  </a:cubicBezTo>
                  <a:cubicBezTo>
                    <a:pt x="207" y="355"/>
                    <a:pt x="208" y="354"/>
                    <a:pt x="209" y="353"/>
                  </a:cubicBezTo>
                  <a:cubicBezTo>
                    <a:pt x="209" y="353"/>
                    <a:pt x="209" y="353"/>
                    <a:pt x="209" y="353"/>
                  </a:cubicBezTo>
                  <a:cubicBezTo>
                    <a:pt x="211" y="352"/>
                    <a:pt x="212" y="351"/>
                    <a:pt x="213" y="350"/>
                  </a:cubicBezTo>
                  <a:cubicBezTo>
                    <a:pt x="214" y="350"/>
                    <a:pt x="214" y="350"/>
                    <a:pt x="214" y="350"/>
                  </a:cubicBezTo>
                  <a:cubicBezTo>
                    <a:pt x="215" y="350"/>
                    <a:pt x="216" y="349"/>
                    <a:pt x="217" y="348"/>
                  </a:cubicBezTo>
                  <a:cubicBezTo>
                    <a:pt x="218" y="348"/>
                    <a:pt x="218" y="348"/>
                    <a:pt x="218" y="348"/>
                  </a:cubicBezTo>
                  <a:cubicBezTo>
                    <a:pt x="219" y="348"/>
                    <a:pt x="221" y="347"/>
                    <a:pt x="222" y="347"/>
                  </a:cubicBezTo>
                  <a:cubicBezTo>
                    <a:pt x="222" y="347"/>
                    <a:pt x="222" y="347"/>
                    <a:pt x="222" y="347"/>
                  </a:cubicBezTo>
                  <a:cubicBezTo>
                    <a:pt x="224" y="346"/>
                    <a:pt x="225" y="346"/>
                    <a:pt x="227" y="346"/>
                  </a:cubicBezTo>
                  <a:cubicBezTo>
                    <a:pt x="227" y="346"/>
                    <a:pt x="227" y="346"/>
                    <a:pt x="227" y="346"/>
                  </a:cubicBezTo>
                  <a:cubicBezTo>
                    <a:pt x="230" y="345"/>
                    <a:pt x="233" y="345"/>
                    <a:pt x="237" y="345"/>
                  </a:cubicBezTo>
                  <a:cubicBezTo>
                    <a:pt x="239" y="345"/>
                    <a:pt x="241" y="345"/>
                    <a:pt x="244" y="345"/>
                  </a:cubicBezTo>
                  <a:cubicBezTo>
                    <a:pt x="244" y="345"/>
                    <a:pt x="244" y="345"/>
                    <a:pt x="244" y="345"/>
                  </a:cubicBezTo>
                  <a:cubicBezTo>
                    <a:pt x="246" y="345"/>
                    <a:pt x="249" y="346"/>
                    <a:pt x="251" y="346"/>
                  </a:cubicBezTo>
                  <a:cubicBezTo>
                    <a:pt x="251" y="346"/>
                    <a:pt x="251" y="346"/>
                    <a:pt x="251" y="346"/>
                  </a:cubicBezTo>
                  <a:cubicBezTo>
                    <a:pt x="254" y="346"/>
                    <a:pt x="256" y="347"/>
                    <a:pt x="259" y="347"/>
                  </a:cubicBezTo>
                  <a:cubicBezTo>
                    <a:pt x="259" y="347"/>
                    <a:pt x="259" y="347"/>
                    <a:pt x="259" y="347"/>
                  </a:cubicBezTo>
                  <a:cubicBezTo>
                    <a:pt x="262" y="347"/>
                    <a:pt x="265" y="348"/>
                    <a:pt x="268" y="348"/>
                  </a:cubicBezTo>
                  <a:cubicBezTo>
                    <a:pt x="270" y="349"/>
                    <a:pt x="272" y="349"/>
                    <a:pt x="274" y="350"/>
                  </a:cubicBezTo>
                  <a:cubicBezTo>
                    <a:pt x="274" y="350"/>
                    <a:pt x="274" y="350"/>
                    <a:pt x="274" y="350"/>
                  </a:cubicBezTo>
                  <a:cubicBezTo>
                    <a:pt x="275" y="350"/>
                    <a:pt x="276" y="351"/>
                    <a:pt x="277" y="351"/>
                  </a:cubicBezTo>
                  <a:cubicBezTo>
                    <a:pt x="278" y="351"/>
                    <a:pt x="279" y="352"/>
                    <a:pt x="280" y="352"/>
                  </a:cubicBezTo>
                  <a:cubicBezTo>
                    <a:pt x="281" y="353"/>
                    <a:pt x="282" y="353"/>
                    <a:pt x="283" y="354"/>
                  </a:cubicBezTo>
                  <a:cubicBezTo>
                    <a:pt x="284" y="354"/>
                    <a:pt x="284" y="354"/>
                    <a:pt x="285" y="355"/>
                  </a:cubicBezTo>
                  <a:cubicBezTo>
                    <a:pt x="286" y="356"/>
                    <a:pt x="287" y="356"/>
                    <a:pt x="289" y="357"/>
                  </a:cubicBezTo>
                  <a:cubicBezTo>
                    <a:pt x="289" y="358"/>
                    <a:pt x="290" y="358"/>
                    <a:pt x="290" y="358"/>
                  </a:cubicBezTo>
                  <a:cubicBezTo>
                    <a:pt x="292" y="360"/>
                    <a:pt x="294" y="361"/>
                    <a:pt x="295" y="362"/>
                  </a:cubicBezTo>
                  <a:cubicBezTo>
                    <a:pt x="296" y="362"/>
                    <a:pt x="296" y="362"/>
                    <a:pt x="296" y="362"/>
                  </a:cubicBezTo>
                  <a:cubicBezTo>
                    <a:pt x="297" y="364"/>
                    <a:pt x="299" y="365"/>
                    <a:pt x="300" y="367"/>
                  </a:cubicBezTo>
                  <a:cubicBezTo>
                    <a:pt x="301" y="367"/>
                    <a:pt x="301" y="368"/>
                    <a:pt x="302" y="368"/>
                  </a:cubicBezTo>
                  <a:cubicBezTo>
                    <a:pt x="303" y="369"/>
                    <a:pt x="304" y="371"/>
                    <a:pt x="306" y="372"/>
                  </a:cubicBezTo>
                  <a:cubicBezTo>
                    <a:pt x="306" y="373"/>
                    <a:pt x="307" y="373"/>
                    <a:pt x="308" y="374"/>
                  </a:cubicBezTo>
                  <a:cubicBezTo>
                    <a:pt x="309" y="375"/>
                    <a:pt x="310" y="376"/>
                    <a:pt x="311" y="377"/>
                  </a:cubicBezTo>
                  <a:cubicBezTo>
                    <a:pt x="311" y="378"/>
                    <a:pt x="312" y="379"/>
                    <a:pt x="313" y="380"/>
                  </a:cubicBezTo>
                  <a:cubicBezTo>
                    <a:pt x="314" y="381"/>
                    <a:pt x="315" y="382"/>
                    <a:pt x="316" y="383"/>
                  </a:cubicBezTo>
                  <a:cubicBezTo>
                    <a:pt x="317" y="384"/>
                    <a:pt x="317" y="385"/>
                    <a:pt x="318" y="386"/>
                  </a:cubicBezTo>
                  <a:cubicBezTo>
                    <a:pt x="319" y="387"/>
                    <a:pt x="320" y="388"/>
                    <a:pt x="321" y="389"/>
                  </a:cubicBezTo>
                  <a:cubicBezTo>
                    <a:pt x="322" y="390"/>
                    <a:pt x="323" y="391"/>
                    <a:pt x="324" y="392"/>
                  </a:cubicBezTo>
                  <a:cubicBezTo>
                    <a:pt x="325" y="393"/>
                    <a:pt x="326" y="394"/>
                    <a:pt x="327" y="396"/>
                  </a:cubicBezTo>
                  <a:cubicBezTo>
                    <a:pt x="327" y="396"/>
                    <a:pt x="328" y="397"/>
                    <a:pt x="329" y="398"/>
                  </a:cubicBezTo>
                  <a:cubicBezTo>
                    <a:pt x="330" y="400"/>
                    <a:pt x="331" y="401"/>
                    <a:pt x="333" y="40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Freeform 26"/>
            <p:cNvSpPr/>
            <p:nvPr/>
          </p:nvSpPr>
          <p:spPr bwMode="auto">
            <a:xfrm flipH="1">
              <a:off x="2181423" y="3449662"/>
              <a:ext cx="1719262" cy="536575"/>
            </a:xfrm>
            <a:custGeom>
              <a:gdLst>
                <a:gd fmla="*/ 400 w 1162" name="T0"/>
                <a:gd fmla="*/ 357 h 362" name="T1"/>
                <a:gd fmla="*/ 440 w 1162" name="T2"/>
                <a:gd fmla="*/ 361 h 362" name="T3"/>
                <a:gd fmla="*/ 449 w 1162" name="T4"/>
                <a:gd fmla="*/ 360 h 362" name="T5"/>
                <a:gd fmla="*/ 641 w 1162" name="T6"/>
                <a:gd fmla="*/ 353 h 362" name="T7"/>
                <a:gd fmla="*/ 744 w 1162" name="T8"/>
                <a:gd fmla="*/ 321 h 362" name="T9"/>
                <a:gd fmla="*/ 641 w 1162" name="T10"/>
                <a:gd fmla="*/ 266 h 362" name="T11"/>
                <a:gd fmla="*/ 749 w 1162" name="T12"/>
                <a:gd fmla="*/ 230 h 362" name="T13"/>
                <a:gd fmla="*/ 752 w 1162" name="T14"/>
                <a:gd fmla="*/ 230 h 362" name="T15"/>
                <a:gd fmla="*/ 834 w 1162" name="T16"/>
                <a:gd fmla="*/ 243 h 362" name="T17"/>
                <a:gd fmla="*/ 894 w 1162" name="T18"/>
                <a:gd fmla="*/ 291 h 362" name="T19"/>
                <a:gd fmla="*/ 984 w 1162" name="T20"/>
                <a:gd fmla="*/ 317 h 362" name="T21"/>
                <a:gd fmla="*/ 996 w 1162" name="T22"/>
                <a:gd fmla="*/ 318 h 362" name="T23"/>
                <a:gd fmla="*/ 1103 w 1162" name="T24"/>
                <a:gd fmla="*/ 300 h 362" name="T25"/>
                <a:gd fmla="*/ 797 w 1162" name="T26"/>
                <a:gd fmla="*/ 1 h 362" name="T27"/>
                <a:gd fmla="*/ 759 w 1162" name="T28"/>
                <a:gd fmla="*/ 0 h 362" name="T29"/>
                <a:gd fmla="*/ 706 w 1162" name="T30"/>
                <a:gd fmla="*/ 1 h 362" name="T31"/>
                <a:gd fmla="*/ 560 w 1162" name="T32"/>
                <a:gd fmla="*/ 12 h 362" name="T33"/>
                <a:gd fmla="*/ 554 w 1162" name="T34"/>
                <a:gd fmla="*/ 37 h 362" name="T35"/>
                <a:gd fmla="*/ 611 w 1162" name="T36"/>
                <a:gd fmla="*/ 63 h 362" name="T37"/>
                <a:gd fmla="*/ 622 w 1162" name="T38"/>
                <a:gd fmla="*/ 91 h 362" name="T39"/>
                <a:gd fmla="*/ 551 w 1162" name="T40"/>
                <a:gd fmla="*/ 103 h 362" name="T41"/>
                <a:gd fmla="*/ 495 w 1162" name="T42"/>
                <a:gd fmla="*/ 100 h 362" name="T43"/>
                <a:gd fmla="*/ 421 w 1162" name="T44"/>
                <a:gd fmla="*/ 68 h 362" name="T45"/>
                <a:gd fmla="*/ 394 w 1162" name="T46"/>
                <a:gd fmla="*/ 36 h 362" name="T47"/>
                <a:gd fmla="*/ 352 w 1162" name="T48"/>
                <a:gd fmla="*/ 31 h 362" name="T49"/>
                <a:gd fmla="*/ 335 w 1162" name="T50"/>
                <a:gd fmla="*/ 32 h 362" name="T51"/>
                <a:gd fmla="*/ 233 w 1162" name="T52"/>
                <a:gd fmla="*/ 51 h 362" name="T53"/>
                <a:gd fmla="*/ 77 w 1162" name="T54"/>
                <a:gd fmla="*/ 83 h 362" name="T55"/>
                <a:gd fmla="*/ 78 w 1162" name="T56"/>
                <a:gd fmla="*/ 98 h 362" name="T57"/>
                <a:gd fmla="*/ 128 w 1162" name="T58"/>
                <a:gd fmla="*/ 139 h 362" name="T59"/>
                <a:gd fmla="*/ 165 w 1162" name="T60"/>
                <a:gd fmla="*/ 178 h 362" name="T61"/>
                <a:gd fmla="*/ 136 w 1162" name="T62"/>
                <a:gd fmla="*/ 191 h 362" name="T63"/>
                <a:gd fmla="*/ 125 w 1162" name="T64"/>
                <a:gd fmla="*/ 192 h 362" name="T65"/>
                <a:gd fmla="*/ 109 w 1162" name="T66"/>
                <a:gd fmla="*/ 192 h 362" name="T67"/>
                <a:gd fmla="*/ 91 w 1162" name="T68"/>
                <a:gd fmla="*/ 190 h 362" name="T69"/>
                <a:gd fmla="*/ 67 w 1162" name="T70"/>
                <a:gd fmla="*/ 191 h 362" name="T71"/>
                <a:gd fmla="*/ 33 w 1162" name="T72"/>
                <a:gd fmla="*/ 197 h 362" name="T73"/>
                <a:gd fmla="*/ 16 w 1162" name="T74"/>
                <a:gd fmla="*/ 255 h 362" name="T75"/>
                <a:gd fmla="*/ 97 w 1162" name="T76"/>
                <a:gd fmla="*/ 287 h 362" name="T77"/>
                <a:gd fmla="*/ 161 w 1162" name="T78"/>
                <a:gd fmla="*/ 289 h 362" name="T79"/>
                <a:gd fmla="*/ 206 w 1162" name="T80"/>
                <a:gd fmla="*/ 272 h 362" name="T81"/>
                <a:gd fmla="*/ 231 w 1162" name="T82"/>
                <a:gd fmla="*/ 258 h 362" name="T83"/>
                <a:gd fmla="*/ 256 w 1162" name="T84"/>
                <a:gd fmla="*/ 258 h 362" name="T85"/>
                <a:gd fmla="*/ 296 w 1162" name="T86"/>
                <a:gd fmla="*/ 270 h 362" name="T87"/>
                <a:gd fmla="*/ 364 w 1162" name="T88"/>
                <a:gd fmla="*/ 337 h 362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362" w="1162">
                  <a:moveTo>
                    <a:pt x="364" y="337"/>
                  </a:moveTo>
                  <a:cubicBezTo>
                    <a:pt x="369" y="342"/>
                    <a:pt x="375" y="346"/>
                    <a:pt x="381" y="350"/>
                  </a:cubicBezTo>
                  <a:cubicBezTo>
                    <a:pt x="387" y="353"/>
                    <a:pt x="394" y="355"/>
                    <a:pt x="400" y="357"/>
                  </a:cubicBezTo>
                  <a:cubicBezTo>
                    <a:pt x="406" y="359"/>
                    <a:pt x="413" y="360"/>
                    <a:pt x="418" y="361"/>
                  </a:cubicBezTo>
                  <a:cubicBezTo>
                    <a:pt x="424" y="361"/>
                    <a:pt x="430" y="362"/>
                    <a:pt x="434" y="362"/>
                  </a:cubicBezTo>
                  <a:cubicBezTo>
                    <a:pt x="436" y="362"/>
                    <a:pt x="439" y="361"/>
                    <a:pt x="440" y="361"/>
                  </a:cubicBezTo>
                  <a:cubicBezTo>
                    <a:pt x="442" y="361"/>
                    <a:pt x="444" y="361"/>
                    <a:pt x="445" y="361"/>
                  </a:cubicBezTo>
                  <a:cubicBezTo>
                    <a:pt x="447" y="361"/>
                    <a:pt x="448" y="361"/>
                    <a:pt x="448" y="361"/>
                  </a:cubicBezTo>
                  <a:cubicBezTo>
                    <a:pt x="449" y="361"/>
                    <a:pt x="449" y="360"/>
                    <a:pt x="449" y="360"/>
                  </a:cubicBezTo>
                  <a:cubicBezTo>
                    <a:pt x="452" y="360"/>
                    <a:pt x="464" y="360"/>
                    <a:pt x="483" y="359"/>
                  </a:cubicBezTo>
                  <a:cubicBezTo>
                    <a:pt x="502" y="359"/>
                    <a:pt x="527" y="358"/>
                    <a:pt x="555" y="357"/>
                  </a:cubicBezTo>
                  <a:cubicBezTo>
                    <a:pt x="582" y="356"/>
                    <a:pt x="612" y="354"/>
                    <a:pt x="641" y="353"/>
                  </a:cubicBezTo>
                  <a:cubicBezTo>
                    <a:pt x="669" y="352"/>
                    <a:pt x="697" y="350"/>
                    <a:pt x="718" y="348"/>
                  </a:cubicBezTo>
                  <a:cubicBezTo>
                    <a:pt x="740" y="347"/>
                    <a:pt x="751" y="343"/>
                    <a:pt x="754" y="338"/>
                  </a:cubicBezTo>
                  <a:cubicBezTo>
                    <a:pt x="758" y="333"/>
                    <a:pt x="753" y="327"/>
                    <a:pt x="744" y="321"/>
                  </a:cubicBezTo>
                  <a:cubicBezTo>
                    <a:pt x="735" y="314"/>
                    <a:pt x="722" y="307"/>
                    <a:pt x="707" y="301"/>
                  </a:cubicBezTo>
                  <a:cubicBezTo>
                    <a:pt x="692" y="294"/>
                    <a:pt x="676" y="288"/>
                    <a:pt x="661" y="283"/>
                  </a:cubicBezTo>
                  <a:cubicBezTo>
                    <a:pt x="647" y="278"/>
                    <a:pt x="641" y="272"/>
                    <a:pt x="641" y="266"/>
                  </a:cubicBezTo>
                  <a:cubicBezTo>
                    <a:pt x="642" y="260"/>
                    <a:pt x="648" y="254"/>
                    <a:pt x="659" y="249"/>
                  </a:cubicBezTo>
                  <a:cubicBezTo>
                    <a:pt x="670" y="244"/>
                    <a:pt x="684" y="239"/>
                    <a:pt x="700" y="236"/>
                  </a:cubicBezTo>
                  <a:cubicBezTo>
                    <a:pt x="716" y="233"/>
                    <a:pt x="733" y="230"/>
                    <a:pt x="749" y="230"/>
                  </a:cubicBezTo>
                  <a:cubicBezTo>
                    <a:pt x="750" y="230"/>
                    <a:pt x="750" y="230"/>
                    <a:pt x="750" y="230"/>
                  </a:cubicBezTo>
                  <a:cubicBezTo>
                    <a:pt x="751" y="230"/>
                    <a:pt x="751" y="230"/>
                    <a:pt x="751" y="230"/>
                  </a:cubicBezTo>
                  <a:cubicBezTo>
                    <a:pt x="752" y="230"/>
                    <a:pt x="752" y="230"/>
                    <a:pt x="752" y="230"/>
                  </a:cubicBezTo>
                  <a:cubicBezTo>
                    <a:pt x="753" y="230"/>
                    <a:pt x="753" y="230"/>
                    <a:pt x="753" y="230"/>
                  </a:cubicBezTo>
                  <a:cubicBezTo>
                    <a:pt x="769" y="230"/>
                    <a:pt x="784" y="231"/>
                    <a:pt x="797" y="233"/>
                  </a:cubicBezTo>
                  <a:cubicBezTo>
                    <a:pt x="811" y="235"/>
                    <a:pt x="823" y="239"/>
                    <a:pt x="834" y="243"/>
                  </a:cubicBezTo>
                  <a:cubicBezTo>
                    <a:pt x="845" y="247"/>
                    <a:pt x="854" y="252"/>
                    <a:pt x="861" y="257"/>
                  </a:cubicBezTo>
                  <a:cubicBezTo>
                    <a:pt x="869" y="262"/>
                    <a:pt x="875" y="268"/>
                    <a:pt x="879" y="274"/>
                  </a:cubicBezTo>
                  <a:cubicBezTo>
                    <a:pt x="883" y="281"/>
                    <a:pt x="888" y="286"/>
                    <a:pt x="894" y="291"/>
                  </a:cubicBezTo>
                  <a:cubicBezTo>
                    <a:pt x="899" y="295"/>
                    <a:pt x="906" y="299"/>
                    <a:pt x="914" y="303"/>
                  </a:cubicBezTo>
                  <a:cubicBezTo>
                    <a:pt x="923" y="306"/>
                    <a:pt x="932" y="309"/>
                    <a:pt x="944" y="311"/>
                  </a:cubicBezTo>
                  <a:cubicBezTo>
                    <a:pt x="955" y="313"/>
                    <a:pt x="968" y="315"/>
                    <a:pt x="984" y="317"/>
                  </a:cubicBezTo>
                  <a:cubicBezTo>
                    <a:pt x="985" y="317"/>
                    <a:pt x="986" y="317"/>
                    <a:pt x="987" y="317"/>
                  </a:cubicBezTo>
                  <a:cubicBezTo>
                    <a:pt x="989" y="317"/>
                    <a:pt x="990" y="318"/>
                    <a:pt x="991" y="318"/>
                  </a:cubicBezTo>
                  <a:cubicBezTo>
                    <a:pt x="993" y="318"/>
                    <a:pt x="994" y="318"/>
                    <a:pt x="996" y="318"/>
                  </a:cubicBezTo>
                  <a:cubicBezTo>
                    <a:pt x="997" y="318"/>
                    <a:pt x="998" y="318"/>
                    <a:pt x="1000" y="318"/>
                  </a:cubicBezTo>
                  <a:cubicBezTo>
                    <a:pt x="1016" y="318"/>
                    <a:pt x="1034" y="315"/>
                    <a:pt x="1052" y="312"/>
                  </a:cubicBezTo>
                  <a:cubicBezTo>
                    <a:pt x="1070" y="309"/>
                    <a:pt x="1088" y="304"/>
                    <a:pt x="1103" y="300"/>
                  </a:cubicBezTo>
                  <a:cubicBezTo>
                    <a:pt x="1119" y="296"/>
                    <a:pt x="1133" y="291"/>
                    <a:pt x="1144" y="288"/>
                  </a:cubicBezTo>
                  <a:cubicBezTo>
                    <a:pt x="1154" y="285"/>
                    <a:pt x="1161" y="282"/>
                    <a:pt x="1162" y="282"/>
                  </a:cubicBezTo>
                  <a:cubicBezTo>
                    <a:pt x="797" y="1"/>
                    <a:pt x="797" y="1"/>
                    <a:pt x="797" y="1"/>
                  </a:cubicBezTo>
                  <a:cubicBezTo>
                    <a:pt x="762" y="0"/>
                    <a:pt x="762" y="0"/>
                    <a:pt x="762" y="0"/>
                  </a:cubicBezTo>
                  <a:cubicBezTo>
                    <a:pt x="762" y="0"/>
                    <a:pt x="762" y="0"/>
                    <a:pt x="761" y="0"/>
                  </a:cubicBezTo>
                  <a:cubicBezTo>
                    <a:pt x="761" y="0"/>
                    <a:pt x="760" y="0"/>
                    <a:pt x="759" y="0"/>
                  </a:cubicBezTo>
                  <a:cubicBezTo>
                    <a:pt x="758" y="0"/>
                    <a:pt x="756" y="0"/>
                    <a:pt x="755" y="0"/>
                  </a:cubicBezTo>
                  <a:cubicBezTo>
                    <a:pt x="753" y="0"/>
                    <a:pt x="752" y="0"/>
                    <a:pt x="750" y="0"/>
                  </a:cubicBezTo>
                  <a:cubicBezTo>
                    <a:pt x="739" y="0"/>
                    <a:pt x="724" y="0"/>
                    <a:pt x="706" y="1"/>
                  </a:cubicBezTo>
                  <a:cubicBezTo>
                    <a:pt x="689" y="1"/>
                    <a:pt x="669" y="2"/>
                    <a:pt x="649" y="3"/>
                  </a:cubicBezTo>
                  <a:cubicBezTo>
                    <a:pt x="629" y="4"/>
                    <a:pt x="610" y="5"/>
                    <a:pt x="595" y="6"/>
                  </a:cubicBezTo>
                  <a:cubicBezTo>
                    <a:pt x="579" y="8"/>
                    <a:pt x="566" y="10"/>
                    <a:pt x="560" y="12"/>
                  </a:cubicBezTo>
                  <a:cubicBezTo>
                    <a:pt x="553" y="15"/>
                    <a:pt x="548" y="18"/>
                    <a:pt x="545" y="21"/>
                  </a:cubicBezTo>
                  <a:cubicBezTo>
                    <a:pt x="543" y="24"/>
                    <a:pt x="542" y="26"/>
                    <a:pt x="544" y="29"/>
                  </a:cubicBezTo>
                  <a:cubicBezTo>
                    <a:pt x="546" y="32"/>
                    <a:pt x="549" y="34"/>
                    <a:pt x="554" y="37"/>
                  </a:cubicBezTo>
                  <a:cubicBezTo>
                    <a:pt x="559" y="40"/>
                    <a:pt x="566" y="43"/>
                    <a:pt x="574" y="46"/>
                  </a:cubicBezTo>
                  <a:cubicBezTo>
                    <a:pt x="582" y="49"/>
                    <a:pt x="589" y="52"/>
                    <a:pt x="595" y="55"/>
                  </a:cubicBezTo>
                  <a:cubicBezTo>
                    <a:pt x="601" y="57"/>
                    <a:pt x="607" y="60"/>
                    <a:pt x="611" y="63"/>
                  </a:cubicBezTo>
                  <a:cubicBezTo>
                    <a:pt x="616" y="65"/>
                    <a:pt x="620" y="68"/>
                    <a:pt x="622" y="71"/>
                  </a:cubicBezTo>
                  <a:cubicBezTo>
                    <a:pt x="625" y="75"/>
                    <a:pt x="627" y="78"/>
                    <a:pt x="627" y="83"/>
                  </a:cubicBezTo>
                  <a:cubicBezTo>
                    <a:pt x="627" y="86"/>
                    <a:pt x="626" y="89"/>
                    <a:pt x="622" y="91"/>
                  </a:cubicBezTo>
                  <a:cubicBezTo>
                    <a:pt x="618" y="93"/>
                    <a:pt x="613" y="96"/>
                    <a:pt x="606" y="97"/>
                  </a:cubicBezTo>
                  <a:cubicBezTo>
                    <a:pt x="599" y="99"/>
                    <a:pt x="591" y="101"/>
                    <a:pt x="582" y="102"/>
                  </a:cubicBezTo>
                  <a:cubicBezTo>
                    <a:pt x="572" y="103"/>
                    <a:pt x="562" y="103"/>
                    <a:pt x="551" y="103"/>
                  </a:cubicBezTo>
                  <a:cubicBezTo>
                    <a:pt x="545" y="103"/>
                    <a:pt x="539" y="103"/>
                    <a:pt x="533" y="103"/>
                  </a:cubicBezTo>
                  <a:cubicBezTo>
                    <a:pt x="527" y="103"/>
                    <a:pt x="521" y="102"/>
                    <a:pt x="514" y="102"/>
                  </a:cubicBezTo>
                  <a:cubicBezTo>
                    <a:pt x="508" y="101"/>
                    <a:pt x="502" y="101"/>
                    <a:pt x="495" y="100"/>
                  </a:cubicBezTo>
                  <a:cubicBezTo>
                    <a:pt x="489" y="99"/>
                    <a:pt x="483" y="98"/>
                    <a:pt x="476" y="97"/>
                  </a:cubicBezTo>
                  <a:cubicBezTo>
                    <a:pt x="459" y="94"/>
                    <a:pt x="446" y="89"/>
                    <a:pt x="438" y="84"/>
                  </a:cubicBezTo>
                  <a:cubicBezTo>
                    <a:pt x="429" y="79"/>
                    <a:pt x="424" y="74"/>
                    <a:pt x="421" y="68"/>
                  </a:cubicBezTo>
                  <a:cubicBezTo>
                    <a:pt x="417" y="63"/>
                    <a:pt x="416" y="57"/>
                    <a:pt x="414" y="52"/>
                  </a:cubicBezTo>
                  <a:cubicBezTo>
                    <a:pt x="411" y="48"/>
                    <a:pt x="409" y="43"/>
                    <a:pt x="404" y="40"/>
                  </a:cubicBezTo>
                  <a:cubicBezTo>
                    <a:pt x="401" y="38"/>
                    <a:pt x="398" y="37"/>
                    <a:pt x="394" y="36"/>
                  </a:cubicBezTo>
                  <a:cubicBezTo>
                    <a:pt x="390" y="34"/>
                    <a:pt x="385" y="34"/>
                    <a:pt x="380" y="33"/>
                  </a:cubicBezTo>
                  <a:cubicBezTo>
                    <a:pt x="376" y="32"/>
                    <a:pt x="371" y="32"/>
                    <a:pt x="366" y="32"/>
                  </a:cubicBezTo>
                  <a:cubicBezTo>
                    <a:pt x="361" y="31"/>
                    <a:pt x="356" y="31"/>
                    <a:pt x="352" y="31"/>
                  </a:cubicBezTo>
                  <a:cubicBezTo>
                    <a:pt x="350" y="32"/>
                    <a:pt x="347" y="32"/>
                    <a:pt x="345" y="32"/>
                  </a:cubicBezTo>
                  <a:cubicBezTo>
                    <a:pt x="343" y="32"/>
                    <a:pt x="341" y="32"/>
                    <a:pt x="339" y="32"/>
                  </a:cubicBezTo>
                  <a:cubicBezTo>
                    <a:pt x="338" y="32"/>
                    <a:pt x="336" y="32"/>
                    <a:pt x="335" y="32"/>
                  </a:cubicBezTo>
                  <a:cubicBezTo>
                    <a:pt x="334" y="32"/>
                    <a:pt x="334" y="32"/>
                    <a:pt x="334" y="32"/>
                  </a:cubicBezTo>
                  <a:cubicBezTo>
                    <a:pt x="332" y="33"/>
                    <a:pt x="319" y="35"/>
                    <a:pt x="301" y="38"/>
                  </a:cubicBezTo>
                  <a:cubicBezTo>
                    <a:pt x="283" y="42"/>
                    <a:pt x="259" y="46"/>
                    <a:pt x="233" y="51"/>
                  </a:cubicBezTo>
                  <a:cubicBezTo>
                    <a:pt x="208" y="56"/>
                    <a:pt x="181" y="61"/>
                    <a:pt x="158" y="65"/>
                  </a:cubicBezTo>
                  <a:cubicBezTo>
                    <a:pt x="134" y="70"/>
                    <a:pt x="114" y="74"/>
                    <a:pt x="102" y="76"/>
                  </a:cubicBezTo>
                  <a:cubicBezTo>
                    <a:pt x="90" y="78"/>
                    <a:pt x="82" y="81"/>
                    <a:pt x="77" y="83"/>
                  </a:cubicBezTo>
                  <a:cubicBezTo>
                    <a:pt x="73" y="86"/>
                    <a:pt x="71" y="88"/>
                    <a:pt x="71" y="90"/>
                  </a:cubicBezTo>
                  <a:cubicBezTo>
                    <a:pt x="71" y="92"/>
                    <a:pt x="73" y="94"/>
                    <a:pt x="74" y="96"/>
                  </a:cubicBezTo>
                  <a:cubicBezTo>
                    <a:pt x="76" y="97"/>
                    <a:pt x="78" y="98"/>
                    <a:pt x="78" y="98"/>
                  </a:cubicBezTo>
                  <a:cubicBezTo>
                    <a:pt x="79" y="99"/>
                    <a:pt x="82" y="101"/>
                    <a:pt x="87" y="105"/>
                  </a:cubicBezTo>
                  <a:cubicBezTo>
                    <a:pt x="91" y="109"/>
                    <a:pt x="98" y="114"/>
                    <a:pt x="105" y="120"/>
                  </a:cubicBezTo>
                  <a:cubicBezTo>
                    <a:pt x="112" y="126"/>
                    <a:pt x="120" y="133"/>
                    <a:pt x="128" y="139"/>
                  </a:cubicBezTo>
                  <a:cubicBezTo>
                    <a:pt x="136" y="145"/>
                    <a:pt x="144" y="150"/>
                    <a:pt x="150" y="155"/>
                  </a:cubicBezTo>
                  <a:cubicBezTo>
                    <a:pt x="157" y="159"/>
                    <a:pt x="161" y="163"/>
                    <a:pt x="163" y="167"/>
                  </a:cubicBezTo>
                  <a:cubicBezTo>
                    <a:pt x="166" y="171"/>
                    <a:pt x="166" y="175"/>
                    <a:pt x="165" y="178"/>
                  </a:cubicBezTo>
                  <a:cubicBezTo>
                    <a:pt x="163" y="181"/>
                    <a:pt x="160" y="184"/>
                    <a:pt x="156" y="186"/>
                  </a:cubicBezTo>
                  <a:cubicBezTo>
                    <a:pt x="152" y="188"/>
                    <a:pt x="146" y="190"/>
                    <a:pt x="139" y="191"/>
                  </a:cubicBezTo>
                  <a:cubicBezTo>
                    <a:pt x="138" y="191"/>
                    <a:pt x="137" y="191"/>
                    <a:pt x="136" y="191"/>
                  </a:cubicBezTo>
                  <a:cubicBezTo>
                    <a:pt x="135" y="192"/>
                    <a:pt x="133" y="192"/>
                    <a:pt x="132" y="192"/>
                  </a:cubicBezTo>
                  <a:cubicBezTo>
                    <a:pt x="131" y="192"/>
                    <a:pt x="130" y="192"/>
                    <a:pt x="129" y="192"/>
                  </a:cubicBezTo>
                  <a:cubicBezTo>
                    <a:pt x="128" y="192"/>
                    <a:pt x="127" y="192"/>
                    <a:pt x="125" y="192"/>
                  </a:cubicBezTo>
                  <a:cubicBezTo>
                    <a:pt x="124" y="192"/>
                    <a:pt x="122" y="192"/>
                    <a:pt x="120" y="192"/>
                  </a:cubicBezTo>
                  <a:cubicBezTo>
                    <a:pt x="118" y="192"/>
                    <a:pt x="116" y="192"/>
                    <a:pt x="114" y="192"/>
                  </a:cubicBezTo>
                  <a:cubicBezTo>
                    <a:pt x="113" y="192"/>
                    <a:pt x="111" y="192"/>
                    <a:pt x="109" y="192"/>
                  </a:cubicBezTo>
                  <a:cubicBezTo>
                    <a:pt x="107" y="191"/>
                    <a:pt x="105" y="191"/>
                    <a:pt x="103" y="191"/>
                  </a:cubicBezTo>
                  <a:cubicBezTo>
                    <a:pt x="101" y="191"/>
                    <a:pt x="99" y="191"/>
                    <a:pt x="97" y="191"/>
                  </a:cubicBezTo>
                  <a:cubicBezTo>
                    <a:pt x="95" y="191"/>
                    <a:pt x="93" y="191"/>
                    <a:pt x="91" y="190"/>
                  </a:cubicBezTo>
                  <a:cubicBezTo>
                    <a:pt x="88" y="190"/>
                    <a:pt x="86" y="190"/>
                    <a:pt x="84" y="190"/>
                  </a:cubicBezTo>
                  <a:cubicBezTo>
                    <a:pt x="82" y="190"/>
                    <a:pt x="80" y="190"/>
                    <a:pt x="77" y="190"/>
                  </a:cubicBezTo>
                  <a:cubicBezTo>
                    <a:pt x="74" y="190"/>
                    <a:pt x="71" y="190"/>
                    <a:pt x="67" y="191"/>
                  </a:cubicBezTo>
                  <a:cubicBezTo>
                    <a:pt x="64" y="191"/>
                    <a:pt x="60" y="191"/>
                    <a:pt x="56" y="192"/>
                  </a:cubicBezTo>
                  <a:cubicBezTo>
                    <a:pt x="52" y="192"/>
                    <a:pt x="49" y="193"/>
                    <a:pt x="45" y="194"/>
                  </a:cubicBezTo>
                  <a:cubicBezTo>
                    <a:pt x="41" y="194"/>
                    <a:pt x="37" y="195"/>
                    <a:pt x="33" y="197"/>
                  </a:cubicBezTo>
                  <a:cubicBezTo>
                    <a:pt x="21" y="200"/>
                    <a:pt x="13" y="205"/>
                    <a:pt x="7" y="211"/>
                  </a:cubicBezTo>
                  <a:cubicBezTo>
                    <a:pt x="2" y="217"/>
                    <a:pt x="0" y="224"/>
                    <a:pt x="1" y="232"/>
                  </a:cubicBezTo>
                  <a:cubicBezTo>
                    <a:pt x="2" y="240"/>
                    <a:pt x="7" y="248"/>
                    <a:pt x="16" y="255"/>
                  </a:cubicBezTo>
                  <a:cubicBezTo>
                    <a:pt x="25" y="263"/>
                    <a:pt x="37" y="270"/>
                    <a:pt x="54" y="276"/>
                  </a:cubicBezTo>
                  <a:cubicBezTo>
                    <a:pt x="61" y="279"/>
                    <a:pt x="69" y="281"/>
                    <a:pt x="76" y="283"/>
                  </a:cubicBezTo>
                  <a:cubicBezTo>
                    <a:pt x="83" y="285"/>
                    <a:pt x="90" y="286"/>
                    <a:pt x="97" y="287"/>
                  </a:cubicBezTo>
                  <a:cubicBezTo>
                    <a:pt x="104" y="288"/>
                    <a:pt x="111" y="289"/>
                    <a:pt x="117" y="290"/>
                  </a:cubicBezTo>
                  <a:cubicBezTo>
                    <a:pt x="124" y="290"/>
                    <a:pt x="131" y="290"/>
                    <a:pt x="137" y="290"/>
                  </a:cubicBezTo>
                  <a:cubicBezTo>
                    <a:pt x="145" y="290"/>
                    <a:pt x="153" y="290"/>
                    <a:pt x="161" y="289"/>
                  </a:cubicBezTo>
                  <a:cubicBezTo>
                    <a:pt x="168" y="288"/>
                    <a:pt x="175" y="286"/>
                    <a:pt x="181" y="285"/>
                  </a:cubicBezTo>
                  <a:cubicBezTo>
                    <a:pt x="187" y="283"/>
                    <a:pt x="192" y="281"/>
                    <a:pt x="196" y="279"/>
                  </a:cubicBezTo>
                  <a:cubicBezTo>
                    <a:pt x="200" y="277"/>
                    <a:pt x="204" y="274"/>
                    <a:pt x="206" y="272"/>
                  </a:cubicBezTo>
                  <a:cubicBezTo>
                    <a:pt x="208" y="269"/>
                    <a:pt x="211" y="267"/>
                    <a:pt x="214" y="265"/>
                  </a:cubicBezTo>
                  <a:cubicBezTo>
                    <a:pt x="216" y="263"/>
                    <a:pt x="219" y="262"/>
                    <a:pt x="222" y="261"/>
                  </a:cubicBezTo>
                  <a:cubicBezTo>
                    <a:pt x="225" y="260"/>
                    <a:pt x="228" y="259"/>
                    <a:pt x="231" y="258"/>
                  </a:cubicBezTo>
                  <a:cubicBezTo>
                    <a:pt x="234" y="258"/>
                    <a:pt x="238" y="258"/>
                    <a:pt x="241" y="258"/>
                  </a:cubicBezTo>
                  <a:cubicBezTo>
                    <a:pt x="244" y="258"/>
                    <a:pt x="246" y="258"/>
                    <a:pt x="248" y="258"/>
                  </a:cubicBezTo>
                  <a:cubicBezTo>
                    <a:pt x="251" y="258"/>
                    <a:pt x="253" y="258"/>
                    <a:pt x="256" y="258"/>
                  </a:cubicBezTo>
                  <a:cubicBezTo>
                    <a:pt x="259" y="259"/>
                    <a:pt x="262" y="259"/>
                    <a:pt x="264" y="259"/>
                  </a:cubicBezTo>
                  <a:cubicBezTo>
                    <a:pt x="267" y="260"/>
                    <a:pt x="270" y="260"/>
                    <a:pt x="273" y="261"/>
                  </a:cubicBezTo>
                  <a:cubicBezTo>
                    <a:pt x="281" y="262"/>
                    <a:pt x="288" y="265"/>
                    <a:pt x="296" y="270"/>
                  </a:cubicBezTo>
                  <a:cubicBezTo>
                    <a:pt x="303" y="275"/>
                    <a:pt x="310" y="281"/>
                    <a:pt x="318" y="288"/>
                  </a:cubicBezTo>
                  <a:cubicBezTo>
                    <a:pt x="325" y="295"/>
                    <a:pt x="332" y="304"/>
                    <a:pt x="340" y="312"/>
                  </a:cubicBezTo>
                  <a:cubicBezTo>
                    <a:pt x="348" y="320"/>
                    <a:pt x="355" y="329"/>
                    <a:pt x="364" y="33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</a:schemeClr>
                </a:gs>
                <a:gs pos="98333">
                  <a:schemeClr val="bg1">
                    <a:lumMod val="65000"/>
                  </a:schemeClr>
                </a:gs>
              </a:gsLst>
              <a:lin ang="48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322919" y="4503040"/>
            <a:ext cx="2093971" cy="1159503"/>
            <a:chOff x="3292673" y="3890987"/>
            <a:chExt cx="1743075" cy="965200"/>
          </a:xfrm>
          <a:effectLst>
            <a:outerShdw blurRad="393700" dir="5400000" dist="228600" rotWithShape="0" sx="90000" sy="-19000">
              <a:prstClr val="black">
                <a:alpha val="59000"/>
              </a:prstClr>
            </a:outerShdw>
          </a:effectLst>
        </p:grpSpPr>
        <p:sp>
          <p:nvSpPr>
            <p:cNvPr id="18" name="Freeform 15"/>
            <p:cNvSpPr/>
            <p:nvPr/>
          </p:nvSpPr>
          <p:spPr bwMode="auto">
            <a:xfrm flipH="1">
              <a:off x="4313435" y="3983062"/>
              <a:ext cx="15875" cy="311150"/>
            </a:xfrm>
            <a:custGeom>
              <a:gdLst>
                <a:gd fmla="*/ 8 w 10" name="T0"/>
                <a:gd fmla="*/ 14 h 210" name="T1"/>
                <a:gd fmla="*/ 8 w 10" name="T2"/>
                <a:gd fmla="*/ 21 h 210" name="T3"/>
                <a:gd fmla="*/ 8 w 10" name="T4"/>
                <a:gd fmla="*/ 21 h 210" name="T5"/>
                <a:gd fmla="*/ 8 w 10" name="T6"/>
                <a:gd fmla="*/ 21 h 210" name="T7"/>
                <a:gd fmla="*/ 8 w 10" name="T8"/>
                <a:gd fmla="*/ 21 h 210" name="T9"/>
                <a:gd fmla="*/ 7 w 10" name="T10"/>
                <a:gd fmla="*/ 27 h 210" name="T11"/>
                <a:gd fmla="*/ 7 w 10" name="T12"/>
                <a:gd fmla="*/ 27 h 210" name="T13"/>
                <a:gd fmla="*/ 7 w 10" name="T14"/>
                <a:gd fmla="*/ 27 h 210" name="T15"/>
                <a:gd fmla="*/ 7 w 10" name="T16"/>
                <a:gd fmla="*/ 27 h 210" name="T17"/>
                <a:gd fmla="*/ 5 w 10" name="T18"/>
                <a:gd fmla="*/ 101 h 210" name="T19"/>
                <a:gd fmla="*/ 0 w 10" name="T20"/>
                <a:gd fmla="*/ 210 h 210" name="T21"/>
                <a:gd fmla="*/ 0 w 10" name="T22"/>
                <a:gd fmla="*/ 210 h 210" name="T23"/>
                <a:gd fmla="*/ 1 w 10" name="T24"/>
                <a:gd fmla="*/ 205 h 210" name="T25"/>
                <a:gd fmla="*/ 1 w 10" name="T26"/>
                <a:gd fmla="*/ 203 h 210" name="T27"/>
                <a:gd fmla="*/ 1 w 10" name="T28"/>
                <a:gd fmla="*/ 203 h 210" name="T29"/>
                <a:gd fmla="*/ 1 w 10" name="T30"/>
                <a:gd fmla="*/ 196 h 210" name="T31"/>
                <a:gd fmla="*/ 2 w 10" name="T32"/>
                <a:gd fmla="*/ 189 h 210" name="T33"/>
                <a:gd fmla="*/ 2 w 10" name="T34"/>
                <a:gd fmla="*/ 189 h 210" name="T35"/>
                <a:gd fmla="*/ 2 w 10" name="T36"/>
                <a:gd fmla="*/ 189 h 210" name="T37"/>
                <a:gd fmla="*/ 2 w 10" name="T38"/>
                <a:gd fmla="*/ 188 h 210" name="T39"/>
                <a:gd fmla="*/ 2 w 10" name="T40"/>
                <a:gd fmla="*/ 182 h 210" name="T41"/>
                <a:gd fmla="*/ 2 w 10" name="T42"/>
                <a:gd fmla="*/ 182 h 210" name="T43"/>
                <a:gd fmla="*/ 2 w 10" name="T44"/>
                <a:gd fmla="*/ 182 h 210" name="T45"/>
                <a:gd fmla="*/ 2 w 10" name="T46"/>
                <a:gd fmla="*/ 182 h 210" name="T47"/>
                <a:gd fmla="*/ 10 w 10" name="T48"/>
                <a:gd fmla="*/ 1 h 210" name="T49"/>
                <a:gd fmla="*/ 10 w 10" name="T50"/>
                <a:gd fmla="*/ 1 h 210" name="T51"/>
                <a:gd fmla="*/ 10 w 10" name="T52"/>
                <a:gd fmla="*/ 0 h 210" name="T53"/>
                <a:gd fmla="*/ 9 w 10" name="T54"/>
                <a:gd fmla="*/ 4 h 210" name="T55"/>
                <a:gd fmla="*/ 9 w 10" name="T56"/>
                <a:gd fmla="*/ 7 h 210" name="T57"/>
                <a:gd fmla="*/ 8 w 10" name="T58"/>
                <a:gd fmla="*/ 14 h 210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210" w="10">
                  <a:moveTo>
                    <a:pt x="8" y="14"/>
                  </a:moveTo>
                  <a:cubicBezTo>
                    <a:pt x="8" y="16"/>
                    <a:pt x="8" y="19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8" y="25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52"/>
                    <a:pt x="6" y="77"/>
                    <a:pt x="5" y="10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09"/>
                    <a:pt x="1" y="207"/>
                    <a:pt x="1" y="205"/>
                  </a:cubicBezTo>
                  <a:cubicBezTo>
                    <a:pt x="1" y="205"/>
                    <a:pt x="1" y="204"/>
                    <a:pt x="1" y="203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1" y="201"/>
                    <a:pt x="1" y="199"/>
                    <a:pt x="1" y="196"/>
                  </a:cubicBezTo>
                  <a:cubicBezTo>
                    <a:pt x="2" y="194"/>
                    <a:pt x="2" y="192"/>
                    <a:pt x="2" y="189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6"/>
                    <a:pt x="2" y="184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5" y="121"/>
                    <a:pt x="7" y="6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3"/>
                    <a:pt x="9" y="4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10"/>
                    <a:pt x="9" y="12"/>
                    <a:pt x="8" y="1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 flipH="1">
              <a:off x="4038798" y="3929087"/>
              <a:ext cx="104775" cy="373062"/>
            </a:xfrm>
            <a:custGeom>
              <a:gdLst>
                <a:gd fmla="*/ 46 w 70" name="T0"/>
                <a:gd fmla="*/ 34 h 251" name="T1"/>
                <a:gd fmla="*/ 26 w 70" name="T2"/>
                <a:gd fmla="*/ 19 h 251" name="T3"/>
                <a:gd fmla="*/ 12 w 70" name="T4"/>
                <a:gd fmla="*/ 6 h 251" name="T5"/>
                <a:gd fmla="*/ 11 w 70" name="T6"/>
                <a:gd fmla="*/ 5 h 251" name="T7"/>
                <a:gd fmla="*/ 10 w 70" name="T8"/>
                <a:gd fmla="*/ 3 h 251" name="T9"/>
                <a:gd fmla="*/ 9 w 70" name="T10"/>
                <a:gd fmla="*/ 2 h 251" name="T11"/>
                <a:gd fmla="*/ 9 w 70" name="T12"/>
                <a:gd fmla="*/ 0 h 251" name="T13"/>
                <a:gd fmla="*/ 0 w 70" name="T14"/>
                <a:gd fmla="*/ 179 h 251" name="T15"/>
                <a:gd fmla="*/ 0 w 70" name="T16"/>
                <a:gd fmla="*/ 181 h 251" name="T17"/>
                <a:gd fmla="*/ 1 w 70" name="T18"/>
                <a:gd fmla="*/ 182 h 251" name="T19"/>
                <a:gd fmla="*/ 1 w 70" name="T20"/>
                <a:gd fmla="*/ 184 h 251" name="T21"/>
                <a:gd fmla="*/ 3 w 70" name="T22"/>
                <a:gd fmla="*/ 185 h 251" name="T23"/>
                <a:gd fmla="*/ 17 w 70" name="T24"/>
                <a:gd fmla="*/ 199 h 251" name="T25"/>
                <a:gd fmla="*/ 36 w 70" name="T26"/>
                <a:gd fmla="*/ 216 h 251" name="T27"/>
                <a:gd fmla="*/ 52 w 70" name="T28"/>
                <a:gd fmla="*/ 234 h 251" name="T29"/>
                <a:gd fmla="*/ 59 w 70" name="T30"/>
                <a:gd fmla="*/ 251 h 251" name="T31"/>
                <a:gd fmla="*/ 70 w 70" name="T32"/>
                <a:gd fmla="*/ 67 h 251" name="T33"/>
                <a:gd fmla="*/ 63 w 70" name="T34"/>
                <a:gd fmla="*/ 51 h 251" name="T35"/>
                <a:gd fmla="*/ 46 w 70" name="T36"/>
                <a:gd fmla="*/ 34 h 25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51" w="70">
                  <a:moveTo>
                    <a:pt x="46" y="34"/>
                  </a:moveTo>
                  <a:cubicBezTo>
                    <a:pt x="39" y="29"/>
                    <a:pt x="32" y="24"/>
                    <a:pt x="26" y="19"/>
                  </a:cubicBezTo>
                  <a:cubicBezTo>
                    <a:pt x="20" y="14"/>
                    <a:pt x="15" y="10"/>
                    <a:pt x="12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10" y="3"/>
                    <a:pt x="9" y="2"/>
                    <a:pt x="9" y="2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6" y="60"/>
                    <a:pt x="3" y="120"/>
                    <a:pt x="0" y="179"/>
                  </a:cubicBezTo>
                  <a:cubicBezTo>
                    <a:pt x="0" y="180"/>
                    <a:pt x="0" y="180"/>
                    <a:pt x="0" y="181"/>
                  </a:cubicBezTo>
                  <a:cubicBezTo>
                    <a:pt x="0" y="181"/>
                    <a:pt x="0" y="182"/>
                    <a:pt x="1" y="182"/>
                  </a:cubicBezTo>
                  <a:cubicBezTo>
                    <a:pt x="1" y="183"/>
                    <a:pt x="1" y="183"/>
                    <a:pt x="1" y="184"/>
                  </a:cubicBezTo>
                  <a:cubicBezTo>
                    <a:pt x="2" y="184"/>
                    <a:pt x="2" y="185"/>
                    <a:pt x="3" y="185"/>
                  </a:cubicBezTo>
                  <a:cubicBezTo>
                    <a:pt x="6" y="189"/>
                    <a:pt x="11" y="194"/>
                    <a:pt x="17" y="199"/>
                  </a:cubicBezTo>
                  <a:cubicBezTo>
                    <a:pt x="23" y="204"/>
                    <a:pt x="30" y="210"/>
                    <a:pt x="36" y="216"/>
                  </a:cubicBezTo>
                  <a:cubicBezTo>
                    <a:pt x="42" y="222"/>
                    <a:pt x="48" y="228"/>
                    <a:pt x="52" y="234"/>
                  </a:cubicBezTo>
                  <a:cubicBezTo>
                    <a:pt x="57" y="240"/>
                    <a:pt x="59" y="246"/>
                    <a:pt x="59" y="251"/>
                  </a:cubicBezTo>
                  <a:cubicBezTo>
                    <a:pt x="63" y="190"/>
                    <a:pt x="66" y="129"/>
                    <a:pt x="70" y="67"/>
                  </a:cubicBezTo>
                  <a:cubicBezTo>
                    <a:pt x="70" y="62"/>
                    <a:pt x="67" y="57"/>
                    <a:pt x="63" y="51"/>
                  </a:cubicBezTo>
                  <a:cubicBezTo>
                    <a:pt x="58" y="46"/>
                    <a:pt x="52" y="40"/>
                    <a:pt x="46" y="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 flipH="1">
              <a:off x="3294260" y="3935437"/>
              <a:ext cx="1738313" cy="920750"/>
            </a:xfrm>
            <a:custGeom>
              <a:gdLst>
                <a:gd fmla="*/ 1168 w 1177" name="T0"/>
                <a:gd fmla="*/ 208 h 623" name="T1"/>
                <a:gd fmla="*/ 1132 w 1177" name="T2"/>
                <a:gd fmla="*/ 225 h 623" name="T3"/>
                <a:gd fmla="*/ 1074 w 1177" name="T4"/>
                <a:gd fmla="*/ 229 h 623" name="T5"/>
                <a:gd fmla="*/ 1021 w 1177" name="T6"/>
                <a:gd fmla="*/ 222 h 623" name="T7"/>
                <a:gd fmla="*/ 1005 w 1177" name="T8"/>
                <a:gd fmla="*/ 220 h 623" name="T9"/>
                <a:gd fmla="*/ 992 w 1177" name="T10"/>
                <a:gd fmla="*/ 218 h 623" name="T11"/>
                <a:gd fmla="*/ 979 w 1177" name="T12"/>
                <a:gd fmla="*/ 218 h 623" name="T13"/>
                <a:gd fmla="*/ 972 w 1177" name="T14"/>
                <a:gd fmla="*/ 218 h 623" name="T15"/>
                <a:gd fmla="*/ 963 w 1177" name="T16"/>
                <a:gd fmla="*/ 219 h 623" name="T17"/>
                <a:gd fmla="*/ 951 w 1177" name="T18"/>
                <a:gd fmla="*/ 223 h 623" name="T19"/>
                <a:gd fmla="*/ 940 w 1177" name="T20"/>
                <a:gd fmla="*/ 231 h 623" name="T21"/>
                <a:gd fmla="*/ 932 w 1177" name="T22"/>
                <a:gd fmla="*/ 239 h 623" name="T23"/>
                <a:gd fmla="*/ 931 w 1177" name="T24"/>
                <a:gd fmla="*/ 240 h 623" name="T25"/>
                <a:gd fmla="*/ 417 w 1177" name="T26"/>
                <a:gd fmla="*/ 414 h 623" name="T27"/>
                <a:gd fmla="*/ 266 w 1177" name="T28"/>
                <a:gd fmla="*/ 416 h 623" name="T29"/>
                <a:gd fmla="*/ 235 w 1177" name="T30"/>
                <a:gd fmla="*/ 413 h 623" name="T31"/>
                <a:gd fmla="*/ 223 w 1177" name="T32"/>
                <a:gd fmla="*/ 242 h 623" name="T33"/>
                <a:gd fmla="*/ 200 w 1177" name="T34"/>
                <a:gd fmla="*/ 228 h 623" name="T35"/>
                <a:gd fmla="*/ 194 w 1177" name="T36"/>
                <a:gd fmla="*/ 227 h 623" name="T37"/>
                <a:gd fmla="*/ 187 w 1177" name="T38"/>
                <a:gd fmla="*/ 226 h 623" name="T39"/>
                <a:gd fmla="*/ 178 w 1177" name="T40"/>
                <a:gd fmla="*/ 225 h 623" name="T41"/>
                <a:gd fmla="*/ 168 w 1177" name="T42"/>
                <a:gd fmla="*/ 226 h 623" name="T43"/>
                <a:gd fmla="*/ 157 w 1177" name="T44"/>
                <a:gd fmla="*/ 227 h 623" name="T45"/>
                <a:gd fmla="*/ 91 w 1177" name="T46"/>
                <a:gd fmla="*/ 229 h 623" name="T47"/>
                <a:gd fmla="*/ 46 w 1177" name="T48"/>
                <a:gd fmla="*/ 216 h 623" name="T49"/>
                <a:gd fmla="*/ 17 w 1177" name="T50"/>
                <a:gd fmla="*/ 203 h 623" name="T51"/>
                <a:gd fmla="*/ 4 w 1177" name="T52"/>
                <a:gd fmla="*/ 190 h 623" name="T53"/>
                <a:gd fmla="*/ 3 w 1177" name="T54"/>
                <a:gd fmla="*/ 376 h 623" name="T55"/>
                <a:gd fmla="*/ 9 w 1177" name="T56"/>
                <a:gd fmla="*/ 386 h 623" name="T57"/>
                <a:gd fmla="*/ 20 w 1177" name="T58"/>
                <a:gd fmla="*/ 396 h 623" name="T59"/>
                <a:gd fmla="*/ 38 w 1177" name="T60"/>
                <a:gd fmla="*/ 406 h 623" name="T61"/>
                <a:gd fmla="*/ 59 w 1177" name="T62"/>
                <a:gd fmla="*/ 414 h 623" name="T63"/>
                <a:gd fmla="*/ 75 w 1177" name="T64"/>
                <a:gd fmla="*/ 419 h 623" name="T65"/>
                <a:gd fmla="*/ 87 w 1177" name="T66"/>
                <a:gd fmla="*/ 422 h 623" name="T67"/>
                <a:gd fmla="*/ 100 w 1177" name="T68"/>
                <a:gd fmla="*/ 424 h 623" name="T69"/>
                <a:gd fmla="*/ 109 w 1177" name="T70"/>
                <a:gd fmla="*/ 425 h 623" name="T71"/>
                <a:gd fmla="*/ 119 w 1177" name="T72"/>
                <a:gd fmla="*/ 425 h 623" name="T73"/>
                <a:gd fmla="*/ 138 w 1177" name="T74"/>
                <a:gd fmla="*/ 423 h 623" name="T75"/>
                <a:gd fmla="*/ 174 w 1177" name="T76"/>
                <a:gd fmla="*/ 419 h 623" name="T77"/>
                <a:gd fmla="*/ 200 w 1177" name="T78"/>
                <a:gd fmla="*/ 610 h 623" name="T79"/>
                <a:gd fmla="*/ 209 w 1177" name="T80"/>
                <a:gd fmla="*/ 615 h 623" name="T81"/>
                <a:gd fmla="*/ 214 w 1177" name="T82"/>
                <a:gd fmla="*/ 617 h 623" name="T83"/>
                <a:gd fmla="*/ 221 w 1177" name="T84"/>
                <a:gd fmla="*/ 618 h 623" name="T85"/>
                <a:gd fmla="*/ 229 w 1177" name="T86"/>
                <a:gd fmla="*/ 620 h 623" name="T87"/>
                <a:gd fmla="*/ 241 w 1177" name="T88"/>
                <a:gd fmla="*/ 621 h 623" name="T89"/>
                <a:gd fmla="*/ 258 w 1177" name="T90"/>
                <a:gd fmla="*/ 622 h 623" name="T91"/>
                <a:gd fmla="*/ 283 w 1177" name="T92"/>
                <a:gd fmla="*/ 623 h 623" name="T93"/>
                <a:gd fmla="*/ 1004 w 1177" name="T94"/>
                <a:gd fmla="*/ 613 h 623" name="T95"/>
                <a:gd fmla="*/ 1038 w 1177" name="T96"/>
                <a:gd fmla="*/ 424 h 623" name="T97"/>
                <a:gd fmla="*/ 1055 w 1177" name="T98"/>
                <a:gd fmla="*/ 425 h 623" name="T99"/>
                <a:gd fmla="*/ 1069 w 1177" name="T100"/>
                <a:gd fmla="*/ 426 h 623" name="T101"/>
                <a:gd fmla="*/ 1085 w 1177" name="T102"/>
                <a:gd fmla="*/ 425 h 623" name="T103"/>
                <a:gd fmla="*/ 1107 w 1177" name="T104"/>
                <a:gd fmla="*/ 422 h 623" name="T105"/>
                <a:gd fmla="*/ 1132 w 1177" name="T106"/>
                <a:gd fmla="*/ 414 h 623" name="T107"/>
                <a:gd fmla="*/ 1144 w 1177" name="T108"/>
                <a:gd fmla="*/ 406 h 623" name="T109"/>
                <a:gd fmla="*/ 1151 w 1177" name="T110"/>
                <a:gd fmla="*/ 399 h 623" name="T111"/>
                <a:gd fmla="*/ 1154 w 1177" name="T112"/>
                <a:gd fmla="*/ 394 h 623" name="T113"/>
                <a:gd fmla="*/ 1156 w 1177" name="T114"/>
                <a:gd fmla="*/ 386 h 623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623" w="1177">
                  <a:moveTo>
                    <a:pt x="1177" y="192"/>
                  </a:moveTo>
                  <a:cubicBezTo>
                    <a:pt x="1176" y="193"/>
                    <a:pt x="1176" y="194"/>
                    <a:pt x="1176" y="195"/>
                  </a:cubicBezTo>
                  <a:cubicBezTo>
                    <a:pt x="1176" y="195"/>
                    <a:pt x="1176" y="195"/>
                    <a:pt x="1176" y="195"/>
                  </a:cubicBezTo>
                  <a:cubicBezTo>
                    <a:pt x="1176" y="196"/>
                    <a:pt x="1176" y="197"/>
                    <a:pt x="1175" y="197"/>
                  </a:cubicBezTo>
                  <a:cubicBezTo>
                    <a:pt x="1175" y="197"/>
                    <a:pt x="1175" y="197"/>
                    <a:pt x="1175" y="197"/>
                  </a:cubicBezTo>
                  <a:cubicBezTo>
                    <a:pt x="1175" y="198"/>
                    <a:pt x="1175" y="199"/>
                    <a:pt x="1174" y="200"/>
                  </a:cubicBezTo>
                  <a:cubicBezTo>
                    <a:pt x="1174" y="201"/>
                    <a:pt x="1173" y="202"/>
                    <a:pt x="1173" y="203"/>
                  </a:cubicBezTo>
                  <a:cubicBezTo>
                    <a:pt x="1173" y="203"/>
                    <a:pt x="1173" y="203"/>
                    <a:pt x="1173" y="203"/>
                  </a:cubicBezTo>
                  <a:cubicBezTo>
                    <a:pt x="1172" y="204"/>
                    <a:pt x="1172" y="204"/>
                    <a:pt x="1171" y="205"/>
                  </a:cubicBezTo>
                  <a:cubicBezTo>
                    <a:pt x="1171" y="205"/>
                    <a:pt x="1171" y="205"/>
                    <a:pt x="1171" y="205"/>
                  </a:cubicBezTo>
                  <a:cubicBezTo>
                    <a:pt x="1170" y="206"/>
                    <a:pt x="1169" y="207"/>
                    <a:pt x="1168" y="208"/>
                  </a:cubicBezTo>
                  <a:cubicBezTo>
                    <a:pt x="1168" y="208"/>
                    <a:pt x="1168" y="208"/>
                    <a:pt x="1168" y="208"/>
                  </a:cubicBezTo>
                  <a:cubicBezTo>
                    <a:pt x="1167" y="209"/>
                    <a:pt x="1166" y="210"/>
                    <a:pt x="1165" y="211"/>
                  </a:cubicBezTo>
                  <a:cubicBezTo>
                    <a:pt x="1165" y="211"/>
                    <a:pt x="1165" y="211"/>
                    <a:pt x="1165" y="211"/>
                  </a:cubicBezTo>
                  <a:cubicBezTo>
                    <a:pt x="1164" y="212"/>
                    <a:pt x="1163" y="212"/>
                    <a:pt x="1161" y="213"/>
                  </a:cubicBezTo>
                  <a:cubicBezTo>
                    <a:pt x="1161" y="214"/>
                    <a:pt x="1161" y="214"/>
                    <a:pt x="1161" y="214"/>
                  </a:cubicBezTo>
                  <a:cubicBezTo>
                    <a:pt x="1160" y="214"/>
                    <a:pt x="1159" y="215"/>
                    <a:pt x="1158" y="215"/>
                  </a:cubicBezTo>
                  <a:cubicBezTo>
                    <a:pt x="1156" y="216"/>
                    <a:pt x="1155" y="217"/>
                    <a:pt x="1153" y="217"/>
                  </a:cubicBezTo>
                  <a:cubicBezTo>
                    <a:pt x="1153" y="218"/>
                    <a:pt x="1153" y="218"/>
                    <a:pt x="1152" y="218"/>
                  </a:cubicBezTo>
                  <a:cubicBezTo>
                    <a:pt x="1150" y="219"/>
                    <a:pt x="1148" y="220"/>
                    <a:pt x="1146" y="220"/>
                  </a:cubicBezTo>
                  <a:cubicBezTo>
                    <a:pt x="1146" y="221"/>
                    <a:pt x="1145" y="221"/>
                    <a:pt x="1144" y="221"/>
                  </a:cubicBezTo>
                  <a:cubicBezTo>
                    <a:pt x="1143" y="222"/>
                    <a:pt x="1141" y="222"/>
                    <a:pt x="1140" y="223"/>
                  </a:cubicBezTo>
                  <a:cubicBezTo>
                    <a:pt x="1139" y="223"/>
                    <a:pt x="1138" y="223"/>
                    <a:pt x="1137" y="223"/>
                  </a:cubicBezTo>
                  <a:cubicBezTo>
                    <a:pt x="1135" y="224"/>
                    <a:pt x="1134" y="224"/>
                    <a:pt x="1132" y="225"/>
                  </a:cubicBezTo>
                  <a:cubicBezTo>
                    <a:pt x="1131" y="225"/>
                    <a:pt x="1129" y="225"/>
                    <a:pt x="1128" y="226"/>
                  </a:cubicBezTo>
                  <a:cubicBezTo>
                    <a:pt x="1128" y="226"/>
                    <a:pt x="1128" y="226"/>
                    <a:pt x="1128" y="226"/>
                  </a:cubicBezTo>
                  <a:cubicBezTo>
                    <a:pt x="1125" y="226"/>
                    <a:pt x="1123" y="227"/>
                    <a:pt x="1121" y="227"/>
                  </a:cubicBezTo>
                  <a:cubicBezTo>
                    <a:pt x="1120" y="227"/>
                    <a:pt x="1120" y="227"/>
                    <a:pt x="1120" y="227"/>
                  </a:cubicBezTo>
                  <a:cubicBezTo>
                    <a:pt x="1118" y="227"/>
                    <a:pt x="1116" y="228"/>
                    <a:pt x="1113" y="228"/>
                  </a:cubicBezTo>
                  <a:cubicBezTo>
                    <a:pt x="1113" y="228"/>
                    <a:pt x="1113" y="228"/>
                    <a:pt x="1113" y="228"/>
                  </a:cubicBezTo>
                  <a:cubicBezTo>
                    <a:pt x="1110" y="228"/>
                    <a:pt x="1108" y="229"/>
                    <a:pt x="1105" y="229"/>
                  </a:cubicBezTo>
                  <a:cubicBezTo>
                    <a:pt x="1105" y="229"/>
                    <a:pt x="1105" y="229"/>
                    <a:pt x="1105" y="229"/>
                  </a:cubicBezTo>
                  <a:cubicBezTo>
                    <a:pt x="1102" y="229"/>
                    <a:pt x="1099" y="229"/>
                    <a:pt x="1097" y="229"/>
                  </a:cubicBezTo>
                  <a:cubicBezTo>
                    <a:pt x="1096" y="229"/>
                    <a:pt x="1096" y="229"/>
                    <a:pt x="1096" y="229"/>
                  </a:cubicBezTo>
                  <a:cubicBezTo>
                    <a:pt x="1093" y="229"/>
                    <a:pt x="1091" y="230"/>
                    <a:pt x="1088" y="230"/>
                  </a:cubicBezTo>
                  <a:cubicBezTo>
                    <a:pt x="1083" y="230"/>
                    <a:pt x="1079" y="229"/>
                    <a:pt x="1074" y="229"/>
                  </a:cubicBezTo>
                  <a:cubicBezTo>
                    <a:pt x="1074" y="229"/>
                    <a:pt x="1074" y="229"/>
                    <a:pt x="1074" y="229"/>
                  </a:cubicBezTo>
                  <a:cubicBezTo>
                    <a:pt x="1069" y="229"/>
                    <a:pt x="1065" y="229"/>
                    <a:pt x="1060" y="228"/>
                  </a:cubicBezTo>
                  <a:cubicBezTo>
                    <a:pt x="1060" y="228"/>
                    <a:pt x="1060" y="228"/>
                    <a:pt x="1060" y="228"/>
                  </a:cubicBezTo>
                  <a:cubicBezTo>
                    <a:pt x="1055" y="228"/>
                    <a:pt x="1050" y="227"/>
                    <a:pt x="1045" y="226"/>
                  </a:cubicBezTo>
                  <a:cubicBezTo>
                    <a:pt x="1045" y="226"/>
                    <a:pt x="1045" y="226"/>
                    <a:pt x="1045" y="226"/>
                  </a:cubicBezTo>
                  <a:cubicBezTo>
                    <a:pt x="1039" y="226"/>
                    <a:pt x="1034" y="225"/>
                    <a:pt x="1029" y="224"/>
                  </a:cubicBezTo>
                  <a:cubicBezTo>
                    <a:pt x="1028" y="224"/>
                    <a:pt x="1028" y="224"/>
                    <a:pt x="1028" y="224"/>
                  </a:cubicBezTo>
                  <a:cubicBezTo>
                    <a:pt x="1027" y="223"/>
                    <a:pt x="1027" y="223"/>
                    <a:pt x="1027" y="223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24" y="223"/>
                    <a:pt x="1023" y="223"/>
                    <a:pt x="1022" y="223"/>
                  </a:cubicBezTo>
                  <a:cubicBezTo>
                    <a:pt x="1022" y="222"/>
                    <a:pt x="1021" y="222"/>
                    <a:pt x="1021" y="222"/>
                  </a:cubicBezTo>
                  <a:cubicBezTo>
                    <a:pt x="1020" y="222"/>
                    <a:pt x="1020" y="222"/>
                    <a:pt x="1020" y="222"/>
                  </a:cubicBezTo>
                  <a:cubicBezTo>
                    <a:pt x="1020" y="222"/>
                    <a:pt x="1019" y="222"/>
                    <a:pt x="1019" y="222"/>
                  </a:cubicBezTo>
                  <a:cubicBezTo>
                    <a:pt x="1018" y="222"/>
                    <a:pt x="1016" y="222"/>
                    <a:pt x="1015" y="221"/>
                  </a:cubicBezTo>
                  <a:cubicBezTo>
                    <a:pt x="1015" y="221"/>
                    <a:pt x="1014" y="221"/>
                    <a:pt x="1013" y="221"/>
                  </a:cubicBezTo>
                  <a:cubicBezTo>
                    <a:pt x="1013" y="221"/>
                    <a:pt x="1013" y="221"/>
                    <a:pt x="1013" y="221"/>
                  </a:cubicBezTo>
                  <a:cubicBezTo>
                    <a:pt x="1013" y="221"/>
                    <a:pt x="1013" y="221"/>
                    <a:pt x="1013" y="221"/>
                  </a:cubicBezTo>
                  <a:cubicBezTo>
                    <a:pt x="1012" y="221"/>
                    <a:pt x="1012" y="221"/>
                    <a:pt x="1012" y="221"/>
                  </a:cubicBezTo>
                  <a:cubicBezTo>
                    <a:pt x="1011" y="221"/>
                    <a:pt x="1010" y="221"/>
                    <a:pt x="1010" y="220"/>
                  </a:cubicBezTo>
                  <a:cubicBezTo>
                    <a:pt x="1009" y="220"/>
                    <a:pt x="1008" y="220"/>
                    <a:pt x="1007" y="220"/>
                  </a:cubicBezTo>
                  <a:cubicBezTo>
                    <a:pt x="1006" y="220"/>
                    <a:pt x="1006" y="220"/>
                    <a:pt x="1006" y="220"/>
                  </a:cubicBezTo>
                  <a:cubicBezTo>
                    <a:pt x="1006" y="220"/>
                    <a:pt x="1006" y="220"/>
                    <a:pt x="1006" y="220"/>
                  </a:cubicBezTo>
                  <a:cubicBezTo>
                    <a:pt x="1005" y="220"/>
                    <a:pt x="1005" y="220"/>
                    <a:pt x="1005" y="220"/>
                  </a:cubicBezTo>
                  <a:cubicBezTo>
                    <a:pt x="1004" y="220"/>
                    <a:pt x="1003" y="220"/>
                    <a:pt x="1002" y="219"/>
                  </a:cubicBezTo>
                  <a:cubicBezTo>
                    <a:pt x="1002" y="219"/>
                    <a:pt x="1001" y="219"/>
                    <a:pt x="1000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8" y="219"/>
                    <a:pt x="997" y="219"/>
                    <a:pt x="997" y="219"/>
                  </a:cubicBezTo>
                  <a:cubicBezTo>
                    <a:pt x="996" y="219"/>
                    <a:pt x="996" y="219"/>
                    <a:pt x="995" y="219"/>
                  </a:cubicBezTo>
                  <a:cubicBezTo>
                    <a:pt x="994" y="219"/>
                    <a:pt x="994" y="218"/>
                    <a:pt x="993" y="218"/>
                  </a:cubicBezTo>
                  <a:cubicBezTo>
                    <a:pt x="993" y="218"/>
                    <a:pt x="993" y="218"/>
                    <a:pt x="993" y="218"/>
                  </a:cubicBezTo>
                  <a:cubicBezTo>
                    <a:pt x="993" y="218"/>
                    <a:pt x="993" y="218"/>
                    <a:pt x="993" y="218"/>
                  </a:cubicBezTo>
                  <a:cubicBezTo>
                    <a:pt x="992" y="218"/>
                    <a:pt x="992" y="218"/>
                    <a:pt x="992" y="218"/>
                  </a:cubicBezTo>
                  <a:cubicBezTo>
                    <a:pt x="991" y="218"/>
                    <a:pt x="991" y="218"/>
                    <a:pt x="991" y="218"/>
                  </a:cubicBezTo>
                  <a:cubicBezTo>
                    <a:pt x="990" y="218"/>
                    <a:pt x="990" y="218"/>
                    <a:pt x="989" y="218"/>
                  </a:cubicBezTo>
                  <a:cubicBezTo>
                    <a:pt x="989" y="218"/>
                    <a:pt x="988" y="218"/>
                    <a:pt x="988" y="218"/>
                  </a:cubicBezTo>
                  <a:cubicBezTo>
                    <a:pt x="987" y="218"/>
                    <a:pt x="987" y="218"/>
                    <a:pt x="987" y="218"/>
                  </a:cubicBezTo>
                  <a:cubicBezTo>
                    <a:pt x="986" y="218"/>
                    <a:pt x="986" y="218"/>
                    <a:pt x="985" y="218"/>
                  </a:cubicBezTo>
                  <a:cubicBezTo>
                    <a:pt x="985" y="218"/>
                    <a:pt x="985" y="218"/>
                    <a:pt x="984" y="218"/>
                  </a:cubicBezTo>
                  <a:cubicBezTo>
                    <a:pt x="984" y="218"/>
                    <a:pt x="983" y="218"/>
                    <a:pt x="983" y="218"/>
                  </a:cubicBezTo>
                  <a:cubicBezTo>
                    <a:pt x="982" y="218"/>
                    <a:pt x="982" y="218"/>
                    <a:pt x="982" y="218"/>
                  </a:cubicBezTo>
                  <a:cubicBezTo>
                    <a:pt x="982" y="218"/>
                    <a:pt x="982" y="218"/>
                    <a:pt x="982" y="218"/>
                  </a:cubicBezTo>
                  <a:cubicBezTo>
                    <a:pt x="981" y="218"/>
                    <a:pt x="981" y="218"/>
                    <a:pt x="981" y="218"/>
                  </a:cubicBezTo>
                  <a:cubicBezTo>
                    <a:pt x="980" y="218"/>
                    <a:pt x="980" y="218"/>
                    <a:pt x="980" y="218"/>
                  </a:cubicBezTo>
                  <a:cubicBezTo>
                    <a:pt x="979" y="218"/>
                    <a:pt x="979" y="218"/>
                    <a:pt x="979" y="218"/>
                  </a:cubicBezTo>
                  <a:cubicBezTo>
                    <a:pt x="979" y="218"/>
                    <a:pt x="979" y="218"/>
                    <a:pt x="979" y="218"/>
                  </a:cubicBezTo>
                  <a:cubicBezTo>
                    <a:pt x="978" y="218"/>
                    <a:pt x="978" y="218"/>
                    <a:pt x="978" y="218"/>
                  </a:cubicBezTo>
                  <a:cubicBezTo>
                    <a:pt x="978" y="218"/>
                    <a:pt x="978" y="218"/>
                    <a:pt x="978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6" y="218"/>
                    <a:pt x="976" y="218"/>
                    <a:pt x="976" y="218"/>
                  </a:cubicBezTo>
                  <a:cubicBezTo>
                    <a:pt x="975" y="218"/>
                    <a:pt x="975" y="218"/>
                    <a:pt x="975" y="218"/>
                  </a:cubicBezTo>
                  <a:cubicBezTo>
                    <a:pt x="974" y="218"/>
                    <a:pt x="974" y="218"/>
                    <a:pt x="974" y="218"/>
                  </a:cubicBezTo>
                  <a:cubicBezTo>
                    <a:pt x="974" y="218"/>
                    <a:pt x="974" y="218"/>
                    <a:pt x="974" y="218"/>
                  </a:cubicBezTo>
                  <a:cubicBezTo>
                    <a:pt x="973" y="218"/>
                    <a:pt x="973" y="218"/>
                    <a:pt x="973" y="218"/>
                  </a:cubicBezTo>
                  <a:cubicBezTo>
                    <a:pt x="972" y="218"/>
                    <a:pt x="972" y="218"/>
                    <a:pt x="972" y="218"/>
                  </a:cubicBezTo>
                  <a:cubicBezTo>
                    <a:pt x="971" y="218"/>
                    <a:pt x="971" y="218"/>
                    <a:pt x="971" y="218"/>
                  </a:cubicBezTo>
                  <a:cubicBezTo>
                    <a:pt x="970" y="218"/>
                    <a:pt x="970" y="218"/>
                    <a:pt x="970" y="218"/>
                  </a:cubicBezTo>
                  <a:cubicBezTo>
                    <a:pt x="969" y="218"/>
                    <a:pt x="969" y="218"/>
                    <a:pt x="969" y="218"/>
                  </a:cubicBezTo>
                  <a:cubicBezTo>
                    <a:pt x="969" y="218"/>
                    <a:pt x="969" y="218"/>
                    <a:pt x="969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7" y="218"/>
                    <a:pt x="967" y="218"/>
                    <a:pt x="967" y="218"/>
                  </a:cubicBezTo>
                  <a:cubicBezTo>
                    <a:pt x="966" y="218"/>
                    <a:pt x="966" y="218"/>
                    <a:pt x="966" y="218"/>
                  </a:cubicBezTo>
                  <a:cubicBezTo>
                    <a:pt x="966" y="219"/>
                    <a:pt x="965" y="219"/>
                    <a:pt x="965" y="219"/>
                  </a:cubicBezTo>
                  <a:cubicBezTo>
                    <a:pt x="964" y="219"/>
                    <a:pt x="964" y="219"/>
                    <a:pt x="964" y="219"/>
                  </a:cubicBezTo>
                  <a:cubicBezTo>
                    <a:pt x="963" y="219"/>
                    <a:pt x="963" y="219"/>
                    <a:pt x="963" y="219"/>
                  </a:cubicBezTo>
                  <a:cubicBezTo>
                    <a:pt x="962" y="219"/>
                    <a:pt x="962" y="219"/>
                    <a:pt x="961" y="219"/>
                  </a:cubicBezTo>
                  <a:cubicBezTo>
                    <a:pt x="961" y="220"/>
                    <a:pt x="961" y="220"/>
                    <a:pt x="961" y="220"/>
                  </a:cubicBezTo>
                  <a:cubicBezTo>
                    <a:pt x="960" y="220"/>
                    <a:pt x="960" y="220"/>
                    <a:pt x="960" y="220"/>
                  </a:cubicBezTo>
                  <a:cubicBezTo>
                    <a:pt x="959" y="220"/>
                    <a:pt x="959" y="220"/>
                    <a:pt x="959" y="220"/>
                  </a:cubicBezTo>
                  <a:cubicBezTo>
                    <a:pt x="958" y="220"/>
                    <a:pt x="958" y="220"/>
                    <a:pt x="958" y="220"/>
                  </a:cubicBezTo>
                  <a:cubicBezTo>
                    <a:pt x="958" y="220"/>
                    <a:pt x="958" y="220"/>
                    <a:pt x="957" y="220"/>
                  </a:cubicBezTo>
                  <a:cubicBezTo>
                    <a:pt x="957" y="221"/>
                    <a:pt x="957" y="221"/>
                    <a:pt x="956" y="221"/>
                  </a:cubicBezTo>
                  <a:cubicBezTo>
                    <a:pt x="956" y="221"/>
                    <a:pt x="956" y="221"/>
                    <a:pt x="956" y="221"/>
                  </a:cubicBezTo>
                  <a:cubicBezTo>
                    <a:pt x="955" y="221"/>
                    <a:pt x="955" y="221"/>
                    <a:pt x="954" y="222"/>
                  </a:cubicBezTo>
                  <a:cubicBezTo>
                    <a:pt x="954" y="222"/>
                    <a:pt x="954" y="222"/>
                    <a:pt x="954" y="222"/>
                  </a:cubicBezTo>
                  <a:cubicBezTo>
                    <a:pt x="953" y="222"/>
                    <a:pt x="953" y="222"/>
                    <a:pt x="953" y="222"/>
                  </a:cubicBezTo>
                  <a:cubicBezTo>
                    <a:pt x="953" y="222"/>
                    <a:pt x="952" y="223"/>
                    <a:pt x="951" y="223"/>
                  </a:cubicBezTo>
                  <a:cubicBezTo>
                    <a:pt x="951" y="223"/>
                    <a:pt x="950" y="224"/>
                    <a:pt x="949" y="224"/>
                  </a:cubicBezTo>
                  <a:cubicBezTo>
                    <a:pt x="949" y="224"/>
                    <a:pt x="949" y="224"/>
                    <a:pt x="949" y="224"/>
                  </a:cubicBezTo>
                  <a:cubicBezTo>
                    <a:pt x="949" y="224"/>
                    <a:pt x="949" y="224"/>
                    <a:pt x="949" y="224"/>
                  </a:cubicBezTo>
                  <a:cubicBezTo>
                    <a:pt x="949" y="225"/>
                    <a:pt x="949" y="225"/>
                    <a:pt x="949" y="225"/>
                  </a:cubicBezTo>
                  <a:cubicBezTo>
                    <a:pt x="948" y="225"/>
                    <a:pt x="948" y="225"/>
                    <a:pt x="948" y="225"/>
                  </a:cubicBezTo>
                  <a:cubicBezTo>
                    <a:pt x="948" y="225"/>
                    <a:pt x="947" y="225"/>
                    <a:pt x="947" y="226"/>
                  </a:cubicBezTo>
                  <a:cubicBezTo>
                    <a:pt x="946" y="226"/>
                    <a:pt x="946" y="226"/>
                    <a:pt x="945" y="227"/>
                  </a:cubicBezTo>
                  <a:cubicBezTo>
                    <a:pt x="945" y="227"/>
                    <a:pt x="945" y="227"/>
                    <a:pt x="945" y="227"/>
                  </a:cubicBezTo>
                  <a:cubicBezTo>
                    <a:pt x="944" y="228"/>
                    <a:pt x="944" y="228"/>
                    <a:pt x="943" y="228"/>
                  </a:cubicBezTo>
                  <a:cubicBezTo>
                    <a:pt x="943" y="229"/>
                    <a:pt x="942" y="229"/>
                    <a:pt x="942" y="230"/>
                  </a:cubicBezTo>
                  <a:cubicBezTo>
                    <a:pt x="942" y="230"/>
                    <a:pt x="941" y="230"/>
                    <a:pt x="941" y="231"/>
                  </a:cubicBezTo>
                  <a:cubicBezTo>
                    <a:pt x="940" y="231"/>
                    <a:pt x="940" y="231"/>
                    <a:pt x="940" y="231"/>
                  </a:cubicBezTo>
                  <a:cubicBezTo>
                    <a:pt x="940" y="232"/>
                    <a:pt x="939" y="232"/>
                    <a:pt x="938" y="233"/>
                  </a:cubicBezTo>
                  <a:cubicBezTo>
                    <a:pt x="938" y="234"/>
                    <a:pt x="937" y="234"/>
                    <a:pt x="936" y="235"/>
                  </a:cubicBezTo>
                  <a:cubicBezTo>
                    <a:pt x="935" y="236"/>
                    <a:pt x="934" y="237"/>
                    <a:pt x="933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1" y="239"/>
                    <a:pt x="931" y="239"/>
                    <a:pt x="931" y="239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17" y="408"/>
                    <a:pt x="917" y="408"/>
                    <a:pt x="917" y="408"/>
                  </a:cubicBezTo>
                  <a:cubicBezTo>
                    <a:pt x="726" y="412"/>
                    <a:pt x="726" y="412"/>
                    <a:pt x="726" y="412"/>
                  </a:cubicBezTo>
                  <a:cubicBezTo>
                    <a:pt x="722" y="412"/>
                    <a:pt x="701" y="412"/>
                    <a:pt x="669" y="413"/>
                  </a:cubicBezTo>
                  <a:cubicBezTo>
                    <a:pt x="638" y="413"/>
                    <a:pt x="596" y="413"/>
                    <a:pt x="552" y="413"/>
                  </a:cubicBezTo>
                  <a:cubicBezTo>
                    <a:pt x="507" y="414"/>
                    <a:pt x="460" y="414"/>
                    <a:pt x="417" y="414"/>
                  </a:cubicBezTo>
                  <a:cubicBezTo>
                    <a:pt x="374" y="415"/>
                    <a:pt x="336" y="415"/>
                    <a:pt x="310" y="416"/>
                  </a:cubicBezTo>
                  <a:cubicBezTo>
                    <a:pt x="309" y="416"/>
                    <a:pt x="308" y="416"/>
                    <a:pt x="306" y="416"/>
                  </a:cubicBezTo>
                  <a:cubicBezTo>
                    <a:pt x="305" y="416"/>
                    <a:pt x="304" y="416"/>
                    <a:pt x="303" y="416"/>
                  </a:cubicBezTo>
                  <a:cubicBezTo>
                    <a:pt x="302" y="416"/>
                    <a:pt x="301" y="416"/>
                    <a:pt x="300" y="416"/>
                  </a:cubicBezTo>
                  <a:cubicBezTo>
                    <a:pt x="298" y="416"/>
                    <a:pt x="297" y="416"/>
                    <a:pt x="296" y="416"/>
                  </a:cubicBezTo>
                  <a:cubicBezTo>
                    <a:pt x="294" y="416"/>
                    <a:pt x="291" y="416"/>
                    <a:pt x="289" y="416"/>
                  </a:cubicBezTo>
                  <a:cubicBezTo>
                    <a:pt x="288" y="416"/>
                    <a:pt x="288" y="416"/>
                    <a:pt x="287" y="416"/>
                  </a:cubicBezTo>
                  <a:cubicBezTo>
                    <a:pt x="285" y="416"/>
                    <a:pt x="283" y="416"/>
                    <a:pt x="281" y="416"/>
                  </a:cubicBezTo>
                  <a:cubicBezTo>
                    <a:pt x="280" y="416"/>
                    <a:pt x="280" y="416"/>
                    <a:pt x="279" y="416"/>
                  </a:cubicBezTo>
                  <a:cubicBezTo>
                    <a:pt x="277" y="416"/>
                    <a:pt x="276" y="416"/>
                    <a:pt x="275" y="416"/>
                  </a:cubicBezTo>
                  <a:cubicBezTo>
                    <a:pt x="274" y="416"/>
                    <a:pt x="273" y="416"/>
                    <a:pt x="273" y="416"/>
                  </a:cubicBezTo>
                  <a:cubicBezTo>
                    <a:pt x="270" y="416"/>
                    <a:pt x="268" y="416"/>
                    <a:pt x="266" y="416"/>
                  </a:cubicBezTo>
                  <a:cubicBezTo>
                    <a:pt x="266" y="416"/>
                    <a:pt x="266" y="416"/>
                    <a:pt x="266" y="416"/>
                  </a:cubicBezTo>
                  <a:cubicBezTo>
                    <a:pt x="264" y="415"/>
                    <a:pt x="262" y="415"/>
                    <a:pt x="261" y="415"/>
                  </a:cubicBezTo>
                  <a:cubicBezTo>
                    <a:pt x="260" y="415"/>
                    <a:pt x="259" y="415"/>
                    <a:pt x="259" y="415"/>
                  </a:cubicBezTo>
                  <a:cubicBezTo>
                    <a:pt x="257" y="415"/>
                    <a:pt x="256" y="415"/>
                    <a:pt x="254" y="415"/>
                  </a:cubicBezTo>
                  <a:cubicBezTo>
                    <a:pt x="254" y="415"/>
                    <a:pt x="254" y="415"/>
                    <a:pt x="254" y="415"/>
                  </a:cubicBezTo>
                  <a:cubicBezTo>
                    <a:pt x="252" y="415"/>
                    <a:pt x="251" y="415"/>
                    <a:pt x="249" y="415"/>
                  </a:cubicBezTo>
                  <a:cubicBezTo>
                    <a:pt x="248" y="415"/>
                    <a:pt x="248" y="415"/>
                    <a:pt x="248" y="415"/>
                  </a:cubicBezTo>
                  <a:cubicBezTo>
                    <a:pt x="247" y="415"/>
                    <a:pt x="245" y="414"/>
                    <a:pt x="244" y="414"/>
                  </a:cubicBezTo>
                  <a:cubicBezTo>
                    <a:pt x="242" y="414"/>
                    <a:pt x="241" y="414"/>
                    <a:pt x="239" y="414"/>
                  </a:cubicBezTo>
                  <a:cubicBezTo>
                    <a:pt x="239" y="414"/>
                    <a:pt x="239" y="414"/>
                    <a:pt x="239" y="414"/>
                  </a:cubicBezTo>
                  <a:cubicBezTo>
                    <a:pt x="237" y="414"/>
                    <a:pt x="236" y="414"/>
                    <a:pt x="235" y="413"/>
                  </a:cubicBezTo>
                  <a:cubicBezTo>
                    <a:pt x="235" y="413"/>
                    <a:pt x="235" y="413"/>
                    <a:pt x="235" y="413"/>
                  </a:cubicBezTo>
                  <a:cubicBezTo>
                    <a:pt x="232" y="413"/>
                    <a:pt x="230" y="413"/>
                    <a:pt x="227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26" y="412"/>
                    <a:pt x="225" y="412"/>
                    <a:pt x="224" y="412"/>
                  </a:cubicBezTo>
                  <a:cubicBezTo>
                    <a:pt x="224" y="412"/>
                    <a:pt x="224" y="412"/>
                    <a:pt x="224" y="412"/>
                  </a:cubicBezTo>
                  <a:cubicBezTo>
                    <a:pt x="224" y="412"/>
                    <a:pt x="223" y="412"/>
                    <a:pt x="223" y="412"/>
                  </a:cubicBezTo>
                  <a:cubicBezTo>
                    <a:pt x="224" y="359"/>
                    <a:pt x="224" y="306"/>
                    <a:pt x="225" y="253"/>
                  </a:cubicBezTo>
                  <a:cubicBezTo>
                    <a:pt x="225" y="252"/>
                    <a:pt x="225" y="250"/>
                    <a:pt x="225" y="249"/>
                  </a:cubicBezTo>
                  <a:cubicBezTo>
                    <a:pt x="225" y="249"/>
                    <a:pt x="225" y="248"/>
                    <a:pt x="225" y="248"/>
                  </a:cubicBezTo>
                  <a:cubicBezTo>
                    <a:pt x="224" y="247"/>
                    <a:pt x="224" y="246"/>
                    <a:pt x="224" y="246"/>
                  </a:cubicBezTo>
                  <a:cubicBezTo>
                    <a:pt x="224" y="246"/>
                    <a:pt x="224" y="246"/>
                    <a:pt x="224" y="246"/>
                  </a:cubicBezTo>
                  <a:cubicBezTo>
                    <a:pt x="224" y="245"/>
                    <a:pt x="224" y="245"/>
                    <a:pt x="223" y="244"/>
                  </a:cubicBezTo>
                  <a:cubicBezTo>
                    <a:pt x="223" y="244"/>
                    <a:pt x="223" y="243"/>
                    <a:pt x="223" y="242"/>
                  </a:cubicBezTo>
                  <a:cubicBezTo>
                    <a:pt x="222" y="242"/>
                    <a:pt x="222" y="242"/>
                    <a:pt x="222" y="241"/>
                  </a:cubicBezTo>
                  <a:cubicBezTo>
                    <a:pt x="222" y="241"/>
                    <a:pt x="221" y="240"/>
                    <a:pt x="221" y="240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1" y="239"/>
                    <a:pt x="221" y="239"/>
                    <a:pt x="221" y="239"/>
                  </a:cubicBezTo>
                  <a:cubicBezTo>
                    <a:pt x="220" y="238"/>
                    <a:pt x="220" y="238"/>
                    <a:pt x="220" y="238"/>
                  </a:cubicBezTo>
                  <a:cubicBezTo>
                    <a:pt x="219" y="238"/>
                    <a:pt x="219" y="237"/>
                    <a:pt x="219" y="237"/>
                  </a:cubicBezTo>
                  <a:cubicBezTo>
                    <a:pt x="218" y="237"/>
                    <a:pt x="218" y="237"/>
                    <a:pt x="218" y="237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8" y="178"/>
                    <a:pt x="188" y="178"/>
                    <a:pt x="188" y="17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8" y="228"/>
                    <a:pt x="198" y="228"/>
                    <a:pt x="198" y="228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197" y="227"/>
                    <a:pt x="197" y="227"/>
                    <a:pt x="197" y="227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3" y="227"/>
                    <a:pt x="193" y="227"/>
                    <a:pt x="193" y="227"/>
                  </a:cubicBezTo>
                  <a:cubicBezTo>
                    <a:pt x="192" y="226"/>
                    <a:pt x="192" y="226"/>
                    <a:pt x="192" y="226"/>
                  </a:cubicBezTo>
                  <a:cubicBezTo>
                    <a:pt x="192" y="226"/>
                    <a:pt x="192" y="226"/>
                    <a:pt x="192" y="226"/>
                  </a:cubicBezTo>
                  <a:cubicBezTo>
                    <a:pt x="191" y="226"/>
                    <a:pt x="191" y="226"/>
                    <a:pt x="191" y="226"/>
                  </a:cubicBezTo>
                  <a:cubicBezTo>
                    <a:pt x="190" y="226"/>
                    <a:pt x="190" y="226"/>
                    <a:pt x="190" y="226"/>
                  </a:cubicBezTo>
                  <a:cubicBezTo>
                    <a:pt x="189" y="226"/>
                    <a:pt x="189" y="226"/>
                    <a:pt x="189" y="226"/>
                  </a:cubicBezTo>
                  <a:cubicBezTo>
                    <a:pt x="188" y="226"/>
                    <a:pt x="188" y="226"/>
                    <a:pt x="188" y="226"/>
                  </a:cubicBezTo>
                  <a:cubicBezTo>
                    <a:pt x="188" y="226"/>
                    <a:pt x="188" y="226"/>
                    <a:pt x="188" y="226"/>
                  </a:cubicBezTo>
                  <a:cubicBezTo>
                    <a:pt x="187" y="226"/>
                    <a:pt x="187" y="226"/>
                    <a:pt x="187" y="226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4" y="226"/>
                    <a:pt x="184" y="226"/>
                    <a:pt x="184" y="226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1" y="226"/>
                    <a:pt x="181" y="226"/>
                    <a:pt x="181" y="226"/>
                  </a:cubicBezTo>
                  <a:cubicBezTo>
                    <a:pt x="180" y="226"/>
                    <a:pt x="180" y="226"/>
                    <a:pt x="180" y="226"/>
                  </a:cubicBezTo>
                  <a:cubicBezTo>
                    <a:pt x="179" y="225"/>
                    <a:pt x="179" y="225"/>
                    <a:pt x="179" y="225"/>
                  </a:cubicBezTo>
                  <a:cubicBezTo>
                    <a:pt x="178" y="225"/>
                    <a:pt x="178" y="225"/>
                    <a:pt x="178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5" y="225"/>
                    <a:pt x="175" y="225"/>
                    <a:pt x="175" y="225"/>
                  </a:cubicBezTo>
                  <a:cubicBezTo>
                    <a:pt x="175" y="226"/>
                    <a:pt x="175" y="226"/>
                    <a:pt x="175" y="226"/>
                  </a:cubicBezTo>
                  <a:cubicBezTo>
                    <a:pt x="174" y="226"/>
                    <a:pt x="174" y="226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3" y="226"/>
                    <a:pt x="172" y="226"/>
                    <a:pt x="172" y="226"/>
                  </a:cubicBezTo>
                  <a:cubicBezTo>
                    <a:pt x="171" y="226"/>
                    <a:pt x="171" y="226"/>
                    <a:pt x="171" y="226"/>
                  </a:cubicBezTo>
                  <a:cubicBezTo>
                    <a:pt x="170" y="226"/>
                    <a:pt x="170" y="226"/>
                    <a:pt x="169" y="226"/>
                  </a:cubicBezTo>
                  <a:cubicBezTo>
                    <a:pt x="169" y="226"/>
                    <a:pt x="168" y="226"/>
                    <a:pt x="168" y="226"/>
                  </a:cubicBezTo>
                  <a:cubicBezTo>
                    <a:pt x="168" y="226"/>
                    <a:pt x="167" y="226"/>
                    <a:pt x="167" y="226"/>
                  </a:cubicBezTo>
                  <a:cubicBezTo>
                    <a:pt x="167" y="226"/>
                    <a:pt x="167" y="226"/>
                    <a:pt x="167" y="226"/>
                  </a:cubicBezTo>
                  <a:cubicBezTo>
                    <a:pt x="167" y="226"/>
                    <a:pt x="167" y="226"/>
                    <a:pt x="167" y="226"/>
                  </a:cubicBezTo>
                  <a:cubicBezTo>
                    <a:pt x="166" y="226"/>
                    <a:pt x="166" y="226"/>
                    <a:pt x="165" y="226"/>
                  </a:cubicBezTo>
                  <a:cubicBezTo>
                    <a:pt x="165" y="226"/>
                    <a:pt x="164" y="226"/>
                    <a:pt x="164" y="226"/>
                  </a:cubicBezTo>
                  <a:cubicBezTo>
                    <a:pt x="163" y="226"/>
                    <a:pt x="163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1" y="226"/>
                    <a:pt x="161" y="226"/>
                    <a:pt x="160" y="226"/>
                  </a:cubicBezTo>
                  <a:cubicBezTo>
                    <a:pt x="160" y="227"/>
                    <a:pt x="159" y="227"/>
                    <a:pt x="159" y="227"/>
                  </a:cubicBezTo>
                  <a:cubicBezTo>
                    <a:pt x="158" y="227"/>
                    <a:pt x="158" y="227"/>
                    <a:pt x="157" y="227"/>
                  </a:cubicBezTo>
                  <a:cubicBezTo>
                    <a:pt x="155" y="227"/>
                    <a:pt x="153" y="227"/>
                    <a:pt x="151" y="228"/>
                  </a:cubicBezTo>
                  <a:cubicBezTo>
                    <a:pt x="150" y="228"/>
                    <a:pt x="148" y="228"/>
                    <a:pt x="147" y="228"/>
                  </a:cubicBezTo>
                  <a:cubicBezTo>
                    <a:pt x="144" y="229"/>
                    <a:pt x="141" y="229"/>
                    <a:pt x="139" y="229"/>
                  </a:cubicBezTo>
                  <a:cubicBezTo>
                    <a:pt x="138" y="229"/>
                    <a:pt x="138" y="229"/>
                    <a:pt x="137" y="229"/>
                  </a:cubicBezTo>
                  <a:cubicBezTo>
                    <a:pt x="134" y="230"/>
                    <a:pt x="131" y="230"/>
                    <a:pt x="128" y="230"/>
                  </a:cubicBezTo>
                  <a:cubicBezTo>
                    <a:pt x="128" y="230"/>
                    <a:pt x="128" y="230"/>
                    <a:pt x="128" y="230"/>
                  </a:cubicBezTo>
                  <a:cubicBezTo>
                    <a:pt x="125" y="230"/>
                    <a:pt x="121" y="231"/>
                    <a:pt x="118" y="231"/>
                  </a:cubicBezTo>
                  <a:cubicBezTo>
                    <a:pt x="115" y="231"/>
                    <a:pt x="112" y="231"/>
                    <a:pt x="109" y="230"/>
                  </a:cubicBezTo>
                  <a:cubicBezTo>
                    <a:pt x="109" y="230"/>
                    <a:pt x="109" y="230"/>
                    <a:pt x="109" y="230"/>
                  </a:cubicBezTo>
                  <a:cubicBezTo>
                    <a:pt x="106" y="230"/>
                    <a:pt x="104" y="230"/>
                    <a:pt x="101" y="230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97" y="229"/>
                    <a:pt x="94" y="229"/>
                    <a:pt x="91" y="229"/>
                  </a:cubicBezTo>
                  <a:cubicBezTo>
                    <a:pt x="91" y="229"/>
                    <a:pt x="91" y="229"/>
                    <a:pt x="91" y="229"/>
                  </a:cubicBezTo>
                  <a:cubicBezTo>
                    <a:pt x="88" y="228"/>
                    <a:pt x="85" y="227"/>
                    <a:pt x="81" y="227"/>
                  </a:cubicBezTo>
                  <a:cubicBezTo>
                    <a:pt x="81" y="227"/>
                    <a:pt x="81" y="227"/>
                    <a:pt x="81" y="227"/>
                  </a:cubicBezTo>
                  <a:cubicBezTo>
                    <a:pt x="79" y="226"/>
                    <a:pt x="78" y="226"/>
                    <a:pt x="76" y="225"/>
                  </a:cubicBezTo>
                  <a:cubicBezTo>
                    <a:pt x="76" y="225"/>
                    <a:pt x="76" y="225"/>
                    <a:pt x="76" y="225"/>
                  </a:cubicBezTo>
                  <a:cubicBezTo>
                    <a:pt x="74" y="225"/>
                    <a:pt x="72" y="225"/>
                    <a:pt x="71" y="224"/>
                  </a:cubicBezTo>
                  <a:cubicBezTo>
                    <a:pt x="70" y="224"/>
                    <a:pt x="70" y="224"/>
                    <a:pt x="70" y="224"/>
                  </a:cubicBezTo>
                  <a:cubicBezTo>
                    <a:pt x="67" y="223"/>
                    <a:pt x="63" y="222"/>
                    <a:pt x="59" y="221"/>
                  </a:cubicBezTo>
                  <a:cubicBezTo>
                    <a:pt x="59" y="221"/>
                    <a:pt x="59" y="221"/>
                    <a:pt x="59" y="221"/>
                  </a:cubicBezTo>
                  <a:cubicBezTo>
                    <a:pt x="57" y="220"/>
                    <a:pt x="55" y="219"/>
                    <a:pt x="53" y="219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0" y="218"/>
                    <a:pt x="48" y="217"/>
                    <a:pt x="46" y="216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4" y="216"/>
                    <a:pt x="42" y="215"/>
                    <a:pt x="40" y="214"/>
                  </a:cubicBezTo>
                  <a:cubicBezTo>
                    <a:pt x="40" y="214"/>
                    <a:pt x="39" y="214"/>
                    <a:pt x="39" y="213"/>
                  </a:cubicBezTo>
                  <a:cubicBezTo>
                    <a:pt x="37" y="213"/>
                    <a:pt x="35" y="212"/>
                    <a:pt x="33" y="211"/>
                  </a:cubicBezTo>
                  <a:cubicBezTo>
                    <a:pt x="32" y="211"/>
                    <a:pt x="31" y="210"/>
                    <a:pt x="30" y="210"/>
                  </a:cubicBezTo>
                  <a:cubicBezTo>
                    <a:pt x="29" y="209"/>
                    <a:pt x="28" y="209"/>
                    <a:pt x="28" y="209"/>
                  </a:cubicBezTo>
                  <a:cubicBezTo>
                    <a:pt x="27" y="208"/>
                    <a:pt x="26" y="208"/>
                    <a:pt x="26" y="208"/>
                  </a:cubicBezTo>
                  <a:cubicBezTo>
                    <a:pt x="25" y="207"/>
                    <a:pt x="24" y="207"/>
                    <a:pt x="24" y="207"/>
                  </a:cubicBezTo>
                  <a:cubicBezTo>
                    <a:pt x="23" y="206"/>
                    <a:pt x="23" y="206"/>
                    <a:pt x="22" y="206"/>
                  </a:cubicBezTo>
                  <a:cubicBezTo>
                    <a:pt x="22" y="205"/>
                    <a:pt x="21" y="205"/>
                    <a:pt x="20" y="205"/>
                  </a:cubicBezTo>
                  <a:cubicBezTo>
                    <a:pt x="20" y="204"/>
                    <a:pt x="19" y="204"/>
                    <a:pt x="19" y="204"/>
                  </a:cubicBezTo>
                  <a:cubicBezTo>
                    <a:pt x="18" y="203"/>
                    <a:pt x="18" y="203"/>
                    <a:pt x="17" y="203"/>
                  </a:cubicBezTo>
                  <a:cubicBezTo>
                    <a:pt x="17" y="202"/>
                    <a:pt x="16" y="202"/>
                    <a:pt x="16" y="202"/>
                  </a:cubicBezTo>
                  <a:cubicBezTo>
                    <a:pt x="15" y="201"/>
                    <a:pt x="15" y="201"/>
                    <a:pt x="14" y="201"/>
                  </a:cubicBezTo>
                  <a:cubicBezTo>
                    <a:pt x="14" y="200"/>
                    <a:pt x="14" y="200"/>
                    <a:pt x="13" y="200"/>
                  </a:cubicBezTo>
                  <a:cubicBezTo>
                    <a:pt x="13" y="199"/>
                    <a:pt x="12" y="199"/>
                    <a:pt x="12" y="199"/>
                  </a:cubicBezTo>
                  <a:cubicBezTo>
                    <a:pt x="11" y="198"/>
                    <a:pt x="11" y="198"/>
                    <a:pt x="11" y="197"/>
                  </a:cubicBezTo>
                  <a:cubicBezTo>
                    <a:pt x="10" y="196"/>
                    <a:pt x="10" y="196"/>
                    <a:pt x="10" y="196"/>
                  </a:cubicBezTo>
                  <a:cubicBezTo>
                    <a:pt x="9" y="196"/>
                    <a:pt x="9" y="196"/>
                    <a:pt x="8" y="195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7" y="194"/>
                    <a:pt x="7" y="193"/>
                    <a:pt x="7" y="193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6" y="192"/>
                    <a:pt x="5" y="191"/>
                    <a:pt x="5" y="191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4" y="189"/>
                    <a:pt x="4" y="189"/>
                    <a:pt x="4" y="188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3" y="187"/>
                    <a:pt x="3" y="187"/>
                    <a:pt x="3" y="186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1" y="183"/>
                    <a:pt x="1" y="182"/>
                    <a:pt x="1" y="181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79"/>
                    <a:pt x="0" y="177"/>
                    <a:pt x="0" y="176"/>
                  </a:cubicBezTo>
                  <a:cubicBezTo>
                    <a:pt x="1" y="239"/>
                    <a:pt x="1" y="303"/>
                    <a:pt x="2" y="366"/>
                  </a:cubicBezTo>
                  <a:cubicBezTo>
                    <a:pt x="2" y="368"/>
                    <a:pt x="2" y="369"/>
                    <a:pt x="2" y="371"/>
                  </a:cubicBezTo>
                  <a:cubicBezTo>
                    <a:pt x="2" y="371"/>
                    <a:pt x="2" y="371"/>
                    <a:pt x="2" y="371"/>
                  </a:cubicBezTo>
                  <a:cubicBezTo>
                    <a:pt x="3" y="373"/>
                    <a:pt x="3" y="374"/>
                    <a:pt x="3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7"/>
                    <a:pt x="4" y="377"/>
                    <a:pt x="4" y="377"/>
                  </a:cubicBezTo>
                  <a:cubicBezTo>
                    <a:pt x="4" y="378"/>
                    <a:pt x="4" y="378"/>
                    <a:pt x="5" y="378"/>
                  </a:cubicBezTo>
                  <a:cubicBezTo>
                    <a:pt x="5" y="379"/>
                    <a:pt x="5" y="379"/>
                    <a:pt x="5" y="380"/>
                  </a:cubicBezTo>
                  <a:cubicBezTo>
                    <a:pt x="5" y="380"/>
                    <a:pt x="6" y="380"/>
                    <a:pt x="6" y="381"/>
                  </a:cubicBezTo>
                  <a:cubicBezTo>
                    <a:pt x="6" y="381"/>
                    <a:pt x="6" y="382"/>
                    <a:pt x="6" y="382"/>
                  </a:cubicBezTo>
                  <a:cubicBezTo>
                    <a:pt x="7" y="382"/>
                    <a:pt x="7" y="383"/>
                    <a:pt x="7" y="383"/>
                  </a:cubicBezTo>
                  <a:cubicBezTo>
                    <a:pt x="8" y="384"/>
                    <a:pt x="8" y="384"/>
                    <a:pt x="8" y="384"/>
                  </a:cubicBezTo>
                  <a:cubicBezTo>
                    <a:pt x="9" y="385"/>
                    <a:pt x="9" y="385"/>
                    <a:pt x="9" y="385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10" y="387"/>
                    <a:pt x="10" y="387"/>
                    <a:pt x="10" y="387"/>
                  </a:cubicBezTo>
                  <a:cubicBezTo>
                    <a:pt x="10" y="387"/>
                    <a:pt x="11" y="388"/>
                    <a:pt x="11" y="388"/>
                  </a:cubicBezTo>
                  <a:cubicBezTo>
                    <a:pt x="12" y="389"/>
                    <a:pt x="12" y="389"/>
                    <a:pt x="12" y="389"/>
                  </a:cubicBezTo>
                  <a:cubicBezTo>
                    <a:pt x="12" y="389"/>
                    <a:pt x="13" y="390"/>
                    <a:pt x="13" y="390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5" y="392"/>
                    <a:pt x="15" y="392"/>
                    <a:pt x="16" y="393"/>
                  </a:cubicBezTo>
                  <a:cubicBezTo>
                    <a:pt x="16" y="393"/>
                    <a:pt x="17" y="393"/>
                    <a:pt x="17" y="394"/>
                  </a:cubicBezTo>
                  <a:cubicBezTo>
                    <a:pt x="18" y="394"/>
                    <a:pt x="18" y="394"/>
                    <a:pt x="18" y="394"/>
                  </a:cubicBezTo>
                  <a:cubicBezTo>
                    <a:pt x="19" y="395"/>
                    <a:pt x="19" y="395"/>
                    <a:pt x="19" y="395"/>
                  </a:cubicBezTo>
                  <a:cubicBezTo>
                    <a:pt x="19" y="395"/>
                    <a:pt x="19" y="395"/>
                    <a:pt x="19" y="395"/>
                  </a:cubicBezTo>
                  <a:cubicBezTo>
                    <a:pt x="20" y="396"/>
                    <a:pt x="20" y="396"/>
                    <a:pt x="20" y="396"/>
                  </a:cubicBezTo>
                  <a:cubicBezTo>
                    <a:pt x="20" y="396"/>
                    <a:pt x="21" y="397"/>
                    <a:pt x="22" y="397"/>
                  </a:cubicBezTo>
                  <a:cubicBezTo>
                    <a:pt x="22" y="397"/>
                    <a:pt x="23" y="398"/>
                    <a:pt x="23" y="398"/>
                  </a:cubicBezTo>
                  <a:cubicBezTo>
                    <a:pt x="24" y="398"/>
                    <a:pt x="24" y="399"/>
                    <a:pt x="25" y="399"/>
                  </a:cubicBezTo>
                  <a:cubicBezTo>
                    <a:pt x="26" y="399"/>
                    <a:pt x="26" y="400"/>
                    <a:pt x="27" y="400"/>
                  </a:cubicBezTo>
                  <a:cubicBezTo>
                    <a:pt x="27" y="400"/>
                    <a:pt x="28" y="401"/>
                    <a:pt x="29" y="401"/>
                  </a:cubicBezTo>
                  <a:cubicBezTo>
                    <a:pt x="29" y="401"/>
                    <a:pt x="30" y="402"/>
                    <a:pt x="30" y="402"/>
                  </a:cubicBezTo>
                  <a:cubicBezTo>
                    <a:pt x="31" y="402"/>
                    <a:pt x="31" y="402"/>
                    <a:pt x="31" y="402"/>
                  </a:cubicBezTo>
                  <a:cubicBezTo>
                    <a:pt x="32" y="403"/>
                    <a:pt x="32" y="403"/>
                    <a:pt x="32" y="403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4" y="404"/>
                    <a:pt x="34" y="404"/>
                    <a:pt x="34" y="404"/>
                  </a:cubicBezTo>
                  <a:cubicBezTo>
                    <a:pt x="35" y="404"/>
                    <a:pt x="37" y="405"/>
                    <a:pt x="38" y="406"/>
                  </a:cubicBezTo>
                  <a:cubicBezTo>
                    <a:pt x="39" y="406"/>
                    <a:pt x="39" y="406"/>
                    <a:pt x="40" y="406"/>
                  </a:cubicBezTo>
                  <a:cubicBezTo>
                    <a:pt x="40" y="407"/>
                    <a:pt x="41" y="407"/>
                    <a:pt x="41" y="407"/>
                  </a:cubicBezTo>
                  <a:cubicBezTo>
                    <a:pt x="42" y="407"/>
                    <a:pt x="42" y="407"/>
                    <a:pt x="43" y="408"/>
                  </a:cubicBezTo>
                  <a:cubicBezTo>
                    <a:pt x="44" y="408"/>
                    <a:pt x="45" y="409"/>
                    <a:pt x="47" y="409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8" y="410"/>
                    <a:pt x="50" y="410"/>
                    <a:pt x="51" y="411"/>
                  </a:cubicBezTo>
                  <a:cubicBezTo>
                    <a:pt x="52" y="411"/>
                    <a:pt x="52" y="411"/>
                    <a:pt x="52" y="412"/>
                  </a:cubicBezTo>
                  <a:cubicBezTo>
                    <a:pt x="53" y="412"/>
                    <a:pt x="53" y="412"/>
                    <a:pt x="54" y="412"/>
                  </a:cubicBezTo>
                  <a:cubicBezTo>
                    <a:pt x="55" y="412"/>
                    <a:pt x="55" y="412"/>
                    <a:pt x="55" y="412"/>
                  </a:cubicBezTo>
                  <a:cubicBezTo>
                    <a:pt x="56" y="413"/>
                    <a:pt x="57" y="413"/>
                    <a:pt x="58" y="414"/>
                  </a:cubicBezTo>
                  <a:cubicBezTo>
                    <a:pt x="59" y="414"/>
                    <a:pt x="59" y="414"/>
                    <a:pt x="59" y="414"/>
                  </a:cubicBezTo>
                  <a:cubicBezTo>
                    <a:pt x="59" y="414"/>
                    <a:pt x="59" y="414"/>
                    <a:pt x="59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0" y="414"/>
                    <a:pt x="61" y="415"/>
                    <a:pt x="62" y="415"/>
                  </a:cubicBezTo>
                  <a:cubicBezTo>
                    <a:pt x="63" y="415"/>
                    <a:pt x="64" y="416"/>
                    <a:pt x="65" y="416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6" y="416"/>
                    <a:pt x="67" y="417"/>
                    <a:pt x="68" y="417"/>
                  </a:cubicBezTo>
                  <a:cubicBezTo>
                    <a:pt x="68" y="417"/>
                    <a:pt x="69" y="417"/>
                    <a:pt x="70" y="418"/>
                  </a:cubicBezTo>
                  <a:cubicBezTo>
                    <a:pt x="70" y="418"/>
                    <a:pt x="70" y="418"/>
                    <a:pt x="70" y="418"/>
                  </a:cubicBezTo>
                  <a:cubicBezTo>
                    <a:pt x="71" y="418"/>
                    <a:pt x="71" y="418"/>
                    <a:pt x="71" y="418"/>
                  </a:cubicBezTo>
                  <a:cubicBezTo>
                    <a:pt x="71" y="418"/>
                    <a:pt x="72" y="418"/>
                    <a:pt x="72" y="418"/>
                  </a:cubicBezTo>
                  <a:cubicBezTo>
                    <a:pt x="73" y="418"/>
                    <a:pt x="74" y="419"/>
                    <a:pt x="75" y="419"/>
                  </a:cubicBezTo>
                  <a:cubicBezTo>
                    <a:pt x="76" y="419"/>
                    <a:pt x="76" y="419"/>
                    <a:pt x="76" y="419"/>
                  </a:cubicBezTo>
                  <a:cubicBezTo>
                    <a:pt x="76" y="419"/>
                    <a:pt x="76" y="419"/>
                    <a:pt x="76" y="419"/>
                  </a:cubicBezTo>
                  <a:cubicBezTo>
                    <a:pt x="77" y="419"/>
                    <a:pt x="77" y="419"/>
                    <a:pt x="77" y="419"/>
                  </a:cubicBezTo>
                  <a:cubicBezTo>
                    <a:pt x="77" y="420"/>
                    <a:pt x="78" y="420"/>
                    <a:pt x="79" y="420"/>
                  </a:cubicBezTo>
                  <a:cubicBezTo>
                    <a:pt x="79" y="420"/>
                    <a:pt x="80" y="420"/>
                    <a:pt x="8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2" y="421"/>
                    <a:pt x="82" y="421"/>
                    <a:pt x="82" y="421"/>
                  </a:cubicBezTo>
                  <a:cubicBezTo>
                    <a:pt x="83" y="421"/>
                    <a:pt x="83" y="421"/>
                    <a:pt x="84" y="421"/>
                  </a:cubicBezTo>
                  <a:cubicBezTo>
                    <a:pt x="85" y="421"/>
                    <a:pt x="85" y="421"/>
                    <a:pt x="86" y="422"/>
                  </a:cubicBezTo>
                  <a:cubicBezTo>
                    <a:pt x="86" y="422"/>
                    <a:pt x="87" y="422"/>
                    <a:pt x="87" y="422"/>
                  </a:cubicBezTo>
                  <a:cubicBezTo>
                    <a:pt x="88" y="422"/>
                    <a:pt x="88" y="422"/>
                    <a:pt x="89" y="422"/>
                  </a:cubicBezTo>
                  <a:cubicBezTo>
                    <a:pt x="89" y="422"/>
                    <a:pt x="90" y="422"/>
                    <a:pt x="90" y="422"/>
                  </a:cubicBezTo>
                  <a:cubicBezTo>
                    <a:pt x="91" y="423"/>
                    <a:pt x="91" y="423"/>
                    <a:pt x="91" y="423"/>
                  </a:cubicBezTo>
                  <a:cubicBezTo>
                    <a:pt x="91" y="423"/>
                    <a:pt x="91" y="423"/>
                    <a:pt x="91" y="423"/>
                  </a:cubicBezTo>
                  <a:cubicBezTo>
                    <a:pt x="92" y="423"/>
                    <a:pt x="92" y="423"/>
                    <a:pt x="92" y="423"/>
                  </a:cubicBezTo>
                  <a:cubicBezTo>
                    <a:pt x="92" y="423"/>
                    <a:pt x="93" y="423"/>
                    <a:pt x="93" y="423"/>
                  </a:cubicBezTo>
                  <a:cubicBezTo>
                    <a:pt x="93" y="423"/>
                    <a:pt x="94" y="423"/>
                    <a:pt x="94" y="423"/>
                  </a:cubicBezTo>
                  <a:cubicBezTo>
                    <a:pt x="95" y="423"/>
                    <a:pt x="95" y="423"/>
                    <a:pt x="96" y="423"/>
                  </a:cubicBezTo>
                  <a:cubicBezTo>
                    <a:pt x="96" y="423"/>
                    <a:pt x="97" y="423"/>
                    <a:pt x="97" y="423"/>
                  </a:cubicBezTo>
                  <a:cubicBezTo>
                    <a:pt x="97" y="424"/>
                    <a:pt x="98" y="424"/>
                    <a:pt x="98" y="424"/>
                  </a:cubicBezTo>
                  <a:cubicBezTo>
                    <a:pt x="99" y="424"/>
                    <a:pt x="99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1" y="424"/>
                    <a:pt x="101" y="424"/>
                    <a:pt x="101" y="424"/>
                  </a:cubicBezTo>
                  <a:cubicBezTo>
                    <a:pt x="101" y="424"/>
                    <a:pt x="102" y="424"/>
                    <a:pt x="102" y="424"/>
                  </a:cubicBezTo>
                  <a:cubicBezTo>
                    <a:pt x="102" y="424"/>
                    <a:pt x="103" y="424"/>
                    <a:pt x="103" y="424"/>
                  </a:cubicBezTo>
                  <a:cubicBezTo>
                    <a:pt x="104" y="424"/>
                    <a:pt x="104" y="424"/>
                    <a:pt x="104" y="424"/>
                  </a:cubicBezTo>
                  <a:cubicBezTo>
                    <a:pt x="105" y="424"/>
                    <a:pt x="105" y="424"/>
                    <a:pt x="106" y="424"/>
                  </a:cubicBezTo>
                  <a:cubicBezTo>
                    <a:pt x="106" y="424"/>
                    <a:pt x="107" y="424"/>
                    <a:pt x="107" y="424"/>
                  </a:cubicBezTo>
                  <a:cubicBezTo>
                    <a:pt x="107" y="425"/>
                    <a:pt x="108" y="425"/>
                    <a:pt x="108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10" y="425"/>
                    <a:pt x="110" y="425"/>
                    <a:pt x="111" y="425"/>
                  </a:cubicBezTo>
                  <a:cubicBezTo>
                    <a:pt x="111" y="425"/>
                    <a:pt x="111" y="425"/>
                    <a:pt x="112" y="425"/>
                  </a:cubicBezTo>
                  <a:cubicBezTo>
                    <a:pt x="112" y="425"/>
                    <a:pt x="113" y="425"/>
                    <a:pt x="113" y="425"/>
                  </a:cubicBezTo>
                  <a:cubicBezTo>
                    <a:pt x="113" y="425"/>
                    <a:pt x="114" y="425"/>
                    <a:pt x="114" y="425"/>
                  </a:cubicBezTo>
                  <a:cubicBezTo>
                    <a:pt x="115" y="425"/>
                    <a:pt x="115" y="425"/>
                    <a:pt x="115" y="425"/>
                  </a:cubicBezTo>
                  <a:cubicBezTo>
                    <a:pt x="116" y="425"/>
                    <a:pt x="116" y="425"/>
                    <a:pt x="116" y="425"/>
                  </a:cubicBezTo>
                  <a:cubicBezTo>
                    <a:pt x="116" y="425"/>
                    <a:pt x="116" y="425"/>
                    <a:pt x="116" y="425"/>
                  </a:cubicBezTo>
                  <a:cubicBezTo>
                    <a:pt x="117" y="425"/>
                    <a:pt x="117" y="425"/>
                    <a:pt x="117" y="425"/>
                  </a:cubicBezTo>
                  <a:cubicBezTo>
                    <a:pt x="118" y="425"/>
                    <a:pt x="118" y="425"/>
                    <a:pt x="118" y="425"/>
                  </a:cubicBezTo>
                  <a:cubicBezTo>
                    <a:pt x="118" y="425"/>
                    <a:pt x="118" y="425"/>
                    <a:pt x="118" y="425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120" y="425"/>
                    <a:pt x="120" y="425"/>
                    <a:pt x="121" y="425"/>
                  </a:cubicBezTo>
                  <a:cubicBezTo>
                    <a:pt x="121" y="425"/>
                    <a:pt x="122" y="425"/>
                    <a:pt x="122" y="425"/>
                  </a:cubicBezTo>
                  <a:cubicBezTo>
                    <a:pt x="123" y="425"/>
                    <a:pt x="123" y="425"/>
                    <a:pt x="124" y="425"/>
                  </a:cubicBezTo>
                  <a:cubicBezTo>
                    <a:pt x="124" y="425"/>
                    <a:pt x="125" y="425"/>
                    <a:pt x="125" y="425"/>
                  </a:cubicBezTo>
                  <a:cubicBezTo>
                    <a:pt x="126" y="424"/>
                    <a:pt x="126" y="424"/>
                    <a:pt x="127" y="424"/>
                  </a:cubicBezTo>
                  <a:cubicBezTo>
                    <a:pt x="127" y="424"/>
                    <a:pt x="128" y="424"/>
                    <a:pt x="129" y="424"/>
                  </a:cubicBezTo>
                  <a:cubicBezTo>
                    <a:pt x="129" y="424"/>
                    <a:pt x="130" y="424"/>
                    <a:pt x="130" y="424"/>
                  </a:cubicBezTo>
                  <a:cubicBezTo>
                    <a:pt x="131" y="424"/>
                    <a:pt x="132" y="424"/>
                    <a:pt x="132" y="424"/>
                  </a:cubicBezTo>
                  <a:cubicBezTo>
                    <a:pt x="134" y="424"/>
                    <a:pt x="135" y="424"/>
                    <a:pt x="136" y="424"/>
                  </a:cubicBezTo>
                  <a:cubicBezTo>
                    <a:pt x="137" y="423"/>
                    <a:pt x="137" y="423"/>
                    <a:pt x="137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40" y="423"/>
                    <a:pt x="142" y="423"/>
                    <a:pt x="144" y="423"/>
                  </a:cubicBezTo>
                  <a:cubicBezTo>
                    <a:pt x="145" y="422"/>
                    <a:pt x="145" y="422"/>
                    <a:pt x="146" y="422"/>
                  </a:cubicBezTo>
                  <a:cubicBezTo>
                    <a:pt x="146" y="422"/>
                    <a:pt x="146" y="422"/>
                    <a:pt x="146" y="422"/>
                  </a:cubicBezTo>
                  <a:cubicBezTo>
                    <a:pt x="149" y="422"/>
                    <a:pt x="153" y="421"/>
                    <a:pt x="156" y="421"/>
                  </a:cubicBezTo>
                  <a:cubicBezTo>
                    <a:pt x="157" y="421"/>
                    <a:pt x="159" y="420"/>
                    <a:pt x="160" y="420"/>
                  </a:cubicBezTo>
                  <a:cubicBezTo>
                    <a:pt x="160" y="420"/>
                    <a:pt x="160" y="420"/>
                    <a:pt x="160" y="420"/>
                  </a:cubicBezTo>
                  <a:cubicBezTo>
                    <a:pt x="162" y="420"/>
                    <a:pt x="163" y="420"/>
                    <a:pt x="165" y="420"/>
                  </a:cubicBezTo>
                  <a:cubicBezTo>
                    <a:pt x="165" y="420"/>
                    <a:pt x="165" y="420"/>
                    <a:pt x="165" y="420"/>
                  </a:cubicBezTo>
                  <a:cubicBezTo>
                    <a:pt x="165" y="420"/>
                    <a:pt x="165" y="420"/>
                    <a:pt x="165" y="420"/>
                  </a:cubicBezTo>
                  <a:cubicBezTo>
                    <a:pt x="166" y="420"/>
                    <a:pt x="168" y="420"/>
                    <a:pt x="170" y="420"/>
                  </a:cubicBezTo>
                  <a:cubicBezTo>
                    <a:pt x="170" y="420"/>
                    <a:pt x="170" y="420"/>
                    <a:pt x="170" y="420"/>
                  </a:cubicBezTo>
                  <a:cubicBezTo>
                    <a:pt x="171" y="419"/>
                    <a:pt x="173" y="419"/>
                    <a:pt x="174" y="419"/>
                  </a:cubicBezTo>
                  <a:cubicBezTo>
                    <a:pt x="177" y="419"/>
                    <a:pt x="180" y="420"/>
                    <a:pt x="183" y="420"/>
                  </a:cubicBezTo>
                  <a:cubicBezTo>
                    <a:pt x="184" y="420"/>
                    <a:pt x="184" y="420"/>
                    <a:pt x="184" y="420"/>
                  </a:cubicBezTo>
                  <a:cubicBezTo>
                    <a:pt x="186" y="420"/>
                    <a:pt x="188" y="420"/>
                    <a:pt x="191" y="421"/>
                  </a:cubicBezTo>
                  <a:cubicBezTo>
                    <a:pt x="190" y="478"/>
                    <a:pt x="189" y="536"/>
                    <a:pt x="189" y="593"/>
                  </a:cubicBezTo>
                  <a:cubicBezTo>
                    <a:pt x="189" y="595"/>
                    <a:pt x="189" y="596"/>
                    <a:pt x="189" y="597"/>
                  </a:cubicBezTo>
                  <a:cubicBezTo>
                    <a:pt x="189" y="598"/>
                    <a:pt x="189" y="599"/>
                    <a:pt x="189" y="600"/>
                  </a:cubicBezTo>
                  <a:cubicBezTo>
                    <a:pt x="190" y="601"/>
                    <a:pt x="190" y="602"/>
                    <a:pt x="190" y="602"/>
                  </a:cubicBezTo>
                  <a:cubicBezTo>
                    <a:pt x="191" y="603"/>
                    <a:pt x="191" y="603"/>
                    <a:pt x="192" y="604"/>
                  </a:cubicBezTo>
                  <a:cubicBezTo>
                    <a:pt x="193" y="604"/>
                    <a:pt x="194" y="605"/>
                    <a:pt x="195" y="606"/>
                  </a:cubicBezTo>
                  <a:cubicBezTo>
                    <a:pt x="196" y="607"/>
                    <a:pt x="196" y="607"/>
                    <a:pt x="196" y="607"/>
                  </a:cubicBezTo>
                  <a:cubicBezTo>
                    <a:pt x="196" y="607"/>
                    <a:pt x="197" y="608"/>
                    <a:pt x="198" y="608"/>
                  </a:cubicBezTo>
                  <a:cubicBezTo>
                    <a:pt x="199" y="609"/>
                    <a:pt x="199" y="609"/>
                    <a:pt x="200" y="610"/>
                  </a:cubicBezTo>
                  <a:cubicBezTo>
                    <a:pt x="201" y="610"/>
                    <a:pt x="201" y="610"/>
                    <a:pt x="201" y="610"/>
                  </a:cubicBezTo>
                  <a:cubicBezTo>
                    <a:pt x="201" y="611"/>
                    <a:pt x="201" y="611"/>
                    <a:pt x="201" y="611"/>
                  </a:cubicBezTo>
                  <a:cubicBezTo>
                    <a:pt x="202" y="611"/>
                    <a:pt x="202" y="611"/>
                    <a:pt x="202" y="611"/>
                  </a:cubicBezTo>
                  <a:cubicBezTo>
                    <a:pt x="203" y="612"/>
                    <a:pt x="203" y="612"/>
                    <a:pt x="203" y="612"/>
                  </a:cubicBezTo>
                  <a:cubicBezTo>
                    <a:pt x="204" y="612"/>
                    <a:pt x="204" y="613"/>
                    <a:pt x="205" y="613"/>
                  </a:cubicBezTo>
                  <a:cubicBezTo>
                    <a:pt x="205" y="613"/>
                    <a:pt x="205" y="613"/>
                    <a:pt x="205" y="613"/>
                  </a:cubicBezTo>
                  <a:cubicBezTo>
                    <a:pt x="206" y="613"/>
                    <a:pt x="206" y="613"/>
                    <a:pt x="206" y="613"/>
                  </a:cubicBezTo>
                  <a:cubicBezTo>
                    <a:pt x="206" y="613"/>
                    <a:pt x="206" y="613"/>
                    <a:pt x="206" y="613"/>
                  </a:cubicBezTo>
                  <a:cubicBezTo>
                    <a:pt x="207" y="614"/>
                    <a:pt x="207" y="614"/>
                    <a:pt x="207" y="614"/>
                  </a:cubicBezTo>
                  <a:cubicBezTo>
                    <a:pt x="207" y="614"/>
                    <a:pt x="207" y="614"/>
                    <a:pt x="207" y="614"/>
                  </a:cubicBezTo>
                  <a:cubicBezTo>
                    <a:pt x="208" y="615"/>
                    <a:pt x="208" y="615"/>
                    <a:pt x="208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10" y="615"/>
                    <a:pt x="210" y="615"/>
                    <a:pt x="210" y="615"/>
                  </a:cubicBezTo>
                  <a:cubicBezTo>
                    <a:pt x="210" y="615"/>
                    <a:pt x="210" y="615"/>
                    <a:pt x="210" y="615"/>
                  </a:cubicBezTo>
                  <a:cubicBezTo>
                    <a:pt x="211" y="616"/>
                    <a:pt x="211" y="616"/>
                    <a:pt x="211" y="616"/>
                  </a:cubicBezTo>
                  <a:cubicBezTo>
                    <a:pt x="212" y="616"/>
                    <a:pt x="212" y="616"/>
                    <a:pt x="212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4" y="617"/>
                    <a:pt x="214" y="617"/>
                    <a:pt x="214" y="617"/>
                  </a:cubicBezTo>
                  <a:cubicBezTo>
                    <a:pt x="215" y="617"/>
                    <a:pt x="215" y="617"/>
                    <a:pt x="215" y="617"/>
                  </a:cubicBezTo>
                  <a:cubicBezTo>
                    <a:pt x="215" y="617"/>
                    <a:pt x="215" y="617"/>
                    <a:pt x="215" y="617"/>
                  </a:cubicBezTo>
                  <a:cubicBezTo>
                    <a:pt x="216" y="617"/>
                    <a:pt x="216" y="617"/>
                    <a:pt x="216" y="617"/>
                  </a:cubicBezTo>
                  <a:cubicBezTo>
                    <a:pt x="216" y="617"/>
                    <a:pt x="216" y="617"/>
                    <a:pt x="216" y="617"/>
                  </a:cubicBezTo>
                  <a:cubicBezTo>
                    <a:pt x="217" y="617"/>
                    <a:pt x="217" y="617"/>
                    <a:pt x="217" y="617"/>
                  </a:cubicBezTo>
                  <a:cubicBezTo>
                    <a:pt x="218" y="617"/>
                    <a:pt x="218" y="617"/>
                    <a:pt x="218" y="617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9" y="618"/>
                    <a:pt x="219" y="618"/>
                    <a:pt x="219" y="618"/>
                  </a:cubicBezTo>
                  <a:cubicBezTo>
                    <a:pt x="220" y="618"/>
                    <a:pt x="220" y="618"/>
                    <a:pt x="220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2" y="618"/>
                    <a:pt x="222" y="619"/>
                    <a:pt x="223" y="619"/>
                  </a:cubicBezTo>
                  <a:cubicBezTo>
                    <a:pt x="223" y="619"/>
                    <a:pt x="223" y="619"/>
                    <a:pt x="224" y="619"/>
                  </a:cubicBezTo>
                  <a:cubicBezTo>
                    <a:pt x="224" y="619"/>
                    <a:pt x="224" y="619"/>
                    <a:pt x="224" y="619"/>
                  </a:cubicBezTo>
                  <a:cubicBezTo>
                    <a:pt x="224" y="619"/>
                    <a:pt x="224" y="619"/>
                    <a:pt x="224" y="619"/>
                  </a:cubicBezTo>
                  <a:cubicBezTo>
                    <a:pt x="225" y="619"/>
                    <a:pt x="225" y="619"/>
                    <a:pt x="225" y="619"/>
                  </a:cubicBezTo>
                  <a:cubicBezTo>
                    <a:pt x="225" y="619"/>
                    <a:pt x="226" y="619"/>
                    <a:pt x="226" y="619"/>
                  </a:cubicBezTo>
                  <a:cubicBezTo>
                    <a:pt x="227" y="619"/>
                    <a:pt x="227" y="619"/>
                    <a:pt x="228" y="619"/>
                  </a:cubicBezTo>
                  <a:cubicBezTo>
                    <a:pt x="228" y="619"/>
                    <a:pt x="228" y="619"/>
                    <a:pt x="228" y="619"/>
                  </a:cubicBezTo>
                  <a:cubicBezTo>
                    <a:pt x="228" y="620"/>
                    <a:pt x="228" y="620"/>
                    <a:pt x="228" y="620"/>
                  </a:cubicBezTo>
                  <a:cubicBezTo>
                    <a:pt x="228" y="620"/>
                    <a:pt x="229" y="620"/>
                    <a:pt x="229" y="620"/>
                  </a:cubicBezTo>
                  <a:cubicBezTo>
                    <a:pt x="230" y="620"/>
                    <a:pt x="230" y="620"/>
                    <a:pt x="231" y="620"/>
                  </a:cubicBezTo>
                  <a:cubicBezTo>
                    <a:pt x="231" y="620"/>
                    <a:pt x="231" y="620"/>
                    <a:pt x="231" y="620"/>
                  </a:cubicBezTo>
                  <a:cubicBezTo>
                    <a:pt x="232" y="620"/>
                    <a:pt x="232" y="620"/>
                    <a:pt x="232" y="620"/>
                  </a:cubicBezTo>
                  <a:cubicBezTo>
                    <a:pt x="232" y="620"/>
                    <a:pt x="232" y="620"/>
                    <a:pt x="232" y="620"/>
                  </a:cubicBezTo>
                  <a:cubicBezTo>
                    <a:pt x="233" y="620"/>
                    <a:pt x="234" y="620"/>
                    <a:pt x="234" y="620"/>
                  </a:cubicBezTo>
                  <a:cubicBezTo>
                    <a:pt x="235" y="620"/>
                    <a:pt x="235" y="620"/>
                    <a:pt x="235" y="620"/>
                  </a:cubicBezTo>
                  <a:cubicBezTo>
                    <a:pt x="236" y="621"/>
                    <a:pt x="236" y="621"/>
                    <a:pt x="236" y="621"/>
                  </a:cubicBezTo>
                  <a:cubicBezTo>
                    <a:pt x="236" y="621"/>
                    <a:pt x="236" y="621"/>
                    <a:pt x="236" y="621"/>
                  </a:cubicBezTo>
                  <a:cubicBezTo>
                    <a:pt x="237" y="621"/>
                    <a:pt x="238" y="621"/>
                    <a:pt x="239" y="621"/>
                  </a:cubicBezTo>
                  <a:cubicBezTo>
                    <a:pt x="239" y="621"/>
                    <a:pt x="239" y="621"/>
                    <a:pt x="240" y="621"/>
                  </a:cubicBezTo>
                  <a:cubicBezTo>
                    <a:pt x="240" y="621"/>
                    <a:pt x="240" y="621"/>
                    <a:pt x="240" y="621"/>
                  </a:cubicBezTo>
                  <a:cubicBezTo>
                    <a:pt x="241" y="621"/>
                    <a:pt x="241" y="621"/>
                    <a:pt x="241" y="621"/>
                  </a:cubicBezTo>
                  <a:cubicBezTo>
                    <a:pt x="241" y="621"/>
                    <a:pt x="241" y="621"/>
                    <a:pt x="241" y="621"/>
                  </a:cubicBezTo>
                  <a:cubicBezTo>
                    <a:pt x="242" y="621"/>
                    <a:pt x="243" y="621"/>
                    <a:pt x="244" y="621"/>
                  </a:cubicBezTo>
                  <a:cubicBezTo>
                    <a:pt x="245" y="621"/>
                    <a:pt x="245" y="621"/>
                    <a:pt x="245" y="621"/>
                  </a:cubicBezTo>
                  <a:cubicBezTo>
                    <a:pt x="246" y="621"/>
                    <a:pt x="246" y="621"/>
                    <a:pt x="246" y="621"/>
                  </a:cubicBezTo>
                  <a:cubicBezTo>
                    <a:pt x="246" y="621"/>
                    <a:pt x="246" y="621"/>
                    <a:pt x="247" y="622"/>
                  </a:cubicBezTo>
                  <a:cubicBezTo>
                    <a:pt x="248" y="622"/>
                    <a:pt x="249" y="622"/>
                    <a:pt x="250" y="622"/>
                  </a:cubicBezTo>
                  <a:cubicBezTo>
                    <a:pt x="250" y="622"/>
                    <a:pt x="250" y="622"/>
                    <a:pt x="250" y="622"/>
                  </a:cubicBezTo>
                  <a:cubicBezTo>
                    <a:pt x="251" y="622"/>
                    <a:pt x="251" y="622"/>
                    <a:pt x="251" y="622"/>
                  </a:cubicBezTo>
                  <a:cubicBezTo>
                    <a:pt x="252" y="622"/>
                    <a:pt x="253" y="622"/>
                    <a:pt x="253" y="622"/>
                  </a:cubicBezTo>
                  <a:cubicBezTo>
                    <a:pt x="254" y="622"/>
                    <a:pt x="255" y="622"/>
                    <a:pt x="255" y="622"/>
                  </a:cubicBezTo>
                  <a:cubicBezTo>
                    <a:pt x="256" y="622"/>
                    <a:pt x="256" y="622"/>
                    <a:pt x="257" y="622"/>
                  </a:cubicBezTo>
                  <a:cubicBezTo>
                    <a:pt x="258" y="622"/>
                    <a:pt x="258" y="622"/>
                    <a:pt x="258" y="622"/>
                  </a:cubicBezTo>
                  <a:cubicBezTo>
                    <a:pt x="259" y="622"/>
                    <a:pt x="260" y="622"/>
                    <a:pt x="261" y="622"/>
                  </a:cubicBezTo>
                  <a:cubicBezTo>
                    <a:pt x="262" y="622"/>
                    <a:pt x="262" y="622"/>
                    <a:pt x="263" y="622"/>
                  </a:cubicBezTo>
                  <a:cubicBezTo>
                    <a:pt x="263" y="622"/>
                    <a:pt x="263" y="622"/>
                    <a:pt x="263" y="622"/>
                  </a:cubicBezTo>
                  <a:cubicBezTo>
                    <a:pt x="265" y="622"/>
                    <a:pt x="266" y="622"/>
                    <a:pt x="268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9" y="623"/>
                    <a:pt x="270" y="623"/>
                    <a:pt x="271" y="623"/>
                  </a:cubicBezTo>
                  <a:cubicBezTo>
                    <a:pt x="272" y="623"/>
                    <a:pt x="273" y="623"/>
                    <a:pt x="273" y="623"/>
                  </a:cubicBezTo>
                  <a:cubicBezTo>
                    <a:pt x="274" y="623"/>
                    <a:pt x="274" y="623"/>
                    <a:pt x="275" y="623"/>
                  </a:cubicBezTo>
                  <a:cubicBezTo>
                    <a:pt x="276" y="623"/>
                    <a:pt x="276" y="623"/>
                    <a:pt x="277" y="623"/>
                  </a:cubicBezTo>
                  <a:cubicBezTo>
                    <a:pt x="278" y="623"/>
                    <a:pt x="278" y="623"/>
                    <a:pt x="278" y="623"/>
                  </a:cubicBezTo>
                  <a:cubicBezTo>
                    <a:pt x="279" y="623"/>
                    <a:pt x="281" y="623"/>
                    <a:pt x="282" y="623"/>
                  </a:cubicBezTo>
                  <a:cubicBezTo>
                    <a:pt x="283" y="623"/>
                    <a:pt x="283" y="623"/>
                    <a:pt x="283" y="623"/>
                  </a:cubicBezTo>
                  <a:cubicBezTo>
                    <a:pt x="284" y="623"/>
                    <a:pt x="284" y="623"/>
                    <a:pt x="284" y="623"/>
                  </a:cubicBezTo>
                  <a:cubicBezTo>
                    <a:pt x="285" y="623"/>
                    <a:pt x="286" y="623"/>
                    <a:pt x="287" y="623"/>
                  </a:cubicBezTo>
                  <a:cubicBezTo>
                    <a:pt x="288" y="623"/>
                    <a:pt x="290" y="623"/>
                    <a:pt x="292" y="623"/>
                  </a:cubicBezTo>
                  <a:cubicBezTo>
                    <a:pt x="293" y="623"/>
                    <a:pt x="294" y="623"/>
                    <a:pt x="295" y="623"/>
                  </a:cubicBezTo>
                  <a:cubicBezTo>
                    <a:pt x="296" y="623"/>
                    <a:pt x="297" y="623"/>
                    <a:pt x="298" y="623"/>
                  </a:cubicBezTo>
                  <a:cubicBezTo>
                    <a:pt x="299" y="623"/>
                    <a:pt x="301" y="623"/>
                    <a:pt x="302" y="623"/>
                  </a:cubicBezTo>
                  <a:cubicBezTo>
                    <a:pt x="303" y="623"/>
                    <a:pt x="304" y="623"/>
                    <a:pt x="305" y="623"/>
                  </a:cubicBezTo>
                  <a:cubicBezTo>
                    <a:pt x="331" y="622"/>
                    <a:pt x="368" y="622"/>
                    <a:pt x="410" y="621"/>
                  </a:cubicBezTo>
                  <a:cubicBezTo>
                    <a:pt x="452" y="621"/>
                    <a:pt x="498" y="621"/>
                    <a:pt x="542" y="621"/>
                  </a:cubicBezTo>
                  <a:cubicBezTo>
                    <a:pt x="585" y="620"/>
                    <a:pt x="626" y="620"/>
                    <a:pt x="657" y="620"/>
                  </a:cubicBezTo>
                  <a:cubicBezTo>
                    <a:pt x="688" y="620"/>
                    <a:pt x="709" y="620"/>
                    <a:pt x="713" y="620"/>
                  </a:cubicBezTo>
                  <a:cubicBezTo>
                    <a:pt x="1004" y="613"/>
                    <a:pt x="1004" y="613"/>
                    <a:pt x="1004" y="613"/>
                  </a:cubicBezTo>
                  <a:cubicBezTo>
                    <a:pt x="1022" y="422"/>
                    <a:pt x="1022" y="422"/>
                    <a:pt x="1022" y="422"/>
                  </a:cubicBezTo>
                  <a:cubicBezTo>
                    <a:pt x="1022" y="422"/>
                    <a:pt x="1022" y="422"/>
                    <a:pt x="1022" y="422"/>
                  </a:cubicBezTo>
                  <a:cubicBezTo>
                    <a:pt x="1023" y="422"/>
                    <a:pt x="1024" y="422"/>
                    <a:pt x="1025" y="422"/>
                  </a:cubicBezTo>
                  <a:cubicBezTo>
                    <a:pt x="1025" y="422"/>
                    <a:pt x="1025" y="422"/>
                    <a:pt x="1026" y="422"/>
                  </a:cubicBezTo>
                  <a:cubicBezTo>
                    <a:pt x="1026" y="422"/>
                    <a:pt x="1026" y="422"/>
                    <a:pt x="1026" y="422"/>
                  </a:cubicBezTo>
                  <a:cubicBezTo>
                    <a:pt x="1026" y="422"/>
                    <a:pt x="1026" y="422"/>
                    <a:pt x="1026" y="422"/>
                  </a:cubicBezTo>
                  <a:cubicBezTo>
                    <a:pt x="1027" y="423"/>
                    <a:pt x="1027" y="423"/>
                    <a:pt x="1027" y="423"/>
                  </a:cubicBezTo>
                  <a:cubicBezTo>
                    <a:pt x="1028" y="423"/>
                    <a:pt x="1028" y="423"/>
                    <a:pt x="1029" y="423"/>
                  </a:cubicBezTo>
                  <a:cubicBezTo>
                    <a:pt x="1030" y="423"/>
                    <a:pt x="1031" y="423"/>
                    <a:pt x="1031" y="423"/>
                  </a:cubicBezTo>
                  <a:cubicBezTo>
                    <a:pt x="1032" y="423"/>
                    <a:pt x="1033" y="423"/>
                    <a:pt x="1033" y="423"/>
                  </a:cubicBezTo>
                  <a:cubicBezTo>
                    <a:pt x="1034" y="424"/>
                    <a:pt x="1035" y="424"/>
                    <a:pt x="1036" y="424"/>
                  </a:cubicBezTo>
                  <a:cubicBezTo>
                    <a:pt x="1036" y="424"/>
                    <a:pt x="1037" y="424"/>
                    <a:pt x="1038" y="424"/>
                  </a:cubicBezTo>
                  <a:cubicBezTo>
                    <a:pt x="1038" y="424"/>
                    <a:pt x="1039" y="424"/>
                    <a:pt x="1040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2" y="424"/>
                    <a:pt x="1042" y="424"/>
                    <a:pt x="1042" y="424"/>
                  </a:cubicBezTo>
                  <a:cubicBezTo>
                    <a:pt x="1042" y="425"/>
                    <a:pt x="1043" y="425"/>
                    <a:pt x="1044" y="425"/>
                  </a:cubicBezTo>
                  <a:cubicBezTo>
                    <a:pt x="1045" y="425"/>
                    <a:pt x="1045" y="425"/>
                    <a:pt x="1046" y="425"/>
                  </a:cubicBezTo>
                  <a:cubicBezTo>
                    <a:pt x="1047" y="425"/>
                    <a:pt x="1047" y="425"/>
                    <a:pt x="1048" y="425"/>
                  </a:cubicBezTo>
                  <a:cubicBezTo>
                    <a:pt x="1049" y="425"/>
                    <a:pt x="1049" y="425"/>
                    <a:pt x="1050" y="425"/>
                  </a:cubicBezTo>
                  <a:cubicBezTo>
                    <a:pt x="1051" y="425"/>
                    <a:pt x="1051" y="425"/>
                    <a:pt x="1052" y="425"/>
                  </a:cubicBezTo>
                  <a:cubicBezTo>
                    <a:pt x="1053" y="425"/>
                    <a:pt x="1053" y="425"/>
                    <a:pt x="1054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6" y="426"/>
                    <a:pt x="1056" y="426"/>
                    <a:pt x="1056" y="426"/>
                  </a:cubicBezTo>
                  <a:cubicBezTo>
                    <a:pt x="1057" y="426"/>
                    <a:pt x="1057" y="426"/>
                    <a:pt x="1058" y="426"/>
                  </a:cubicBezTo>
                  <a:cubicBezTo>
                    <a:pt x="1059" y="426"/>
                    <a:pt x="1059" y="426"/>
                    <a:pt x="1060" y="426"/>
                  </a:cubicBezTo>
                  <a:cubicBezTo>
                    <a:pt x="1060" y="426"/>
                    <a:pt x="1061" y="426"/>
                    <a:pt x="1062" y="426"/>
                  </a:cubicBezTo>
                  <a:cubicBezTo>
                    <a:pt x="1062" y="426"/>
                    <a:pt x="1063" y="426"/>
                    <a:pt x="1064" y="426"/>
                  </a:cubicBezTo>
                  <a:cubicBezTo>
                    <a:pt x="1064" y="426"/>
                    <a:pt x="1064" y="426"/>
                    <a:pt x="1065" y="426"/>
                  </a:cubicBezTo>
                  <a:cubicBezTo>
                    <a:pt x="1065" y="426"/>
                    <a:pt x="1066" y="426"/>
                    <a:pt x="1066" y="426"/>
                  </a:cubicBezTo>
                  <a:cubicBezTo>
                    <a:pt x="1066" y="426"/>
                    <a:pt x="1067" y="426"/>
                    <a:pt x="1067" y="426"/>
                  </a:cubicBezTo>
                  <a:cubicBezTo>
                    <a:pt x="1068" y="426"/>
                    <a:pt x="1068" y="426"/>
                    <a:pt x="1068" y="426"/>
                  </a:cubicBezTo>
                  <a:cubicBezTo>
                    <a:pt x="1069" y="426"/>
                    <a:pt x="1069" y="426"/>
                    <a:pt x="1069" y="426"/>
                  </a:cubicBezTo>
                  <a:cubicBezTo>
                    <a:pt x="1070" y="426"/>
                    <a:pt x="1070" y="426"/>
                    <a:pt x="1070" y="426"/>
                  </a:cubicBezTo>
                  <a:cubicBezTo>
                    <a:pt x="1071" y="426"/>
                    <a:pt x="1071" y="426"/>
                    <a:pt x="1071" y="426"/>
                  </a:cubicBezTo>
                  <a:cubicBezTo>
                    <a:pt x="1072" y="426"/>
                    <a:pt x="1072" y="426"/>
                    <a:pt x="1072" y="426"/>
                  </a:cubicBezTo>
                  <a:cubicBezTo>
                    <a:pt x="1072" y="426"/>
                    <a:pt x="1073" y="426"/>
                    <a:pt x="1074" y="426"/>
                  </a:cubicBezTo>
                  <a:cubicBezTo>
                    <a:pt x="1074" y="426"/>
                    <a:pt x="1075" y="426"/>
                    <a:pt x="1076" y="426"/>
                  </a:cubicBezTo>
                  <a:cubicBezTo>
                    <a:pt x="1076" y="426"/>
                    <a:pt x="1076" y="426"/>
                    <a:pt x="1077" y="426"/>
                  </a:cubicBezTo>
                  <a:cubicBezTo>
                    <a:pt x="1077" y="426"/>
                    <a:pt x="1077" y="426"/>
                    <a:pt x="1077" y="426"/>
                  </a:cubicBezTo>
                  <a:cubicBezTo>
                    <a:pt x="1078" y="426"/>
                    <a:pt x="1078" y="426"/>
                    <a:pt x="1078" y="426"/>
                  </a:cubicBezTo>
                  <a:cubicBezTo>
                    <a:pt x="1078" y="425"/>
                    <a:pt x="1079" y="425"/>
                    <a:pt x="1080" y="425"/>
                  </a:cubicBezTo>
                  <a:cubicBezTo>
                    <a:pt x="1080" y="425"/>
                    <a:pt x="1081" y="425"/>
                    <a:pt x="1082" y="425"/>
                  </a:cubicBezTo>
                  <a:cubicBezTo>
                    <a:pt x="1082" y="425"/>
                    <a:pt x="1083" y="425"/>
                    <a:pt x="1084" y="425"/>
                  </a:cubicBezTo>
                  <a:cubicBezTo>
                    <a:pt x="1084" y="425"/>
                    <a:pt x="1085" y="425"/>
                    <a:pt x="1085" y="425"/>
                  </a:cubicBezTo>
                  <a:cubicBezTo>
                    <a:pt x="1085" y="425"/>
                    <a:pt x="1085" y="425"/>
                    <a:pt x="1085" y="425"/>
                  </a:cubicBezTo>
                  <a:cubicBezTo>
                    <a:pt x="1086" y="425"/>
                    <a:pt x="1086" y="425"/>
                    <a:pt x="1086" y="425"/>
                  </a:cubicBezTo>
                  <a:cubicBezTo>
                    <a:pt x="1087" y="425"/>
                    <a:pt x="1087" y="425"/>
                    <a:pt x="1088" y="425"/>
                  </a:cubicBezTo>
                  <a:cubicBezTo>
                    <a:pt x="1089" y="425"/>
                    <a:pt x="1089" y="425"/>
                    <a:pt x="1090" y="425"/>
                  </a:cubicBezTo>
                  <a:cubicBezTo>
                    <a:pt x="1091" y="424"/>
                    <a:pt x="1092" y="424"/>
                    <a:pt x="1093" y="424"/>
                  </a:cubicBezTo>
                  <a:cubicBezTo>
                    <a:pt x="1093" y="424"/>
                    <a:pt x="1093" y="424"/>
                    <a:pt x="1093" y="424"/>
                  </a:cubicBezTo>
                  <a:cubicBezTo>
                    <a:pt x="1093" y="424"/>
                    <a:pt x="1093" y="424"/>
                    <a:pt x="1093" y="424"/>
                  </a:cubicBezTo>
                  <a:cubicBezTo>
                    <a:pt x="1094" y="424"/>
                    <a:pt x="1094" y="424"/>
                    <a:pt x="1095" y="424"/>
                  </a:cubicBezTo>
                  <a:cubicBezTo>
                    <a:pt x="1096" y="424"/>
                    <a:pt x="1097" y="424"/>
                    <a:pt x="1097" y="424"/>
                  </a:cubicBezTo>
                  <a:cubicBezTo>
                    <a:pt x="1098" y="423"/>
                    <a:pt x="1100" y="423"/>
                    <a:pt x="1101" y="423"/>
                  </a:cubicBezTo>
                  <a:cubicBezTo>
                    <a:pt x="1102" y="423"/>
                    <a:pt x="1103" y="423"/>
                    <a:pt x="1104" y="422"/>
                  </a:cubicBezTo>
                  <a:cubicBezTo>
                    <a:pt x="1105" y="422"/>
                    <a:pt x="1106" y="422"/>
                    <a:pt x="1107" y="422"/>
                  </a:cubicBezTo>
                  <a:cubicBezTo>
                    <a:pt x="1107" y="422"/>
                    <a:pt x="1107" y="422"/>
                    <a:pt x="1107" y="422"/>
                  </a:cubicBezTo>
                  <a:cubicBezTo>
                    <a:pt x="1108" y="422"/>
                    <a:pt x="1108" y="422"/>
                    <a:pt x="1108" y="422"/>
                  </a:cubicBezTo>
                  <a:cubicBezTo>
                    <a:pt x="1109" y="421"/>
                    <a:pt x="1109" y="421"/>
                    <a:pt x="1110" y="421"/>
                  </a:cubicBezTo>
                  <a:cubicBezTo>
                    <a:pt x="1111" y="421"/>
                    <a:pt x="1111" y="421"/>
                    <a:pt x="1112" y="421"/>
                  </a:cubicBezTo>
                  <a:cubicBezTo>
                    <a:pt x="1113" y="420"/>
                    <a:pt x="1115" y="420"/>
                    <a:pt x="1117" y="419"/>
                  </a:cubicBezTo>
                  <a:cubicBezTo>
                    <a:pt x="1117" y="419"/>
                    <a:pt x="1118" y="419"/>
                    <a:pt x="1118" y="419"/>
                  </a:cubicBezTo>
                  <a:cubicBezTo>
                    <a:pt x="1119" y="419"/>
                    <a:pt x="1119" y="419"/>
                    <a:pt x="1119" y="419"/>
                  </a:cubicBezTo>
                  <a:cubicBezTo>
                    <a:pt x="1121" y="418"/>
                    <a:pt x="1122" y="417"/>
                    <a:pt x="1124" y="417"/>
                  </a:cubicBezTo>
                  <a:cubicBezTo>
                    <a:pt x="1125" y="417"/>
                    <a:pt x="1125" y="417"/>
                    <a:pt x="1125" y="416"/>
                  </a:cubicBezTo>
                  <a:cubicBezTo>
                    <a:pt x="1126" y="416"/>
                    <a:pt x="1126" y="416"/>
                    <a:pt x="1126" y="416"/>
                  </a:cubicBezTo>
                  <a:cubicBezTo>
                    <a:pt x="1126" y="416"/>
                    <a:pt x="1126" y="416"/>
                    <a:pt x="1126" y="416"/>
                  </a:cubicBezTo>
                  <a:cubicBezTo>
                    <a:pt x="1128" y="415"/>
                    <a:pt x="1130" y="414"/>
                    <a:pt x="1132" y="414"/>
                  </a:cubicBezTo>
                  <a:cubicBezTo>
                    <a:pt x="1132" y="414"/>
                    <a:pt x="1132" y="414"/>
                    <a:pt x="1132" y="414"/>
                  </a:cubicBezTo>
                  <a:cubicBezTo>
                    <a:pt x="1132" y="413"/>
                    <a:pt x="1133" y="413"/>
                    <a:pt x="1133" y="413"/>
                  </a:cubicBezTo>
                  <a:cubicBezTo>
                    <a:pt x="1134" y="412"/>
                    <a:pt x="1136" y="412"/>
                    <a:pt x="1137" y="411"/>
                  </a:cubicBezTo>
                  <a:cubicBezTo>
                    <a:pt x="1138" y="410"/>
                    <a:pt x="1138" y="410"/>
                    <a:pt x="1138" y="410"/>
                  </a:cubicBezTo>
                  <a:cubicBezTo>
                    <a:pt x="1138" y="410"/>
                    <a:pt x="1139" y="410"/>
                    <a:pt x="1140" y="409"/>
                  </a:cubicBezTo>
                  <a:cubicBezTo>
                    <a:pt x="1140" y="409"/>
                    <a:pt x="1140" y="409"/>
                    <a:pt x="1140" y="409"/>
                  </a:cubicBezTo>
                  <a:cubicBezTo>
                    <a:pt x="1141" y="409"/>
                    <a:pt x="1141" y="409"/>
                    <a:pt x="1141" y="409"/>
                  </a:cubicBezTo>
                  <a:cubicBezTo>
                    <a:pt x="1141" y="408"/>
                    <a:pt x="1142" y="408"/>
                    <a:pt x="1142" y="408"/>
                  </a:cubicBezTo>
                  <a:cubicBezTo>
                    <a:pt x="1143" y="407"/>
                    <a:pt x="1143" y="407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5" y="406"/>
                    <a:pt x="1145" y="405"/>
                    <a:pt x="1146" y="405"/>
                  </a:cubicBezTo>
                  <a:cubicBezTo>
                    <a:pt x="1146" y="405"/>
                    <a:pt x="1146" y="405"/>
                    <a:pt x="1146" y="405"/>
                  </a:cubicBezTo>
                  <a:cubicBezTo>
                    <a:pt x="1146" y="404"/>
                    <a:pt x="1147" y="404"/>
                    <a:pt x="1147" y="404"/>
                  </a:cubicBezTo>
                  <a:cubicBezTo>
                    <a:pt x="1147" y="403"/>
                    <a:pt x="1147" y="403"/>
                    <a:pt x="1147" y="403"/>
                  </a:cubicBezTo>
                  <a:cubicBezTo>
                    <a:pt x="1147" y="403"/>
                    <a:pt x="1147" y="403"/>
                    <a:pt x="1147" y="403"/>
                  </a:cubicBezTo>
                  <a:cubicBezTo>
                    <a:pt x="1148" y="403"/>
                    <a:pt x="1148" y="403"/>
                    <a:pt x="1148" y="403"/>
                  </a:cubicBezTo>
                  <a:cubicBezTo>
                    <a:pt x="1149" y="402"/>
                    <a:pt x="1149" y="402"/>
                    <a:pt x="1149" y="402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1" y="399"/>
                    <a:pt x="1151" y="399"/>
                    <a:pt x="1151" y="399"/>
                  </a:cubicBezTo>
                  <a:cubicBezTo>
                    <a:pt x="1151" y="398"/>
                    <a:pt x="1151" y="398"/>
                    <a:pt x="1151" y="398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3" y="396"/>
                    <a:pt x="1153" y="396"/>
                    <a:pt x="1153" y="396"/>
                  </a:cubicBezTo>
                  <a:cubicBezTo>
                    <a:pt x="1153" y="395"/>
                    <a:pt x="1153" y="395"/>
                    <a:pt x="1153" y="395"/>
                  </a:cubicBezTo>
                  <a:cubicBezTo>
                    <a:pt x="1153" y="394"/>
                    <a:pt x="1153" y="394"/>
                    <a:pt x="1153" y="394"/>
                  </a:cubicBezTo>
                  <a:cubicBezTo>
                    <a:pt x="1153" y="394"/>
                    <a:pt x="1153" y="394"/>
                    <a:pt x="1153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3"/>
                    <a:pt x="1154" y="393"/>
                  </a:cubicBezTo>
                  <a:cubicBezTo>
                    <a:pt x="1154" y="393"/>
                    <a:pt x="1154" y="392"/>
                    <a:pt x="1154" y="392"/>
                  </a:cubicBezTo>
                  <a:cubicBezTo>
                    <a:pt x="1154" y="391"/>
                    <a:pt x="1155" y="391"/>
                    <a:pt x="1155" y="391"/>
                  </a:cubicBezTo>
                  <a:cubicBezTo>
                    <a:pt x="1155" y="390"/>
                    <a:pt x="1155" y="390"/>
                    <a:pt x="1155" y="390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8"/>
                    <a:pt x="1155" y="388"/>
                    <a:pt x="1155" y="388"/>
                  </a:cubicBezTo>
                  <a:cubicBezTo>
                    <a:pt x="1155" y="388"/>
                    <a:pt x="1156" y="387"/>
                    <a:pt x="1156" y="387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5"/>
                    <a:pt x="1156" y="385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77" y="190"/>
                    <a:pt x="1177" y="190"/>
                    <a:pt x="1177" y="190"/>
                  </a:cubicBezTo>
                  <a:cubicBezTo>
                    <a:pt x="1177" y="191"/>
                    <a:pt x="1177" y="192"/>
                    <a:pt x="1177" y="19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Freeform 27"/>
            <p:cNvSpPr/>
            <p:nvPr/>
          </p:nvSpPr>
          <p:spPr bwMode="auto">
            <a:xfrm flipH="1">
              <a:off x="3292673" y="3890987"/>
              <a:ext cx="1743075" cy="658812"/>
            </a:xfrm>
            <a:custGeom>
              <a:gdLst>
                <a:gd fmla="*/ 1124 w 1179" name="T0"/>
                <a:gd fmla="*/ 160 h 445" name="T1"/>
                <a:gd fmla="*/ 1059 w 1179" name="T2"/>
                <a:gd fmla="*/ 148 h 445" name="T3"/>
                <a:gd fmla="*/ 1004 w 1179" name="T4"/>
                <a:gd fmla="*/ 149 h 445" name="T5"/>
                <a:gd fmla="*/ 976 w 1179" name="T6"/>
                <a:gd fmla="*/ 157 h 445" name="T7"/>
                <a:gd fmla="*/ 957 w 1179" name="T8"/>
                <a:gd fmla="*/ 159 h 445" name="T9"/>
                <a:gd fmla="*/ 901 w 1179" name="T10"/>
                <a:gd fmla="*/ 143 h 445" name="T11"/>
                <a:gd fmla="*/ 902 w 1179" name="T12"/>
                <a:gd fmla="*/ 72 h 445" name="T13"/>
                <a:gd fmla="*/ 902 w 1179" name="T14"/>
                <a:gd fmla="*/ 24 h 445" name="T15"/>
                <a:gd fmla="*/ 856 w 1179" name="T16"/>
                <a:gd fmla="*/ 0 h 445" name="T17"/>
                <a:gd fmla="*/ 701 w 1179" name="T18"/>
                <a:gd fmla="*/ 5 h 445" name="T19"/>
                <a:gd fmla="*/ 638 w 1179" name="T20"/>
                <a:gd fmla="*/ 11 h 445" name="T21"/>
                <a:gd fmla="*/ 636 w 1179" name="T22"/>
                <a:gd fmla="*/ 49 h 445" name="T23"/>
                <a:gd fmla="*/ 648 w 1179" name="T24"/>
                <a:gd fmla="*/ 111 h 445" name="T25"/>
                <a:gd fmla="*/ 585 w 1179" name="T26"/>
                <a:gd fmla="*/ 120 h 445" name="T27"/>
                <a:gd fmla="*/ 512 w 1179" name="T28"/>
                <a:gd fmla="*/ 116 h 445" name="T29"/>
                <a:gd fmla="*/ 487 w 1179" name="T30"/>
                <a:gd fmla="*/ 78 h 445" name="T31"/>
                <a:gd fmla="*/ 450 w 1179" name="T32"/>
                <a:gd fmla="*/ 19 h 445" name="T33"/>
                <a:gd fmla="*/ 434 w 1179" name="T34"/>
                <a:gd fmla="*/ 19 h 445" name="T35"/>
                <a:gd fmla="*/ 284 w 1179" name="T36"/>
                <a:gd fmla="*/ 24 h 445" name="T37"/>
                <a:gd fmla="*/ 221 w 1179" name="T38"/>
                <a:gd fmla="*/ 137 h 445" name="T39"/>
                <a:gd fmla="*/ 206 w 1179" name="T40"/>
                <a:gd fmla="*/ 159 h 445" name="T41"/>
                <a:gd fmla="*/ 188 w 1179" name="T42"/>
                <a:gd fmla="*/ 162 h 445" name="T43"/>
                <a:gd fmla="*/ 163 w 1179" name="T44"/>
                <a:gd fmla="*/ 156 h 445" name="T45"/>
                <a:gd fmla="*/ 86 w 1179" name="T46"/>
                <a:gd fmla="*/ 143 h 445" name="T47"/>
                <a:gd fmla="*/ 56 w 1179" name="T48"/>
                <a:gd fmla="*/ 147 h 445" name="T49"/>
                <a:gd fmla="*/ 4 w 1179" name="T50"/>
                <a:gd fmla="*/ 193 h 445" name="T51"/>
                <a:gd fmla="*/ 60 w 1179" name="T52"/>
                <a:gd fmla="*/ 250 h 445" name="T53"/>
                <a:gd fmla="*/ 119 w 1179" name="T54"/>
                <a:gd fmla="*/ 260 h 445" name="T55"/>
                <a:gd fmla="*/ 149 w 1179" name="T56"/>
                <a:gd fmla="*/ 257 h 445" name="T57"/>
                <a:gd fmla="*/ 168 w 1179" name="T58"/>
                <a:gd fmla="*/ 255 h 445" name="T59"/>
                <a:gd fmla="*/ 197 w 1179" name="T60"/>
                <a:gd fmla="*/ 256 h 445" name="T61"/>
                <a:gd fmla="*/ 225 w 1179" name="T62"/>
                <a:gd fmla="*/ 288 h 445" name="T63"/>
                <a:gd fmla="*/ 193 w 1179" name="T64"/>
                <a:gd fmla="*/ 406 h 445" name="T65"/>
                <a:gd fmla="*/ 217 w 1179" name="T66"/>
                <a:gd fmla="*/ 439 h 445" name="T67"/>
                <a:gd fmla="*/ 301 w 1179" name="T68"/>
                <a:gd fmla="*/ 445 h 445" name="T69"/>
                <a:gd fmla="*/ 311 w 1179" name="T70"/>
                <a:gd fmla="*/ 445 h 445" name="T71"/>
                <a:gd fmla="*/ 670 w 1179" name="T72"/>
                <a:gd fmla="*/ 442 h 445" name="T73"/>
                <a:gd fmla="*/ 1005 w 1179" name="T74"/>
                <a:gd fmla="*/ 405 h 445" name="T75"/>
                <a:gd fmla="*/ 934 w 1179" name="T76"/>
                <a:gd fmla="*/ 267 h 445" name="T77"/>
                <a:gd fmla="*/ 961 w 1179" name="T78"/>
                <a:gd fmla="*/ 249 h 445" name="T79"/>
                <a:gd fmla="*/ 1000 w 1179" name="T80"/>
                <a:gd fmla="*/ 248 h 445" name="T81"/>
                <a:gd fmla="*/ 1046 w 1179" name="T82"/>
                <a:gd fmla="*/ 255 h 445" name="T83"/>
                <a:gd fmla="*/ 1089 w 1179" name="T84"/>
                <a:gd fmla="*/ 259 h 445" name="T85"/>
                <a:gd fmla="*/ 1166 w 1179" name="T86"/>
                <a:gd fmla="*/ 240 h 445" name="T87"/>
                <a:gd fmla="*/ 1171 w 1179" name="T88"/>
                <a:gd fmla="*/ 192 h 445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445" w="1179">
                  <a:moveTo>
                    <a:pt x="1171" y="192"/>
                  </a:moveTo>
                  <a:cubicBezTo>
                    <a:pt x="1167" y="186"/>
                    <a:pt x="1161" y="180"/>
                    <a:pt x="1154" y="175"/>
                  </a:cubicBezTo>
                  <a:cubicBezTo>
                    <a:pt x="1146" y="169"/>
                    <a:pt x="1136" y="164"/>
                    <a:pt x="1124" y="160"/>
                  </a:cubicBezTo>
                  <a:cubicBezTo>
                    <a:pt x="1118" y="157"/>
                    <a:pt x="1111" y="155"/>
                    <a:pt x="1104" y="154"/>
                  </a:cubicBezTo>
                  <a:cubicBezTo>
                    <a:pt x="1097" y="152"/>
                    <a:pt x="1089" y="151"/>
                    <a:pt x="1082" y="150"/>
                  </a:cubicBezTo>
                  <a:cubicBezTo>
                    <a:pt x="1074" y="149"/>
                    <a:pt x="1067" y="148"/>
                    <a:pt x="1059" y="148"/>
                  </a:cubicBezTo>
                  <a:cubicBezTo>
                    <a:pt x="1051" y="147"/>
                    <a:pt x="1044" y="147"/>
                    <a:pt x="1037" y="147"/>
                  </a:cubicBezTo>
                  <a:cubicBezTo>
                    <a:pt x="1031" y="147"/>
                    <a:pt x="1025" y="147"/>
                    <a:pt x="1019" y="148"/>
                  </a:cubicBezTo>
                  <a:cubicBezTo>
                    <a:pt x="1014" y="148"/>
                    <a:pt x="1008" y="149"/>
                    <a:pt x="1004" y="149"/>
                  </a:cubicBezTo>
                  <a:cubicBezTo>
                    <a:pt x="999" y="150"/>
                    <a:pt x="995" y="151"/>
                    <a:pt x="991" y="152"/>
                  </a:cubicBezTo>
                  <a:cubicBezTo>
                    <a:pt x="987" y="153"/>
                    <a:pt x="984" y="154"/>
                    <a:pt x="981" y="155"/>
                  </a:cubicBezTo>
                  <a:cubicBezTo>
                    <a:pt x="980" y="156"/>
                    <a:pt x="978" y="156"/>
                    <a:pt x="976" y="157"/>
                  </a:cubicBezTo>
                  <a:cubicBezTo>
                    <a:pt x="975" y="157"/>
                    <a:pt x="973" y="158"/>
                    <a:pt x="971" y="158"/>
                  </a:cubicBezTo>
                  <a:cubicBezTo>
                    <a:pt x="968" y="158"/>
                    <a:pt x="966" y="159"/>
                    <a:pt x="964" y="159"/>
                  </a:cubicBezTo>
                  <a:cubicBezTo>
                    <a:pt x="962" y="159"/>
                    <a:pt x="959" y="159"/>
                    <a:pt x="957" y="159"/>
                  </a:cubicBezTo>
                  <a:cubicBezTo>
                    <a:pt x="950" y="159"/>
                    <a:pt x="942" y="159"/>
                    <a:pt x="935" y="157"/>
                  </a:cubicBezTo>
                  <a:cubicBezTo>
                    <a:pt x="928" y="156"/>
                    <a:pt x="921" y="155"/>
                    <a:pt x="915" y="152"/>
                  </a:cubicBezTo>
                  <a:cubicBezTo>
                    <a:pt x="910" y="150"/>
                    <a:pt x="905" y="147"/>
                    <a:pt x="901" y="143"/>
                  </a:cubicBezTo>
                  <a:cubicBezTo>
                    <a:pt x="898" y="140"/>
                    <a:pt x="896" y="136"/>
                    <a:pt x="897" y="132"/>
                  </a:cubicBezTo>
                  <a:cubicBezTo>
                    <a:pt x="898" y="126"/>
                    <a:pt x="899" y="116"/>
                    <a:pt x="900" y="105"/>
                  </a:cubicBezTo>
                  <a:cubicBezTo>
                    <a:pt x="901" y="95"/>
                    <a:pt x="901" y="83"/>
                    <a:pt x="902" y="72"/>
                  </a:cubicBezTo>
                  <a:cubicBezTo>
                    <a:pt x="902" y="61"/>
                    <a:pt x="903" y="51"/>
                    <a:pt x="903" y="43"/>
                  </a:cubicBezTo>
                  <a:cubicBezTo>
                    <a:pt x="903" y="35"/>
                    <a:pt x="903" y="30"/>
                    <a:pt x="903" y="29"/>
                  </a:cubicBezTo>
                  <a:cubicBezTo>
                    <a:pt x="903" y="29"/>
                    <a:pt x="903" y="27"/>
                    <a:pt x="902" y="24"/>
                  </a:cubicBezTo>
                  <a:cubicBezTo>
                    <a:pt x="901" y="21"/>
                    <a:pt x="900" y="17"/>
                    <a:pt x="897" y="14"/>
                  </a:cubicBezTo>
                  <a:cubicBezTo>
                    <a:pt x="894" y="10"/>
                    <a:pt x="889" y="7"/>
                    <a:pt x="883" y="4"/>
                  </a:cubicBezTo>
                  <a:cubicBezTo>
                    <a:pt x="876" y="2"/>
                    <a:pt x="867" y="0"/>
                    <a:pt x="856" y="0"/>
                  </a:cubicBezTo>
                  <a:cubicBezTo>
                    <a:pt x="844" y="0"/>
                    <a:pt x="828" y="1"/>
                    <a:pt x="809" y="1"/>
                  </a:cubicBezTo>
                  <a:cubicBezTo>
                    <a:pt x="791" y="2"/>
                    <a:pt x="771" y="3"/>
                    <a:pt x="751" y="3"/>
                  </a:cubicBezTo>
                  <a:cubicBezTo>
                    <a:pt x="732" y="4"/>
                    <a:pt x="714" y="4"/>
                    <a:pt x="701" y="5"/>
                  </a:cubicBezTo>
                  <a:cubicBezTo>
                    <a:pt x="687" y="5"/>
                    <a:pt x="678" y="5"/>
                    <a:pt x="677" y="5"/>
                  </a:cubicBezTo>
                  <a:cubicBezTo>
                    <a:pt x="676" y="5"/>
                    <a:pt x="670" y="6"/>
                    <a:pt x="663" y="7"/>
                  </a:cubicBezTo>
                  <a:cubicBezTo>
                    <a:pt x="656" y="8"/>
                    <a:pt x="646" y="9"/>
                    <a:pt x="638" y="11"/>
                  </a:cubicBezTo>
                  <a:cubicBezTo>
                    <a:pt x="629" y="13"/>
                    <a:pt x="621" y="16"/>
                    <a:pt x="617" y="19"/>
                  </a:cubicBezTo>
                  <a:cubicBezTo>
                    <a:pt x="612" y="22"/>
                    <a:pt x="610" y="26"/>
                    <a:pt x="615" y="31"/>
                  </a:cubicBezTo>
                  <a:cubicBezTo>
                    <a:pt x="619" y="36"/>
                    <a:pt x="627" y="42"/>
                    <a:pt x="636" y="49"/>
                  </a:cubicBezTo>
                  <a:cubicBezTo>
                    <a:pt x="645" y="56"/>
                    <a:pt x="655" y="64"/>
                    <a:pt x="662" y="72"/>
                  </a:cubicBezTo>
                  <a:cubicBezTo>
                    <a:pt x="669" y="80"/>
                    <a:pt x="674" y="87"/>
                    <a:pt x="672" y="94"/>
                  </a:cubicBezTo>
                  <a:cubicBezTo>
                    <a:pt x="671" y="101"/>
                    <a:pt x="664" y="107"/>
                    <a:pt x="648" y="111"/>
                  </a:cubicBezTo>
                  <a:cubicBezTo>
                    <a:pt x="641" y="112"/>
                    <a:pt x="634" y="114"/>
                    <a:pt x="627" y="115"/>
                  </a:cubicBezTo>
                  <a:cubicBezTo>
                    <a:pt x="621" y="116"/>
                    <a:pt x="613" y="117"/>
                    <a:pt x="606" y="118"/>
                  </a:cubicBezTo>
                  <a:cubicBezTo>
                    <a:pt x="599" y="119"/>
                    <a:pt x="592" y="120"/>
                    <a:pt x="585" y="120"/>
                  </a:cubicBezTo>
                  <a:cubicBezTo>
                    <a:pt x="578" y="120"/>
                    <a:pt x="571" y="121"/>
                    <a:pt x="564" y="121"/>
                  </a:cubicBezTo>
                  <a:cubicBezTo>
                    <a:pt x="554" y="121"/>
                    <a:pt x="544" y="120"/>
                    <a:pt x="536" y="120"/>
                  </a:cubicBezTo>
                  <a:cubicBezTo>
                    <a:pt x="527" y="119"/>
                    <a:pt x="519" y="118"/>
                    <a:pt x="512" y="116"/>
                  </a:cubicBezTo>
                  <a:cubicBezTo>
                    <a:pt x="505" y="114"/>
                    <a:pt x="499" y="112"/>
                    <a:pt x="495" y="109"/>
                  </a:cubicBezTo>
                  <a:cubicBezTo>
                    <a:pt x="491" y="107"/>
                    <a:pt x="488" y="104"/>
                    <a:pt x="487" y="100"/>
                  </a:cubicBezTo>
                  <a:cubicBezTo>
                    <a:pt x="486" y="94"/>
                    <a:pt x="486" y="86"/>
                    <a:pt x="487" y="78"/>
                  </a:cubicBezTo>
                  <a:cubicBezTo>
                    <a:pt x="488" y="69"/>
                    <a:pt x="489" y="60"/>
                    <a:pt x="488" y="51"/>
                  </a:cubicBezTo>
                  <a:cubicBezTo>
                    <a:pt x="488" y="42"/>
                    <a:pt x="485" y="35"/>
                    <a:pt x="480" y="29"/>
                  </a:cubicBezTo>
                  <a:cubicBezTo>
                    <a:pt x="474" y="23"/>
                    <a:pt x="465" y="19"/>
                    <a:pt x="450" y="19"/>
                  </a:cubicBezTo>
                  <a:cubicBezTo>
                    <a:pt x="449" y="19"/>
                    <a:pt x="447" y="19"/>
                    <a:pt x="445" y="19"/>
                  </a:cubicBezTo>
                  <a:cubicBezTo>
                    <a:pt x="444" y="19"/>
                    <a:pt x="442" y="19"/>
                    <a:pt x="440" y="19"/>
                  </a:cubicBezTo>
                  <a:cubicBezTo>
                    <a:pt x="438" y="19"/>
                    <a:pt x="436" y="19"/>
                    <a:pt x="434" y="19"/>
                  </a:cubicBezTo>
                  <a:cubicBezTo>
                    <a:pt x="432" y="19"/>
                    <a:pt x="430" y="19"/>
                    <a:pt x="427" y="19"/>
                  </a:cubicBezTo>
                  <a:cubicBezTo>
                    <a:pt x="408" y="19"/>
                    <a:pt x="385" y="20"/>
                    <a:pt x="360" y="21"/>
                  </a:cubicBezTo>
                  <a:cubicBezTo>
                    <a:pt x="335" y="22"/>
                    <a:pt x="308" y="23"/>
                    <a:pt x="284" y="24"/>
                  </a:cubicBezTo>
                  <a:cubicBezTo>
                    <a:pt x="259" y="25"/>
                    <a:pt x="237" y="27"/>
                    <a:pt x="220" y="28"/>
                  </a:cubicBezTo>
                  <a:cubicBezTo>
                    <a:pt x="204" y="28"/>
                    <a:pt x="192" y="29"/>
                    <a:pt x="190" y="29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1" y="139"/>
                    <a:pt x="220" y="142"/>
                  </a:cubicBezTo>
                  <a:cubicBezTo>
                    <a:pt x="219" y="144"/>
                    <a:pt x="217" y="147"/>
                    <a:pt x="215" y="150"/>
                  </a:cubicBezTo>
                  <a:cubicBezTo>
                    <a:pt x="213" y="153"/>
                    <a:pt x="210" y="156"/>
                    <a:pt x="206" y="159"/>
                  </a:cubicBezTo>
                  <a:cubicBezTo>
                    <a:pt x="203" y="161"/>
                    <a:pt x="198" y="163"/>
                    <a:pt x="192" y="163"/>
                  </a:cubicBezTo>
                  <a:cubicBezTo>
                    <a:pt x="192" y="163"/>
                    <a:pt x="191" y="163"/>
                    <a:pt x="190" y="163"/>
                  </a:cubicBezTo>
                  <a:cubicBezTo>
                    <a:pt x="189" y="163"/>
                    <a:pt x="188" y="163"/>
                    <a:pt x="188" y="162"/>
                  </a:cubicBezTo>
                  <a:cubicBezTo>
                    <a:pt x="187" y="162"/>
                    <a:pt x="186" y="162"/>
                    <a:pt x="185" y="162"/>
                  </a:cubicBezTo>
                  <a:cubicBezTo>
                    <a:pt x="184" y="162"/>
                    <a:pt x="183" y="162"/>
                    <a:pt x="182" y="161"/>
                  </a:cubicBezTo>
                  <a:cubicBezTo>
                    <a:pt x="177" y="160"/>
                    <a:pt x="170" y="158"/>
                    <a:pt x="163" y="156"/>
                  </a:cubicBezTo>
                  <a:cubicBezTo>
                    <a:pt x="155" y="154"/>
                    <a:pt x="147" y="152"/>
                    <a:pt x="138" y="150"/>
                  </a:cubicBezTo>
                  <a:cubicBezTo>
                    <a:pt x="130" y="148"/>
                    <a:pt x="121" y="146"/>
                    <a:pt x="112" y="145"/>
                  </a:cubicBezTo>
                  <a:cubicBezTo>
                    <a:pt x="103" y="144"/>
                    <a:pt x="94" y="143"/>
                    <a:pt x="86" y="143"/>
                  </a:cubicBezTo>
                  <a:cubicBezTo>
                    <a:pt x="82" y="143"/>
                    <a:pt x="78" y="143"/>
                    <a:pt x="75" y="143"/>
                  </a:cubicBezTo>
                  <a:cubicBezTo>
                    <a:pt x="72" y="144"/>
                    <a:pt x="68" y="144"/>
                    <a:pt x="65" y="145"/>
                  </a:cubicBezTo>
                  <a:cubicBezTo>
                    <a:pt x="62" y="146"/>
                    <a:pt x="59" y="146"/>
                    <a:pt x="56" y="147"/>
                  </a:cubicBezTo>
                  <a:cubicBezTo>
                    <a:pt x="53" y="148"/>
                    <a:pt x="50" y="150"/>
                    <a:pt x="47" y="151"/>
                  </a:cubicBezTo>
                  <a:cubicBezTo>
                    <a:pt x="37" y="156"/>
                    <a:pt x="28" y="163"/>
                    <a:pt x="20" y="170"/>
                  </a:cubicBezTo>
                  <a:cubicBezTo>
                    <a:pt x="13" y="177"/>
                    <a:pt x="7" y="185"/>
                    <a:pt x="4" y="193"/>
                  </a:cubicBezTo>
                  <a:cubicBezTo>
                    <a:pt x="0" y="202"/>
                    <a:pt x="0" y="210"/>
                    <a:pt x="5" y="218"/>
                  </a:cubicBezTo>
                  <a:cubicBezTo>
                    <a:pt x="10" y="226"/>
                    <a:pt x="19" y="234"/>
                    <a:pt x="34" y="240"/>
                  </a:cubicBezTo>
                  <a:cubicBezTo>
                    <a:pt x="43" y="244"/>
                    <a:pt x="52" y="247"/>
                    <a:pt x="60" y="250"/>
                  </a:cubicBezTo>
                  <a:cubicBezTo>
                    <a:pt x="68" y="252"/>
                    <a:pt x="75" y="254"/>
                    <a:pt x="82" y="256"/>
                  </a:cubicBezTo>
                  <a:cubicBezTo>
                    <a:pt x="89" y="257"/>
                    <a:pt x="95" y="258"/>
                    <a:pt x="102" y="259"/>
                  </a:cubicBezTo>
                  <a:cubicBezTo>
                    <a:pt x="108" y="259"/>
                    <a:pt x="113" y="260"/>
                    <a:pt x="119" y="260"/>
                  </a:cubicBezTo>
                  <a:cubicBezTo>
                    <a:pt x="122" y="260"/>
                    <a:pt x="126" y="259"/>
                    <a:pt x="129" y="259"/>
                  </a:cubicBezTo>
                  <a:cubicBezTo>
                    <a:pt x="132" y="259"/>
                    <a:pt x="136" y="259"/>
                    <a:pt x="139" y="258"/>
                  </a:cubicBezTo>
                  <a:cubicBezTo>
                    <a:pt x="142" y="258"/>
                    <a:pt x="145" y="258"/>
                    <a:pt x="149" y="257"/>
                  </a:cubicBezTo>
                  <a:cubicBezTo>
                    <a:pt x="152" y="257"/>
                    <a:pt x="155" y="256"/>
                    <a:pt x="158" y="256"/>
                  </a:cubicBezTo>
                  <a:cubicBezTo>
                    <a:pt x="160" y="256"/>
                    <a:pt x="161" y="255"/>
                    <a:pt x="163" y="255"/>
                  </a:cubicBezTo>
                  <a:cubicBezTo>
                    <a:pt x="164" y="255"/>
                    <a:pt x="166" y="255"/>
                    <a:pt x="168" y="255"/>
                  </a:cubicBezTo>
                  <a:cubicBezTo>
                    <a:pt x="169" y="255"/>
                    <a:pt x="171" y="255"/>
                    <a:pt x="172" y="255"/>
                  </a:cubicBezTo>
                  <a:cubicBezTo>
                    <a:pt x="174" y="255"/>
                    <a:pt x="176" y="254"/>
                    <a:pt x="177" y="254"/>
                  </a:cubicBezTo>
                  <a:cubicBezTo>
                    <a:pt x="184" y="254"/>
                    <a:pt x="191" y="255"/>
                    <a:pt x="197" y="256"/>
                  </a:cubicBezTo>
                  <a:cubicBezTo>
                    <a:pt x="203" y="257"/>
                    <a:pt x="209" y="259"/>
                    <a:pt x="213" y="261"/>
                  </a:cubicBezTo>
                  <a:cubicBezTo>
                    <a:pt x="218" y="264"/>
                    <a:pt x="222" y="267"/>
                    <a:pt x="224" y="272"/>
                  </a:cubicBezTo>
                  <a:cubicBezTo>
                    <a:pt x="226" y="276"/>
                    <a:pt x="227" y="281"/>
                    <a:pt x="225" y="288"/>
                  </a:cubicBezTo>
                  <a:cubicBezTo>
                    <a:pt x="224" y="296"/>
                    <a:pt x="220" y="308"/>
                    <a:pt x="216" y="322"/>
                  </a:cubicBezTo>
                  <a:cubicBezTo>
                    <a:pt x="212" y="335"/>
                    <a:pt x="207" y="351"/>
                    <a:pt x="203" y="366"/>
                  </a:cubicBezTo>
                  <a:cubicBezTo>
                    <a:pt x="199" y="381"/>
                    <a:pt x="195" y="395"/>
                    <a:pt x="193" y="406"/>
                  </a:cubicBezTo>
                  <a:cubicBezTo>
                    <a:pt x="191" y="418"/>
                    <a:pt x="191" y="425"/>
                    <a:pt x="195" y="427"/>
                  </a:cubicBezTo>
                  <a:cubicBezTo>
                    <a:pt x="198" y="429"/>
                    <a:pt x="201" y="431"/>
                    <a:pt x="204" y="433"/>
                  </a:cubicBezTo>
                  <a:cubicBezTo>
                    <a:pt x="207" y="435"/>
                    <a:pt x="211" y="437"/>
                    <a:pt x="217" y="439"/>
                  </a:cubicBezTo>
                  <a:cubicBezTo>
                    <a:pt x="223" y="441"/>
                    <a:pt x="232" y="442"/>
                    <a:pt x="245" y="443"/>
                  </a:cubicBezTo>
                  <a:cubicBezTo>
                    <a:pt x="257" y="444"/>
                    <a:pt x="274" y="445"/>
                    <a:pt x="297" y="445"/>
                  </a:cubicBezTo>
                  <a:cubicBezTo>
                    <a:pt x="298" y="445"/>
                    <a:pt x="299" y="445"/>
                    <a:pt x="301" y="445"/>
                  </a:cubicBezTo>
                  <a:cubicBezTo>
                    <a:pt x="302" y="445"/>
                    <a:pt x="303" y="445"/>
                    <a:pt x="304" y="445"/>
                  </a:cubicBezTo>
                  <a:cubicBezTo>
                    <a:pt x="305" y="445"/>
                    <a:pt x="306" y="445"/>
                    <a:pt x="307" y="445"/>
                  </a:cubicBezTo>
                  <a:cubicBezTo>
                    <a:pt x="309" y="445"/>
                    <a:pt x="310" y="445"/>
                    <a:pt x="311" y="445"/>
                  </a:cubicBezTo>
                  <a:cubicBezTo>
                    <a:pt x="337" y="444"/>
                    <a:pt x="375" y="444"/>
                    <a:pt x="418" y="443"/>
                  </a:cubicBezTo>
                  <a:cubicBezTo>
                    <a:pt x="461" y="443"/>
                    <a:pt x="508" y="443"/>
                    <a:pt x="553" y="442"/>
                  </a:cubicBezTo>
                  <a:cubicBezTo>
                    <a:pt x="597" y="442"/>
                    <a:pt x="639" y="442"/>
                    <a:pt x="670" y="442"/>
                  </a:cubicBezTo>
                  <a:cubicBezTo>
                    <a:pt x="702" y="441"/>
                    <a:pt x="723" y="441"/>
                    <a:pt x="727" y="441"/>
                  </a:cubicBezTo>
                  <a:cubicBezTo>
                    <a:pt x="1025" y="434"/>
                    <a:pt x="1025" y="434"/>
                    <a:pt x="1025" y="434"/>
                  </a:cubicBezTo>
                  <a:cubicBezTo>
                    <a:pt x="1023" y="432"/>
                    <a:pt x="1016" y="421"/>
                    <a:pt x="1005" y="405"/>
                  </a:cubicBezTo>
                  <a:cubicBezTo>
                    <a:pt x="994" y="390"/>
                    <a:pt x="981" y="370"/>
                    <a:pt x="969" y="350"/>
                  </a:cubicBezTo>
                  <a:cubicBezTo>
                    <a:pt x="957" y="331"/>
                    <a:pt x="946" y="312"/>
                    <a:pt x="939" y="296"/>
                  </a:cubicBezTo>
                  <a:cubicBezTo>
                    <a:pt x="932" y="281"/>
                    <a:pt x="929" y="270"/>
                    <a:pt x="934" y="267"/>
                  </a:cubicBezTo>
                  <a:cubicBezTo>
                    <a:pt x="936" y="265"/>
                    <a:pt x="939" y="262"/>
                    <a:pt x="941" y="260"/>
                  </a:cubicBezTo>
                  <a:cubicBezTo>
                    <a:pt x="944" y="258"/>
                    <a:pt x="946" y="255"/>
                    <a:pt x="950" y="253"/>
                  </a:cubicBezTo>
                  <a:cubicBezTo>
                    <a:pt x="953" y="252"/>
                    <a:pt x="956" y="250"/>
                    <a:pt x="961" y="249"/>
                  </a:cubicBezTo>
                  <a:cubicBezTo>
                    <a:pt x="966" y="247"/>
                    <a:pt x="971" y="247"/>
                    <a:pt x="979" y="247"/>
                  </a:cubicBezTo>
                  <a:cubicBezTo>
                    <a:pt x="982" y="247"/>
                    <a:pt x="985" y="247"/>
                    <a:pt x="989" y="247"/>
                  </a:cubicBezTo>
                  <a:cubicBezTo>
                    <a:pt x="992" y="247"/>
                    <a:pt x="996" y="248"/>
                    <a:pt x="1000" y="248"/>
                  </a:cubicBezTo>
                  <a:cubicBezTo>
                    <a:pt x="1004" y="249"/>
                    <a:pt x="1009" y="249"/>
                    <a:pt x="1014" y="250"/>
                  </a:cubicBezTo>
                  <a:cubicBezTo>
                    <a:pt x="1019" y="251"/>
                    <a:pt x="1024" y="252"/>
                    <a:pt x="1030" y="253"/>
                  </a:cubicBezTo>
                  <a:cubicBezTo>
                    <a:pt x="1035" y="254"/>
                    <a:pt x="1040" y="255"/>
                    <a:pt x="1046" y="255"/>
                  </a:cubicBezTo>
                  <a:cubicBezTo>
                    <a:pt x="1051" y="256"/>
                    <a:pt x="1056" y="257"/>
                    <a:pt x="1061" y="257"/>
                  </a:cubicBezTo>
                  <a:cubicBezTo>
                    <a:pt x="1065" y="258"/>
                    <a:pt x="1070" y="258"/>
                    <a:pt x="1075" y="258"/>
                  </a:cubicBezTo>
                  <a:cubicBezTo>
                    <a:pt x="1080" y="258"/>
                    <a:pt x="1084" y="259"/>
                    <a:pt x="1089" y="259"/>
                  </a:cubicBezTo>
                  <a:cubicBezTo>
                    <a:pt x="1101" y="258"/>
                    <a:pt x="1112" y="258"/>
                    <a:pt x="1122" y="256"/>
                  </a:cubicBezTo>
                  <a:cubicBezTo>
                    <a:pt x="1131" y="254"/>
                    <a:pt x="1140" y="252"/>
                    <a:pt x="1148" y="249"/>
                  </a:cubicBezTo>
                  <a:cubicBezTo>
                    <a:pt x="1155" y="247"/>
                    <a:pt x="1161" y="243"/>
                    <a:pt x="1166" y="240"/>
                  </a:cubicBezTo>
                  <a:cubicBezTo>
                    <a:pt x="1171" y="236"/>
                    <a:pt x="1174" y="233"/>
                    <a:pt x="1175" y="229"/>
                  </a:cubicBezTo>
                  <a:cubicBezTo>
                    <a:pt x="1178" y="223"/>
                    <a:pt x="1179" y="217"/>
                    <a:pt x="1178" y="211"/>
                  </a:cubicBezTo>
                  <a:cubicBezTo>
                    <a:pt x="1177" y="205"/>
                    <a:pt x="1175" y="199"/>
                    <a:pt x="1171" y="19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任意多边形 21"/>
          <p:cNvSpPr/>
          <p:nvPr/>
        </p:nvSpPr>
        <p:spPr>
          <a:xfrm>
            <a:off x="5331234" y="5543654"/>
            <a:ext cx="1562100" cy="400050"/>
          </a:xfrm>
          <a:custGeom>
            <a:gdLst>
              <a:gd fmla="*/ 0 w 1562100" name="connsiteX0"/>
              <a:gd fmla="*/ 0 h 400050" name="connsiteY0"/>
              <a:gd fmla="*/ 304800 w 1562100" name="connsiteX1"/>
              <a:gd fmla="*/ 400050 h 400050" name="connsiteY1"/>
              <a:gd fmla="*/ 1562100 w 1562100" name="connsiteX2"/>
              <a:gd fmla="*/ 400050 h 40005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400050" w="156210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任意多边形 22"/>
          <p:cNvSpPr/>
          <p:nvPr/>
        </p:nvSpPr>
        <p:spPr>
          <a:xfrm>
            <a:off x="2781300" y="4295944"/>
            <a:ext cx="1543050" cy="381000"/>
          </a:xfrm>
          <a:custGeom>
            <a:gdLst>
              <a:gd fmla="*/ 1543050 w 1543050" name="connsiteX0"/>
              <a:gd fmla="*/ 0 h 381000" name="connsiteY0"/>
              <a:gd fmla="*/ 1238250 w 1543050" name="connsiteX1"/>
              <a:gd fmla="*/ 381000 h 381000" name="connsiteY1"/>
              <a:gd fmla="*/ 0 w 1543050" name="connsiteX2"/>
              <a:gd fmla="*/ 381000 h 3810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381000" w="1543050">
                <a:moveTo>
                  <a:pt x="1543050" y="0"/>
                </a:moveTo>
                <a:lnTo>
                  <a:pt x="1238250" y="381000"/>
                </a:lnTo>
                <a:lnTo>
                  <a:pt x="0" y="38100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任意多边形 23"/>
          <p:cNvSpPr/>
          <p:nvPr/>
        </p:nvSpPr>
        <p:spPr>
          <a:xfrm>
            <a:off x="6015247" y="3855683"/>
            <a:ext cx="1562100" cy="400050"/>
          </a:xfrm>
          <a:custGeom>
            <a:gdLst>
              <a:gd fmla="*/ 0 w 1562100" name="connsiteX0"/>
              <a:gd fmla="*/ 0 h 400050" name="connsiteY0"/>
              <a:gd fmla="*/ 304800 w 1562100" name="connsiteX1"/>
              <a:gd fmla="*/ 400050 h 400050" name="connsiteY1"/>
              <a:gd fmla="*/ 1562100 w 1562100" name="connsiteX2"/>
              <a:gd fmla="*/ 400050 h 40005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400050" w="156210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任意多边形 24"/>
          <p:cNvSpPr/>
          <p:nvPr/>
        </p:nvSpPr>
        <p:spPr>
          <a:xfrm>
            <a:off x="7981015" y="3198464"/>
            <a:ext cx="1562100" cy="400050"/>
          </a:xfrm>
          <a:custGeom>
            <a:gdLst>
              <a:gd fmla="*/ 0 w 1562100" name="connsiteX0"/>
              <a:gd fmla="*/ 0 h 400050" name="connsiteY0"/>
              <a:gd fmla="*/ 304800 w 1562100" name="connsiteX1"/>
              <a:gd fmla="*/ 400050 h 400050" name="connsiteY1"/>
              <a:gd fmla="*/ 1562100 w 1562100" name="connsiteX2"/>
              <a:gd fmla="*/ 400050 h 40005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400050" w="156210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任意多边形 25"/>
          <p:cNvSpPr/>
          <p:nvPr/>
        </p:nvSpPr>
        <p:spPr>
          <a:xfrm flipV="1">
            <a:off x="4777644" y="2327597"/>
            <a:ext cx="1543050" cy="329936"/>
          </a:xfrm>
          <a:custGeom>
            <a:gdLst>
              <a:gd fmla="*/ 1543050 w 1543050" name="connsiteX0"/>
              <a:gd fmla="*/ 0 h 381000" name="connsiteY0"/>
              <a:gd fmla="*/ 1238250 w 1543050" name="connsiteX1"/>
              <a:gd fmla="*/ 381000 h 381000" name="connsiteY1"/>
              <a:gd fmla="*/ 0 w 1543050" name="connsiteX2"/>
              <a:gd fmla="*/ 381000 h 3810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381000" w="1543050">
                <a:moveTo>
                  <a:pt x="1543050" y="0"/>
                </a:moveTo>
                <a:lnTo>
                  <a:pt x="1238250" y="381000"/>
                </a:lnTo>
                <a:lnTo>
                  <a:pt x="0" y="38100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文本框 63"/>
          <p:cNvSpPr txBox="1"/>
          <p:nvPr/>
        </p:nvSpPr>
        <p:spPr>
          <a:xfrm>
            <a:off x="577672" y="4217633"/>
            <a:ext cx="2157516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请填入您的内容，或复制内容后点击右键选择只保留文本来粘贴您的内容。</a:t>
            </a:r>
          </a:p>
        </p:txBody>
      </p:sp>
      <p:sp>
        <p:nvSpPr>
          <p:cNvPr id="28" name="文本框 64"/>
          <p:cNvSpPr txBox="1"/>
          <p:nvPr/>
        </p:nvSpPr>
        <p:spPr>
          <a:xfrm>
            <a:off x="2433816" y="1875805"/>
            <a:ext cx="2157516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请填入您的内容，或复制内容后点击右键选择只保留文本来粘贴您的内容。</a:t>
            </a:r>
          </a:p>
        </p:txBody>
      </p:sp>
      <p:sp>
        <p:nvSpPr>
          <p:cNvPr id="29" name="文本框 65"/>
          <p:cNvSpPr txBox="1"/>
          <p:nvPr/>
        </p:nvSpPr>
        <p:spPr>
          <a:xfrm>
            <a:off x="6963228" y="5546010"/>
            <a:ext cx="2157516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请填入您的内容，或复制内容后点击右键选择只保留文本来粘贴您的内容。</a:t>
            </a:r>
          </a:p>
        </p:txBody>
      </p:sp>
      <p:sp>
        <p:nvSpPr>
          <p:cNvPr id="30" name="文本框 66"/>
          <p:cNvSpPr txBox="1"/>
          <p:nvPr/>
        </p:nvSpPr>
        <p:spPr>
          <a:xfrm>
            <a:off x="7630173" y="4096452"/>
            <a:ext cx="2157516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请填入您的内容，或复制内容后点击右键选择只保留文本来粘贴您的内容。</a:t>
            </a:r>
          </a:p>
        </p:txBody>
      </p:sp>
      <p:sp>
        <p:nvSpPr>
          <p:cNvPr id="31" name="文本框 67"/>
          <p:cNvSpPr txBox="1"/>
          <p:nvPr/>
        </p:nvSpPr>
        <p:spPr>
          <a:xfrm>
            <a:off x="8913027" y="2676940"/>
            <a:ext cx="2157516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请填入您的内容，或复制内容后点击右键选择只保留文本来粘贴您的内容。</a:t>
            </a:r>
          </a:p>
        </p:txBody>
      </p:sp>
      <p:sp>
        <p:nvSpPr>
          <p:cNvPr id="32" name="KSO_Shape"/>
          <p:cNvSpPr/>
          <p:nvPr/>
        </p:nvSpPr>
        <p:spPr bwMode="auto">
          <a:xfrm flipH="1">
            <a:off x="7425041" y="1837565"/>
            <a:ext cx="1090663" cy="1268725"/>
          </a:xfrm>
          <a:custGeom>
            <a:gdLst>
              <a:gd fmla="*/ 803970 w 12269552" name="T0"/>
              <a:gd fmla="*/ 262762 h 11753851" name="T1"/>
              <a:gd fmla="*/ 1171916 w 12269552" name="T2"/>
              <a:gd fmla="*/ 262762 h 11753851" name="T3"/>
              <a:gd fmla="*/ 1241319 w 12269552" name="T4"/>
              <a:gd fmla="*/ 290855 h 11753851" name="T5"/>
              <a:gd fmla="*/ 1475966 w 12269552" name="T6"/>
              <a:gd fmla="*/ 525518 h 11753851" name="T7"/>
              <a:gd fmla="*/ 1670404 w 12269552" name="T8"/>
              <a:gd fmla="*/ 331067 h 11753851" name="T9"/>
              <a:gd fmla="*/ 1721079 w 12269552" name="T10"/>
              <a:gd fmla="*/ 312889 h 11753851" name="T11"/>
              <a:gd fmla="*/ 1800397 w 12269552" name="T12"/>
              <a:gd fmla="*/ 391661 h 11753851" name="T13"/>
              <a:gd fmla="*/ 1782220 w 12269552" name="T14"/>
              <a:gd fmla="*/ 441238 h 11753851" name="T15"/>
              <a:gd fmla="*/ 1547572 w 12269552" name="T16"/>
              <a:gd fmla="*/ 678105 h 11753851" name="T17"/>
              <a:gd fmla="*/ 1419232 w 12269552" name="T18"/>
              <a:gd fmla="*/ 688571 h 11753851" name="T19"/>
              <a:gd fmla="*/ 1275469 w 12269552" name="T20"/>
              <a:gd fmla="*/ 544247 h 11753851" name="T21"/>
              <a:gd fmla="*/ 1050185 w 12269552" name="T22"/>
              <a:gd fmla="*/ 804250 h 11753851" name="T23"/>
              <a:gd fmla="*/ 1256190 w 12269552" name="T24"/>
              <a:gd fmla="*/ 1010268 h 11753851" name="T25"/>
              <a:gd fmla="*/ 1274918 w 12269552" name="T26"/>
              <a:gd fmla="*/ 1130905 h 11753851" name="T27"/>
              <a:gd fmla="*/ 1159247 w 12269552" name="T28"/>
              <a:gd fmla="*/ 1646503 h 11753851" name="T29"/>
              <a:gd fmla="*/ 1063405 w 12269552" name="T30"/>
              <a:gd fmla="*/ 1724724 h 11753851" name="T31"/>
              <a:gd fmla="*/ 965360 w 12269552" name="T32"/>
              <a:gd fmla="*/ 1626672 h 11753851" name="T33"/>
              <a:gd fmla="*/ 968114 w 12269552" name="T34"/>
              <a:gd fmla="*/ 1601884 h 11753851" name="T35"/>
              <a:gd fmla="*/ 1063405 w 12269552" name="T36"/>
              <a:gd fmla="*/ 1179380 h 11753851" name="T37"/>
              <a:gd fmla="*/ 828757 w 12269552" name="T38"/>
              <a:gd fmla="*/ 951327 h 11753851" name="T39"/>
              <a:gd fmla="*/ 627709 w 12269552" name="T40"/>
              <a:gd fmla="*/ 1176075 h 11753851" name="T41"/>
              <a:gd fmla="*/ 508182 w 12269552" name="T42"/>
              <a:gd fmla="*/ 1213533 h 11753851" name="T43"/>
              <a:gd fmla="*/ 100027 w 12269552" name="T44"/>
              <a:gd fmla="*/ 1214084 h 11753851" name="T45"/>
              <a:gd fmla="*/ 2533 w 12269552" name="T46"/>
              <a:gd fmla="*/ 1137515 h 11753851" name="T47"/>
              <a:gd fmla="*/ 75791 w 12269552" name="T48"/>
              <a:gd fmla="*/ 1020735 h 11753851" name="T49"/>
              <a:gd fmla="*/ 100578 w 12269552" name="T50"/>
              <a:gd fmla="*/ 1018531 h 11753851" name="T51"/>
              <a:gd fmla="*/ 451999 w 12269552" name="T52"/>
              <a:gd fmla="*/ 1019633 h 11753851" name="T53"/>
              <a:gd fmla="*/ 971969 w 12269552" name="T54"/>
              <a:gd fmla="*/ 417001 h 11753851" name="T55"/>
              <a:gd fmla="*/ 835918 w 12269552" name="T56"/>
              <a:gd fmla="*/ 416450 h 11753851" name="T57"/>
              <a:gd fmla="*/ 599617 w 12269552" name="T58"/>
              <a:gd fmla="*/ 689122 h 11753851" name="T59"/>
              <a:gd fmla="*/ 541231 w 12269552" name="T60"/>
              <a:gd fmla="*/ 716664 h 11753851" name="T61"/>
              <a:gd fmla="*/ 464667 w 12269552" name="T62"/>
              <a:gd fmla="*/ 640647 h 11753851" name="T63"/>
              <a:gd fmla="*/ 490556 w 12269552" name="T64"/>
              <a:gd fmla="*/ 583358 h 11753851" name="T65"/>
              <a:gd fmla="*/ 745033 w 12269552" name="T66"/>
              <a:gd fmla="*/ 290304 h 11753851" name="T67"/>
              <a:gd fmla="*/ 803970 w 12269552" name="T68"/>
              <a:gd fmla="*/ 262762 h 11753851" name="T69"/>
              <a:gd fmla="*/ 1357685 w 12269552" name="T70"/>
              <a:gd fmla="*/ 0 h 11753851" name="T71"/>
              <a:gd fmla="*/ 1509449 w 12269552" name="T72"/>
              <a:gd fmla="*/ 151764 h 11753851" name="T73"/>
              <a:gd fmla="*/ 1357685 w 12269552" name="T74"/>
              <a:gd fmla="*/ 303527 h 11753851" name="T75"/>
              <a:gd fmla="*/ 1205921 w 12269552" name="T76"/>
              <a:gd fmla="*/ 151764 h 11753851" name="T77"/>
              <a:gd fmla="*/ 1357685 w 12269552" name="T78"/>
              <a:gd fmla="*/ 0 h 11753851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b="b" l="0" r="r" t="0"/>
            <a:pathLst>
              <a:path h="11753851" w="12269552">
                <a:moveTo>
                  <a:pt x="5478990" y="1790700"/>
                </a:moveTo>
                <a:cubicBezTo>
                  <a:pt x="7986505" y="1790700"/>
                  <a:pt x="7986505" y="1790700"/>
                  <a:pt x="7986505" y="1790700"/>
                </a:cubicBezTo>
                <a:cubicBezTo>
                  <a:pt x="8170440" y="1790700"/>
                  <a:pt x="8335605" y="1862026"/>
                  <a:pt x="8459480" y="1982155"/>
                </a:cubicBezTo>
                <a:cubicBezTo>
                  <a:pt x="10058584" y="3581364"/>
                  <a:pt x="10058584" y="3581364"/>
                  <a:pt x="10058584" y="3581364"/>
                </a:cubicBezTo>
                <a:cubicBezTo>
                  <a:pt x="11383663" y="2256197"/>
                  <a:pt x="11383663" y="2256197"/>
                  <a:pt x="11383663" y="2256197"/>
                </a:cubicBezTo>
                <a:cubicBezTo>
                  <a:pt x="11477507" y="2177363"/>
                  <a:pt x="11597628" y="2132315"/>
                  <a:pt x="11729010" y="2132315"/>
                </a:cubicBezTo>
                <a:cubicBezTo>
                  <a:pt x="12029311" y="2132315"/>
                  <a:pt x="12269552" y="2372572"/>
                  <a:pt x="12269552" y="2669139"/>
                </a:cubicBezTo>
                <a:cubicBezTo>
                  <a:pt x="12269552" y="2796776"/>
                  <a:pt x="12220753" y="2916904"/>
                  <a:pt x="12145678" y="3007000"/>
                </a:cubicBezTo>
                <a:cubicBezTo>
                  <a:pt x="10546573" y="4621226"/>
                  <a:pt x="10546573" y="4621226"/>
                  <a:pt x="10546573" y="4621226"/>
                </a:cubicBezTo>
                <a:cubicBezTo>
                  <a:pt x="10062338" y="5105494"/>
                  <a:pt x="9671946" y="4692552"/>
                  <a:pt x="9671946" y="4692552"/>
                </a:cubicBezTo>
                <a:cubicBezTo>
                  <a:pt x="8692213" y="3709001"/>
                  <a:pt x="8692213" y="3709001"/>
                  <a:pt x="8692213" y="3709001"/>
                </a:cubicBezTo>
                <a:cubicBezTo>
                  <a:pt x="7156923" y="5480895"/>
                  <a:pt x="7156923" y="5480895"/>
                  <a:pt x="7156923" y="5480895"/>
                </a:cubicBezTo>
                <a:cubicBezTo>
                  <a:pt x="8560831" y="6884896"/>
                  <a:pt x="8560831" y="6884896"/>
                  <a:pt x="8560831" y="6884896"/>
                </a:cubicBezTo>
                <a:cubicBezTo>
                  <a:pt x="8560831" y="6884896"/>
                  <a:pt x="8857379" y="7158939"/>
                  <a:pt x="8688459" y="7707025"/>
                </a:cubicBezTo>
                <a:cubicBezTo>
                  <a:pt x="7900169" y="11220781"/>
                  <a:pt x="7900169" y="11220781"/>
                  <a:pt x="7900169" y="11220781"/>
                </a:cubicBezTo>
                <a:cubicBezTo>
                  <a:pt x="7840108" y="11524856"/>
                  <a:pt x="7569837" y="11753851"/>
                  <a:pt x="7247013" y="11753851"/>
                </a:cubicBezTo>
                <a:cubicBezTo>
                  <a:pt x="6879144" y="11753851"/>
                  <a:pt x="6578843" y="11453530"/>
                  <a:pt x="6578843" y="11085637"/>
                </a:cubicBezTo>
                <a:cubicBezTo>
                  <a:pt x="6578843" y="11025572"/>
                  <a:pt x="6586351" y="10969262"/>
                  <a:pt x="6597612" y="10916706"/>
                </a:cubicBezTo>
                <a:cubicBezTo>
                  <a:pt x="7247013" y="8037378"/>
                  <a:pt x="7247013" y="8037378"/>
                  <a:pt x="7247013" y="8037378"/>
                </a:cubicBezTo>
                <a:cubicBezTo>
                  <a:pt x="5647909" y="6483216"/>
                  <a:pt x="5647909" y="6483216"/>
                  <a:pt x="5647909" y="6483216"/>
                </a:cubicBezTo>
                <a:cubicBezTo>
                  <a:pt x="4277784" y="8014854"/>
                  <a:pt x="4277784" y="8014854"/>
                  <a:pt x="4277784" y="8014854"/>
                </a:cubicBezTo>
                <a:cubicBezTo>
                  <a:pt x="4277784" y="8014854"/>
                  <a:pt x="4056312" y="8288897"/>
                  <a:pt x="3463217" y="8270127"/>
                </a:cubicBezTo>
                <a:cubicBezTo>
                  <a:pt x="681676" y="8273881"/>
                  <a:pt x="681676" y="8273881"/>
                  <a:pt x="681676" y="8273881"/>
                </a:cubicBezTo>
                <a:cubicBezTo>
                  <a:pt x="370114" y="8277635"/>
                  <a:pt x="88581" y="8067410"/>
                  <a:pt x="17260" y="7752073"/>
                </a:cubicBezTo>
                <a:cubicBezTo>
                  <a:pt x="-65323" y="7391688"/>
                  <a:pt x="156149" y="7038811"/>
                  <a:pt x="516511" y="6956222"/>
                </a:cubicBezTo>
                <a:cubicBezTo>
                  <a:pt x="572817" y="6944960"/>
                  <a:pt x="629124" y="6941206"/>
                  <a:pt x="685430" y="6941206"/>
                </a:cubicBezTo>
                <a:cubicBezTo>
                  <a:pt x="3080333" y="6948714"/>
                  <a:pt x="3080333" y="6948714"/>
                  <a:pt x="3080333" y="6948714"/>
                </a:cubicBezTo>
                <a:cubicBezTo>
                  <a:pt x="6623888" y="2841824"/>
                  <a:pt x="6623888" y="2841824"/>
                  <a:pt x="6623888" y="2841824"/>
                </a:cubicBezTo>
                <a:lnTo>
                  <a:pt x="5696708" y="2838070"/>
                </a:lnTo>
                <a:cubicBezTo>
                  <a:pt x="4086342" y="4696306"/>
                  <a:pt x="4086342" y="4696306"/>
                  <a:pt x="4086342" y="4696306"/>
                </a:cubicBezTo>
                <a:cubicBezTo>
                  <a:pt x="3992498" y="4812681"/>
                  <a:pt x="3849855" y="4884007"/>
                  <a:pt x="3688443" y="4884007"/>
                </a:cubicBezTo>
                <a:cubicBezTo>
                  <a:pt x="3399403" y="4884007"/>
                  <a:pt x="3166669" y="4651258"/>
                  <a:pt x="3166669" y="4365953"/>
                </a:cubicBezTo>
                <a:cubicBezTo>
                  <a:pt x="3166669" y="4208284"/>
                  <a:pt x="3234237" y="4069386"/>
                  <a:pt x="3343097" y="3975536"/>
                </a:cubicBezTo>
                <a:cubicBezTo>
                  <a:pt x="5077337" y="1978401"/>
                  <a:pt x="5077337" y="1978401"/>
                  <a:pt x="5077337" y="1978401"/>
                </a:cubicBezTo>
                <a:cubicBezTo>
                  <a:pt x="5171181" y="1862026"/>
                  <a:pt x="5313824" y="1790700"/>
                  <a:pt x="5478990" y="1790700"/>
                </a:cubicBezTo>
                <a:close/>
                <a:moveTo>
                  <a:pt x="9252509" y="0"/>
                </a:moveTo>
                <a:cubicBezTo>
                  <a:pt x="9823713" y="0"/>
                  <a:pt x="10286766" y="463053"/>
                  <a:pt x="10286766" y="1034257"/>
                </a:cubicBezTo>
                <a:cubicBezTo>
                  <a:pt x="10286766" y="1605461"/>
                  <a:pt x="9823713" y="2068514"/>
                  <a:pt x="9252509" y="2068514"/>
                </a:cubicBezTo>
                <a:cubicBezTo>
                  <a:pt x="8681305" y="2068514"/>
                  <a:pt x="8218252" y="1605461"/>
                  <a:pt x="8218252" y="1034257"/>
                </a:cubicBezTo>
                <a:cubicBezTo>
                  <a:pt x="8218252" y="463053"/>
                  <a:pt x="8681305" y="0"/>
                  <a:pt x="925250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spPr>
        <p:txBody>
          <a:bodyPr anchor="ctr" anchorCtr="1"/>
          <a:lstStyle/>
          <a:p>
            <a:endParaRPr altLang="en-US" lang="zh-CN"/>
          </a:p>
        </p:txBody>
      </p:sp>
    </p:spTree>
    <p:extLst>
      <p:ext uri="{BB962C8B-B14F-4D97-AF65-F5344CB8AC3E}">
        <p14:creationId val="1328700910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accel="18000" fill="hold" id="1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8000" fill="hold" id="14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8000" fill="hold" id="18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8000" fill="hold" id="22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8000" fill="hold" id="26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1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3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34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7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8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</p:bldLst>
  </p:timing>
</p:sld>
</file>

<file path=ppt/slides/slide3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079122" y="188640"/>
            <a:ext cx="266429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实施计划</a:t>
            </a:r>
          </a:p>
        </p:txBody>
      </p:sp>
      <p:sp>
        <p:nvSpPr>
          <p:cNvPr id="3" name="椭圆 2"/>
          <p:cNvSpPr/>
          <p:nvPr/>
        </p:nvSpPr>
        <p:spPr>
          <a:xfrm>
            <a:off x="6138862" y="1176362"/>
            <a:ext cx="765175" cy="765175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1400">
                <a:solidFill>
                  <a:schemeClr val="bg1">
                    <a:lumMod val="65000"/>
                  </a:schemeClr>
                </a:solidFill>
              </a:rPr>
              <a:t>start</a:t>
            </a:r>
          </a:p>
        </p:txBody>
      </p:sp>
      <p:cxnSp>
        <p:nvCxnSpPr>
          <p:cNvPr id="4" name="直接连接符 3"/>
          <p:cNvCxnSpPr>
            <a:stCxn id="30" idx="7"/>
            <a:endCxn id="3" idx="2"/>
          </p:cNvCxnSpPr>
          <p:nvPr/>
        </p:nvCxnSpPr>
        <p:spPr>
          <a:xfrm flipV="1">
            <a:off x="4897437" y="1558950"/>
            <a:ext cx="1241425" cy="61277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stCxn id="30" idx="5"/>
          </p:cNvCxnSpPr>
          <p:nvPr/>
        </p:nvCxnSpPr>
        <p:spPr>
          <a:xfrm>
            <a:off x="4897437" y="2760687"/>
            <a:ext cx="2024063" cy="4841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5019675" y="3568725"/>
            <a:ext cx="2006600" cy="7508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897437" y="4724425"/>
            <a:ext cx="2122488" cy="3429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5834062" y="5308625"/>
            <a:ext cx="1241425" cy="61277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5029200" y="5472137"/>
            <a:ext cx="763587" cy="765175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1400">
                <a:solidFill>
                  <a:schemeClr val="bg1">
                    <a:lumMod val="65000"/>
                  </a:schemeClr>
                </a:solidFill>
              </a:rPr>
              <a:t>end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079122" y="1682493"/>
            <a:ext cx="3137152" cy="1383831"/>
            <a:chOff x="1481200" y="4382357"/>
            <a:chExt cx="3137152" cy="1383831"/>
          </a:xfrm>
        </p:grpSpPr>
        <p:sp>
          <p:nvSpPr>
            <p:cNvPr id="11" name="矩形 10"/>
            <p:cNvSpPr/>
            <p:nvPr/>
          </p:nvSpPr>
          <p:spPr>
            <a:xfrm>
              <a:off x="1481200" y="4806566"/>
              <a:ext cx="2841876" cy="9692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34" typeface="Arial"/>
                  <a:ea charset="-122" pitchFamily="34" typeface="微软雅黑"/>
                  <a:cs typeface="+mn-ea"/>
                  <a:sym charset="0" pitchFamily="34" typeface="Arial"/>
                </a:rPr>
                <a:t>输入您的内容或者通过右键复制粘贴您的内容，并选择只保留文字。输入您的内容或者通过右键复制粘贴您的内容，并选择只保留文字。</a:t>
              </a:r>
            </a:p>
          </p:txBody>
        </p:sp>
        <p:sp>
          <p:nvSpPr>
            <p:cNvPr id="12" name="Rectangle 84"/>
            <p:cNvSpPr>
              <a:spLocks noChangeArrowheads="1"/>
            </p:cNvSpPr>
            <p:nvPr/>
          </p:nvSpPr>
          <p:spPr bwMode="auto">
            <a:xfrm>
              <a:off x="2723706" y="4382357"/>
              <a:ext cx="1894646" cy="481359"/>
            </a:xfrm>
            <a:prstGeom prst="roundRect">
              <a:avLst/>
            </a:prstGeom>
            <a:no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en-US" b="1" lang="zh-CN" smtClean="0">
                  <a:solidFill>
                    <a:schemeClr val="accent5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  <a:sym charset="0" pitchFamily="34" typeface="Impact"/>
                </a:rPr>
                <a:t>第一阶段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015161" y="2372991"/>
            <a:ext cx="2879976" cy="1359839"/>
            <a:chOff x="1443100" y="4406349"/>
            <a:chExt cx="2879976" cy="1359839"/>
          </a:xfrm>
        </p:grpSpPr>
        <p:sp>
          <p:nvSpPr>
            <p:cNvPr id="14" name="矩形 13"/>
            <p:cNvSpPr/>
            <p:nvPr/>
          </p:nvSpPr>
          <p:spPr>
            <a:xfrm>
              <a:off x="1481201" y="4806566"/>
              <a:ext cx="2841876" cy="9692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34" typeface="Arial"/>
                  <a:ea charset="-122" pitchFamily="34" typeface="微软雅黑"/>
                  <a:cs typeface="+mn-ea"/>
                  <a:sym charset="0" pitchFamily="34" typeface="Arial"/>
                </a:rPr>
                <a:t>输入您的内容或者通过右键复制粘贴您的内容，并选择只保留文字。输入您的内容或者通过右键复制粘贴您的内容，并选择只保留文字。</a:t>
              </a:r>
            </a:p>
          </p:txBody>
        </p:sp>
        <p:sp>
          <p:nvSpPr>
            <p:cNvPr id="15" name="Rectangle 84"/>
            <p:cNvSpPr>
              <a:spLocks noChangeArrowheads="1"/>
            </p:cNvSpPr>
            <p:nvPr/>
          </p:nvSpPr>
          <p:spPr bwMode="auto">
            <a:xfrm>
              <a:off x="1443100" y="4406349"/>
              <a:ext cx="1894646" cy="481359"/>
            </a:xfrm>
            <a:prstGeom prst="roundRect">
              <a:avLst/>
            </a:prstGeom>
            <a:no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r>
                <a:rPr altLang="en-US" b="1" lang="zh-CN" smtClean="0">
                  <a:solidFill>
                    <a:schemeClr val="accent5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  <a:sym charset="0" pitchFamily="34" typeface="Impact"/>
                </a:rPr>
                <a:t>第二阶段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39560" y="3732830"/>
            <a:ext cx="3137152" cy="1383831"/>
            <a:chOff x="1481200" y="4382357"/>
            <a:chExt cx="3137152" cy="1383831"/>
          </a:xfrm>
        </p:grpSpPr>
        <p:sp>
          <p:nvSpPr>
            <p:cNvPr id="17" name="矩形 16"/>
            <p:cNvSpPr/>
            <p:nvPr/>
          </p:nvSpPr>
          <p:spPr>
            <a:xfrm>
              <a:off x="1481200" y="4806566"/>
              <a:ext cx="2841876" cy="9692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34" typeface="Arial"/>
                  <a:ea charset="-122" pitchFamily="34" typeface="微软雅黑"/>
                  <a:cs typeface="+mn-ea"/>
                  <a:sym charset="0" pitchFamily="34" typeface="Arial"/>
                </a:rPr>
                <a:t>输入您的内容或者通过右键复制粘贴您的内容，并选择只保留文字。输入您的内容或者通过右键复制粘贴您的内容，并选择只保留文字。</a:t>
              </a:r>
            </a:p>
          </p:txBody>
        </p:sp>
        <p:sp>
          <p:nvSpPr>
            <p:cNvPr id="18" name="Rectangle 84"/>
            <p:cNvSpPr>
              <a:spLocks noChangeArrowheads="1"/>
            </p:cNvSpPr>
            <p:nvPr/>
          </p:nvSpPr>
          <p:spPr bwMode="auto">
            <a:xfrm>
              <a:off x="2723706" y="4382357"/>
              <a:ext cx="1894646" cy="481359"/>
            </a:xfrm>
            <a:prstGeom prst="roundRect">
              <a:avLst/>
            </a:prstGeom>
            <a:no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en-US" b="1" lang="zh-CN">
                  <a:solidFill>
                    <a:schemeClr val="accent5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  <a:sym charset="0" pitchFamily="34" typeface="Impact"/>
                </a:rPr>
                <a:t>第三阶段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015161" y="4436741"/>
            <a:ext cx="2879976" cy="1359839"/>
            <a:chOff x="1443100" y="4406349"/>
            <a:chExt cx="2879976" cy="1359839"/>
          </a:xfrm>
        </p:grpSpPr>
        <p:sp>
          <p:nvSpPr>
            <p:cNvPr id="20" name="矩形 19"/>
            <p:cNvSpPr/>
            <p:nvPr/>
          </p:nvSpPr>
          <p:spPr>
            <a:xfrm>
              <a:off x="1481201" y="4806567"/>
              <a:ext cx="2841876" cy="9692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34" typeface="Arial"/>
                  <a:ea charset="-122" pitchFamily="34" typeface="微软雅黑"/>
                  <a:cs typeface="+mn-ea"/>
                  <a:sym charset="0" pitchFamily="34" typeface="Arial"/>
                </a:rPr>
                <a:t>输入您的内容或者通过右键复制粘贴您的内容，并选择只保留文字。输入您的内容或者通过右键复制粘贴您的内容，并选择只保留文字。</a:t>
              </a:r>
            </a:p>
          </p:txBody>
        </p:sp>
        <p:sp>
          <p:nvSpPr>
            <p:cNvPr id="21" name="Rectangle 84"/>
            <p:cNvSpPr>
              <a:spLocks noChangeArrowheads="1"/>
            </p:cNvSpPr>
            <p:nvPr/>
          </p:nvSpPr>
          <p:spPr bwMode="auto">
            <a:xfrm>
              <a:off x="1443100" y="4406349"/>
              <a:ext cx="1894646" cy="481359"/>
            </a:xfrm>
            <a:prstGeom prst="roundRect">
              <a:avLst/>
            </a:prstGeom>
            <a:no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r>
                <a:rPr altLang="en-US" b="1" lang="zh-CN" smtClean="0">
                  <a:solidFill>
                    <a:schemeClr val="accent5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  <a:sym charset="0" pitchFamily="34" typeface="Impact"/>
                </a:rPr>
                <a:t>第四阶段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904037" y="2809900"/>
            <a:ext cx="833438" cy="831850"/>
            <a:chOff x="6904037" y="2532063"/>
            <a:chExt cx="833438" cy="831850"/>
          </a:xfrm>
        </p:grpSpPr>
        <p:grpSp>
          <p:nvGrpSpPr>
            <p:cNvPr id="23" name="组合 22"/>
            <p:cNvGrpSpPr/>
            <p:nvPr/>
          </p:nvGrpSpPr>
          <p:grpSpPr>
            <a:xfrm>
              <a:off x="6904037" y="2532063"/>
              <a:ext cx="833438" cy="831850"/>
              <a:chOff x="3176812" y="2273198"/>
              <a:chExt cx="2641825" cy="2726239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</a:gradFill>
              <a:ln>
                <a:noFill/>
              </a:ln>
              <a:effectLst>
                <a:outerShdw algn="tr" blurRad="127000" dir="7200000" dist="254000" rotWithShape="0" sx="99000" sy="9900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267389" y="2366847"/>
                <a:ext cx="2460671" cy="253894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7052696" y="2680494"/>
              <a:ext cx="536120" cy="534987"/>
            </a:xfrm>
            <a:custGeom>
              <a:gdLst>
                <a:gd fmla="*/ 133112 w 689" name="T0"/>
                <a:gd fmla="*/ 513932 h 688" name="T1"/>
                <a:gd fmla="*/ 618646 w 689" name="T2"/>
                <a:gd fmla="*/ 234100 h 688" name="T3"/>
                <a:gd fmla="*/ 540087 w 689" name="T4"/>
                <a:gd fmla="*/ 658747 h 688" name="T5"/>
                <a:gd fmla="*/ 211671 w 689" name="T6"/>
                <a:gd fmla="*/ 90374 h 688" name="T7"/>
                <a:gd fmla="*/ 540087 w 689" name="T8"/>
                <a:gd fmla="*/ 658747 h 688" name="T9"/>
                <a:gd fmla="*/ 175665 w 689" name="T10"/>
                <a:gd fmla="*/ 489977 h 688" name="T11"/>
                <a:gd fmla="*/ 576093 w 689" name="T12"/>
                <a:gd fmla="*/ 259144 h 688" name="T13"/>
                <a:gd fmla="*/ 501899 w 689" name="T14"/>
                <a:gd fmla="*/ 591239 h 688" name="T15"/>
                <a:gd fmla="*/ 250950 w 689" name="T16"/>
                <a:gd fmla="*/ 157882 h 688" name="T17"/>
                <a:gd fmla="*/ 501899 w 689" name="T18"/>
                <a:gd fmla="*/ 591239 h 688" name="T19"/>
                <a:gd fmla="*/ 376425 w 689" name="T20"/>
                <a:gd fmla="*/ 409403 h 688" name="T21"/>
                <a:gd fmla="*/ 376425 w 689" name="T22"/>
                <a:gd fmla="*/ 338629 h 688" name="T23"/>
                <a:gd fmla="*/ 391700 w 689" name="T24"/>
                <a:gd fmla="*/ 172037 h 688" name="T25"/>
                <a:gd fmla="*/ 375333 w 689" name="T26"/>
                <a:gd fmla="*/ 187280 h 688" name="T27"/>
                <a:gd fmla="*/ 360058 w 689" name="T28"/>
                <a:gd fmla="*/ 146993 h 688" name="T29"/>
                <a:gd fmla="*/ 376425 w 689" name="T30"/>
                <a:gd fmla="*/ 131749 h 688" name="T31"/>
                <a:gd fmla="*/ 391700 w 689" name="T32"/>
                <a:gd fmla="*/ 172037 h 688" name="T33"/>
                <a:gd fmla="*/ 376425 w 689" name="T34"/>
                <a:gd fmla="*/ 617372 h 688" name="T35"/>
                <a:gd fmla="*/ 360058 w 689" name="T36"/>
                <a:gd fmla="*/ 602128 h 688" name="T37"/>
                <a:gd fmla="*/ 375333 w 689" name="T38"/>
                <a:gd fmla="*/ 561841 h 688" name="T39"/>
                <a:gd fmla="*/ 391700 w 689" name="T40"/>
                <a:gd fmla="*/ 577085 h 688" name="T41"/>
                <a:gd fmla="*/ 173483 w 689" name="T42"/>
                <a:gd fmla="*/ 354961 h 688" name="T43"/>
                <a:gd fmla="*/ 188758 w 689" name="T44"/>
                <a:gd fmla="*/ 372383 h 688" name="T45"/>
                <a:gd fmla="*/ 148388 w 689" name="T46"/>
                <a:gd fmla="*/ 387627 h 688" name="T47"/>
                <a:gd fmla="*/ 133112 w 689" name="T48"/>
                <a:gd fmla="*/ 370205 h 688" name="T49"/>
                <a:gd fmla="*/ 173483 w 689" name="T50"/>
                <a:gd fmla="*/ 354961 h 688" name="T51"/>
                <a:gd fmla="*/ 618646 w 689" name="T52"/>
                <a:gd fmla="*/ 370205 h 688" name="T53"/>
                <a:gd fmla="*/ 603370 w 689" name="T54"/>
                <a:gd fmla="*/ 387627 h 688" name="T55"/>
                <a:gd fmla="*/ 563000 w 689" name="T56"/>
                <a:gd fmla="*/ 372383 h 688" name="T57"/>
                <a:gd fmla="*/ 578275 w 689" name="T58"/>
                <a:gd fmla="*/ 354961 h 688" name="T59"/>
                <a:gd fmla="*/ 396064 w 689" name="T60"/>
                <a:gd fmla="*/ 374561 h 688" name="T61"/>
                <a:gd fmla="*/ 356785 w 689" name="T62"/>
                <a:gd fmla="*/ 374561 h 688" name="T63"/>
                <a:gd fmla="*/ 376425 w 689" name="T64"/>
                <a:gd fmla="*/ 218857 h 688" name="T65"/>
                <a:gd fmla="*/ 396064 w 689" name="T66"/>
                <a:gd fmla="*/ 374561 h 688" name="T67"/>
                <a:gd fmla="*/ 285864 w 689" name="T68"/>
                <a:gd fmla="*/ 467112 h 688" name="T69"/>
                <a:gd fmla="*/ 358967 w 689" name="T70"/>
                <a:gd fmla="*/ 365850 h 688" name="T71"/>
                <a:gd fmla="*/ 387335 w 689" name="T72"/>
                <a:gd fmla="*/ 393071 h 688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689" name="T111"/>
                <a:gd fmla="*/ 0 h 688" name="T112"/>
                <a:gd fmla="*/ 689 w 689" name="T113"/>
                <a:gd fmla="*/ 688 h 688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688" w="689">
                  <a:moveTo>
                    <a:pt x="216" y="121"/>
                  </a:moveTo>
                  <a:cubicBezTo>
                    <a:pt x="94" y="192"/>
                    <a:pt x="51" y="350"/>
                    <a:pt x="122" y="472"/>
                  </a:cubicBezTo>
                  <a:cubicBezTo>
                    <a:pt x="193" y="595"/>
                    <a:pt x="350" y="637"/>
                    <a:pt x="473" y="566"/>
                  </a:cubicBezTo>
                  <a:cubicBezTo>
                    <a:pt x="596" y="495"/>
                    <a:pt x="638" y="338"/>
                    <a:pt x="567" y="215"/>
                  </a:cubicBezTo>
                  <a:cubicBezTo>
                    <a:pt x="496" y="93"/>
                    <a:pt x="339" y="51"/>
                    <a:pt x="216" y="121"/>
                  </a:cubicBezTo>
                  <a:close/>
                  <a:moveTo>
                    <a:pt x="495" y="605"/>
                  </a:moveTo>
                  <a:cubicBezTo>
                    <a:pt x="351" y="688"/>
                    <a:pt x="167" y="638"/>
                    <a:pt x="83" y="495"/>
                  </a:cubicBezTo>
                  <a:cubicBezTo>
                    <a:pt x="0" y="351"/>
                    <a:pt x="50" y="166"/>
                    <a:pt x="194" y="83"/>
                  </a:cubicBezTo>
                  <a:cubicBezTo>
                    <a:pt x="338" y="0"/>
                    <a:pt x="523" y="49"/>
                    <a:pt x="606" y="193"/>
                  </a:cubicBezTo>
                  <a:cubicBezTo>
                    <a:pt x="689" y="337"/>
                    <a:pt x="639" y="522"/>
                    <a:pt x="495" y="605"/>
                  </a:cubicBezTo>
                  <a:close/>
                  <a:moveTo>
                    <a:pt x="238" y="160"/>
                  </a:moveTo>
                  <a:cubicBezTo>
                    <a:pt x="137" y="219"/>
                    <a:pt x="102" y="349"/>
                    <a:pt x="161" y="450"/>
                  </a:cubicBezTo>
                  <a:cubicBezTo>
                    <a:pt x="219" y="551"/>
                    <a:pt x="349" y="586"/>
                    <a:pt x="451" y="528"/>
                  </a:cubicBezTo>
                  <a:cubicBezTo>
                    <a:pt x="552" y="469"/>
                    <a:pt x="587" y="339"/>
                    <a:pt x="528" y="238"/>
                  </a:cubicBezTo>
                  <a:cubicBezTo>
                    <a:pt x="470" y="136"/>
                    <a:pt x="340" y="102"/>
                    <a:pt x="238" y="160"/>
                  </a:cubicBezTo>
                  <a:close/>
                  <a:moveTo>
                    <a:pt x="460" y="543"/>
                  </a:moveTo>
                  <a:cubicBezTo>
                    <a:pt x="350" y="607"/>
                    <a:pt x="209" y="569"/>
                    <a:pt x="145" y="459"/>
                  </a:cubicBezTo>
                  <a:cubicBezTo>
                    <a:pt x="82" y="349"/>
                    <a:pt x="120" y="208"/>
                    <a:pt x="230" y="145"/>
                  </a:cubicBezTo>
                  <a:cubicBezTo>
                    <a:pt x="339" y="81"/>
                    <a:pt x="480" y="119"/>
                    <a:pt x="544" y="229"/>
                  </a:cubicBezTo>
                  <a:cubicBezTo>
                    <a:pt x="607" y="339"/>
                    <a:pt x="570" y="480"/>
                    <a:pt x="460" y="543"/>
                  </a:cubicBezTo>
                  <a:close/>
                  <a:moveTo>
                    <a:pt x="377" y="344"/>
                  </a:moveTo>
                  <a:cubicBezTo>
                    <a:pt x="377" y="362"/>
                    <a:pt x="362" y="376"/>
                    <a:pt x="345" y="376"/>
                  </a:cubicBezTo>
                  <a:cubicBezTo>
                    <a:pt x="327" y="376"/>
                    <a:pt x="312" y="362"/>
                    <a:pt x="312" y="344"/>
                  </a:cubicBezTo>
                  <a:cubicBezTo>
                    <a:pt x="312" y="326"/>
                    <a:pt x="327" y="311"/>
                    <a:pt x="345" y="311"/>
                  </a:cubicBezTo>
                  <a:cubicBezTo>
                    <a:pt x="362" y="311"/>
                    <a:pt x="377" y="326"/>
                    <a:pt x="377" y="344"/>
                  </a:cubicBezTo>
                  <a:close/>
                  <a:moveTo>
                    <a:pt x="359" y="158"/>
                  </a:moveTo>
                  <a:cubicBezTo>
                    <a:pt x="359" y="166"/>
                    <a:pt x="353" y="172"/>
                    <a:pt x="345" y="172"/>
                  </a:cubicBezTo>
                  <a:lnTo>
                    <a:pt x="344" y="172"/>
                  </a:lnTo>
                  <a:cubicBezTo>
                    <a:pt x="336" y="172"/>
                    <a:pt x="330" y="166"/>
                    <a:pt x="330" y="158"/>
                  </a:cubicBezTo>
                  <a:lnTo>
                    <a:pt x="330" y="135"/>
                  </a:lnTo>
                  <a:cubicBezTo>
                    <a:pt x="330" y="127"/>
                    <a:pt x="336" y="121"/>
                    <a:pt x="344" y="121"/>
                  </a:cubicBezTo>
                  <a:lnTo>
                    <a:pt x="345" y="121"/>
                  </a:lnTo>
                  <a:cubicBezTo>
                    <a:pt x="353" y="121"/>
                    <a:pt x="359" y="127"/>
                    <a:pt x="359" y="135"/>
                  </a:cubicBezTo>
                  <a:lnTo>
                    <a:pt x="359" y="158"/>
                  </a:lnTo>
                  <a:close/>
                  <a:moveTo>
                    <a:pt x="359" y="553"/>
                  </a:moveTo>
                  <a:cubicBezTo>
                    <a:pt x="359" y="560"/>
                    <a:pt x="353" y="567"/>
                    <a:pt x="345" y="567"/>
                  </a:cubicBezTo>
                  <a:lnTo>
                    <a:pt x="344" y="567"/>
                  </a:lnTo>
                  <a:cubicBezTo>
                    <a:pt x="336" y="567"/>
                    <a:pt x="330" y="560"/>
                    <a:pt x="330" y="553"/>
                  </a:cubicBezTo>
                  <a:lnTo>
                    <a:pt x="330" y="530"/>
                  </a:lnTo>
                  <a:cubicBezTo>
                    <a:pt x="330" y="522"/>
                    <a:pt x="336" y="516"/>
                    <a:pt x="344" y="516"/>
                  </a:cubicBezTo>
                  <a:lnTo>
                    <a:pt x="345" y="516"/>
                  </a:lnTo>
                  <a:cubicBezTo>
                    <a:pt x="353" y="516"/>
                    <a:pt x="359" y="522"/>
                    <a:pt x="359" y="530"/>
                  </a:cubicBezTo>
                  <a:lnTo>
                    <a:pt x="359" y="553"/>
                  </a:lnTo>
                  <a:close/>
                  <a:moveTo>
                    <a:pt x="159" y="326"/>
                  </a:moveTo>
                  <a:cubicBezTo>
                    <a:pt x="166" y="326"/>
                    <a:pt x="173" y="333"/>
                    <a:pt x="173" y="340"/>
                  </a:cubicBezTo>
                  <a:lnTo>
                    <a:pt x="173" y="342"/>
                  </a:lnTo>
                  <a:cubicBezTo>
                    <a:pt x="173" y="350"/>
                    <a:pt x="166" y="356"/>
                    <a:pt x="159" y="356"/>
                  </a:cubicBezTo>
                  <a:lnTo>
                    <a:pt x="136" y="356"/>
                  </a:lnTo>
                  <a:cubicBezTo>
                    <a:pt x="128" y="356"/>
                    <a:pt x="122" y="350"/>
                    <a:pt x="122" y="342"/>
                  </a:cubicBezTo>
                  <a:lnTo>
                    <a:pt x="122" y="340"/>
                  </a:lnTo>
                  <a:cubicBezTo>
                    <a:pt x="122" y="333"/>
                    <a:pt x="128" y="326"/>
                    <a:pt x="136" y="326"/>
                  </a:cubicBezTo>
                  <a:lnTo>
                    <a:pt x="159" y="326"/>
                  </a:lnTo>
                  <a:close/>
                  <a:moveTo>
                    <a:pt x="553" y="326"/>
                  </a:moveTo>
                  <a:cubicBezTo>
                    <a:pt x="561" y="326"/>
                    <a:pt x="567" y="333"/>
                    <a:pt x="567" y="340"/>
                  </a:cubicBezTo>
                  <a:lnTo>
                    <a:pt x="567" y="342"/>
                  </a:lnTo>
                  <a:cubicBezTo>
                    <a:pt x="567" y="350"/>
                    <a:pt x="561" y="356"/>
                    <a:pt x="553" y="356"/>
                  </a:cubicBezTo>
                  <a:lnTo>
                    <a:pt x="530" y="356"/>
                  </a:lnTo>
                  <a:cubicBezTo>
                    <a:pt x="523" y="356"/>
                    <a:pt x="516" y="350"/>
                    <a:pt x="516" y="342"/>
                  </a:cubicBezTo>
                  <a:lnTo>
                    <a:pt x="516" y="340"/>
                  </a:lnTo>
                  <a:cubicBezTo>
                    <a:pt x="516" y="333"/>
                    <a:pt x="523" y="326"/>
                    <a:pt x="530" y="326"/>
                  </a:cubicBezTo>
                  <a:lnTo>
                    <a:pt x="553" y="326"/>
                  </a:lnTo>
                  <a:close/>
                  <a:moveTo>
                    <a:pt x="363" y="344"/>
                  </a:moveTo>
                  <a:cubicBezTo>
                    <a:pt x="363" y="354"/>
                    <a:pt x="355" y="362"/>
                    <a:pt x="345" y="362"/>
                  </a:cubicBezTo>
                  <a:cubicBezTo>
                    <a:pt x="335" y="362"/>
                    <a:pt x="327" y="354"/>
                    <a:pt x="327" y="344"/>
                  </a:cubicBezTo>
                  <a:lnTo>
                    <a:pt x="327" y="219"/>
                  </a:lnTo>
                  <a:cubicBezTo>
                    <a:pt x="327" y="209"/>
                    <a:pt x="335" y="201"/>
                    <a:pt x="345" y="201"/>
                  </a:cubicBezTo>
                  <a:cubicBezTo>
                    <a:pt x="355" y="201"/>
                    <a:pt x="363" y="209"/>
                    <a:pt x="363" y="219"/>
                  </a:cubicBezTo>
                  <a:lnTo>
                    <a:pt x="363" y="344"/>
                  </a:lnTo>
                  <a:close/>
                  <a:moveTo>
                    <a:pt x="289" y="427"/>
                  </a:moveTo>
                  <a:cubicBezTo>
                    <a:pt x="281" y="435"/>
                    <a:pt x="269" y="436"/>
                    <a:pt x="262" y="429"/>
                  </a:cubicBezTo>
                  <a:cubicBezTo>
                    <a:pt x="255" y="422"/>
                    <a:pt x="255" y="409"/>
                    <a:pt x="263" y="402"/>
                  </a:cubicBezTo>
                  <a:lnTo>
                    <a:pt x="329" y="336"/>
                  </a:lnTo>
                  <a:cubicBezTo>
                    <a:pt x="337" y="328"/>
                    <a:pt x="349" y="327"/>
                    <a:pt x="356" y="334"/>
                  </a:cubicBezTo>
                  <a:cubicBezTo>
                    <a:pt x="363" y="341"/>
                    <a:pt x="362" y="354"/>
                    <a:pt x="355" y="361"/>
                  </a:cubicBezTo>
                  <a:lnTo>
                    <a:pt x="289" y="4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bIns="45717" lIns="91434" rIns="91434" tIns="45717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Arial"/>
                  <a:ea charset="-122" pitchFamily="2" typeface="宋体"/>
                  <a:cs typeface="+mn-cs"/>
                </a:defRPr>
              </a:lvl1pPr>
              <a:lvl2pPr algn="l" fontAlgn="base" indent="1588" marL="455613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Arial"/>
                  <a:ea charset="-122" pitchFamily="2" typeface="宋体"/>
                  <a:cs typeface="+mn-cs"/>
                </a:defRPr>
              </a:lvl2pPr>
              <a:lvl3pPr algn="l" fontAlgn="base" indent="1588" marL="912813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Arial"/>
                  <a:ea charset="-122" pitchFamily="2" typeface="宋体"/>
                  <a:cs typeface="+mn-cs"/>
                </a:defRPr>
              </a:lvl3pPr>
              <a:lvl4pPr algn="l" fontAlgn="base" indent="1588" marL="1370013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Arial"/>
                  <a:ea charset="-122" pitchFamily="2" typeface="宋体"/>
                  <a:cs typeface="+mn-cs"/>
                </a:defRPr>
              </a:lvl4pPr>
              <a:lvl5pPr algn="l" fontAlgn="base" indent="1588" marL="1827213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itchFamily="34" typeface="Arial"/>
                  <a:ea charset="-122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186237" y="2049487"/>
            <a:ext cx="833438" cy="833438"/>
            <a:chOff x="4186237" y="1771650"/>
            <a:chExt cx="833438" cy="833438"/>
          </a:xfrm>
        </p:grpSpPr>
        <p:grpSp>
          <p:nvGrpSpPr>
            <p:cNvPr id="28" name="组合 27"/>
            <p:cNvGrpSpPr/>
            <p:nvPr/>
          </p:nvGrpSpPr>
          <p:grpSpPr>
            <a:xfrm>
              <a:off x="4186237" y="1771650"/>
              <a:ext cx="833438" cy="833438"/>
              <a:chOff x="3176812" y="2273198"/>
              <a:chExt cx="2641825" cy="2726239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</a:gradFill>
              <a:ln>
                <a:noFill/>
              </a:ln>
              <a:effectLst>
                <a:outerShdw algn="tr" blurRad="127000" dir="7200000" dist="254000" rotWithShape="0" sx="99000" sy="9900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267389" y="2366669"/>
                <a:ext cx="2460671" cy="2539297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" name="Freeform 18"/>
            <p:cNvSpPr>
              <a:spLocks noEditPoints="1"/>
            </p:cNvSpPr>
            <p:nvPr/>
          </p:nvSpPr>
          <p:spPr bwMode="auto">
            <a:xfrm>
              <a:off x="4369197" y="1953745"/>
              <a:ext cx="443177" cy="469247"/>
            </a:xfrm>
            <a:custGeom>
              <a:gdLst>
                <a:gd fmla="*/ 308844 w 568" name="T0"/>
                <a:gd fmla="*/ 627293 h 601" name="T1"/>
                <a:gd fmla="*/ 309935 w 568" name="T2"/>
                <a:gd fmla="*/ 363917 h 601" name="T3"/>
                <a:gd fmla="*/ 494368 w 568" name="T4"/>
                <a:gd fmla="*/ 328946 h 601" name="T5"/>
                <a:gd fmla="*/ 378688 w 568" name="T6"/>
                <a:gd fmla="*/ 374846 h 601" name="T7"/>
                <a:gd fmla="*/ 103675 w 568" name="T8"/>
                <a:gd fmla="*/ 233869 h 601" name="T9"/>
                <a:gd fmla="*/ 138598 w 568" name="T10"/>
                <a:gd fmla="*/ 238240 h 601" name="T11"/>
                <a:gd fmla="*/ 183342 w 568" name="T12"/>
                <a:gd fmla="*/ 242612 h 601" name="T13"/>
                <a:gd fmla="*/ 182250 w 568" name="T14"/>
                <a:gd fmla="*/ 213105 h 601" name="T15"/>
                <a:gd fmla="*/ 309935 w 568" name="T16"/>
                <a:gd fmla="*/ 331132 h 601" name="T17"/>
                <a:gd fmla="*/ 450715 w 568" name="T18"/>
                <a:gd fmla="*/ 228405 h 601" name="T19"/>
                <a:gd fmla="*/ 482364 w 568" name="T20"/>
                <a:gd fmla="*/ 222940 h 601" name="T21"/>
                <a:gd fmla="*/ 499825 w 568" name="T22"/>
                <a:gd fmla="*/ 229497 h 601" name="T23"/>
                <a:gd fmla="*/ 453989 w 568" name="T24"/>
                <a:gd fmla="*/ 279768 h 601" name="T25"/>
                <a:gd fmla="*/ 533656 w 568" name="T26"/>
                <a:gd fmla="*/ 372660 h 601" name="T27"/>
                <a:gd fmla="*/ 509647 w 568" name="T28"/>
                <a:gd fmla="*/ 287418 h 601" name="T29"/>
                <a:gd fmla="*/ 509647 w 568" name="T30"/>
                <a:gd fmla="*/ 546423 h 601" name="T31"/>
                <a:gd fmla="*/ 539112 w 568" name="T32"/>
                <a:gd fmla="*/ 539865 h 601" name="T33"/>
                <a:gd fmla="*/ 338309 w 568" name="T34"/>
                <a:gd fmla="*/ 650243 h 601" name="T35"/>
                <a:gd fmla="*/ 311026 w 568" name="T36"/>
                <a:gd fmla="*/ 656800 h 601" name="T37"/>
                <a:gd fmla="*/ 81849 w 568" name="T38"/>
                <a:gd fmla="*/ 539865 h 601" name="T39"/>
                <a:gd fmla="*/ 111315 w 568" name="T40"/>
                <a:gd fmla="*/ 546423 h 601" name="T41"/>
                <a:gd fmla="*/ 111315 w 568" name="T42"/>
                <a:gd fmla="*/ 287418 h 601" name="T43"/>
                <a:gd fmla="*/ 87306 w 568" name="T44"/>
                <a:gd fmla="*/ 372660 h 601" name="T45"/>
                <a:gd fmla="*/ 154968 w 568" name="T46"/>
                <a:gd fmla="*/ 275397 h 601" name="T47"/>
                <a:gd fmla="*/ 67662 w 568" name="T48"/>
                <a:gd fmla="*/ 437138 h 601" name="T49"/>
                <a:gd fmla="*/ 80758 w 568" name="T50"/>
                <a:gd fmla="*/ 463366 h 601" name="T51"/>
                <a:gd fmla="*/ 92762 w 568" name="T52"/>
                <a:gd fmla="*/ 487409 h 601" name="T53"/>
                <a:gd fmla="*/ 49109 w 568" name="T54"/>
                <a:gd fmla="*/ 519101 h 601" name="T55"/>
                <a:gd fmla="*/ 30557 w 568" name="T56"/>
                <a:gd fmla="*/ 412003 h 601" name="T57"/>
                <a:gd fmla="*/ 58931 w 568" name="T58"/>
                <a:gd fmla="*/ 363917 h 601" name="T59"/>
                <a:gd fmla="*/ 516194 w 568" name="T60"/>
                <a:gd fmla="*/ 416374 h 601" name="T61"/>
                <a:gd fmla="*/ 505281 w 568" name="T62"/>
                <a:gd fmla="*/ 443695 h 601" name="T63"/>
                <a:gd fmla="*/ 496551 w 568" name="T64"/>
                <a:gd fmla="*/ 471016 h 601" name="T65"/>
                <a:gd fmla="*/ 491094 w 568" name="T66"/>
                <a:gd fmla="*/ 491780 h 601" name="T67"/>
                <a:gd fmla="*/ 526016 w 568" name="T68"/>
                <a:gd fmla="*/ 396703 h 601" name="T69"/>
                <a:gd fmla="*/ 559847 w 568" name="T70"/>
                <a:gd fmla="*/ 393424 h 601" name="T71"/>
                <a:gd fmla="*/ 307752 w 568" name="T72"/>
                <a:gd fmla="*/ 0 h 601" name="T73"/>
                <a:gd fmla="*/ 456172 w 568" name="T74"/>
                <a:gd fmla="*/ 116934 h 601" name="T75"/>
                <a:gd fmla="*/ 429980 w 568" name="T76"/>
                <a:gd fmla="*/ 195619 h 601" name="T77"/>
                <a:gd fmla="*/ 398332 w 568" name="T78"/>
                <a:gd fmla="*/ 88520 h 601" name="T79"/>
                <a:gd fmla="*/ 211716 w 568" name="T80"/>
                <a:gd fmla="*/ 199991 h 601" name="T81"/>
                <a:gd fmla="*/ 165881 w 568" name="T82"/>
                <a:gd fmla="*/ 168298 h 601" name="T83"/>
                <a:gd fmla="*/ 216081 w 568" name="T84"/>
                <a:gd fmla="*/ 44807 h 601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w 568" name="T129"/>
                <a:gd fmla="*/ 0 h 601" name="T130"/>
                <a:gd fmla="*/ 568 w 568" name="T131"/>
                <a:gd fmla="*/ 601 h 601" name="T132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T132" l="T129" r="T131" t="T130"/>
              <a:pathLst>
                <a:path h="601" w="568">
                  <a:moveTo>
                    <a:pt x="266" y="331"/>
                  </a:moveTo>
                  <a:lnTo>
                    <a:pt x="266" y="571"/>
                  </a:lnTo>
                  <a:cubicBezTo>
                    <a:pt x="272" y="573"/>
                    <a:pt x="277" y="575"/>
                    <a:pt x="283" y="574"/>
                  </a:cubicBezTo>
                  <a:cubicBezTo>
                    <a:pt x="290" y="574"/>
                    <a:pt x="297" y="572"/>
                    <a:pt x="303" y="570"/>
                  </a:cubicBezTo>
                  <a:lnTo>
                    <a:pt x="303" y="331"/>
                  </a:lnTo>
                  <a:cubicBezTo>
                    <a:pt x="297" y="332"/>
                    <a:pt x="290" y="333"/>
                    <a:pt x="284" y="333"/>
                  </a:cubicBezTo>
                  <a:cubicBezTo>
                    <a:pt x="278" y="333"/>
                    <a:pt x="272" y="332"/>
                    <a:pt x="266" y="331"/>
                  </a:cubicBezTo>
                  <a:close/>
                  <a:moveTo>
                    <a:pt x="347" y="343"/>
                  </a:moveTo>
                  <a:lnTo>
                    <a:pt x="453" y="301"/>
                  </a:lnTo>
                  <a:lnTo>
                    <a:pt x="453" y="345"/>
                  </a:lnTo>
                  <a:lnTo>
                    <a:pt x="347" y="386"/>
                  </a:lnTo>
                  <a:lnTo>
                    <a:pt x="347" y="343"/>
                  </a:lnTo>
                  <a:close/>
                  <a:moveTo>
                    <a:pt x="142" y="252"/>
                  </a:moveTo>
                  <a:lnTo>
                    <a:pt x="99" y="228"/>
                  </a:lnTo>
                  <a:cubicBezTo>
                    <a:pt x="94" y="225"/>
                    <a:pt x="93" y="219"/>
                    <a:pt x="95" y="214"/>
                  </a:cubicBezTo>
                  <a:cubicBezTo>
                    <a:pt x="98" y="209"/>
                    <a:pt x="104" y="208"/>
                    <a:pt x="109" y="210"/>
                  </a:cubicBezTo>
                  <a:lnTo>
                    <a:pt x="149" y="233"/>
                  </a:lnTo>
                  <a:lnTo>
                    <a:pt x="127" y="218"/>
                  </a:lnTo>
                  <a:cubicBezTo>
                    <a:pt x="123" y="215"/>
                    <a:pt x="122" y="209"/>
                    <a:pt x="125" y="204"/>
                  </a:cubicBezTo>
                  <a:cubicBezTo>
                    <a:pt x="128" y="200"/>
                    <a:pt x="134" y="199"/>
                    <a:pt x="138" y="202"/>
                  </a:cubicBezTo>
                  <a:lnTo>
                    <a:pt x="168" y="222"/>
                  </a:lnTo>
                  <a:lnTo>
                    <a:pt x="154" y="209"/>
                  </a:lnTo>
                  <a:cubicBezTo>
                    <a:pt x="150" y="205"/>
                    <a:pt x="149" y="199"/>
                    <a:pt x="153" y="195"/>
                  </a:cubicBezTo>
                  <a:cubicBezTo>
                    <a:pt x="157" y="191"/>
                    <a:pt x="163" y="191"/>
                    <a:pt x="167" y="195"/>
                  </a:cubicBezTo>
                  <a:lnTo>
                    <a:pt x="282" y="303"/>
                  </a:lnTo>
                  <a:cubicBezTo>
                    <a:pt x="283" y="303"/>
                    <a:pt x="283" y="303"/>
                    <a:pt x="283" y="304"/>
                  </a:cubicBezTo>
                  <a:cubicBezTo>
                    <a:pt x="283" y="303"/>
                    <a:pt x="284" y="303"/>
                    <a:pt x="284" y="303"/>
                  </a:cubicBezTo>
                  <a:lnTo>
                    <a:pt x="399" y="195"/>
                  </a:lnTo>
                  <a:cubicBezTo>
                    <a:pt x="403" y="191"/>
                    <a:pt x="409" y="191"/>
                    <a:pt x="413" y="195"/>
                  </a:cubicBezTo>
                  <a:cubicBezTo>
                    <a:pt x="417" y="199"/>
                    <a:pt x="417" y="205"/>
                    <a:pt x="413" y="209"/>
                  </a:cubicBezTo>
                  <a:lnTo>
                    <a:pt x="399" y="222"/>
                  </a:lnTo>
                  <a:lnTo>
                    <a:pt x="428" y="202"/>
                  </a:lnTo>
                  <a:cubicBezTo>
                    <a:pt x="432" y="199"/>
                    <a:pt x="438" y="200"/>
                    <a:pt x="442" y="204"/>
                  </a:cubicBezTo>
                  <a:cubicBezTo>
                    <a:pt x="445" y="209"/>
                    <a:pt x="444" y="215"/>
                    <a:pt x="439" y="218"/>
                  </a:cubicBezTo>
                  <a:lnTo>
                    <a:pt x="417" y="233"/>
                  </a:lnTo>
                  <a:lnTo>
                    <a:pt x="458" y="210"/>
                  </a:lnTo>
                  <a:cubicBezTo>
                    <a:pt x="462" y="208"/>
                    <a:pt x="468" y="209"/>
                    <a:pt x="471" y="214"/>
                  </a:cubicBezTo>
                  <a:cubicBezTo>
                    <a:pt x="474" y="219"/>
                    <a:pt x="472" y="225"/>
                    <a:pt x="467" y="228"/>
                  </a:cubicBezTo>
                  <a:lnTo>
                    <a:pt x="416" y="256"/>
                  </a:lnTo>
                  <a:lnTo>
                    <a:pt x="494" y="224"/>
                  </a:lnTo>
                  <a:lnTo>
                    <a:pt x="494" y="342"/>
                  </a:lnTo>
                  <a:cubicBezTo>
                    <a:pt x="492" y="342"/>
                    <a:pt x="491" y="342"/>
                    <a:pt x="489" y="341"/>
                  </a:cubicBezTo>
                  <a:lnTo>
                    <a:pt x="473" y="339"/>
                  </a:lnTo>
                  <a:lnTo>
                    <a:pt x="467" y="351"/>
                  </a:lnTo>
                  <a:lnTo>
                    <a:pt x="467" y="263"/>
                  </a:lnTo>
                  <a:lnTo>
                    <a:pt x="329" y="322"/>
                  </a:lnTo>
                  <a:lnTo>
                    <a:pt x="329" y="559"/>
                  </a:lnTo>
                  <a:lnTo>
                    <a:pt x="467" y="500"/>
                  </a:lnTo>
                  <a:lnTo>
                    <a:pt x="467" y="483"/>
                  </a:lnTo>
                  <a:cubicBezTo>
                    <a:pt x="472" y="486"/>
                    <a:pt x="477" y="488"/>
                    <a:pt x="482" y="490"/>
                  </a:cubicBezTo>
                  <a:cubicBezTo>
                    <a:pt x="486" y="492"/>
                    <a:pt x="490" y="493"/>
                    <a:pt x="494" y="494"/>
                  </a:cubicBezTo>
                  <a:lnTo>
                    <a:pt x="494" y="518"/>
                  </a:lnTo>
                  <a:lnTo>
                    <a:pt x="321" y="591"/>
                  </a:lnTo>
                  <a:cubicBezTo>
                    <a:pt x="318" y="592"/>
                    <a:pt x="314" y="594"/>
                    <a:pt x="310" y="595"/>
                  </a:cubicBezTo>
                  <a:lnTo>
                    <a:pt x="303" y="598"/>
                  </a:lnTo>
                  <a:cubicBezTo>
                    <a:pt x="297" y="599"/>
                    <a:pt x="291" y="601"/>
                    <a:pt x="285" y="601"/>
                  </a:cubicBezTo>
                  <a:cubicBezTo>
                    <a:pt x="271" y="601"/>
                    <a:pt x="258" y="598"/>
                    <a:pt x="247" y="590"/>
                  </a:cubicBezTo>
                  <a:lnTo>
                    <a:pt x="75" y="518"/>
                  </a:lnTo>
                  <a:lnTo>
                    <a:pt x="75" y="494"/>
                  </a:lnTo>
                  <a:cubicBezTo>
                    <a:pt x="79" y="493"/>
                    <a:pt x="83" y="492"/>
                    <a:pt x="87" y="490"/>
                  </a:cubicBezTo>
                  <a:cubicBezTo>
                    <a:pt x="91" y="488"/>
                    <a:pt x="96" y="486"/>
                    <a:pt x="102" y="483"/>
                  </a:cubicBezTo>
                  <a:lnTo>
                    <a:pt x="102" y="500"/>
                  </a:lnTo>
                  <a:lnTo>
                    <a:pt x="240" y="559"/>
                  </a:lnTo>
                  <a:lnTo>
                    <a:pt x="240" y="322"/>
                  </a:lnTo>
                  <a:lnTo>
                    <a:pt x="102" y="263"/>
                  </a:lnTo>
                  <a:lnTo>
                    <a:pt x="102" y="351"/>
                  </a:lnTo>
                  <a:lnTo>
                    <a:pt x="95" y="339"/>
                  </a:lnTo>
                  <a:lnTo>
                    <a:pt x="80" y="341"/>
                  </a:lnTo>
                  <a:cubicBezTo>
                    <a:pt x="78" y="342"/>
                    <a:pt x="77" y="342"/>
                    <a:pt x="75" y="342"/>
                  </a:cubicBezTo>
                  <a:lnTo>
                    <a:pt x="75" y="224"/>
                  </a:lnTo>
                  <a:lnTo>
                    <a:pt x="142" y="252"/>
                  </a:lnTo>
                  <a:close/>
                  <a:moveTo>
                    <a:pt x="86" y="363"/>
                  </a:moveTo>
                  <a:cubicBezTo>
                    <a:pt x="89" y="369"/>
                    <a:pt x="91" y="375"/>
                    <a:pt x="94" y="381"/>
                  </a:cubicBezTo>
                  <a:lnTo>
                    <a:pt x="62" y="400"/>
                  </a:lnTo>
                  <a:lnTo>
                    <a:pt x="97" y="387"/>
                  </a:lnTo>
                  <a:cubicBezTo>
                    <a:pt x="99" y="393"/>
                    <a:pt x="102" y="399"/>
                    <a:pt x="104" y="406"/>
                  </a:cubicBezTo>
                  <a:lnTo>
                    <a:pt x="74" y="424"/>
                  </a:lnTo>
                  <a:lnTo>
                    <a:pt x="106" y="411"/>
                  </a:lnTo>
                  <a:cubicBezTo>
                    <a:pt x="108" y="418"/>
                    <a:pt x="110" y="424"/>
                    <a:pt x="112" y="431"/>
                  </a:cubicBezTo>
                  <a:lnTo>
                    <a:pt x="85" y="446"/>
                  </a:lnTo>
                  <a:lnTo>
                    <a:pt x="113" y="435"/>
                  </a:lnTo>
                  <a:cubicBezTo>
                    <a:pt x="115" y="440"/>
                    <a:pt x="116" y="445"/>
                    <a:pt x="117" y="450"/>
                  </a:cubicBezTo>
                  <a:cubicBezTo>
                    <a:pt x="111" y="454"/>
                    <a:pt x="66" y="483"/>
                    <a:pt x="45" y="475"/>
                  </a:cubicBezTo>
                  <a:cubicBezTo>
                    <a:pt x="23" y="467"/>
                    <a:pt x="2" y="437"/>
                    <a:pt x="1" y="410"/>
                  </a:cubicBezTo>
                  <a:cubicBezTo>
                    <a:pt x="0" y="383"/>
                    <a:pt x="70" y="366"/>
                    <a:pt x="86" y="363"/>
                  </a:cubicBezTo>
                  <a:close/>
                  <a:moveTo>
                    <a:pt x="28" y="377"/>
                  </a:moveTo>
                  <a:lnTo>
                    <a:pt x="45" y="369"/>
                  </a:lnTo>
                  <a:lnTo>
                    <a:pt x="54" y="360"/>
                  </a:lnTo>
                  <a:lnTo>
                    <a:pt x="54" y="333"/>
                  </a:lnTo>
                  <a:cubicBezTo>
                    <a:pt x="38" y="340"/>
                    <a:pt x="31" y="356"/>
                    <a:pt x="28" y="377"/>
                  </a:cubicBezTo>
                  <a:close/>
                  <a:moveTo>
                    <a:pt x="482" y="363"/>
                  </a:moveTo>
                  <a:cubicBezTo>
                    <a:pt x="479" y="369"/>
                    <a:pt x="476" y="375"/>
                    <a:pt x="473" y="381"/>
                  </a:cubicBezTo>
                  <a:lnTo>
                    <a:pt x="505" y="400"/>
                  </a:lnTo>
                  <a:lnTo>
                    <a:pt x="471" y="387"/>
                  </a:lnTo>
                  <a:cubicBezTo>
                    <a:pt x="468" y="393"/>
                    <a:pt x="465" y="399"/>
                    <a:pt x="463" y="406"/>
                  </a:cubicBezTo>
                  <a:lnTo>
                    <a:pt x="493" y="424"/>
                  </a:lnTo>
                  <a:lnTo>
                    <a:pt x="461" y="411"/>
                  </a:lnTo>
                  <a:cubicBezTo>
                    <a:pt x="459" y="418"/>
                    <a:pt x="457" y="424"/>
                    <a:pt x="455" y="431"/>
                  </a:cubicBezTo>
                  <a:lnTo>
                    <a:pt x="482" y="446"/>
                  </a:lnTo>
                  <a:lnTo>
                    <a:pt x="454" y="435"/>
                  </a:lnTo>
                  <a:cubicBezTo>
                    <a:pt x="453" y="440"/>
                    <a:pt x="451" y="445"/>
                    <a:pt x="450" y="450"/>
                  </a:cubicBezTo>
                  <a:cubicBezTo>
                    <a:pt x="456" y="454"/>
                    <a:pt x="501" y="483"/>
                    <a:pt x="523" y="475"/>
                  </a:cubicBezTo>
                  <a:cubicBezTo>
                    <a:pt x="544" y="467"/>
                    <a:pt x="566" y="437"/>
                    <a:pt x="567" y="410"/>
                  </a:cubicBezTo>
                  <a:cubicBezTo>
                    <a:pt x="568" y="383"/>
                    <a:pt x="497" y="366"/>
                    <a:pt x="482" y="363"/>
                  </a:cubicBezTo>
                  <a:close/>
                  <a:moveTo>
                    <a:pt x="540" y="377"/>
                  </a:moveTo>
                  <a:lnTo>
                    <a:pt x="522" y="369"/>
                  </a:lnTo>
                  <a:lnTo>
                    <a:pt x="513" y="360"/>
                  </a:lnTo>
                  <a:lnTo>
                    <a:pt x="513" y="333"/>
                  </a:lnTo>
                  <a:cubicBezTo>
                    <a:pt x="529" y="340"/>
                    <a:pt x="536" y="356"/>
                    <a:pt x="540" y="377"/>
                  </a:cubicBezTo>
                  <a:close/>
                  <a:moveTo>
                    <a:pt x="282" y="0"/>
                  </a:moveTo>
                  <a:cubicBezTo>
                    <a:pt x="315" y="0"/>
                    <a:pt x="344" y="16"/>
                    <a:pt x="366" y="41"/>
                  </a:cubicBezTo>
                  <a:cubicBezTo>
                    <a:pt x="379" y="58"/>
                    <a:pt x="390" y="78"/>
                    <a:pt x="395" y="101"/>
                  </a:cubicBezTo>
                  <a:cubicBezTo>
                    <a:pt x="403" y="99"/>
                    <a:pt x="415" y="98"/>
                    <a:pt x="418" y="107"/>
                  </a:cubicBezTo>
                  <a:cubicBezTo>
                    <a:pt x="423" y="120"/>
                    <a:pt x="421" y="151"/>
                    <a:pt x="412" y="154"/>
                  </a:cubicBezTo>
                  <a:cubicBezTo>
                    <a:pt x="408" y="156"/>
                    <a:pt x="403" y="156"/>
                    <a:pt x="398" y="155"/>
                  </a:cubicBezTo>
                  <a:cubicBezTo>
                    <a:pt x="398" y="163"/>
                    <a:pt x="396" y="171"/>
                    <a:pt x="394" y="179"/>
                  </a:cubicBezTo>
                  <a:cubicBezTo>
                    <a:pt x="386" y="180"/>
                    <a:pt x="378" y="182"/>
                    <a:pt x="370" y="183"/>
                  </a:cubicBezTo>
                  <a:cubicBezTo>
                    <a:pt x="375" y="169"/>
                    <a:pt x="377" y="154"/>
                    <a:pt x="377" y="138"/>
                  </a:cubicBezTo>
                  <a:cubicBezTo>
                    <a:pt x="377" y="117"/>
                    <a:pt x="373" y="98"/>
                    <a:pt x="365" y="81"/>
                  </a:cubicBezTo>
                  <a:cubicBezTo>
                    <a:pt x="301" y="132"/>
                    <a:pt x="218" y="95"/>
                    <a:pt x="197" y="86"/>
                  </a:cubicBezTo>
                  <a:cubicBezTo>
                    <a:pt x="190" y="101"/>
                    <a:pt x="187" y="119"/>
                    <a:pt x="187" y="138"/>
                  </a:cubicBezTo>
                  <a:cubicBezTo>
                    <a:pt x="187" y="154"/>
                    <a:pt x="189" y="169"/>
                    <a:pt x="194" y="183"/>
                  </a:cubicBezTo>
                  <a:cubicBezTo>
                    <a:pt x="186" y="181"/>
                    <a:pt x="178" y="180"/>
                    <a:pt x="170" y="179"/>
                  </a:cubicBezTo>
                  <a:cubicBezTo>
                    <a:pt x="168" y="171"/>
                    <a:pt x="167" y="163"/>
                    <a:pt x="166" y="155"/>
                  </a:cubicBezTo>
                  <a:cubicBezTo>
                    <a:pt x="161" y="156"/>
                    <a:pt x="156" y="156"/>
                    <a:pt x="152" y="154"/>
                  </a:cubicBezTo>
                  <a:cubicBezTo>
                    <a:pt x="143" y="151"/>
                    <a:pt x="141" y="120"/>
                    <a:pt x="146" y="107"/>
                  </a:cubicBezTo>
                  <a:cubicBezTo>
                    <a:pt x="149" y="98"/>
                    <a:pt x="161" y="99"/>
                    <a:pt x="169" y="101"/>
                  </a:cubicBezTo>
                  <a:cubicBezTo>
                    <a:pt x="174" y="78"/>
                    <a:pt x="185" y="58"/>
                    <a:pt x="198" y="41"/>
                  </a:cubicBezTo>
                  <a:cubicBezTo>
                    <a:pt x="220" y="16"/>
                    <a:pt x="249" y="0"/>
                    <a:pt x="2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bIns="45717" lIns="91434" rIns="91434" tIns="45717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Arial"/>
                  <a:ea charset="-122" pitchFamily="2" typeface="宋体"/>
                  <a:cs typeface="+mn-cs"/>
                </a:defRPr>
              </a:lvl1pPr>
              <a:lvl2pPr algn="l" fontAlgn="base" indent="1588" marL="455613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Arial"/>
                  <a:ea charset="-122" pitchFamily="2" typeface="宋体"/>
                  <a:cs typeface="+mn-cs"/>
                </a:defRPr>
              </a:lvl2pPr>
              <a:lvl3pPr algn="l" fontAlgn="base" indent="1588" marL="912813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Arial"/>
                  <a:ea charset="-122" pitchFamily="2" typeface="宋体"/>
                  <a:cs typeface="+mn-cs"/>
                </a:defRPr>
              </a:lvl3pPr>
              <a:lvl4pPr algn="l" fontAlgn="base" indent="1588" marL="1370013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Arial"/>
                  <a:ea charset="-122" pitchFamily="2" typeface="宋体"/>
                  <a:cs typeface="+mn-cs"/>
                </a:defRPr>
              </a:lvl4pPr>
              <a:lvl5pPr algn="l" fontAlgn="base" indent="1588" marL="1827213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itchFamily="34" typeface="Arial"/>
                  <a:ea charset="-122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186237" y="3973537"/>
            <a:ext cx="833438" cy="833438"/>
            <a:chOff x="4186237" y="3695700"/>
            <a:chExt cx="833438" cy="833438"/>
          </a:xfrm>
        </p:grpSpPr>
        <p:grpSp>
          <p:nvGrpSpPr>
            <p:cNvPr id="33" name="组合 32"/>
            <p:cNvGrpSpPr/>
            <p:nvPr/>
          </p:nvGrpSpPr>
          <p:grpSpPr>
            <a:xfrm>
              <a:off x="4186237" y="3695700"/>
              <a:ext cx="833438" cy="833438"/>
              <a:chOff x="3176812" y="2273198"/>
              <a:chExt cx="2641825" cy="2726239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</a:gradFill>
              <a:ln>
                <a:noFill/>
              </a:ln>
              <a:effectLst>
                <a:outerShdw algn="tr" blurRad="127000" dir="7200000" dist="254000" rotWithShape="0" sx="99000" sy="9900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267389" y="2366669"/>
                <a:ext cx="2460671" cy="253929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4" name="Freeform 22"/>
            <p:cNvSpPr>
              <a:spLocks noEditPoints="1"/>
            </p:cNvSpPr>
            <p:nvPr/>
          </p:nvSpPr>
          <p:spPr bwMode="auto">
            <a:xfrm>
              <a:off x="4388950" y="3900451"/>
              <a:ext cx="418487" cy="415498"/>
            </a:xfrm>
            <a:custGeom>
              <a:gdLst>
                <a:gd fmla="*/ 603014 w 612" name="T0"/>
                <a:gd fmla="*/ 570152 h 605" name="T1"/>
                <a:gd fmla="*/ 534316 w 612" name="T2"/>
                <a:gd fmla="*/ 570152 h 605" name="T3"/>
                <a:gd fmla="*/ 643360 w 612" name="T4"/>
                <a:gd fmla="*/ 64566 h 605" name="T5"/>
                <a:gd fmla="*/ 553944 w 612" name="T6"/>
                <a:gd fmla="*/ 0 h 605" name="T7"/>
                <a:gd fmla="*/ 314047 w 612" name="T8"/>
                <a:gd fmla="*/ 214491 h 605" name="T9"/>
                <a:gd fmla="*/ 279153 w 612" name="T10"/>
                <a:gd fmla="*/ 263736 h 605" name="T11"/>
                <a:gd fmla="*/ 249711 w 612" name="T12"/>
                <a:gd fmla="*/ 277963 h 605" name="T13"/>
                <a:gd fmla="*/ 252982 w 612" name="T14"/>
                <a:gd fmla="*/ 369888 h 605" name="T15"/>
                <a:gd fmla="*/ 59974 w 612" name="T16"/>
                <a:gd fmla="*/ 538416 h 605" name="T17"/>
                <a:gd fmla="*/ 38165 w 612" name="T18"/>
                <a:gd fmla="*/ 662077 h 605" name="T19"/>
                <a:gd fmla="*/ 138486 w 612" name="T20"/>
                <a:gd fmla="*/ 561398 h 605" name="T21"/>
                <a:gd fmla="*/ 295510 w 612" name="T22"/>
                <a:gd fmla="*/ 412567 h 605" name="T23"/>
                <a:gd fmla="*/ 383835 w 612" name="T24"/>
                <a:gd fmla="*/ 412567 h 605" name="T25"/>
                <a:gd fmla="*/ 408915 w 612" name="T26"/>
                <a:gd fmla="*/ 356756 h 605" name="T27"/>
                <a:gd fmla="*/ 447081 w 612" name="T28"/>
                <a:gd fmla="*/ 349095 h 605" name="T29"/>
                <a:gd fmla="*/ 643360 w 612" name="T30"/>
                <a:gd fmla="*/ 64566 h 605" name="T31"/>
                <a:gd fmla="*/ 260615 w 612" name="T32"/>
                <a:gd fmla="*/ 215585 h 605" name="T33"/>
                <a:gd fmla="*/ 268248 w 612" name="T34"/>
                <a:gd fmla="*/ 207925 h 605" name="T35"/>
                <a:gd fmla="*/ 290057 w 612" name="T36"/>
                <a:gd fmla="*/ 187132 h 605" name="T37"/>
                <a:gd fmla="*/ 142848 w 612" name="T38"/>
                <a:gd fmla="*/ 1094 h 605" name="T39"/>
                <a:gd fmla="*/ 186465 w 612" name="T40"/>
                <a:gd fmla="*/ 106151 h 605" name="T41"/>
                <a:gd fmla="*/ 14176 w 612" name="T42"/>
                <a:gd fmla="*/ 129132 h 605" name="T43"/>
                <a:gd fmla="*/ 153752 w 612" name="T44"/>
                <a:gd fmla="*/ 297661 h 605" name="T45"/>
                <a:gd fmla="*/ 201732 w 612" name="T46"/>
                <a:gd fmla="*/ 287812 h 605" name="T47"/>
                <a:gd fmla="*/ 240987 w 612" name="T48"/>
                <a:gd fmla="*/ 235284 h 605" name="T49"/>
                <a:gd fmla="*/ 445990 w 612" name="T50"/>
                <a:gd fmla="*/ 402718 h 605" name="T51"/>
                <a:gd fmla="*/ 410006 w 612" name="T52"/>
                <a:gd fmla="*/ 438831 h 605" name="T53"/>
                <a:gd fmla="*/ 491789 w 612" name="T54"/>
                <a:gd fmla="*/ 578907 h 605" name="T55"/>
                <a:gd fmla="*/ 576843 w 612" name="T56"/>
                <a:gd fmla="*/ 662077 h 605" name="T57"/>
                <a:gd fmla="*/ 650993 w 612" name="T58"/>
                <a:gd fmla="*/ 549360 h 605" name="T59"/>
                <a:gd fmla="*/ 465618 w 612" name="T60"/>
                <a:gd fmla="*/ 383020 h 605" name="T61"/>
                <a:gd fmla="*/ 437267 w 612" name="T62"/>
                <a:gd fmla="*/ 385208 h 605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612" name="T96"/>
                <a:gd fmla="*/ 0 h 605" name="T97"/>
                <a:gd fmla="*/ 612 w 612" name="T98"/>
                <a:gd fmla="*/ 605 h 605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605" w="612">
                  <a:moveTo>
                    <a:pt x="522" y="490"/>
                  </a:moveTo>
                  <a:cubicBezTo>
                    <a:pt x="539" y="490"/>
                    <a:pt x="553" y="504"/>
                    <a:pt x="553" y="521"/>
                  </a:cubicBezTo>
                  <a:cubicBezTo>
                    <a:pt x="553" y="539"/>
                    <a:pt x="539" y="553"/>
                    <a:pt x="522" y="553"/>
                  </a:cubicBezTo>
                  <a:cubicBezTo>
                    <a:pt x="504" y="553"/>
                    <a:pt x="490" y="539"/>
                    <a:pt x="490" y="521"/>
                  </a:cubicBezTo>
                  <a:cubicBezTo>
                    <a:pt x="490" y="504"/>
                    <a:pt x="504" y="490"/>
                    <a:pt x="522" y="490"/>
                  </a:cubicBezTo>
                  <a:close/>
                  <a:moveTo>
                    <a:pt x="590" y="59"/>
                  </a:moveTo>
                  <a:lnTo>
                    <a:pt x="548" y="17"/>
                  </a:lnTo>
                  <a:cubicBezTo>
                    <a:pt x="537" y="5"/>
                    <a:pt x="522" y="0"/>
                    <a:pt x="508" y="0"/>
                  </a:cubicBezTo>
                  <a:cubicBezTo>
                    <a:pt x="493" y="0"/>
                    <a:pt x="478" y="5"/>
                    <a:pt x="467" y="17"/>
                  </a:cubicBezTo>
                  <a:lnTo>
                    <a:pt x="288" y="196"/>
                  </a:lnTo>
                  <a:cubicBezTo>
                    <a:pt x="293" y="207"/>
                    <a:pt x="289" y="223"/>
                    <a:pt x="281" y="231"/>
                  </a:cubicBezTo>
                  <a:cubicBezTo>
                    <a:pt x="275" y="237"/>
                    <a:pt x="265" y="241"/>
                    <a:pt x="256" y="241"/>
                  </a:cubicBezTo>
                  <a:cubicBezTo>
                    <a:pt x="252" y="241"/>
                    <a:pt x="249" y="240"/>
                    <a:pt x="245" y="239"/>
                  </a:cubicBezTo>
                  <a:lnTo>
                    <a:pt x="229" y="254"/>
                  </a:lnTo>
                  <a:cubicBezTo>
                    <a:pt x="207" y="277"/>
                    <a:pt x="207" y="313"/>
                    <a:pt x="229" y="335"/>
                  </a:cubicBezTo>
                  <a:lnTo>
                    <a:pt x="232" y="338"/>
                  </a:lnTo>
                  <a:lnTo>
                    <a:pt x="92" y="478"/>
                  </a:lnTo>
                  <a:lnTo>
                    <a:pt x="55" y="492"/>
                  </a:lnTo>
                  <a:lnTo>
                    <a:pt x="0" y="570"/>
                  </a:lnTo>
                  <a:lnTo>
                    <a:pt x="35" y="605"/>
                  </a:lnTo>
                  <a:lnTo>
                    <a:pt x="113" y="551"/>
                  </a:lnTo>
                  <a:lnTo>
                    <a:pt x="127" y="513"/>
                  </a:lnTo>
                  <a:lnTo>
                    <a:pt x="267" y="373"/>
                  </a:lnTo>
                  <a:lnTo>
                    <a:pt x="271" y="377"/>
                  </a:lnTo>
                  <a:cubicBezTo>
                    <a:pt x="283" y="388"/>
                    <a:pt x="297" y="394"/>
                    <a:pt x="312" y="394"/>
                  </a:cubicBezTo>
                  <a:cubicBezTo>
                    <a:pt x="326" y="394"/>
                    <a:pt x="341" y="388"/>
                    <a:pt x="352" y="377"/>
                  </a:cubicBezTo>
                  <a:lnTo>
                    <a:pt x="368" y="361"/>
                  </a:lnTo>
                  <a:cubicBezTo>
                    <a:pt x="363" y="351"/>
                    <a:pt x="367" y="335"/>
                    <a:pt x="375" y="326"/>
                  </a:cubicBezTo>
                  <a:cubicBezTo>
                    <a:pt x="381" y="320"/>
                    <a:pt x="391" y="317"/>
                    <a:pt x="399" y="317"/>
                  </a:cubicBezTo>
                  <a:cubicBezTo>
                    <a:pt x="403" y="317"/>
                    <a:pt x="407" y="317"/>
                    <a:pt x="410" y="319"/>
                  </a:cubicBezTo>
                  <a:lnTo>
                    <a:pt x="590" y="139"/>
                  </a:lnTo>
                  <a:cubicBezTo>
                    <a:pt x="612" y="117"/>
                    <a:pt x="612" y="81"/>
                    <a:pt x="590" y="59"/>
                  </a:cubicBezTo>
                  <a:close/>
                  <a:moveTo>
                    <a:pt x="221" y="215"/>
                  </a:moveTo>
                  <a:lnTo>
                    <a:pt x="239" y="197"/>
                  </a:lnTo>
                  <a:lnTo>
                    <a:pt x="255" y="206"/>
                  </a:lnTo>
                  <a:lnTo>
                    <a:pt x="246" y="190"/>
                  </a:lnTo>
                  <a:lnTo>
                    <a:pt x="264" y="172"/>
                  </a:lnTo>
                  <a:lnTo>
                    <a:pt x="266" y="171"/>
                  </a:lnTo>
                  <a:cubicBezTo>
                    <a:pt x="270" y="161"/>
                    <a:pt x="272" y="151"/>
                    <a:pt x="272" y="141"/>
                  </a:cubicBezTo>
                  <a:cubicBezTo>
                    <a:pt x="272" y="69"/>
                    <a:pt x="203" y="0"/>
                    <a:pt x="131" y="1"/>
                  </a:cubicBezTo>
                  <a:cubicBezTo>
                    <a:pt x="131" y="1"/>
                    <a:pt x="123" y="9"/>
                    <a:pt x="118" y="13"/>
                  </a:cubicBezTo>
                  <a:cubicBezTo>
                    <a:pt x="176" y="71"/>
                    <a:pt x="171" y="62"/>
                    <a:pt x="171" y="97"/>
                  </a:cubicBezTo>
                  <a:cubicBezTo>
                    <a:pt x="171" y="126"/>
                    <a:pt x="125" y="171"/>
                    <a:pt x="97" y="171"/>
                  </a:cubicBezTo>
                  <a:cubicBezTo>
                    <a:pt x="61" y="171"/>
                    <a:pt x="72" y="177"/>
                    <a:pt x="13" y="118"/>
                  </a:cubicBezTo>
                  <a:cubicBezTo>
                    <a:pt x="9" y="123"/>
                    <a:pt x="1" y="131"/>
                    <a:pt x="1" y="131"/>
                  </a:cubicBezTo>
                  <a:cubicBezTo>
                    <a:pt x="2" y="203"/>
                    <a:pt x="70" y="272"/>
                    <a:pt x="141" y="272"/>
                  </a:cubicBezTo>
                  <a:cubicBezTo>
                    <a:pt x="154" y="272"/>
                    <a:pt x="168" y="267"/>
                    <a:pt x="182" y="261"/>
                  </a:cubicBezTo>
                  <a:lnTo>
                    <a:pt x="185" y="263"/>
                  </a:lnTo>
                  <a:cubicBezTo>
                    <a:pt x="189" y="251"/>
                    <a:pt x="196" y="240"/>
                    <a:pt x="206" y="231"/>
                  </a:cubicBezTo>
                  <a:lnTo>
                    <a:pt x="221" y="215"/>
                  </a:lnTo>
                  <a:close/>
                  <a:moveTo>
                    <a:pt x="401" y="352"/>
                  </a:moveTo>
                  <a:lnTo>
                    <a:pt x="409" y="368"/>
                  </a:lnTo>
                  <a:lnTo>
                    <a:pt x="392" y="385"/>
                  </a:lnTo>
                  <a:lnTo>
                    <a:pt x="376" y="401"/>
                  </a:lnTo>
                  <a:cubicBezTo>
                    <a:pt x="367" y="410"/>
                    <a:pt x="356" y="417"/>
                    <a:pt x="343" y="422"/>
                  </a:cubicBezTo>
                  <a:lnTo>
                    <a:pt x="451" y="529"/>
                  </a:lnTo>
                  <a:lnTo>
                    <a:pt x="502" y="597"/>
                  </a:lnTo>
                  <a:lnTo>
                    <a:pt x="529" y="605"/>
                  </a:lnTo>
                  <a:lnTo>
                    <a:pt x="604" y="529"/>
                  </a:lnTo>
                  <a:lnTo>
                    <a:pt x="597" y="502"/>
                  </a:lnTo>
                  <a:lnTo>
                    <a:pt x="529" y="451"/>
                  </a:lnTo>
                  <a:lnTo>
                    <a:pt x="427" y="350"/>
                  </a:lnTo>
                  <a:lnTo>
                    <a:pt x="417" y="360"/>
                  </a:lnTo>
                  <a:lnTo>
                    <a:pt x="401" y="3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bIns="45717" lIns="91434" rIns="91434" tIns="45717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Arial"/>
                  <a:ea charset="-122" pitchFamily="2" typeface="宋体"/>
                  <a:cs typeface="+mn-cs"/>
                </a:defRPr>
              </a:lvl1pPr>
              <a:lvl2pPr algn="l" fontAlgn="base" indent="1588" marL="455613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Arial"/>
                  <a:ea charset="-122" pitchFamily="2" typeface="宋体"/>
                  <a:cs typeface="+mn-cs"/>
                </a:defRPr>
              </a:lvl2pPr>
              <a:lvl3pPr algn="l" fontAlgn="base" indent="1588" marL="912813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Arial"/>
                  <a:ea charset="-122" pitchFamily="2" typeface="宋体"/>
                  <a:cs typeface="+mn-cs"/>
                </a:defRPr>
              </a:lvl3pPr>
              <a:lvl4pPr algn="l" fontAlgn="base" indent="1588" marL="1370013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Arial"/>
                  <a:ea charset="-122" pitchFamily="2" typeface="宋体"/>
                  <a:cs typeface="+mn-cs"/>
                </a:defRPr>
              </a:lvl4pPr>
              <a:lvl5pPr algn="l" fontAlgn="base" indent="1588" marL="1827213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Arial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itchFamily="34" typeface="Arial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itchFamily="34" typeface="Arial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itchFamily="34" typeface="Arial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itchFamily="34" typeface="Arial"/>
                  <a:ea charset="-122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000875" y="4630762"/>
            <a:ext cx="833437" cy="833438"/>
            <a:chOff x="7000875" y="4352925"/>
            <a:chExt cx="833437" cy="833438"/>
          </a:xfrm>
        </p:grpSpPr>
        <p:grpSp>
          <p:nvGrpSpPr>
            <p:cNvPr id="38" name="组合 37"/>
            <p:cNvGrpSpPr/>
            <p:nvPr/>
          </p:nvGrpSpPr>
          <p:grpSpPr>
            <a:xfrm>
              <a:off x="7000875" y="4352925"/>
              <a:ext cx="833437" cy="833438"/>
              <a:chOff x="3176812" y="2273198"/>
              <a:chExt cx="2641825" cy="2726239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solidFill>
                <a:srgbClr val="E46C0A"/>
              </a:solidFill>
              <a:ln>
                <a:solidFill>
                  <a:srgbClr val="00A1DA"/>
                </a:solidFill>
              </a:ln>
              <a:effectLst>
                <a:outerShdw algn="tr" blurRad="127000" dir="7200000" dist="254000" rotWithShape="0" sx="99000" sy="9900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267389" y="2366669"/>
                <a:ext cx="2460671" cy="2539297"/>
              </a:xfrm>
              <a:prstGeom prst="ellipse">
                <a:avLst/>
              </a:prstGeom>
              <a:solidFill>
                <a:srgbClr val="00A1D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7161213" y="4572177"/>
              <a:ext cx="465703" cy="430321"/>
              <a:chOff x="2438399" y="4906963"/>
              <a:chExt cx="465137" cy="430213"/>
            </a:xfrm>
            <a:solidFill>
              <a:schemeClr val="bg1"/>
            </a:solidFill>
          </p:grpSpPr>
          <p:sp>
            <p:nvSpPr>
              <p:cNvPr id="40" name="Freeform 43"/>
              <p:cNvSpPr>
                <a:spLocks noEditPoints="1"/>
              </p:cNvSpPr>
              <p:nvPr/>
            </p:nvSpPr>
            <p:spPr bwMode="auto">
              <a:xfrm>
                <a:off x="2438399" y="5080001"/>
                <a:ext cx="230187" cy="231775"/>
              </a:xfrm>
              <a:custGeom>
                <a:gdLst>
                  <a:gd fmla="*/ 66236 w 351" name="T0"/>
                  <a:gd fmla="*/ 156924 h 353" name="T1"/>
                  <a:gd fmla="*/ 112798 w 351" name="T2"/>
                  <a:gd fmla="*/ 78134 h 353" name="T3"/>
                  <a:gd fmla="*/ 153458 w 351" name="T4"/>
                  <a:gd fmla="*/ 99145 h 353" name="T5"/>
                  <a:gd fmla="*/ 123291 w 351" name="T6"/>
                  <a:gd fmla="*/ 0 h 353" name="T7"/>
                  <a:gd fmla="*/ 656 w 351" name="T8"/>
                  <a:gd fmla="*/ 20354 h 353" name="T9"/>
                  <a:gd fmla="*/ 36725 w 351" name="T10"/>
                  <a:gd fmla="*/ 39395 h 353" name="T11"/>
                  <a:gd fmla="*/ 9181 w 351" name="T12"/>
                  <a:gd fmla="*/ 80760 h 353" name="T13"/>
                  <a:gd fmla="*/ 19018 w 351" name="T14"/>
                  <a:gd fmla="*/ 131974 h 353" name="T15"/>
                  <a:gd fmla="*/ 78696 w 351" name="T16"/>
                  <a:gd fmla="*/ 217987 h 353" name="T17"/>
                  <a:gd fmla="*/ 66236 w 351" name="T18"/>
                  <a:gd fmla="*/ 156924 h 353" name="T19"/>
                  <a:gd fmla="*/ 219038 w 351" name="T20"/>
                  <a:gd fmla="*/ 140509 h 353" name="T21"/>
                  <a:gd fmla="*/ 219038 w 351" name="T22"/>
                  <a:gd fmla="*/ 140509 h 353" name="T23"/>
                  <a:gd fmla="*/ 86566 w 351" name="T24"/>
                  <a:gd fmla="*/ 145106 h 353" name="T25"/>
                  <a:gd fmla="*/ 81975 w 351" name="T26"/>
                  <a:gd fmla="*/ 185157 h 353" name="T27"/>
                  <a:gd fmla="*/ 94436 w 351" name="T28"/>
                  <a:gd fmla="*/ 223239 h 353" name="T29"/>
                  <a:gd fmla="*/ 121324 w 351" name="T30"/>
                  <a:gd fmla="*/ 231775 h 353" name="T31"/>
                  <a:gd fmla="*/ 230187 w 351" name="T32"/>
                  <a:gd fmla="*/ 226522 h 353" name="T33"/>
                  <a:gd fmla="*/ 219038 w 351" name="T34"/>
                  <a:gd fmla="*/ 140509 h 353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w 351" name="T54"/>
                  <a:gd fmla="*/ 0 h 353" name="T55"/>
                  <a:gd fmla="*/ 351 w 351" name="T56"/>
                  <a:gd fmla="*/ 353 h 353" name="T57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b="T57" l="T54" r="T56" t="T55"/>
                <a:pathLst>
                  <a:path h="353" w="351">
                    <a:moveTo>
                      <a:pt x="101" y="239"/>
                    </a:moveTo>
                    <a:cubicBezTo>
                      <a:pt x="102" y="212"/>
                      <a:pt x="149" y="149"/>
                      <a:pt x="172" y="119"/>
                    </a:cubicBezTo>
                    <a:lnTo>
                      <a:pt x="234" y="151"/>
                    </a:lnTo>
                    <a:lnTo>
                      <a:pt x="188" y="0"/>
                    </a:lnTo>
                    <a:lnTo>
                      <a:pt x="1" y="31"/>
                    </a:lnTo>
                    <a:lnTo>
                      <a:pt x="56" y="60"/>
                    </a:lnTo>
                    <a:cubicBezTo>
                      <a:pt x="43" y="77"/>
                      <a:pt x="24" y="104"/>
                      <a:pt x="14" y="123"/>
                    </a:cubicBezTo>
                    <a:cubicBezTo>
                      <a:pt x="0" y="154"/>
                      <a:pt x="14" y="172"/>
                      <a:pt x="29" y="201"/>
                    </a:cubicBezTo>
                    <a:cubicBezTo>
                      <a:pt x="44" y="230"/>
                      <a:pt x="120" y="332"/>
                      <a:pt x="120" y="332"/>
                    </a:cubicBezTo>
                    <a:cubicBezTo>
                      <a:pt x="120" y="332"/>
                      <a:pt x="100" y="276"/>
                      <a:pt x="101" y="239"/>
                    </a:cubicBezTo>
                    <a:close/>
                    <a:moveTo>
                      <a:pt x="334" y="214"/>
                    </a:moveTo>
                    <a:lnTo>
                      <a:pt x="334" y="214"/>
                    </a:lnTo>
                    <a:lnTo>
                      <a:pt x="132" y="221"/>
                    </a:lnTo>
                    <a:cubicBezTo>
                      <a:pt x="132" y="221"/>
                      <a:pt x="115" y="229"/>
                      <a:pt x="125" y="282"/>
                    </a:cubicBezTo>
                    <a:cubicBezTo>
                      <a:pt x="133" y="322"/>
                      <a:pt x="144" y="340"/>
                      <a:pt x="144" y="340"/>
                    </a:cubicBezTo>
                    <a:cubicBezTo>
                      <a:pt x="144" y="340"/>
                      <a:pt x="151" y="352"/>
                      <a:pt x="185" y="353"/>
                    </a:cubicBezTo>
                    <a:cubicBezTo>
                      <a:pt x="214" y="353"/>
                      <a:pt x="351" y="345"/>
                      <a:pt x="351" y="345"/>
                    </a:cubicBezTo>
                    <a:lnTo>
                      <a:pt x="334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  <a:cs typeface="+mn-cs"/>
                  </a:defRPr>
                </a:lvl1pPr>
                <a:lvl2pPr algn="l" fontAlgn="base" indent="1588" marL="455613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  <a:cs typeface="+mn-cs"/>
                  </a:defRPr>
                </a:lvl2pPr>
                <a:lvl3pPr algn="l" fontAlgn="base" indent="1588" marL="912813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  <a:cs typeface="+mn-cs"/>
                  </a:defRPr>
                </a:lvl3pPr>
                <a:lvl4pPr algn="l" fontAlgn="base" indent="1588" marL="1370013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  <a:cs typeface="+mn-cs"/>
                  </a:defRPr>
                </a:lvl4pPr>
                <a:lvl5pPr algn="l" fontAlgn="base" indent="1588" marL="1827213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41" name="Freeform 44"/>
              <p:cNvSpPr>
                <a:spLocks noEditPoints="1"/>
              </p:cNvSpPr>
              <p:nvPr/>
            </p:nvSpPr>
            <p:spPr bwMode="auto">
              <a:xfrm>
                <a:off x="2522537" y="4906963"/>
                <a:ext cx="295275" cy="161925"/>
              </a:xfrm>
              <a:custGeom>
                <a:gdLst>
                  <a:gd fmla="*/ 145669 w 450" name="T0"/>
                  <a:gd fmla="*/ 27534 h 247" name="T1"/>
                  <a:gd fmla="*/ 187008 w 450" name="T2"/>
                  <a:gd fmla="*/ 111446 h 247" name="T3"/>
                  <a:gd fmla="*/ 148294 w 450" name="T4"/>
                  <a:gd fmla="*/ 132425 h 247" name="T5"/>
                  <a:gd fmla="*/ 263123 w 450" name="T6"/>
                  <a:gd fmla="*/ 148158 h 247" name="T7"/>
                  <a:gd fmla="*/ 295275 w 450" name="T8"/>
                  <a:gd fmla="*/ 53101 h 247" name="T9"/>
                  <a:gd fmla="*/ 260498 w 450" name="T10"/>
                  <a:gd fmla="*/ 72112 h 247" name="T11"/>
                  <a:gd fmla="*/ 240157 w 450" name="T12"/>
                  <a:gd fmla="*/ 24912 h 247" name="T13"/>
                  <a:gd fmla="*/ 192257 w 450" name="T14"/>
                  <a:gd fmla="*/ 3278 h 247" name="T15"/>
                  <a:gd fmla="*/ 87926 w 450" name="T16"/>
                  <a:gd fmla="*/ 1967 h 247" name="T17"/>
                  <a:gd fmla="*/ 145669 w 450" name="T18"/>
                  <a:gd fmla="*/ 27534 h 247" name="T19"/>
                  <a:gd fmla="*/ 78084 w 450" name="T20"/>
                  <a:gd fmla="*/ 161925 h 247" name="T21"/>
                  <a:gd fmla="*/ 78084 w 450" name="T22"/>
                  <a:gd fmla="*/ 161925 h 247" name="T23"/>
                  <a:gd fmla="*/ 145013 w 450" name="T24"/>
                  <a:gd fmla="*/ 51134 h 247" name="T25"/>
                  <a:gd fmla="*/ 113517 w 450" name="T26"/>
                  <a:gd fmla="*/ 24256 h 247" name="T27"/>
                  <a:gd fmla="*/ 75459 w 450" name="T28"/>
                  <a:gd fmla="*/ 11800 h 247" name="T29"/>
                  <a:gd fmla="*/ 53806 w 450" name="T30"/>
                  <a:gd fmla="*/ 28845 h 247" name="T31"/>
                  <a:gd fmla="*/ 0 w 450" name="T32"/>
                  <a:gd fmla="*/ 121280 h 247" name="T33"/>
                  <a:gd fmla="*/ 78084 w 450" name="T34"/>
                  <a:gd fmla="*/ 161925 h 247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w 450" name="T54"/>
                  <a:gd fmla="*/ 0 h 247" name="T55"/>
                  <a:gd fmla="*/ 450 w 450" name="T56"/>
                  <a:gd fmla="*/ 247 h 247" name="T57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b="T57" l="T54" r="T56" t="T55"/>
                <a:pathLst>
                  <a:path h="246" w="450">
                    <a:moveTo>
                      <a:pt x="222" y="42"/>
                    </a:moveTo>
                    <a:cubicBezTo>
                      <a:pt x="245" y="58"/>
                      <a:pt x="273" y="134"/>
                      <a:pt x="285" y="170"/>
                    </a:cubicBezTo>
                    <a:lnTo>
                      <a:pt x="226" y="202"/>
                    </a:lnTo>
                    <a:lnTo>
                      <a:pt x="401" y="226"/>
                    </a:lnTo>
                    <a:lnTo>
                      <a:pt x="450" y="81"/>
                    </a:lnTo>
                    <a:lnTo>
                      <a:pt x="397" y="110"/>
                    </a:lnTo>
                    <a:cubicBezTo>
                      <a:pt x="389" y="89"/>
                      <a:pt x="377" y="57"/>
                      <a:pt x="366" y="38"/>
                    </a:cubicBezTo>
                    <a:cubicBezTo>
                      <a:pt x="347" y="8"/>
                      <a:pt x="325" y="10"/>
                      <a:pt x="293" y="5"/>
                    </a:cubicBezTo>
                    <a:cubicBezTo>
                      <a:pt x="260" y="0"/>
                      <a:pt x="134" y="3"/>
                      <a:pt x="134" y="3"/>
                    </a:cubicBezTo>
                    <a:cubicBezTo>
                      <a:pt x="134" y="3"/>
                      <a:pt x="192" y="19"/>
                      <a:pt x="222" y="42"/>
                    </a:cubicBezTo>
                    <a:close/>
                    <a:moveTo>
                      <a:pt x="119" y="247"/>
                    </a:moveTo>
                    <a:lnTo>
                      <a:pt x="119" y="247"/>
                    </a:lnTo>
                    <a:lnTo>
                      <a:pt x="221" y="78"/>
                    </a:lnTo>
                    <a:cubicBezTo>
                      <a:pt x="221" y="78"/>
                      <a:pt x="223" y="60"/>
                      <a:pt x="173" y="37"/>
                    </a:cubicBezTo>
                    <a:cubicBezTo>
                      <a:pt x="136" y="19"/>
                      <a:pt x="115" y="18"/>
                      <a:pt x="115" y="18"/>
                    </a:cubicBezTo>
                    <a:cubicBezTo>
                      <a:pt x="115" y="18"/>
                      <a:pt x="100" y="17"/>
                      <a:pt x="82" y="44"/>
                    </a:cubicBezTo>
                    <a:cubicBezTo>
                      <a:pt x="66" y="68"/>
                      <a:pt x="0" y="185"/>
                      <a:pt x="0" y="185"/>
                    </a:cubicBezTo>
                    <a:lnTo>
                      <a:pt x="119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  <a:cs typeface="+mn-cs"/>
                  </a:defRPr>
                </a:lvl1pPr>
                <a:lvl2pPr algn="l" fontAlgn="base" indent="1588" marL="455613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  <a:cs typeface="+mn-cs"/>
                  </a:defRPr>
                </a:lvl2pPr>
                <a:lvl3pPr algn="l" fontAlgn="base" indent="1588" marL="912813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  <a:cs typeface="+mn-cs"/>
                  </a:defRPr>
                </a:lvl3pPr>
                <a:lvl4pPr algn="l" fontAlgn="base" indent="1588" marL="1370013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  <a:cs typeface="+mn-cs"/>
                  </a:defRPr>
                </a:lvl4pPr>
                <a:lvl5pPr algn="l" fontAlgn="base" indent="1588" marL="1827213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42" name="Freeform 45"/>
              <p:cNvSpPr>
                <a:spLocks noEditPoints="1"/>
              </p:cNvSpPr>
              <p:nvPr/>
            </p:nvSpPr>
            <p:spPr bwMode="auto">
              <a:xfrm>
                <a:off x="2692399" y="5038726"/>
                <a:ext cx="211137" cy="298450"/>
              </a:xfrm>
              <a:custGeom>
                <a:gdLst>
                  <a:gd fmla="*/ 166824 w 324" name="T0"/>
                  <a:gd fmla="*/ 172613 h 453" name="T1"/>
                  <a:gd fmla="*/ 74289 w 324" name="T2"/>
                  <a:gd fmla="*/ 174590 h 453" name="T3"/>
                  <a:gd fmla="*/ 68424 w 324" name="T4"/>
                  <a:gd fmla="*/ 130448 h 453" name="T5"/>
                  <a:gd fmla="*/ 0 w 324" name="T6"/>
                  <a:gd fmla="*/ 218073 h 453" name="T7"/>
                  <a:gd fmla="*/ 89277 w 324" name="T8"/>
                  <a:gd fmla="*/ 298450 h 453" name="T9"/>
                  <a:gd fmla="*/ 84715 w 324" name="T10"/>
                  <a:gd fmla="*/ 258261 h 453" name="T11"/>
                  <a:gd fmla="*/ 134893 w 324" name="T12"/>
                  <a:gd fmla="*/ 259579 h 453" name="T13"/>
                  <a:gd fmla="*/ 172689 w 324" name="T14"/>
                  <a:gd fmla="*/ 224661 h 453" name="T15"/>
                  <a:gd fmla="*/ 211137 w 324" name="T16"/>
                  <a:gd fmla="*/ 130448 h 453" name="T17"/>
                  <a:gd fmla="*/ 166824 w 324" name="T18"/>
                  <a:gd fmla="*/ 172613 h 453" name="T19"/>
                  <a:gd fmla="*/ 66469 w 324" name="T20"/>
                  <a:gd fmla="*/ 54024 h 453" name="T21"/>
                  <a:gd fmla="*/ 66469 w 324" name="T22"/>
                  <a:gd fmla="*/ 54024 h 453" name="T23"/>
                  <a:gd fmla="*/ 145320 w 324" name="T24"/>
                  <a:gd fmla="*/ 162072 h 453" name="T25"/>
                  <a:gd fmla="*/ 181812 w 324" name="T26"/>
                  <a:gd fmla="*/ 144284 h 453" name="T27"/>
                  <a:gd fmla="*/ 206575 w 324" name="T28"/>
                  <a:gd fmla="*/ 114636 h 453" name="T29"/>
                  <a:gd fmla="*/ 198756 w 324" name="T30"/>
                  <a:gd fmla="*/ 88283 h 453" name="T31"/>
                  <a:gd fmla="*/ 132286 w 324" name="T32"/>
                  <a:gd fmla="*/ 0 h 453" name="T33"/>
                  <a:gd fmla="*/ 66469 w 324" name="T34"/>
                  <a:gd fmla="*/ 54024 h 453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w 324" name="T54"/>
                  <a:gd fmla="*/ 0 h 453" name="T55"/>
                  <a:gd fmla="*/ 324 w 324" name="T56"/>
                  <a:gd fmla="*/ 453 h 453" name="T57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b="T57" l="T54" r="T56" t="T55"/>
                <a:pathLst>
                  <a:path h="452" w="324">
                    <a:moveTo>
                      <a:pt x="256" y="262"/>
                    </a:moveTo>
                    <a:cubicBezTo>
                      <a:pt x="232" y="276"/>
                      <a:pt x="152" y="269"/>
                      <a:pt x="114" y="265"/>
                    </a:cubicBezTo>
                    <a:lnTo>
                      <a:pt x="105" y="198"/>
                    </a:lnTo>
                    <a:lnTo>
                      <a:pt x="0" y="331"/>
                    </a:lnTo>
                    <a:lnTo>
                      <a:pt x="137" y="453"/>
                    </a:lnTo>
                    <a:lnTo>
                      <a:pt x="130" y="392"/>
                    </a:lnTo>
                    <a:cubicBezTo>
                      <a:pt x="152" y="394"/>
                      <a:pt x="186" y="396"/>
                      <a:pt x="207" y="394"/>
                    </a:cubicBezTo>
                    <a:cubicBezTo>
                      <a:pt x="242" y="390"/>
                      <a:pt x="249" y="369"/>
                      <a:pt x="265" y="341"/>
                    </a:cubicBezTo>
                    <a:cubicBezTo>
                      <a:pt x="281" y="314"/>
                      <a:pt x="324" y="198"/>
                      <a:pt x="324" y="198"/>
                    </a:cubicBezTo>
                    <a:cubicBezTo>
                      <a:pt x="324" y="198"/>
                      <a:pt x="288" y="243"/>
                      <a:pt x="256" y="262"/>
                    </a:cubicBezTo>
                    <a:close/>
                    <a:moveTo>
                      <a:pt x="102" y="82"/>
                    </a:moveTo>
                    <a:lnTo>
                      <a:pt x="102" y="82"/>
                    </a:lnTo>
                    <a:lnTo>
                      <a:pt x="223" y="246"/>
                    </a:lnTo>
                    <a:cubicBezTo>
                      <a:pt x="223" y="246"/>
                      <a:pt x="239" y="255"/>
                      <a:pt x="279" y="219"/>
                    </a:cubicBezTo>
                    <a:cubicBezTo>
                      <a:pt x="308" y="192"/>
                      <a:pt x="317" y="174"/>
                      <a:pt x="317" y="174"/>
                    </a:cubicBezTo>
                    <a:cubicBezTo>
                      <a:pt x="317" y="174"/>
                      <a:pt x="323" y="161"/>
                      <a:pt x="305" y="134"/>
                    </a:cubicBezTo>
                    <a:cubicBezTo>
                      <a:pt x="288" y="108"/>
                      <a:pt x="203" y="0"/>
                      <a:pt x="203" y="0"/>
                    </a:cubicBezTo>
                    <a:lnTo>
                      <a:pt x="102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  <a:cs typeface="+mn-cs"/>
                  </a:defRPr>
                </a:lvl1pPr>
                <a:lvl2pPr algn="l" fontAlgn="base" indent="1588" marL="455613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  <a:cs typeface="+mn-cs"/>
                  </a:defRPr>
                </a:lvl2pPr>
                <a:lvl3pPr algn="l" fontAlgn="base" indent="1588" marL="912813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  <a:cs typeface="+mn-cs"/>
                  </a:defRPr>
                </a:lvl3pPr>
                <a:lvl4pPr algn="l" fontAlgn="base" indent="1588" marL="1370013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  <a:cs typeface="+mn-cs"/>
                  </a:defRPr>
                </a:lvl4pPr>
                <a:lvl5pPr algn="l" fontAlgn="base" indent="1588" marL="1827213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31007593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9"/>
    </p:bldLst>
  </p:timing>
</p:sld>
</file>

<file path=ppt/slides/slide3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7607374" y="2054035"/>
            <a:ext cx="3841327" cy="3191115"/>
            <a:chOff x="6437858" y="1700808"/>
            <a:chExt cx="4679950" cy="3887787"/>
          </a:xfr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</p:grpSpPr>
        <p:sp>
          <p:nvSpPr>
            <p:cNvPr id="3" name="梯形 2"/>
            <p:cNvSpPr/>
            <p:nvPr/>
          </p:nvSpPr>
          <p:spPr>
            <a:xfrm>
              <a:off x="6437858" y="1700808"/>
              <a:ext cx="4679950" cy="3887787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9081839" y="2449595"/>
              <a:ext cx="482600" cy="39688"/>
              <a:chOff x="5938838" y="3484563"/>
              <a:chExt cx="482600" cy="39688"/>
            </a:xfrm>
            <a:grpFill/>
          </p:grpSpPr>
          <p:sp>
            <p:nvSpPr>
              <p:cNvPr id="8" name="Rectangle 176"/>
              <p:cNvSpPr>
                <a:spLocks noChangeArrowheads="1"/>
              </p:cNvSpPr>
              <p:nvPr/>
            </p:nvSpPr>
            <p:spPr bwMode="auto">
              <a:xfrm>
                <a:off x="5938838" y="3522663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5" name="Rectangle 183"/>
              <p:cNvSpPr>
                <a:spLocks noChangeArrowheads="1"/>
              </p:cNvSpPr>
              <p:nvPr/>
            </p:nvSpPr>
            <p:spPr bwMode="auto">
              <a:xfrm>
                <a:off x="6419850" y="3484563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6" name="Rectangle 184"/>
              <p:cNvSpPr>
                <a:spLocks noChangeArrowheads="1"/>
              </p:cNvSpPr>
              <p:nvPr/>
            </p:nvSpPr>
            <p:spPr bwMode="auto">
              <a:xfrm>
                <a:off x="6267450" y="3522663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</p:grpSp>
      </p:grpSp>
      <p:sp>
        <p:nvSpPr>
          <p:cNvPr id="27" name="梯形 26"/>
          <p:cNvSpPr/>
          <p:nvPr/>
        </p:nvSpPr>
        <p:spPr>
          <a:xfrm>
            <a:off x="1103164" y="2065501"/>
            <a:ext cx="3817174" cy="3169976"/>
          </a:xfrm>
          <a:prstGeom prst="trapezoid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34" name="组合 33"/>
          <p:cNvGrpSpPr/>
          <p:nvPr/>
        </p:nvGrpSpPr>
        <p:grpSpPr>
          <a:xfrm>
            <a:off x="3905011" y="1344296"/>
            <a:ext cx="4696969" cy="3891181"/>
            <a:chOff x="3935760" y="1556792"/>
            <a:chExt cx="4696969" cy="3891181"/>
          </a:xfr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</p:grpSpPr>
        <p:sp>
          <p:nvSpPr>
            <p:cNvPr id="35" name="梯形 34"/>
            <p:cNvSpPr/>
            <p:nvPr/>
          </p:nvSpPr>
          <p:spPr>
            <a:xfrm flipV="1">
              <a:off x="3935760" y="1556792"/>
              <a:ext cx="4680520" cy="3888432"/>
            </a:xfrm>
            <a:prstGeom prst="trapezoid">
              <a:avLst/>
            </a:prstGeom>
            <a:grpFill/>
            <a:ln>
              <a:noFill/>
            </a:ln>
            <a:effectLst>
              <a:outerShdw algn="l" blurRad="127000" dist="88900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6" name="梯形 35"/>
            <p:cNvSpPr/>
            <p:nvPr/>
          </p:nvSpPr>
          <p:spPr>
            <a:xfrm flipV="1">
              <a:off x="3952209" y="1559541"/>
              <a:ext cx="4680520" cy="3888432"/>
            </a:xfrm>
            <a:prstGeom prst="trapezoid">
              <a:avLst/>
            </a:prstGeom>
            <a:grpFill/>
            <a:ln>
              <a:noFill/>
            </a:ln>
            <a:effectLst>
              <a:outerShdw algn="r" blurRad="127000" dir="10800000" dist="127000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7" name="梯形 36"/>
            <p:cNvSpPr/>
            <p:nvPr/>
          </p:nvSpPr>
          <p:spPr>
            <a:xfrm flipV="1">
              <a:off x="4265074" y="1816711"/>
              <a:ext cx="4054790" cy="3484497"/>
            </a:xfrm>
            <a:prstGeom prst="trapezoid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103164" y="169476"/>
            <a:ext cx="266429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重点规划项目</a:t>
            </a:r>
          </a:p>
        </p:txBody>
      </p:sp>
      <p:sp>
        <p:nvSpPr>
          <p:cNvPr id="47" name="矩形 46"/>
          <p:cNvSpPr/>
          <p:nvPr/>
        </p:nvSpPr>
        <p:spPr>
          <a:xfrm>
            <a:off x="1126654" y="5701781"/>
            <a:ext cx="9664545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输入您的内容或者通过右键复制粘贴您的内容，并选择只保留文字。输入您的内容或者通过右键复制粘贴您的内容。输入您的内容或者通过右键复制粘贴您的内容，并选择只保留文字。输入您的内容或者通过</a:t>
            </a:r>
          </a:p>
        </p:txBody>
      </p:sp>
    </p:spTree>
    <p:extLst>
      <p:ext uri="{BB962C8B-B14F-4D97-AF65-F5344CB8AC3E}">
        <p14:creationId val="3875826873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6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1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1000" id="1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0" id="2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2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46"/>
      <p:bldP grpId="0" spid="47"/>
    </p:bldLst>
  </p:timing>
</p:sld>
</file>

<file path=ppt/slides/slide3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198662" y="169476"/>
            <a:ext cx="266429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结束语</a:t>
            </a:r>
          </a:p>
        </p:txBody>
      </p:sp>
      <p:sp>
        <p:nvSpPr>
          <p:cNvPr id="17" name="矩形 16"/>
          <p:cNvSpPr/>
          <p:nvPr/>
        </p:nvSpPr>
        <p:spPr>
          <a:xfrm>
            <a:off x="0" y="1786234"/>
            <a:ext cx="12190413" cy="3670501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347091" y="1196752"/>
            <a:ext cx="4013200" cy="4965700"/>
            <a:chExt cx="4013321" cy="4966128"/>
          </a:xfrm>
        </p:grpSpPr>
        <p:pic>
          <p:nvPicPr>
            <p:cNvPr id="19" name="Picture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10136" l="5353" r="6203" t="8440"/>
            <a:stretch>
              <a:fillRect/>
            </a:stretch>
          </p:blipFill>
          <p:spPr bwMode="auto">
            <a:xfrm>
              <a:off x="0" y="0"/>
              <a:ext cx="4013321" cy="496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589697" y="589534"/>
              <a:ext cx="2838784" cy="3697941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charset="0" pitchFamily="34" typeface="Arial"/>
                <a:buNone/>
              </a:pPr>
              <a:endParaRPr altLang="zh-CN" lang="zh-CN" sz="3200">
                <a:solidFill>
                  <a:srgbClr val="FFFFFF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1" name="文本框 43"/>
          <p:cNvSpPr txBox="1"/>
          <p:nvPr/>
        </p:nvSpPr>
        <p:spPr>
          <a:xfrm>
            <a:off x="6095205" y="3070467"/>
            <a:ext cx="532665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请填入你的内容，或通过复制内容后用右键选择只保留文本来粘贴内容。请填入你的内容，或通过复制内容后用右键选择只保留文本来粘贴内容。</a:t>
            </a:r>
          </a:p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请填入你的内容，或通过复制内容后用右键选择只保留文本来粘贴内容。请填入你的内容，或通过复制内容后用右键选择只保留文本来粘贴内容。</a:t>
            </a:r>
          </a:p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请填入你的内容，或通过复制内容后用右键选择只保留文本来粘贴内容。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0216205" y="5661249"/>
            <a:ext cx="847553" cy="868132"/>
            <a:chOff x="9911629" y="5483247"/>
            <a:chExt cx="847553" cy="810090"/>
          </a:xfrm>
        </p:grpSpPr>
        <p:sp>
          <p:nvSpPr>
            <p:cNvPr id="23" name="椭圆 22"/>
            <p:cNvSpPr/>
            <p:nvPr/>
          </p:nvSpPr>
          <p:spPr>
            <a:xfrm flipH="1" flipV="1" rot="10800000">
              <a:off x="9911629" y="5483247"/>
              <a:ext cx="847553" cy="81009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algn="tr" blurRad="177800" dir="8100000" dist="114300" rotWithShape="0">
                <a:prstClr val="black">
                  <a:alpha val="40000"/>
                </a:prstClr>
              </a:outerShdw>
            </a:effectLst>
          </p:spPr>
          <p:txBody>
            <a:bodyPr anchor="ctr" bIns="53764" lIns="107527" rIns="107527" tIns="53764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z="210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+mn-ea"/>
              </a:endParaRPr>
            </a:p>
          </p:txBody>
        </p:sp>
        <p:sp>
          <p:nvSpPr>
            <p:cNvPr id="24" name="Freeform 338"/>
            <p:cNvSpPr>
              <a:spLocks noEditPoints="1"/>
            </p:cNvSpPr>
            <p:nvPr/>
          </p:nvSpPr>
          <p:spPr bwMode="auto">
            <a:xfrm>
              <a:off x="10176030" y="5720268"/>
              <a:ext cx="356849" cy="305505"/>
            </a:xfrm>
            <a:custGeom>
              <a:gdLst>
                <a:gd fmla="*/ 105 w 139" name="T0"/>
                <a:gd fmla="*/ 1 h 119" name="T1"/>
                <a:gd fmla="*/ 125 w 139" name="T2"/>
                <a:gd fmla="*/ 3 h 119" name="T3"/>
                <a:gd fmla="*/ 128 w 139" name="T4"/>
                <a:gd fmla="*/ 3 h 119" name="T5"/>
                <a:gd fmla="*/ 136 w 139" name="T6"/>
                <a:gd fmla="*/ 5 h 119" name="T7"/>
                <a:gd fmla="*/ 139 w 139" name="T8"/>
                <a:gd fmla="*/ 16 h 119" name="T9"/>
                <a:gd fmla="*/ 139 w 139" name="T10"/>
                <a:gd fmla="*/ 113 h 119" name="T11"/>
                <a:gd fmla="*/ 138 w 139" name="T12"/>
                <a:gd fmla="*/ 117 h 119" name="T13"/>
                <a:gd fmla="*/ 26 w 139" name="T14"/>
                <a:gd fmla="*/ 117 h 119" name="T15"/>
                <a:gd fmla="*/ 22 w 139" name="T16"/>
                <a:gd fmla="*/ 106 h 119" name="T17"/>
                <a:gd fmla="*/ 15 w 139" name="T18"/>
                <a:gd fmla="*/ 106 h 119" name="T19"/>
                <a:gd fmla="*/ 0 w 139" name="T20"/>
                <a:gd fmla="*/ 93 h 119" name="T21"/>
                <a:gd fmla="*/ 0 w 139" name="T22"/>
                <a:gd fmla="*/ 5 h 119" name="T23"/>
                <a:gd fmla="*/ 18 w 139" name="T24"/>
                <a:gd fmla="*/ 86 h 119" name="T25"/>
                <a:gd fmla="*/ 18 w 139" name="T26"/>
                <a:gd fmla="*/ 86 h 119" name="T27"/>
                <a:gd fmla="*/ 90 w 139" name="T28"/>
                <a:gd fmla="*/ 80 h 119" name="T29"/>
                <a:gd fmla="*/ 18 w 139" name="T30"/>
                <a:gd fmla="*/ 66 h 119" name="T31"/>
                <a:gd fmla="*/ 18 w 139" name="T32"/>
                <a:gd fmla="*/ 66 h 119" name="T33"/>
                <a:gd fmla="*/ 90 w 139" name="T34"/>
                <a:gd fmla="*/ 60 h 119" name="T35"/>
                <a:gd fmla="*/ 77 w 139" name="T36"/>
                <a:gd fmla="*/ 36 h 119" name="T37"/>
                <a:gd fmla="*/ 79 w 139" name="T38"/>
                <a:gd fmla="*/ 47 h 119" name="T39"/>
                <a:gd fmla="*/ 92 w 139" name="T40"/>
                <a:gd fmla="*/ 45 h 119" name="T41"/>
                <a:gd fmla="*/ 90 w 139" name="T42"/>
                <a:gd fmla="*/ 34 h 119" name="T43"/>
                <a:gd fmla="*/ 83 w 139" name="T44"/>
                <a:gd fmla="*/ 25 h 119" name="T45"/>
                <a:gd fmla="*/ 84 w 139" name="T46"/>
                <a:gd fmla="*/ 22 h 119" name="T47"/>
                <a:gd fmla="*/ 92 w 139" name="T48"/>
                <a:gd fmla="*/ 22 h 119" name="T49"/>
                <a:gd fmla="*/ 84 w 139" name="T50"/>
                <a:gd fmla="*/ 18 h 119" name="T51"/>
                <a:gd fmla="*/ 77 w 139" name="T52"/>
                <a:gd fmla="*/ 27 h 119" name="T53"/>
                <a:gd fmla="*/ 83 w 139" name="T54"/>
                <a:gd fmla="*/ 34 h 119" name="T55"/>
                <a:gd fmla="*/ 84 w 139" name="T56"/>
                <a:gd fmla="*/ 42 h 119" name="T57"/>
                <a:gd fmla="*/ 83 w 139" name="T58"/>
                <a:gd fmla="*/ 36 h 119" name="T59"/>
                <a:gd fmla="*/ 33 w 139" name="T60"/>
                <a:gd fmla="*/ 18 h 119" name="T61"/>
                <a:gd fmla="*/ 17 w 139" name="T62"/>
                <a:gd fmla="*/ 18 h 119" name="T63"/>
                <a:gd fmla="*/ 28 w 139" name="T64"/>
                <a:gd fmla="*/ 47 h 119" name="T65"/>
                <a:gd fmla="*/ 48 w 139" name="T66"/>
                <a:gd fmla="*/ 44 h 119" name="T67"/>
                <a:gd fmla="*/ 48 w 139" name="T68"/>
                <a:gd fmla="*/ 29 h 119" name="T69"/>
                <a:gd fmla="*/ 48 w 139" name="T70"/>
                <a:gd fmla="*/ 18 h 119" name="T71"/>
                <a:gd fmla="*/ 48 w 139" name="T72"/>
                <a:gd fmla="*/ 47 h 119" name="T73"/>
                <a:gd fmla="*/ 66 w 139" name="T74"/>
                <a:gd fmla="*/ 18 h 119" name="T75"/>
                <a:gd fmla="*/ 48 w 139" name="T76"/>
                <a:gd fmla="*/ 18 h 119" name="T77"/>
                <a:gd fmla="*/ 64 w 139" name="T78"/>
                <a:gd fmla="*/ 47 h 119" name="T79"/>
                <a:gd fmla="*/ 106 w 139" name="T80"/>
                <a:gd fmla="*/ 12 h 119" name="T81"/>
                <a:gd fmla="*/ 106 w 139" name="T82"/>
                <a:gd fmla="*/ 82 h 119" name="T83"/>
                <a:gd fmla="*/ 112 w 139" name="T84"/>
                <a:gd fmla="*/ 97 h 119" name="T85"/>
                <a:gd fmla="*/ 114 w 139" name="T86"/>
                <a:gd fmla="*/ 93 h 119" name="T87"/>
                <a:gd fmla="*/ 116 w 139" name="T88"/>
                <a:gd fmla="*/ 14 h 119" name="T89"/>
                <a:gd fmla="*/ 116 w 139" name="T90"/>
                <a:gd fmla="*/ 12 h 119" name="T91"/>
                <a:gd fmla="*/ 106 w 139" name="T92"/>
                <a:gd fmla="*/ 12 h 119" name="T93"/>
                <a:gd fmla="*/ 125 w 139" name="T94"/>
                <a:gd fmla="*/ 12 h 119" name="T95"/>
                <a:gd fmla="*/ 125 w 139" name="T96"/>
                <a:gd fmla="*/ 14 h 119" name="T97"/>
                <a:gd fmla="*/ 125 w 139" name="T98"/>
                <a:gd fmla="*/ 80 h 119" name="T99"/>
                <a:gd fmla="*/ 119 w 139" name="T100"/>
                <a:gd fmla="*/ 102 h 119" name="T101"/>
                <a:gd fmla="*/ 114 w 139" name="T102"/>
                <a:gd fmla="*/ 106 h 119" name="T103"/>
                <a:gd fmla="*/ 130 w 139" name="T104"/>
                <a:gd fmla="*/ 16 h 119" name="T105"/>
                <a:gd fmla="*/ 130 w 139" name="T106"/>
                <a:gd fmla="*/ 14 h 119" name="T107"/>
                <a:gd fmla="*/ 127 w 139" name="T108"/>
                <a:gd fmla="*/ 12 h 119" name="T109"/>
                <a:gd fmla="*/ 97 w 139" name="T110"/>
                <a:gd fmla="*/ 9 h 119" name="T111"/>
                <a:gd fmla="*/ 9 w 139" name="T112"/>
                <a:gd fmla="*/ 82 h 119" name="T113"/>
                <a:gd fmla="*/ 11 w 139" name="T114"/>
                <a:gd fmla="*/ 93 h 119" name="T115"/>
                <a:gd fmla="*/ 99 w 139" name="T116"/>
                <a:gd fmla="*/ 97 h 119" name="T117"/>
                <a:gd fmla="*/ 97 w 139" name="T118"/>
                <a:gd fmla="*/ 9 h 119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19" w="139">
                  <a:moveTo>
                    <a:pt x="4" y="0"/>
                  </a:moveTo>
                  <a:lnTo>
                    <a:pt x="101" y="0"/>
                  </a:lnTo>
                  <a:lnTo>
                    <a:pt x="101" y="0"/>
                  </a:lnTo>
                  <a:lnTo>
                    <a:pt x="105" y="1"/>
                  </a:lnTo>
                  <a:lnTo>
                    <a:pt x="106" y="3"/>
                  </a:lnTo>
                  <a:lnTo>
                    <a:pt x="106" y="3"/>
                  </a:lnTo>
                  <a:lnTo>
                    <a:pt x="108" y="3"/>
                  </a:lnTo>
                  <a:lnTo>
                    <a:pt x="125" y="3"/>
                  </a:lnTo>
                  <a:lnTo>
                    <a:pt x="125" y="3"/>
                  </a:lnTo>
                  <a:lnTo>
                    <a:pt x="127" y="3"/>
                  </a:lnTo>
                  <a:lnTo>
                    <a:pt x="127" y="3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2" y="3"/>
                  </a:lnTo>
                  <a:lnTo>
                    <a:pt x="136" y="5"/>
                  </a:lnTo>
                  <a:lnTo>
                    <a:pt x="136" y="5"/>
                  </a:lnTo>
                  <a:lnTo>
                    <a:pt x="138" y="9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8" y="117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2" y="117"/>
                  </a:lnTo>
                  <a:lnTo>
                    <a:pt x="26" y="117"/>
                  </a:lnTo>
                  <a:lnTo>
                    <a:pt x="26" y="117"/>
                  </a:lnTo>
                  <a:lnTo>
                    <a:pt x="22" y="117"/>
                  </a:lnTo>
                  <a:lnTo>
                    <a:pt x="22" y="113"/>
                  </a:lnTo>
                  <a:lnTo>
                    <a:pt x="22" y="106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9" y="104"/>
                  </a:lnTo>
                  <a:lnTo>
                    <a:pt x="4" y="99"/>
                  </a:lnTo>
                  <a:lnTo>
                    <a:pt x="4" y="99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18" y="86"/>
                  </a:moveTo>
                  <a:lnTo>
                    <a:pt x="18" y="89"/>
                  </a:lnTo>
                  <a:lnTo>
                    <a:pt x="90" y="89"/>
                  </a:lnTo>
                  <a:lnTo>
                    <a:pt x="90" y="86"/>
                  </a:lnTo>
                  <a:lnTo>
                    <a:pt x="18" y="86"/>
                  </a:lnTo>
                  <a:lnTo>
                    <a:pt x="18" y="86"/>
                  </a:lnTo>
                  <a:close/>
                  <a:moveTo>
                    <a:pt x="18" y="75"/>
                  </a:moveTo>
                  <a:lnTo>
                    <a:pt x="18" y="80"/>
                  </a:lnTo>
                  <a:lnTo>
                    <a:pt x="90" y="80"/>
                  </a:lnTo>
                  <a:lnTo>
                    <a:pt x="90" y="75"/>
                  </a:lnTo>
                  <a:lnTo>
                    <a:pt x="18" y="75"/>
                  </a:lnTo>
                  <a:lnTo>
                    <a:pt x="18" y="75"/>
                  </a:lnTo>
                  <a:close/>
                  <a:moveTo>
                    <a:pt x="18" y="66"/>
                  </a:moveTo>
                  <a:lnTo>
                    <a:pt x="18" y="71"/>
                  </a:lnTo>
                  <a:lnTo>
                    <a:pt x="90" y="71"/>
                  </a:lnTo>
                  <a:lnTo>
                    <a:pt x="90" y="66"/>
                  </a:lnTo>
                  <a:lnTo>
                    <a:pt x="18" y="66"/>
                  </a:lnTo>
                  <a:lnTo>
                    <a:pt x="18" y="66"/>
                  </a:lnTo>
                  <a:close/>
                  <a:moveTo>
                    <a:pt x="18" y="56"/>
                  </a:moveTo>
                  <a:lnTo>
                    <a:pt x="18" y="60"/>
                  </a:lnTo>
                  <a:lnTo>
                    <a:pt x="90" y="60"/>
                  </a:lnTo>
                  <a:lnTo>
                    <a:pt x="90" y="56"/>
                  </a:lnTo>
                  <a:lnTo>
                    <a:pt x="18" y="56"/>
                  </a:lnTo>
                  <a:lnTo>
                    <a:pt x="18" y="56"/>
                  </a:lnTo>
                  <a:close/>
                  <a:moveTo>
                    <a:pt x="77" y="36"/>
                  </a:moveTo>
                  <a:lnTo>
                    <a:pt x="77" y="42"/>
                  </a:lnTo>
                  <a:lnTo>
                    <a:pt x="77" y="42"/>
                  </a:lnTo>
                  <a:lnTo>
                    <a:pt x="77" y="45"/>
                  </a:lnTo>
                  <a:lnTo>
                    <a:pt x="79" y="47"/>
                  </a:lnTo>
                  <a:lnTo>
                    <a:pt x="84" y="47"/>
                  </a:lnTo>
                  <a:lnTo>
                    <a:pt x="84" y="47"/>
                  </a:lnTo>
                  <a:lnTo>
                    <a:pt x="90" y="47"/>
                  </a:lnTo>
                  <a:lnTo>
                    <a:pt x="92" y="45"/>
                  </a:lnTo>
                  <a:lnTo>
                    <a:pt x="92" y="42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83" y="25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7"/>
                  </a:lnTo>
                  <a:lnTo>
                    <a:pt x="92" y="27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79" y="18"/>
                  </a:lnTo>
                  <a:lnTo>
                    <a:pt x="77" y="20"/>
                  </a:lnTo>
                  <a:lnTo>
                    <a:pt x="77" y="23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7" y="29"/>
                  </a:lnTo>
                  <a:lnTo>
                    <a:pt x="77" y="29"/>
                  </a:lnTo>
                  <a:lnTo>
                    <a:pt x="83" y="34"/>
                  </a:lnTo>
                  <a:lnTo>
                    <a:pt x="83" y="34"/>
                  </a:lnTo>
                  <a:lnTo>
                    <a:pt x="84" y="38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3" y="42"/>
                  </a:lnTo>
                  <a:lnTo>
                    <a:pt x="83" y="36"/>
                  </a:lnTo>
                  <a:lnTo>
                    <a:pt x="77" y="36"/>
                  </a:lnTo>
                  <a:lnTo>
                    <a:pt x="77" y="36"/>
                  </a:lnTo>
                  <a:close/>
                  <a:moveTo>
                    <a:pt x="33" y="47"/>
                  </a:moveTo>
                  <a:lnTo>
                    <a:pt x="33" y="18"/>
                  </a:lnTo>
                  <a:lnTo>
                    <a:pt x="28" y="18"/>
                  </a:lnTo>
                  <a:lnTo>
                    <a:pt x="28" y="31"/>
                  </a:lnTo>
                  <a:lnTo>
                    <a:pt x="24" y="18"/>
                  </a:lnTo>
                  <a:lnTo>
                    <a:pt x="17" y="18"/>
                  </a:lnTo>
                  <a:lnTo>
                    <a:pt x="17" y="47"/>
                  </a:lnTo>
                  <a:lnTo>
                    <a:pt x="22" y="47"/>
                  </a:lnTo>
                  <a:lnTo>
                    <a:pt x="22" y="31"/>
                  </a:lnTo>
                  <a:lnTo>
                    <a:pt x="28" y="47"/>
                  </a:lnTo>
                  <a:lnTo>
                    <a:pt x="33" y="47"/>
                  </a:lnTo>
                  <a:lnTo>
                    <a:pt x="33" y="47"/>
                  </a:lnTo>
                  <a:close/>
                  <a:moveTo>
                    <a:pt x="48" y="47"/>
                  </a:moveTo>
                  <a:lnTo>
                    <a:pt x="48" y="44"/>
                  </a:lnTo>
                  <a:lnTo>
                    <a:pt x="42" y="44"/>
                  </a:lnTo>
                  <a:lnTo>
                    <a:pt x="42" y="33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2" y="29"/>
                  </a:lnTo>
                  <a:lnTo>
                    <a:pt x="42" y="22"/>
                  </a:lnTo>
                  <a:lnTo>
                    <a:pt x="48" y="22"/>
                  </a:lnTo>
                  <a:lnTo>
                    <a:pt x="48" y="18"/>
                  </a:lnTo>
                  <a:lnTo>
                    <a:pt x="35" y="18"/>
                  </a:lnTo>
                  <a:lnTo>
                    <a:pt x="35" y="47"/>
                  </a:lnTo>
                  <a:lnTo>
                    <a:pt x="48" y="47"/>
                  </a:lnTo>
                  <a:lnTo>
                    <a:pt x="48" y="47"/>
                  </a:lnTo>
                  <a:close/>
                  <a:moveTo>
                    <a:pt x="75" y="18"/>
                  </a:moveTo>
                  <a:lnTo>
                    <a:pt x="70" y="18"/>
                  </a:lnTo>
                  <a:lnTo>
                    <a:pt x="68" y="31"/>
                  </a:lnTo>
                  <a:lnTo>
                    <a:pt x="66" y="18"/>
                  </a:lnTo>
                  <a:lnTo>
                    <a:pt x="59" y="18"/>
                  </a:lnTo>
                  <a:lnTo>
                    <a:pt x="57" y="31"/>
                  </a:lnTo>
                  <a:lnTo>
                    <a:pt x="55" y="18"/>
                  </a:lnTo>
                  <a:lnTo>
                    <a:pt x="48" y="18"/>
                  </a:lnTo>
                  <a:lnTo>
                    <a:pt x="53" y="47"/>
                  </a:lnTo>
                  <a:lnTo>
                    <a:pt x="59" y="47"/>
                  </a:lnTo>
                  <a:lnTo>
                    <a:pt x="61" y="31"/>
                  </a:lnTo>
                  <a:lnTo>
                    <a:pt x="64" y="47"/>
                  </a:lnTo>
                  <a:lnTo>
                    <a:pt x="72" y="47"/>
                  </a:lnTo>
                  <a:lnTo>
                    <a:pt x="75" y="18"/>
                  </a:lnTo>
                  <a:lnTo>
                    <a:pt x="75" y="18"/>
                  </a:lnTo>
                  <a:close/>
                  <a:moveTo>
                    <a:pt x="106" y="12"/>
                  </a:moveTo>
                  <a:lnTo>
                    <a:pt x="106" y="80"/>
                  </a:lnTo>
                  <a:lnTo>
                    <a:pt x="106" y="80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9"/>
                  </a:lnTo>
                  <a:lnTo>
                    <a:pt x="108" y="95"/>
                  </a:lnTo>
                  <a:lnTo>
                    <a:pt x="108" y="95"/>
                  </a:lnTo>
                  <a:lnTo>
                    <a:pt x="112" y="97"/>
                  </a:lnTo>
                  <a:lnTo>
                    <a:pt x="112" y="97"/>
                  </a:lnTo>
                  <a:lnTo>
                    <a:pt x="112" y="97"/>
                  </a:lnTo>
                  <a:lnTo>
                    <a:pt x="114" y="93"/>
                  </a:lnTo>
                  <a:lnTo>
                    <a:pt x="114" y="93"/>
                  </a:lnTo>
                  <a:lnTo>
                    <a:pt x="116" y="80"/>
                  </a:lnTo>
                  <a:lnTo>
                    <a:pt x="116" y="80"/>
                  </a:lnTo>
                  <a:lnTo>
                    <a:pt x="116" y="80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2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2"/>
                  </a:lnTo>
                  <a:close/>
                  <a:moveTo>
                    <a:pt x="127" y="12"/>
                  </a:moveTo>
                  <a:lnTo>
                    <a:pt x="127" y="12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5" y="80"/>
                  </a:lnTo>
                  <a:lnTo>
                    <a:pt x="125" y="80"/>
                  </a:lnTo>
                  <a:lnTo>
                    <a:pt x="125" y="80"/>
                  </a:lnTo>
                  <a:lnTo>
                    <a:pt x="123" y="89"/>
                  </a:lnTo>
                  <a:lnTo>
                    <a:pt x="123" y="97"/>
                  </a:lnTo>
                  <a:lnTo>
                    <a:pt x="123" y="97"/>
                  </a:lnTo>
                  <a:lnTo>
                    <a:pt x="119" y="102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31" y="106"/>
                  </a:lnTo>
                  <a:lnTo>
                    <a:pt x="31" y="108"/>
                  </a:lnTo>
                  <a:lnTo>
                    <a:pt x="130" y="108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28" y="12"/>
                  </a:lnTo>
                  <a:lnTo>
                    <a:pt x="128" y="12"/>
                  </a:lnTo>
                  <a:lnTo>
                    <a:pt x="127" y="12"/>
                  </a:lnTo>
                  <a:lnTo>
                    <a:pt x="127" y="12"/>
                  </a:lnTo>
                  <a:lnTo>
                    <a:pt x="127" y="12"/>
                  </a:lnTo>
                  <a:lnTo>
                    <a:pt x="127" y="12"/>
                  </a:lnTo>
                  <a:lnTo>
                    <a:pt x="127" y="12"/>
                  </a:lnTo>
                  <a:close/>
                  <a:moveTo>
                    <a:pt x="97" y="9"/>
                  </a:moveTo>
                  <a:lnTo>
                    <a:pt x="9" y="9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9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7" y="97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7" y="89"/>
                  </a:lnTo>
                  <a:lnTo>
                    <a:pt x="97" y="80"/>
                  </a:lnTo>
                  <a:lnTo>
                    <a:pt x="97" y="80"/>
                  </a:lnTo>
                  <a:lnTo>
                    <a:pt x="97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920061" y="5681268"/>
            <a:ext cx="847553" cy="868132"/>
            <a:chOff x="8615485" y="5503266"/>
            <a:chExt cx="847553" cy="810090"/>
          </a:xfrm>
        </p:grpSpPr>
        <p:sp>
          <p:nvSpPr>
            <p:cNvPr id="26" name="椭圆 25"/>
            <p:cNvSpPr/>
            <p:nvPr/>
          </p:nvSpPr>
          <p:spPr>
            <a:xfrm flipH="1" flipV="1" rot="10800000">
              <a:off x="8615485" y="5503266"/>
              <a:ext cx="847553" cy="81009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algn="tr" blurRad="177800" dir="8100000" dist="114300" rotWithShape="0">
                <a:prstClr val="black">
                  <a:alpha val="40000"/>
                </a:prstClr>
              </a:outerShdw>
            </a:effectLst>
          </p:spPr>
          <p:txBody>
            <a:bodyPr anchor="ctr" bIns="53764" lIns="107527" rIns="107527" tIns="53764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z="210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+mn-ea"/>
              </a:endParaRPr>
            </a:p>
          </p:txBody>
        </p:sp>
        <p:sp>
          <p:nvSpPr>
            <p:cNvPr id="27" name="Freeform 440"/>
            <p:cNvSpPr>
              <a:spLocks noEditPoints="1"/>
            </p:cNvSpPr>
            <p:nvPr/>
          </p:nvSpPr>
          <p:spPr bwMode="auto">
            <a:xfrm>
              <a:off x="8860612" y="5763043"/>
              <a:ext cx="395357" cy="277264"/>
            </a:xfrm>
            <a:custGeom>
              <a:gdLst>
                <a:gd fmla="*/ 35 w 154" name="T0"/>
                <a:gd fmla="*/ 97 h 108" name="T1"/>
                <a:gd fmla="*/ 35 w 154" name="T2"/>
                <a:gd fmla="*/ 5 h 108" name="T3"/>
                <a:gd fmla="*/ 7 w 154" name="T4"/>
                <a:gd fmla="*/ 5 h 108" name="T5"/>
                <a:gd fmla="*/ 7 w 154" name="T6"/>
                <a:gd fmla="*/ 97 h 108" name="T7"/>
                <a:gd fmla="*/ 0 w 154" name="T8"/>
                <a:gd fmla="*/ 97 h 108" name="T9"/>
                <a:gd fmla="*/ 0 w 154" name="T10"/>
                <a:gd fmla="*/ 108 h 108" name="T11"/>
                <a:gd fmla="*/ 154 w 154" name="T12"/>
                <a:gd fmla="*/ 108 h 108" name="T13"/>
                <a:gd fmla="*/ 154 w 154" name="T14"/>
                <a:gd fmla="*/ 97 h 108" name="T15"/>
                <a:gd fmla="*/ 149 w 154" name="T16"/>
                <a:gd fmla="*/ 97 h 108" name="T17"/>
                <a:gd fmla="*/ 149 w 154" name="T18"/>
                <a:gd fmla="*/ 44 h 108" name="T19"/>
                <a:gd fmla="*/ 121 w 154" name="T20"/>
                <a:gd fmla="*/ 44 h 108" name="T21"/>
                <a:gd fmla="*/ 121 w 154" name="T22"/>
                <a:gd fmla="*/ 97 h 108" name="T23"/>
                <a:gd fmla="*/ 110 w 154" name="T24"/>
                <a:gd fmla="*/ 97 h 108" name="T25"/>
                <a:gd fmla="*/ 110 w 154" name="T26"/>
                <a:gd fmla="*/ 64 h 108" name="T27"/>
                <a:gd fmla="*/ 83 w 154" name="T28"/>
                <a:gd fmla="*/ 64 h 108" name="T29"/>
                <a:gd fmla="*/ 83 w 154" name="T30"/>
                <a:gd fmla="*/ 97 h 108" name="T31"/>
                <a:gd fmla="*/ 73 w 154" name="T32"/>
                <a:gd fmla="*/ 97 h 108" name="T33"/>
                <a:gd fmla="*/ 73 w 154" name="T34"/>
                <a:gd fmla="*/ 29 h 108" name="T35"/>
                <a:gd fmla="*/ 46 w 154" name="T36"/>
                <a:gd fmla="*/ 29 h 108" name="T37"/>
                <a:gd fmla="*/ 46 w 154" name="T38"/>
                <a:gd fmla="*/ 97 h 108" name="T39"/>
                <a:gd fmla="*/ 35 w 154" name="T40"/>
                <a:gd fmla="*/ 97 h 108" name="T41"/>
                <a:gd fmla="*/ 35 w 154" name="T42"/>
                <a:gd fmla="*/ 97 h 108" name="T43"/>
                <a:gd fmla="*/ 83 w 154" name="T44"/>
                <a:gd fmla="*/ 25 h 108" name="T45"/>
                <a:gd fmla="*/ 83 w 154" name="T46"/>
                <a:gd fmla="*/ 9 h 108" name="T47"/>
                <a:gd fmla="*/ 112 w 154" name="T48"/>
                <a:gd fmla="*/ 9 h 108" name="T49"/>
                <a:gd fmla="*/ 112 w 154" name="T50"/>
                <a:gd fmla="*/ 0 h 108" name="T51"/>
                <a:gd fmla="*/ 139 w 154" name="T52"/>
                <a:gd fmla="*/ 16 h 108" name="T53"/>
                <a:gd fmla="*/ 112 w 154" name="T54"/>
                <a:gd fmla="*/ 35 h 108" name="T55"/>
                <a:gd fmla="*/ 112 w 154" name="T56"/>
                <a:gd fmla="*/ 25 h 108" name="T57"/>
                <a:gd fmla="*/ 83 w 154" name="T58"/>
                <a:gd fmla="*/ 25 h 108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08" w="154">
                  <a:moveTo>
                    <a:pt x="35" y="97"/>
                  </a:moveTo>
                  <a:lnTo>
                    <a:pt x="35" y="5"/>
                  </a:lnTo>
                  <a:lnTo>
                    <a:pt x="7" y="5"/>
                  </a:lnTo>
                  <a:lnTo>
                    <a:pt x="7" y="97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154" y="108"/>
                  </a:lnTo>
                  <a:lnTo>
                    <a:pt x="154" y="97"/>
                  </a:lnTo>
                  <a:lnTo>
                    <a:pt x="149" y="97"/>
                  </a:lnTo>
                  <a:lnTo>
                    <a:pt x="149" y="44"/>
                  </a:lnTo>
                  <a:lnTo>
                    <a:pt x="121" y="44"/>
                  </a:lnTo>
                  <a:lnTo>
                    <a:pt x="121" y="97"/>
                  </a:lnTo>
                  <a:lnTo>
                    <a:pt x="110" y="97"/>
                  </a:lnTo>
                  <a:lnTo>
                    <a:pt x="110" y="64"/>
                  </a:lnTo>
                  <a:lnTo>
                    <a:pt x="83" y="64"/>
                  </a:lnTo>
                  <a:lnTo>
                    <a:pt x="83" y="97"/>
                  </a:lnTo>
                  <a:lnTo>
                    <a:pt x="73" y="97"/>
                  </a:lnTo>
                  <a:lnTo>
                    <a:pt x="73" y="29"/>
                  </a:lnTo>
                  <a:lnTo>
                    <a:pt x="46" y="29"/>
                  </a:lnTo>
                  <a:lnTo>
                    <a:pt x="46" y="97"/>
                  </a:lnTo>
                  <a:lnTo>
                    <a:pt x="35" y="97"/>
                  </a:lnTo>
                  <a:lnTo>
                    <a:pt x="35" y="97"/>
                  </a:lnTo>
                  <a:close/>
                  <a:moveTo>
                    <a:pt x="83" y="25"/>
                  </a:moveTo>
                  <a:lnTo>
                    <a:pt x="83" y="9"/>
                  </a:lnTo>
                  <a:lnTo>
                    <a:pt x="112" y="9"/>
                  </a:lnTo>
                  <a:lnTo>
                    <a:pt x="112" y="0"/>
                  </a:lnTo>
                  <a:lnTo>
                    <a:pt x="139" y="16"/>
                  </a:lnTo>
                  <a:lnTo>
                    <a:pt x="112" y="35"/>
                  </a:lnTo>
                  <a:lnTo>
                    <a:pt x="112" y="25"/>
                  </a:lnTo>
                  <a:lnTo>
                    <a:pt x="83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572936" y="5661248"/>
            <a:ext cx="847553" cy="868132"/>
            <a:chOff x="7268360" y="5483246"/>
            <a:chExt cx="847553" cy="810090"/>
          </a:xfrm>
        </p:grpSpPr>
        <p:sp>
          <p:nvSpPr>
            <p:cNvPr id="29" name="椭圆 28"/>
            <p:cNvSpPr/>
            <p:nvPr/>
          </p:nvSpPr>
          <p:spPr>
            <a:xfrm flipH="1" flipV="1" rot="10800000">
              <a:off x="7268360" y="5483246"/>
              <a:ext cx="847553" cy="810090"/>
            </a:xfrm>
            <a:prstGeom prst="ellipse">
              <a:avLst/>
            </a:prstGeom>
            <a:solidFill>
              <a:srgbClr val="00A1DA"/>
            </a:solidFill>
            <a:ln>
              <a:noFill/>
            </a:ln>
            <a:effectLst>
              <a:outerShdw algn="tr" blurRad="177800" dir="8100000" dist="114300" rotWithShape="0">
                <a:prstClr val="black">
                  <a:alpha val="40000"/>
                </a:prstClr>
              </a:outerShdw>
            </a:effectLst>
          </p:spPr>
          <p:txBody>
            <a:bodyPr anchor="ctr" bIns="53764" lIns="107527" rIns="107527" tIns="53764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z="210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+mn-ea"/>
              </a:endParaRPr>
            </a:p>
          </p:txBody>
        </p:sp>
        <p:sp>
          <p:nvSpPr>
            <p:cNvPr id="30" name="Freeform 455"/>
            <p:cNvSpPr>
              <a:spLocks noEditPoints="1"/>
            </p:cNvSpPr>
            <p:nvPr/>
          </p:nvSpPr>
          <p:spPr bwMode="auto">
            <a:xfrm>
              <a:off x="7539181" y="5731374"/>
              <a:ext cx="282397" cy="315774"/>
            </a:xfrm>
            <a:custGeom>
              <a:gdLst>
                <a:gd fmla="*/ 33 w 110" name="T0"/>
                <a:gd fmla="*/ 9 h 123" name="T1"/>
                <a:gd fmla="*/ 32 w 110" name="T2"/>
                <a:gd fmla="*/ 20 h 123" name="T3"/>
                <a:gd fmla="*/ 33 w 110" name="T4"/>
                <a:gd fmla="*/ 29 h 123" name="T5"/>
                <a:gd fmla="*/ 32 w 110" name="T6"/>
                <a:gd fmla="*/ 39 h 123" name="T7"/>
                <a:gd fmla="*/ 28 w 110" name="T8"/>
                <a:gd fmla="*/ 39 h 123" name="T9"/>
                <a:gd fmla="*/ 22 w 110" name="T10"/>
                <a:gd fmla="*/ 29 h 123" name="T11"/>
                <a:gd fmla="*/ 21 w 110" name="T12"/>
                <a:gd fmla="*/ 20 h 123" name="T13"/>
                <a:gd fmla="*/ 28 w 110" name="T14"/>
                <a:gd fmla="*/ 2 h 123" name="T15"/>
                <a:gd fmla="*/ 32 w 110" name="T16"/>
                <a:gd fmla="*/ 0 h 123" name="T17"/>
                <a:gd fmla="*/ 103 w 110" name="T18"/>
                <a:gd fmla="*/ 9 h 123" name="T19"/>
                <a:gd fmla="*/ 8 w 110" name="T20"/>
                <a:gd fmla="*/ 110 h 123" name="T21"/>
                <a:gd fmla="*/ 94 w 110" name="T22"/>
                <a:gd fmla="*/ 108 h 123" name="T23"/>
                <a:gd fmla="*/ 8 w 110" name="T24"/>
                <a:gd fmla="*/ 105 h 123" name="T25"/>
                <a:gd fmla="*/ 94 w 110" name="T26"/>
                <a:gd fmla="*/ 103 h 123" name="T27"/>
                <a:gd fmla="*/ 8 w 110" name="T28"/>
                <a:gd fmla="*/ 99 h 123" name="T29"/>
                <a:gd fmla="*/ 94 w 110" name="T30"/>
                <a:gd fmla="*/ 97 h 123" name="T31"/>
                <a:gd fmla="*/ 99 w 110" name="T32"/>
                <a:gd fmla="*/ 85 h 123" name="T33"/>
                <a:gd fmla="*/ 103 w 110" name="T34"/>
                <a:gd fmla="*/ 86 h 123" name="T35"/>
                <a:gd fmla="*/ 109 w 110" name="T36"/>
                <a:gd fmla="*/ 96 h 123" name="T37"/>
                <a:gd fmla="*/ 110 w 110" name="T38"/>
                <a:gd fmla="*/ 105 h 123" name="T39"/>
                <a:gd fmla="*/ 103 w 110" name="T40"/>
                <a:gd fmla="*/ 121 h 123" name="T41"/>
                <a:gd fmla="*/ 99 w 110" name="T42"/>
                <a:gd fmla="*/ 123 h 123" name="T43"/>
                <a:gd fmla="*/ 98 w 110" name="T44"/>
                <a:gd fmla="*/ 112 h 123" name="T45"/>
                <a:gd fmla="*/ 99 w 110" name="T46"/>
                <a:gd fmla="*/ 105 h 123" name="T47"/>
                <a:gd fmla="*/ 99 w 110" name="T48"/>
                <a:gd fmla="*/ 99 h 123" name="T49"/>
                <a:gd fmla="*/ 0 w 110" name="T50"/>
                <a:gd fmla="*/ 94 h 123" name="T51"/>
                <a:gd fmla="*/ 19 w 110" name="T52"/>
                <a:gd fmla="*/ 68 h 123" name="T53"/>
                <a:gd fmla="*/ 79 w 110" name="T54"/>
                <a:gd fmla="*/ 66 h 123" name="T55"/>
                <a:gd fmla="*/ 19 w 110" name="T56"/>
                <a:gd fmla="*/ 63 h 123" name="T57"/>
                <a:gd fmla="*/ 79 w 110" name="T58"/>
                <a:gd fmla="*/ 61 h 123" name="T59"/>
                <a:gd fmla="*/ 19 w 110" name="T60"/>
                <a:gd fmla="*/ 57 h 123" name="T61"/>
                <a:gd fmla="*/ 79 w 110" name="T62"/>
                <a:gd fmla="*/ 55 h 123" name="T63"/>
                <a:gd fmla="*/ 85 w 110" name="T64"/>
                <a:gd fmla="*/ 42 h 123" name="T65"/>
                <a:gd fmla="*/ 88 w 110" name="T66"/>
                <a:gd fmla="*/ 44 h 123" name="T67"/>
                <a:gd fmla="*/ 94 w 110" name="T68"/>
                <a:gd fmla="*/ 53 h 123" name="T69"/>
                <a:gd fmla="*/ 96 w 110" name="T70"/>
                <a:gd fmla="*/ 63 h 123" name="T71"/>
                <a:gd fmla="*/ 88 w 110" name="T72"/>
                <a:gd fmla="*/ 79 h 123" name="T73"/>
                <a:gd fmla="*/ 85 w 110" name="T74"/>
                <a:gd fmla="*/ 81 h 123" name="T75"/>
                <a:gd fmla="*/ 81 w 110" name="T76"/>
                <a:gd fmla="*/ 72 h 123" name="T77"/>
                <a:gd fmla="*/ 85 w 110" name="T78"/>
                <a:gd fmla="*/ 63 h 123" name="T79"/>
                <a:gd fmla="*/ 85 w 110" name="T80"/>
                <a:gd fmla="*/ 57 h 123" name="T81"/>
                <a:gd fmla="*/ 11 w 110" name="T82"/>
                <a:gd fmla="*/ 52 h 123" name="T83"/>
                <a:gd fmla="*/ 98 w 110" name="T84"/>
                <a:gd fmla="*/ 26 h 123" name="T85"/>
                <a:gd fmla="*/ 37 w 110" name="T86"/>
                <a:gd fmla="*/ 24 h 123" name="T87"/>
                <a:gd fmla="*/ 98 w 110" name="T88"/>
                <a:gd fmla="*/ 22 h 123" name="T89"/>
                <a:gd fmla="*/ 37 w 110" name="T90"/>
                <a:gd fmla="*/ 18 h 123" name="T91"/>
                <a:gd fmla="*/ 98 w 110" name="T92"/>
                <a:gd fmla="*/ 17 h 123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23" w="110">
                  <a:moveTo>
                    <a:pt x="103" y="9"/>
                  </a:moveTo>
                  <a:lnTo>
                    <a:pt x="33" y="9"/>
                  </a:lnTo>
                  <a:lnTo>
                    <a:pt x="33" y="9"/>
                  </a:lnTo>
                  <a:lnTo>
                    <a:pt x="32" y="15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4"/>
                  </a:lnTo>
                  <a:lnTo>
                    <a:pt x="33" y="29"/>
                  </a:lnTo>
                  <a:lnTo>
                    <a:pt x="105" y="29"/>
                  </a:lnTo>
                  <a:lnTo>
                    <a:pt x="105" y="39"/>
                  </a:lnTo>
                  <a:lnTo>
                    <a:pt x="32" y="39"/>
                  </a:lnTo>
                  <a:lnTo>
                    <a:pt x="30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2" y="2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2" y="11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103" y="0"/>
                  </a:lnTo>
                  <a:lnTo>
                    <a:pt x="103" y="9"/>
                  </a:lnTo>
                  <a:lnTo>
                    <a:pt x="103" y="9"/>
                  </a:lnTo>
                  <a:close/>
                  <a:moveTo>
                    <a:pt x="94" y="108"/>
                  </a:moveTo>
                  <a:lnTo>
                    <a:pt x="8" y="108"/>
                  </a:lnTo>
                  <a:lnTo>
                    <a:pt x="8" y="110"/>
                  </a:lnTo>
                  <a:lnTo>
                    <a:pt x="94" y="110"/>
                  </a:lnTo>
                  <a:lnTo>
                    <a:pt x="94" y="108"/>
                  </a:lnTo>
                  <a:lnTo>
                    <a:pt x="94" y="108"/>
                  </a:lnTo>
                  <a:close/>
                  <a:moveTo>
                    <a:pt x="94" y="103"/>
                  </a:moveTo>
                  <a:lnTo>
                    <a:pt x="8" y="103"/>
                  </a:lnTo>
                  <a:lnTo>
                    <a:pt x="8" y="105"/>
                  </a:lnTo>
                  <a:lnTo>
                    <a:pt x="94" y="105"/>
                  </a:lnTo>
                  <a:lnTo>
                    <a:pt x="94" y="103"/>
                  </a:lnTo>
                  <a:lnTo>
                    <a:pt x="94" y="103"/>
                  </a:lnTo>
                  <a:close/>
                  <a:moveTo>
                    <a:pt x="94" y="97"/>
                  </a:moveTo>
                  <a:lnTo>
                    <a:pt x="8" y="97"/>
                  </a:lnTo>
                  <a:lnTo>
                    <a:pt x="8" y="99"/>
                  </a:lnTo>
                  <a:lnTo>
                    <a:pt x="94" y="99"/>
                  </a:lnTo>
                  <a:lnTo>
                    <a:pt x="94" y="97"/>
                  </a:lnTo>
                  <a:lnTo>
                    <a:pt x="94" y="97"/>
                  </a:lnTo>
                  <a:close/>
                  <a:moveTo>
                    <a:pt x="0" y="94"/>
                  </a:moveTo>
                  <a:lnTo>
                    <a:pt x="0" y="85"/>
                  </a:lnTo>
                  <a:lnTo>
                    <a:pt x="99" y="85"/>
                  </a:lnTo>
                  <a:lnTo>
                    <a:pt x="101" y="85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9" y="96"/>
                  </a:lnTo>
                  <a:lnTo>
                    <a:pt x="110" y="105"/>
                  </a:lnTo>
                  <a:lnTo>
                    <a:pt x="110" y="105"/>
                  </a:lnTo>
                  <a:lnTo>
                    <a:pt x="110" y="105"/>
                  </a:lnTo>
                  <a:lnTo>
                    <a:pt x="109" y="114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01" y="123"/>
                  </a:lnTo>
                  <a:lnTo>
                    <a:pt x="99" y="123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98" y="112"/>
                  </a:lnTo>
                  <a:lnTo>
                    <a:pt x="98" y="112"/>
                  </a:lnTo>
                  <a:lnTo>
                    <a:pt x="99" y="108"/>
                  </a:lnTo>
                  <a:lnTo>
                    <a:pt x="99" y="105"/>
                  </a:lnTo>
                  <a:lnTo>
                    <a:pt x="99" y="105"/>
                  </a:lnTo>
                  <a:lnTo>
                    <a:pt x="99" y="105"/>
                  </a:lnTo>
                  <a:lnTo>
                    <a:pt x="99" y="99"/>
                  </a:lnTo>
                  <a:lnTo>
                    <a:pt x="98" y="94"/>
                  </a:lnTo>
                  <a:lnTo>
                    <a:pt x="0" y="94"/>
                  </a:lnTo>
                  <a:lnTo>
                    <a:pt x="0" y="94"/>
                  </a:lnTo>
                  <a:close/>
                  <a:moveTo>
                    <a:pt x="79" y="66"/>
                  </a:moveTo>
                  <a:lnTo>
                    <a:pt x="19" y="66"/>
                  </a:lnTo>
                  <a:lnTo>
                    <a:pt x="19" y="68"/>
                  </a:lnTo>
                  <a:lnTo>
                    <a:pt x="79" y="68"/>
                  </a:lnTo>
                  <a:lnTo>
                    <a:pt x="79" y="66"/>
                  </a:lnTo>
                  <a:lnTo>
                    <a:pt x="79" y="66"/>
                  </a:lnTo>
                  <a:close/>
                  <a:moveTo>
                    <a:pt x="79" y="61"/>
                  </a:moveTo>
                  <a:lnTo>
                    <a:pt x="19" y="61"/>
                  </a:lnTo>
                  <a:lnTo>
                    <a:pt x="19" y="63"/>
                  </a:lnTo>
                  <a:lnTo>
                    <a:pt x="79" y="63"/>
                  </a:lnTo>
                  <a:lnTo>
                    <a:pt x="79" y="61"/>
                  </a:lnTo>
                  <a:lnTo>
                    <a:pt x="79" y="61"/>
                  </a:lnTo>
                  <a:close/>
                  <a:moveTo>
                    <a:pt x="79" y="55"/>
                  </a:moveTo>
                  <a:lnTo>
                    <a:pt x="19" y="55"/>
                  </a:lnTo>
                  <a:lnTo>
                    <a:pt x="19" y="57"/>
                  </a:lnTo>
                  <a:lnTo>
                    <a:pt x="79" y="57"/>
                  </a:lnTo>
                  <a:lnTo>
                    <a:pt x="79" y="55"/>
                  </a:lnTo>
                  <a:lnTo>
                    <a:pt x="79" y="55"/>
                  </a:lnTo>
                  <a:close/>
                  <a:moveTo>
                    <a:pt x="11" y="52"/>
                  </a:moveTo>
                  <a:lnTo>
                    <a:pt x="11" y="42"/>
                  </a:lnTo>
                  <a:lnTo>
                    <a:pt x="85" y="42"/>
                  </a:lnTo>
                  <a:lnTo>
                    <a:pt x="87" y="42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4" y="53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4" y="72"/>
                  </a:lnTo>
                  <a:lnTo>
                    <a:pt x="88" y="79"/>
                  </a:lnTo>
                  <a:lnTo>
                    <a:pt x="88" y="79"/>
                  </a:lnTo>
                  <a:lnTo>
                    <a:pt x="87" y="79"/>
                  </a:lnTo>
                  <a:lnTo>
                    <a:pt x="87" y="81"/>
                  </a:lnTo>
                  <a:lnTo>
                    <a:pt x="85" y="81"/>
                  </a:lnTo>
                  <a:lnTo>
                    <a:pt x="11" y="81"/>
                  </a:lnTo>
                  <a:lnTo>
                    <a:pt x="11" y="72"/>
                  </a:lnTo>
                  <a:lnTo>
                    <a:pt x="81" y="72"/>
                  </a:lnTo>
                  <a:lnTo>
                    <a:pt x="81" y="72"/>
                  </a:lnTo>
                  <a:lnTo>
                    <a:pt x="85" y="66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5" y="57"/>
                  </a:lnTo>
                  <a:lnTo>
                    <a:pt x="81" y="52"/>
                  </a:lnTo>
                  <a:lnTo>
                    <a:pt x="11" y="52"/>
                  </a:lnTo>
                  <a:lnTo>
                    <a:pt x="11" y="52"/>
                  </a:lnTo>
                  <a:close/>
                  <a:moveTo>
                    <a:pt x="37" y="24"/>
                  </a:moveTo>
                  <a:lnTo>
                    <a:pt x="37" y="26"/>
                  </a:lnTo>
                  <a:lnTo>
                    <a:pt x="98" y="26"/>
                  </a:lnTo>
                  <a:lnTo>
                    <a:pt x="98" y="24"/>
                  </a:lnTo>
                  <a:lnTo>
                    <a:pt x="37" y="24"/>
                  </a:lnTo>
                  <a:lnTo>
                    <a:pt x="37" y="24"/>
                  </a:lnTo>
                  <a:close/>
                  <a:moveTo>
                    <a:pt x="37" y="18"/>
                  </a:moveTo>
                  <a:lnTo>
                    <a:pt x="37" y="22"/>
                  </a:lnTo>
                  <a:lnTo>
                    <a:pt x="98" y="22"/>
                  </a:lnTo>
                  <a:lnTo>
                    <a:pt x="98" y="18"/>
                  </a:lnTo>
                  <a:lnTo>
                    <a:pt x="37" y="18"/>
                  </a:lnTo>
                  <a:lnTo>
                    <a:pt x="37" y="18"/>
                  </a:lnTo>
                  <a:close/>
                  <a:moveTo>
                    <a:pt x="37" y="13"/>
                  </a:moveTo>
                  <a:lnTo>
                    <a:pt x="37" y="17"/>
                  </a:lnTo>
                  <a:lnTo>
                    <a:pt x="98" y="17"/>
                  </a:lnTo>
                  <a:lnTo>
                    <a:pt x="98" y="13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31" name="TextBox 26"/>
          <p:cNvSpPr txBox="1"/>
          <p:nvPr/>
        </p:nvSpPr>
        <p:spPr>
          <a:xfrm>
            <a:off x="5951189" y="2157509"/>
            <a:ext cx="5326659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lang="zh-CN" smtClean="0" sz="4000">
                <a:solidFill>
                  <a:srgbClr val="19C3FF"/>
                </a:solidFill>
                <a:latin charset="-122" pitchFamily="34" typeface="微软雅黑"/>
                <a:ea charset="-122" pitchFamily="34" typeface="微软雅黑"/>
              </a:rPr>
              <a:t>我们 是 未来 的 开创者</a:t>
            </a:r>
          </a:p>
        </p:txBody>
      </p:sp>
    </p:spTree>
    <p:extLst>
      <p:ext uri="{BB962C8B-B14F-4D97-AF65-F5344CB8AC3E}">
        <p14:creationId val="1094728306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3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4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7"/>
      <p:bldP grpId="0" spid="21"/>
      <p:bldP grpId="0" spid="31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矩形 35"/>
          <p:cNvSpPr/>
          <p:nvPr/>
        </p:nvSpPr>
        <p:spPr>
          <a:xfrm>
            <a:off x="725015" y="-11878"/>
            <a:ext cx="5230367" cy="443177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3"/>
          <p:cNvSpPr txBox="1"/>
          <p:nvPr/>
        </p:nvSpPr>
        <p:spPr>
          <a:xfrm>
            <a:off x="8860118" y="4621761"/>
            <a:ext cx="2160240" cy="4572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indent="-457200" marL="457200">
              <a:buFont charset="2" pitchFamily="2" typeface="Wingdings"/>
              <a:buChar char="l"/>
            </a:pPr>
            <a:r>
              <a:rPr altLang="en-US" lang="zh-CN" smtClean="0" sz="2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核心成员</a:t>
            </a:r>
          </a:p>
        </p:txBody>
      </p:sp>
      <p:sp>
        <p:nvSpPr>
          <p:cNvPr id="9" name="矩形 8"/>
          <p:cNvSpPr/>
          <p:nvPr/>
        </p:nvSpPr>
        <p:spPr>
          <a:xfrm>
            <a:off x="6872587" y="3592066"/>
            <a:ext cx="1859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 lvl="0" marL="457200">
              <a:buFont charset="2" pitchFamily="2" typeface="Wingdings"/>
              <a:buChar char="l"/>
            </a:pPr>
            <a:r>
              <a:rPr altLang="en-US" lang="zh-CN" smtClean="0" sz="2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公司简介</a:t>
            </a:r>
          </a:p>
        </p:txBody>
      </p:sp>
      <p:sp>
        <p:nvSpPr>
          <p:cNvPr id="10" name="矩形 9"/>
          <p:cNvSpPr/>
          <p:nvPr/>
        </p:nvSpPr>
        <p:spPr>
          <a:xfrm>
            <a:off x="8854117" y="3573016"/>
            <a:ext cx="1859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 lvl="0" marL="457200">
              <a:buFont charset="2" pitchFamily="2" typeface="Wingdings"/>
              <a:buChar char="l"/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发展历程</a:t>
            </a:r>
          </a:p>
        </p:txBody>
      </p:sp>
      <p:sp>
        <p:nvSpPr>
          <p:cNvPr id="11" name="矩形 10"/>
          <p:cNvSpPr/>
          <p:nvPr/>
        </p:nvSpPr>
        <p:spPr>
          <a:xfrm>
            <a:off x="8854115" y="4099809"/>
            <a:ext cx="1859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 lvl="0" marL="457200">
              <a:buFont charset="2" pitchFamily="2" typeface="Wingdings"/>
              <a:buChar char="l"/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分支机构</a:t>
            </a:r>
          </a:p>
        </p:txBody>
      </p:sp>
      <p:sp>
        <p:nvSpPr>
          <p:cNvPr id="12" name="矩形 11"/>
          <p:cNvSpPr/>
          <p:nvPr/>
        </p:nvSpPr>
        <p:spPr>
          <a:xfrm>
            <a:off x="6872587" y="4629100"/>
            <a:ext cx="1859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 lvl="0" marL="457200">
              <a:buFont charset="2" pitchFamily="2" typeface="Wingdings"/>
              <a:buChar char="l"/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团队介绍</a:t>
            </a:r>
          </a:p>
        </p:txBody>
      </p:sp>
      <p:sp>
        <p:nvSpPr>
          <p:cNvPr id="23" name="矩形 22"/>
          <p:cNvSpPr/>
          <p:nvPr/>
        </p:nvSpPr>
        <p:spPr>
          <a:xfrm>
            <a:off x="6959302" y="2870486"/>
            <a:ext cx="226031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accent5">
                    <a:lumMod val="50000"/>
                  </a:schemeClr>
                </a:solidFill>
              </a:rPr>
              <a:t>Company introduction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9306922" y="3016002"/>
            <a:ext cx="1252780" cy="113577"/>
            <a:chOff x="9306922" y="3016002"/>
            <a:chExt cx="1252780" cy="113577"/>
          </a:xfrm>
        </p:grpSpPr>
        <p:sp>
          <p:nvSpPr>
            <p:cNvPr id="25" name="矩形 24"/>
            <p:cNvSpPr/>
            <p:nvPr/>
          </p:nvSpPr>
          <p:spPr>
            <a:xfrm flipV="1">
              <a:off x="9306922" y="3016002"/>
              <a:ext cx="638991" cy="11357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矩形 25"/>
            <p:cNvSpPr/>
            <p:nvPr/>
          </p:nvSpPr>
          <p:spPr>
            <a:xfrm flipV="1">
              <a:off x="9920711" y="3016002"/>
              <a:ext cx="638991" cy="11357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25015" y="3649216"/>
            <a:ext cx="5230367" cy="1565126"/>
            <a:chOff x="725015" y="3649216"/>
            <a:chExt cx="5230367" cy="1565126"/>
          </a:xfrm>
        </p:grpSpPr>
        <p:sp>
          <p:nvSpPr>
            <p:cNvPr id="4" name="流程图: 决策 3"/>
            <p:cNvSpPr/>
            <p:nvPr/>
          </p:nvSpPr>
          <p:spPr>
            <a:xfrm flipV="1">
              <a:off x="725015" y="3649216"/>
              <a:ext cx="5230367" cy="1565126"/>
            </a:xfrm>
            <a:prstGeom prst="flowChartDecision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文本框 3"/>
            <p:cNvSpPr txBox="1"/>
            <p:nvPr/>
          </p:nvSpPr>
          <p:spPr>
            <a:xfrm>
              <a:off x="2691779" y="3717032"/>
              <a:ext cx="1296145" cy="76200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4400">
                  <a:solidFill>
                    <a:schemeClr val="bg1"/>
                  </a:solidFill>
                  <a:latin charset="-122" pitchFamily="2" typeface="锐字荣光黑简1.0"/>
                  <a:ea charset="-122" pitchFamily="2" typeface="锐字荣光黑简1.0"/>
                </a:rPr>
                <a:t>01</a:t>
              </a:r>
            </a:p>
          </p:txBody>
        </p:sp>
        <p:sp>
          <p:nvSpPr>
            <p:cNvPr id="22" name="等腰三角形 21"/>
            <p:cNvSpPr/>
            <p:nvPr/>
          </p:nvSpPr>
          <p:spPr>
            <a:xfrm flipV="1">
              <a:off x="3161496" y="4793905"/>
              <a:ext cx="306359" cy="1324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文本框 3"/>
            <p:cNvSpPr txBox="1"/>
            <p:nvPr/>
          </p:nvSpPr>
          <p:spPr>
            <a:xfrm>
              <a:off x="2278782" y="4387416"/>
              <a:ext cx="2021717" cy="30480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——CONTENTS——</a:t>
              </a:r>
            </a:p>
          </p:txBody>
        </p:sp>
      </p:grpSp>
      <p:sp>
        <p:nvSpPr>
          <p:cNvPr id="35" name="文本框 3"/>
          <p:cNvSpPr txBox="1"/>
          <p:nvPr/>
        </p:nvSpPr>
        <p:spPr>
          <a:xfrm>
            <a:off x="6672443" y="1700808"/>
            <a:ext cx="4186594" cy="118872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7200">
                <a:solidFill>
                  <a:srgbClr val="0070C0"/>
                </a:solidFill>
                <a:latin charset="-122" pitchFamily="34" typeface="微软雅黑"/>
                <a:ea charset="-122" pitchFamily="34" typeface="微软雅黑"/>
              </a:rPr>
              <a:t>公司介绍</a:t>
            </a:r>
          </a:p>
        </p:txBody>
      </p:sp>
      <p:sp>
        <p:nvSpPr>
          <p:cNvPr id="18" name="矩形 17"/>
          <p:cNvSpPr/>
          <p:nvPr/>
        </p:nvSpPr>
        <p:spPr>
          <a:xfrm>
            <a:off x="6872587" y="4110583"/>
            <a:ext cx="1859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 lvl="0" marL="457200">
              <a:buFont charset="2" pitchFamily="2" typeface="Wingdings"/>
              <a:buChar char="l"/>
            </a:pPr>
            <a:r>
              <a:rPr altLang="en-US" lang="zh-CN" smtClean="0" sz="2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产业结构</a:t>
            </a:r>
          </a:p>
        </p:txBody>
      </p:sp>
      <p:sp>
        <p:nvSpPr>
          <p:cNvPr id="19" name="文本框 3"/>
          <p:cNvSpPr txBox="1"/>
          <p:nvPr/>
        </p:nvSpPr>
        <p:spPr>
          <a:xfrm>
            <a:off x="6872587" y="5147616"/>
            <a:ext cx="2160240" cy="4572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indent="-457200" marL="457200">
              <a:buFont charset="2" pitchFamily="2" typeface="Wingdings"/>
              <a:buChar char="l"/>
            </a:pPr>
            <a:r>
              <a:rPr altLang="en-US" lang="zh-CN" smtClean="0" sz="2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组织结构</a:t>
            </a:r>
          </a:p>
        </p:txBody>
      </p:sp>
    </p:spTree>
    <p:extLst>
      <p:ext uri="{BB962C8B-B14F-4D97-AF65-F5344CB8AC3E}">
        <p14:creationId val="2301625759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 id="1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00" fill="hold" id="11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1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19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decel="100000" fill="hold" id="2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fill="hold" grpId="0" id="35" nodeType="after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3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4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5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5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6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6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6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6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1" id="71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72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3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  <p:bldP grpId="1" spid="36"/>
      <p:bldP grpId="0" spid="8"/>
      <p:bldP grpId="0" spid="9"/>
      <p:bldP grpId="0" spid="10"/>
      <p:bldP grpId="0" spid="11"/>
      <p:bldP grpId="0" spid="12"/>
      <p:bldP grpId="0" spid="23"/>
      <p:bldP grpId="0" spid="35"/>
      <p:bldP grpId="1" spid="35"/>
      <p:bldP grpId="0" spid="18"/>
      <p:bldP grpId="0" spid="19"/>
    </p:bldLst>
  </p:timing>
</p:sld>
</file>

<file path=ppt/slides/slide4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7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63580"/>
          <a:stretch>
            <a:fillRect/>
          </a:stretch>
        </p:blipFill>
        <p:spPr bwMode="auto">
          <a:xfrm>
            <a:off x="-3175" y="4362044"/>
            <a:ext cx="12199938" cy="250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7317" y="-10667"/>
            <a:ext cx="12190410" cy="4372711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b="50000" l="50000" r="50000" t="50000"/>
            </a:path>
          </a:gradFill>
          <a:ln>
            <a:noFill/>
          </a:ln>
          <a:extLst/>
        </p:spPr>
      </p:pic>
      <p:sp>
        <p:nvSpPr>
          <p:cNvPr id="5" name="文本框 3"/>
          <p:cNvSpPr txBox="1"/>
          <p:nvPr/>
        </p:nvSpPr>
        <p:spPr>
          <a:xfrm>
            <a:off x="1414686" y="4620958"/>
            <a:ext cx="5806646" cy="109728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kern="2200" lang="zh-CN" smtClean="0" spc="600" sz="660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44000">
                      <a:srgbClr val="0070C0">
                        <a:shade val="67500"/>
                        <a:satMod val="115000"/>
                      </a:srgbClr>
                    </a:gs>
                    <a:gs pos="75000">
                      <a:srgbClr val="00B0F0"/>
                    </a:gs>
                    <a:gs pos="56000">
                      <a:srgbClr val="0070C0">
                        <a:shade val="100000"/>
                        <a:satMod val="115000"/>
                      </a:srgbClr>
                    </a:gs>
                  </a:gsLst>
                  <a:lin ang="18000000" scaled="0"/>
                </a:gradFill>
                <a:latin charset="-122" pitchFamily="34" typeface="微软雅黑"/>
                <a:ea charset="-122" pitchFamily="34" typeface="微软雅黑"/>
              </a:rPr>
              <a:t>谢谢您的聆听</a:t>
            </a:r>
          </a:p>
        </p:txBody>
      </p:sp>
      <p:sp>
        <p:nvSpPr>
          <p:cNvPr id="9" name="流程图: 决策 8"/>
          <p:cNvSpPr/>
          <p:nvPr/>
        </p:nvSpPr>
        <p:spPr>
          <a:xfrm>
            <a:off x="8903518" y="3112113"/>
            <a:ext cx="2549085" cy="2464116"/>
          </a:xfrm>
          <a:prstGeom prst="flowChartDecisi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流程图: 决策 10"/>
          <p:cNvSpPr/>
          <p:nvPr/>
        </p:nvSpPr>
        <p:spPr>
          <a:xfrm>
            <a:off x="7685671" y="4148920"/>
            <a:ext cx="412034" cy="398300"/>
          </a:xfrm>
          <a:prstGeom prst="flowChartDecisi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流程图: 决策 13"/>
          <p:cNvSpPr/>
          <p:nvPr/>
        </p:nvSpPr>
        <p:spPr>
          <a:xfrm>
            <a:off x="8083240" y="3958766"/>
            <a:ext cx="824069" cy="796600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流程图: 决策 14"/>
          <p:cNvSpPr/>
          <p:nvPr/>
        </p:nvSpPr>
        <p:spPr>
          <a:xfrm>
            <a:off x="10525794" y="2924536"/>
            <a:ext cx="667662" cy="645407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流程图: 决策 16"/>
          <p:cNvSpPr/>
          <p:nvPr/>
        </p:nvSpPr>
        <p:spPr>
          <a:xfrm>
            <a:off x="11393508" y="2800215"/>
            <a:ext cx="257216" cy="248642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流程图: 决策 20"/>
          <p:cNvSpPr/>
          <p:nvPr/>
        </p:nvSpPr>
        <p:spPr>
          <a:xfrm>
            <a:off x="10943632" y="3122133"/>
            <a:ext cx="1156968" cy="1118403"/>
          </a:xfrm>
          <a:prstGeom prst="flowChartDecisi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文本框 45"/>
          <p:cNvSpPr txBox="1"/>
          <p:nvPr/>
        </p:nvSpPr>
        <p:spPr>
          <a:xfrm>
            <a:off x="1513556" y="5714840"/>
            <a:ext cx="486968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00">
                <a:solidFill>
                  <a:schemeClr val="bg1">
                    <a:lumMod val="50000"/>
                  </a:schemeClr>
                </a:solidFill>
                <a:latin charset="0" pitchFamily="34" typeface="Arial Black"/>
                <a:ea charset="-122" pitchFamily="2" typeface="方正细圆简体"/>
              </a:rPr>
              <a:t>Talents come from diligence, </a:t>
            </a:r>
          </a:p>
          <a:p>
            <a:r>
              <a:rPr altLang="zh-CN" lang="en-US" sz="1100">
                <a:solidFill>
                  <a:schemeClr val="bg1">
                    <a:lumMod val="50000"/>
                  </a:schemeClr>
                </a:solidFill>
                <a:latin charset="0" pitchFamily="34" typeface="Arial Black"/>
                <a:ea charset="-122" pitchFamily="2" typeface="方正细圆简体"/>
              </a:rPr>
              <a:t>and knowledge is gained by accumulation.</a:t>
            </a:r>
          </a:p>
        </p:txBody>
      </p:sp>
      <p:sp>
        <p:nvSpPr>
          <p:cNvPr id="23" name="流程图: 决策 22"/>
          <p:cNvSpPr/>
          <p:nvPr/>
        </p:nvSpPr>
        <p:spPr>
          <a:xfrm>
            <a:off x="11193456" y="4536909"/>
            <a:ext cx="667662" cy="645407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296680532"/>
      </p:ext>
    </p:extLst>
  </p:cSld>
  <p:clrMapOvr>
    <a:masterClrMapping/>
  </p:clrMapOvr>
  <mc:AlternateContent>
    <mc:Choice Requires="p14">
      <p:transition p14:dur="4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7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8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2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4" nodeType="after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remove" grpId="1" id="50" nodeType="afterEffect" presetClass="emph" presetID="27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autoRev="1" dur="250" fill="remove" id="5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250" fill="remove" id="52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autoRev="1" dur="250" fill="remove" id="53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250" fill="remove" id="54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remove" grpId="1" id="55" nodeType="withEffect" presetClass="emph" presetID="27" presetSubtype="0" repeatCount="3000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autoRev="1" dur="375" fill="remove" id="56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375" fill="remove" id="57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autoRev="1" dur="375" fill="remove" id="58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375" fill="remove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0" nodeType="withEffect" presetClass="emph" presetID="26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1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2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remove" grpId="1" id="63" nodeType="withEffect" presetClass="emph" presetID="27" presetSubtype="0" repeatCount="3000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autoRev="1" dur="250" fill="remove" id="64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250" fill="remove" id="65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autoRev="1" dur="250" fill="remove" id="66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250" fill="remove" id="67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remove" grpId="1" id="68" nodeType="withEffect" presetClass="emph" presetID="27" presetSubtype="0" repeatCount="3000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autoRev="1" dur="250" fill="remove" id="69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250" fill="remove" id="7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autoRev="1" dur="250" fill="remove" id="71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250" fill="remove" id="72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3" nodeType="withEffect" presetClass="emph" presetID="26" presetSubtype="0" repeatCount="300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4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5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9"/>
      <p:bldP grpId="1" spid="9"/>
      <p:bldP grpId="0" spid="11"/>
      <p:bldP grpId="1" spid="11"/>
      <p:bldP grpId="0" spid="14"/>
      <p:bldP grpId="1" spid="14"/>
      <p:bldP grpId="0" spid="15"/>
      <p:bldP grpId="1" spid="15"/>
      <p:bldP grpId="0" spid="17"/>
      <p:bldP grpId="1" spid="17"/>
      <p:bldP grpId="0" spid="21"/>
      <p:bldP grpId="0" spid="20"/>
      <p:bldP grpId="0" spid="23"/>
      <p:bldP grpId="1" spid="23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0" y="2204864"/>
            <a:ext cx="10919742" cy="201622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636194" y="2603499"/>
            <a:ext cx="1865312" cy="12398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2710830" y="2603499"/>
            <a:ext cx="1865312" cy="12398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4737422" y="2603499"/>
            <a:ext cx="1865312" cy="12398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TextBox 11"/>
          <p:cNvSpPr txBox="1"/>
          <p:nvPr/>
        </p:nvSpPr>
        <p:spPr>
          <a:xfrm>
            <a:off x="1123206" y="169476"/>
            <a:ext cx="201967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公司简介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080051" y="1143021"/>
            <a:ext cx="3623667" cy="3248974"/>
            <a:chOff x="4150990" y="1770942"/>
            <a:chExt cx="3923071" cy="3269668"/>
          </a:xfrm>
          <a:effectLst>
            <a:reflection algn="bl" blurRad="6350" dir="5400000" endA="300" endPos="35000" rotWithShape="0" stA="52000" sy="-100000"/>
          </a:effectLst>
        </p:grpSpPr>
        <p:pic>
          <p:nvPicPr>
            <p:cNvPr descr="Monitor.png" id="14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50990" y="1770942"/>
              <a:ext cx="3923071" cy="3269668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4340088" y="1944266"/>
              <a:ext cx="3528392" cy="2016224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pic>
          <p:nvPicPr>
            <p:cNvPr descr="Monitor-Light.png" id="16" name="Picture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61778" y="1937085"/>
              <a:ext cx="1499462" cy="1834577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1123206" y="4763988"/>
            <a:ext cx="9361040" cy="969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只需点击图片，然后通过右键找到填充图片，就可以换成您的图片而不影响效果。您只需点击图片，然后通过右键找到填充图片，就可以换成您的图片而不影响效果。您只需点击图片，然后通过右键找到填充图片，就可以换成您的图片而不影响效果。您只需点击图片，然后通过右键找到填充图片，就可以换成您的图片而不影响效果。您只需点击图片，然后通过右键找到填充图片，就可以换成您的图片而不影响效果。您只需点击图片，然后通过右键找到填充图片，就可以换成您的图片而不影响效果。</a:t>
            </a:r>
          </a:p>
        </p:txBody>
      </p:sp>
    </p:spTree>
    <p:extLst>
      <p:ext uri="{BB962C8B-B14F-4D97-AF65-F5344CB8AC3E}">
        <p14:creationId val="2620664357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8)" transition="in">
                                      <p:cBhvr>
                                        <p:cTn dur="75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9" nodeType="after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8)" transition="in">
                                      <p:cBhvr>
                                        <p:cTn dur="750" id="2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8)" transition="in">
                                      <p:cBhvr>
                                        <p:cTn dur="75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2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3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11"/>
      <p:bldP grpId="0" spid="12"/>
      <p:bldP grpId="0" spid="1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流程图: 延期 2"/>
          <p:cNvSpPr/>
          <p:nvPr/>
        </p:nvSpPr>
        <p:spPr>
          <a:xfrm>
            <a:off x="5624367" y="1914120"/>
            <a:ext cx="2703087" cy="3456384"/>
          </a:xfrm>
          <a:prstGeom prst="flowChartDelay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190500" dir="18900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5400000">
            <a:off x="3175211" y="3224771"/>
            <a:ext cx="5709727" cy="835083"/>
          </a:xfrm>
          <a:prstGeom prst="rect">
            <a:avLst/>
          </a:prstGeom>
        </p:spPr>
      </p:pic>
      <p:sp>
        <p:nvSpPr>
          <p:cNvPr id="4" name="流程图: 延期 3"/>
          <p:cNvSpPr/>
          <p:nvPr/>
        </p:nvSpPr>
        <p:spPr>
          <a:xfrm>
            <a:off x="8512316" y="1914120"/>
            <a:ext cx="2703087" cy="3456384"/>
          </a:xfrm>
          <a:prstGeom prst="flowChartDelay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190500" dir="18900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5400000">
            <a:off x="6063160" y="3224771"/>
            <a:ext cx="5709727" cy="83508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54646" y="3275492"/>
            <a:ext cx="4248472" cy="2066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您只需点击图片，然后通过右键找到填充图片，就可以换成您的图片而不影响效果。您只需点击图片，然后通过右键找到填充图片，就可以换成您的图片而不影响效果。您只需点击图片，然后通过右键找到填充图片，就可以换成您的图片而不影响效果。您只需点击图片，然后通过右键找到填充图片，就可以换成您的图片而不影响效果。您只需点击图片，然后通过右键找到填充图片，就可以换成您的图片而不影响效果。您只需点击图片，然后通过右键找到填充图片，就可以换成您的图片而不影响效果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644934" y="2683266"/>
            <a:ext cx="2290515" cy="389320"/>
            <a:chOff x="8873322" y="1821077"/>
            <a:chExt cx="2290515" cy="389320"/>
          </a:xfrm>
        </p:grpSpPr>
        <p:sp>
          <p:nvSpPr>
            <p:cNvPr id="8" name="矩形 7"/>
            <p:cNvSpPr/>
            <p:nvPr/>
          </p:nvSpPr>
          <p:spPr>
            <a:xfrm>
              <a:off x="8873322" y="1821077"/>
              <a:ext cx="2290515" cy="3893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" name="文本框 53"/>
            <p:cNvSpPr txBox="1"/>
            <p:nvPr/>
          </p:nvSpPr>
          <p:spPr>
            <a:xfrm>
              <a:off x="8975526" y="1824220"/>
              <a:ext cx="202204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某某集团公司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23206" y="169476"/>
            <a:ext cx="201967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公司简介</a:t>
            </a:r>
          </a:p>
        </p:txBody>
      </p:sp>
    </p:spTree>
    <p:extLst>
      <p:ext uri="{BB962C8B-B14F-4D97-AF65-F5344CB8AC3E}">
        <p14:creationId val="3303765036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6"/>
      <p:bldP grpId="0" spid="1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0" name="组合 99"/>
          <p:cNvGrpSpPr/>
          <p:nvPr/>
        </p:nvGrpSpPr>
        <p:grpSpPr>
          <a:xfrm>
            <a:off x="3290368" y="3812692"/>
            <a:ext cx="1344613" cy="1344613"/>
            <a:chOff x="3290368" y="3812692"/>
            <a:chExt cx="1344613" cy="1344613"/>
          </a:xfrm>
        </p:grpSpPr>
        <p:sp>
          <p:nvSpPr>
            <p:cNvPr id="35" name="椭圆 34"/>
            <p:cNvSpPr/>
            <p:nvPr/>
          </p:nvSpPr>
          <p:spPr bwMode="auto">
            <a:xfrm>
              <a:off x="3493565" y="4020656"/>
              <a:ext cx="968374" cy="96678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zh-CN" b="1" lang="en-US" smtClean="0"/>
                <a:t>1998</a:t>
              </a: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3290368" y="3812692"/>
              <a:ext cx="1344613" cy="1344613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6712224" y="4004780"/>
            <a:ext cx="1344612" cy="1344612"/>
            <a:chOff x="6838431" y="4004780"/>
            <a:chExt cx="1344612" cy="1344612"/>
          </a:xfrm>
        </p:grpSpPr>
        <p:sp>
          <p:nvSpPr>
            <p:cNvPr id="22" name="椭圆 21"/>
            <p:cNvSpPr/>
            <p:nvPr/>
          </p:nvSpPr>
          <p:spPr bwMode="auto">
            <a:xfrm>
              <a:off x="7027347" y="4203216"/>
              <a:ext cx="966789" cy="968374"/>
            </a:xfrm>
            <a:prstGeom prst="ellipse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zh-CN" b="1" lang="en-US" smtClean="0"/>
                <a:t>2013</a:t>
              </a: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6838431" y="4004780"/>
              <a:ext cx="1344612" cy="1344612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8384349" y="1995212"/>
            <a:ext cx="1343025" cy="1343025"/>
            <a:chOff x="8479907" y="1738520"/>
            <a:chExt cx="1343025" cy="1343025"/>
          </a:xfrm>
        </p:grpSpPr>
        <p:sp>
          <p:nvSpPr>
            <p:cNvPr id="42" name="椭圆 41"/>
            <p:cNvSpPr/>
            <p:nvPr/>
          </p:nvSpPr>
          <p:spPr bwMode="auto">
            <a:xfrm>
              <a:off x="8667231" y="1925844"/>
              <a:ext cx="968375" cy="96837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zh-CN" b="1" lang="en-US" smtClean="0"/>
                <a:t>2016</a:t>
              </a:r>
            </a:p>
          </p:txBody>
        </p:sp>
        <p:sp>
          <p:nvSpPr>
            <p:cNvPr id="41" name="椭圆 40"/>
            <p:cNvSpPr/>
            <p:nvPr/>
          </p:nvSpPr>
          <p:spPr bwMode="auto">
            <a:xfrm>
              <a:off x="8479907" y="1738520"/>
              <a:ext cx="1343025" cy="1343025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1750493" y="2544280"/>
            <a:ext cx="1343025" cy="1344612"/>
            <a:chOff x="1750493" y="2544280"/>
            <a:chExt cx="1343025" cy="1344612"/>
          </a:xfrm>
        </p:grpSpPr>
        <p:sp>
          <p:nvSpPr>
            <p:cNvPr id="5" name="椭圆 4"/>
            <p:cNvSpPr/>
            <p:nvPr/>
          </p:nvSpPr>
          <p:spPr bwMode="auto">
            <a:xfrm>
              <a:off x="1933057" y="2731605"/>
              <a:ext cx="977900" cy="97790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/>
            </a:p>
          </p:txBody>
        </p:sp>
        <p:sp>
          <p:nvSpPr>
            <p:cNvPr id="4" name="椭圆 3"/>
            <p:cNvSpPr/>
            <p:nvPr/>
          </p:nvSpPr>
          <p:spPr bwMode="auto">
            <a:xfrm>
              <a:off x="1750493" y="2544280"/>
              <a:ext cx="1343025" cy="1344612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/>
            </a:p>
          </p:txBody>
        </p:sp>
        <p:sp>
          <p:nvSpPr>
            <p:cNvPr id="50" name="文本框 51"/>
            <p:cNvSpPr txBox="1"/>
            <p:nvPr/>
          </p:nvSpPr>
          <p:spPr bwMode="auto">
            <a:xfrm>
              <a:off x="1959579" y="2960205"/>
              <a:ext cx="951378" cy="518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altLang="zh-CN" b="1" lang="en-US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ON</a:t>
              </a: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4988993" y="1925844"/>
            <a:ext cx="1631950" cy="1631950"/>
            <a:chOff x="4988993" y="1925844"/>
            <a:chExt cx="1631950" cy="1631950"/>
          </a:xfrm>
        </p:grpSpPr>
        <p:sp>
          <p:nvSpPr>
            <p:cNvPr id="48" name="椭圆 47"/>
            <p:cNvSpPr/>
            <p:nvPr/>
          </p:nvSpPr>
          <p:spPr bwMode="auto">
            <a:xfrm>
              <a:off x="5225530" y="2167732"/>
              <a:ext cx="1174750" cy="11763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zh-CN" b="1" lang="en-US" smtClean="0" sz="2400"/>
                <a:t>2007</a:t>
              </a:r>
            </a:p>
          </p:txBody>
        </p:sp>
        <p:sp>
          <p:nvSpPr>
            <p:cNvPr id="49" name="椭圆 48"/>
            <p:cNvSpPr/>
            <p:nvPr/>
          </p:nvSpPr>
          <p:spPr bwMode="auto">
            <a:xfrm>
              <a:off x="4988993" y="1925844"/>
              <a:ext cx="1631950" cy="1631950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/>
            </a:p>
          </p:txBody>
        </p:sp>
      </p:grpSp>
      <p:pic>
        <p:nvPicPr>
          <p:cNvPr id="76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-26660" y="3387932"/>
            <a:ext cx="2804890" cy="270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" name="组合 103"/>
          <p:cNvGrpSpPr/>
          <p:nvPr/>
        </p:nvGrpSpPr>
        <p:grpSpPr>
          <a:xfrm>
            <a:off x="9802336" y="3411682"/>
            <a:ext cx="1450497" cy="1450497"/>
            <a:chOff x="10010256" y="3633305"/>
            <a:chExt cx="1344612" cy="1344612"/>
          </a:xfrm>
        </p:grpSpPr>
        <p:sp>
          <p:nvSpPr>
            <p:cNvPr id="15" name="椭圆 14"/>
            <p:cNvSpPr/>
            <p:nvPr/>
          </p:nvSpPr>
          <p:spPr bwMode="auto">
            <a:xfrm>
              <a:off x="10216827" y="3822216"/>
              <a:ext cx="968374" cy="96678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/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10010256" y="3633305"/>
              <a:ext cx="1344612" cy="1344612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400"/>
            </a:p>
          </p:txBody>
        </p:sp>
        <p:sp>
          <p:nvSpPr>
            <p:cNvPr id="92" name="文本框 51"/>
            <p:cNvSpPr txBox="1"/>
            <p:nvPr/>
          </p:nvSpPr>
          <p:spPr bwMode="auto">
            <a:xfrm>
              <a:off x="10216163" y="4086668"/>
              <a:ext cx="951378" cy="3673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altLang="zh-CN" b="1" lang="en-US" smtClean="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NOW</a:t>
              </a:r>
            </a:p>
          </p:txBody>
        </p:sp>
      </p:grpSp>
      <p:sp>
        <p:nvSpPr>
          <p:cNvPr id="98" name="文本框 64"/>
          <p:cNvSpPr txBox="1"/>
          <p:nvPr/>
        </p:nvSpPr>
        <p:spPr>
          <a:xfrm>
            <a:off x="3023348" y="5349392"/>
            <a:ext cx="185675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公司成立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090924" y="169476"/>
            <a:ext cx="212100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发展历程</a:t>
            </a:r>
          </a:p>
        </p:txBody>
      </p:sp>
      <p:cxnSp>
        <p:nvCxnSpPr>
          <p:cNvPr id="112" name="直接箭头连接符 111"/>
          <p:cNvCxnSpPr/>
          <p:nvPr/>
        </p:nvCxnSpPr>
        <p:spPr>
          <a:xfrm>
            <a:off x="3023347" y="3644599"/>
            <a:ext cx="377163" cy="37716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箭头连接符 112"/>
          <p:cNvCxnSpPr/>
          <p:nvPr/>
        </p:nvCxnSpPr>
        <p:spPr>
          <a:xfrm flipV="1">
            <a:off x="4584824" y="3367258"/>
            <a:ext cx="590549" cy="684495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箭头连接符 114"/>
          <p:cNvCxnSpPr/>
          <p:nvPr/>
        </p:nvCxnSpPr>
        <p:spPr>
          <a:xfrm>
            <a:off x="6433098" y="3467067"/>
            <a:ext cx="558252" cy="55825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箭头连接符 117"/>
          <p:cNvCxnSpPr/>
          <p:nvPr/>
        </p:nvCxnSpPr>
        <p:spPr>
          <a:xfrm flipV="1">
            <a:off x="7835507" y="3239934"/>
            <a:ext cx="644400" cy="74691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箭头连接符 119"/>
          <p:cNvCxnSpPr/>
          <p:nvPr/>
        </p:nvCxnSpPr>
        <p:spPr>
          <a:xfrm>
            <a:off x="9623385" y="3239934"/>
            <a:ext cx="357902" cy="35790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文本框 64"/>
          <p:cNvSpPr txBox="1"/>
          <p:nvPr/>
        </p:nvSpPr>
        <p:spPr>
          <a:xfrm>
            <a:off x="4634981" y="1400725"/>
            <a:ext cx="244412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第一子公司成立</a:t>
            </a:r>
          </a:p>
        </p:txBody>
      </p:sp>
      <p:sp>
        <p:nvSpPr>
          <p:cNvPr id="123" name="文本框 64"/>
          <p:cNvSpPr txBox="1"/>
          <p:nvPr/>
        </p:nvSpPr>
        <p:spPr>
          <a:xfrm>
            <a:off x="6134310" y="5487615"/>
            <a:ext cx="275113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第二子公司成立</a:t>
            </a:r>
          </a:p>
        </p:txBody>
      </p:sp>
      <p:sp>
        <p:nvSpPr>
          <p:cNvPr id="124" name="文本框 64"/>
          <p:cNvSpPr txBox="1"/>
          <p:nvPr/>
        </p:nvSpPr>
        <p:spPr>
          <a:xfrm>
            <a:off x="7867928" y="1400725"/>
            <a:ext cx="24752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第三子公司成立</a:t>
            </a:r>
          </a:p>
        </p:txBody>
      </p:sp>
      <p:sp>
        <p:nvSpPr>
          <p:cNvPr id="125" name="文本框 64"/>
          <p:cNvSpPr txBox="1"/>
          <p:nvPr/>
        </p:nvSpPr>
        <p:spPr>
          <a:xfrm>
            <a:off x="9754707" y="5057241"/>
            <a:ext cx="185675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公司上市</a:t>
            </a:r>
          </a:p>
        </p:txBody>
      </p:sp>
    </p:spTree>
    <p:extLst>
      <p:ext uri="{BB962C8B-B14F-4D97-AF65-F5344CB8AC3E}">
        <p14:creationId val="563061103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0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1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2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5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8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1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4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7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8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8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87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8"/>
      <p:bldP grpId="0" spid="105"/>
      <p:bldP grpId="0" spid="122"/>
      <p:bldP grpId="0" spid="123"/>
      <p:bldP grpId="0" spid="124"/>
      <p:bldP grpId="0" spid="12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902310" y="1112843"/>
            <a:ext cx="7281128" cy="5019753"/>
            <a:chOff x="2494806" y="1214742"/>
            <a:chExt cx="7281128" cy="5019753"/>
          </a:xfrm>
        </p:grpSpPr>
        <p:sp>
          <p:nvSpPr>
            <p:cNvPr id="3" name="Freeform 263"/>
            <p:cNvSpPr>
              <a:spLocks noEditPoints="1"/>
            </p:cNvSpPr>
            <p:nvPr/>
          </p:nvSpPr>
          <p:spPr bwMode="auto">
            <a:xfrm>
              <a:off x="4292309" y="1888460"/>
              <a:ext cx="3633661" cy="3672317"/>
            </a:xfrm>
            <a:custGeom>
              <a:gdLst>
                <a:gd fmla="*/ 962 w 1007" name="T0"/>
                <a:gd fmla="*/ 539 h 1017" name="T1"/>
                <a:gd fmla="*/ 793 w 1007" name="T2"/>
                <a:gd fmla="*/ 931 h 1017" name="T3"/>
                <a:gd fmla="*/ 695 w 1007" name="T4"/>
                <a:gd fmla="*/ 436 h 1017" name="T5"/>
                <a:gd fmla="*/ 885 w 1007" name="T6"/>
                <a:gd fmla="*/ 424 h 1017" name="T7"/>
                <a:gd fmla="*/ 864 w 1007" name="T8"/>
                <a:gd fmla="*/ 412 h 1017" name="T9"/>
                <a:gd fmla="*/ 779 w 1007" name="T10"/>
                <a:gd fmla="*/ 390 h 1017" name="T11"/>
                <a:gd fmla="*/ 802 w 1007" name="T12"/>
                <a:gd fmla="*/ 255 h 1017" name="T13"/>
                <a:gd fmla="*/ 855 w 1007" name="T14"/>
                <a:gd fmla="*/ 135 h 1017" name="T15"/>
                <a:gd fmla="*/ 770 w 1007" name="T16"/>
                <a:gd fmla="*/ 136 h 1017" name="T17"/>
                <a:gd fmla="*/ 695 w 1007" name="T18"/>
                <a:gd fmla="*/ 34 h 1017" name="T19"/>
                <a:gd fmla="*/ 962 w 1007" name="T20"/>
                <a:gd fmla="*/ 539 h 1017" name="T21"/>
                <a:gd fmla="*/ 693 w 1007" name="T22"/>
                <a:gd fmla="*/ 407 h 1017" name="T23"/>
                <a:gd fmla="*/ 695 w 1007" name="T24"/>
                <a:gd fmla="*/ 280 h 1017" name="T25"/>
                <a:gd fmla="*/ 686 w 1007" name="T26"/>
                <a:gd fmla="*/ 986 h 1017" name="T27"/>
                <a:gd fmla="*/ 677 w 1007" name="T28"/>
                <a:gd fmla="*/ 417 h 1017" name="T29"/>
                <a:gd fmla="*/ 683 w 1007" name="T30"/>
                <a:gd fmla="*/ 246 h 1017" name="T31"/>
                <a:gd fmla="*/ 671 w 1007" name="T32"/>
                <a:gd fmla="*/ 301 h 1017" name="T33"/>
                <a:gd fmla="*/ 621 w 1007" name="T34"/>
                <a:gd fmla="*/ 1005 h 1017" name="T35"/>
                <a:gd fmla="*/ 649 w 1007" name="T36"/>
                <a:gd fmla="*/ 376 h 1017" name="T37"/>
                <a:gd fmla="*/ 621 w 1007" name="T38"/>
                <a:gd fmla="*/ 12 h 1017" name="T39"/>
                <a:gd fmla="*/ 621 w 1007" name="T40"/>
                <a:gd fmla="*/ 373 h 1017" name="T41"/>
                <a:gd fmla="*/ 606 w 1007" name="T42"/>
                <a:gd fmla="*/ 479 h 1017" name="T43"/>
                <a:gd fmla="*/ 621 w 1007" name="T44"/>
                <a:gd fmla="*/ 255 h 1017" name="T45"/>
                <a:gd fmla="*/ 562 w 1007" name="T46"/>
                <a:gd fmla="*/ 164 h 1017" name="T47"/>
                <a:gd fmla="*/ 553 w 1007" name="T48"/>
                <a:gd fmla="*/ 1015 h 1017" name="T49"/>
                <a:gd fmla="*/ 560 w 1007" name="T50"/>
                <a:gd fmla="*/ 462 h 1017" name="T51"/>
                <a:gd fmla="*/ 553 w 1007" name="T52"/>
                <a:gd fmla="*/ 2 h 1017" name="T53"/>
                <a:gd fmla="*/ 553 w 1007" name="T54"/>
                <a:gd fmla="*/ 608 h 1017" name="T55"/>
                <a:gd fmla="*/ 538 w 1007" name="T56"/>
                <a:gd fmla="*/ 171 h 1017" name="T57"/>
                <a:gd fmla="*/ 553 w 1007" name="T58"/>
                <a:gd fmla="*/ 2 h 1017" name="T59"/>
                <a:gd fmla="*/ 321 w 1007" name="T60"/>
                <a:gd fmla="*/ 941 h 1017" name="T61"/>
                <a:gd fmla="*/ 537 w 1007" name="T62"/>
                <a:gd fmla="*/ 468 h 1017" name="T63"/>
                <a:gd fmla="*/ 497 w 1007" name="T64"/>
                <a:gd fmla="*/ 28 h 1017" name="T65"/>
                <a:gd fmla="*/ 305 w 1007" name="T66"/>
                <a:gd fmla="*/ 85 h 1017" name="T67"/>
                <a:gd fmla="*/ 267 w 1007" name="T68"/>
                <a:gd fmla="*/ 679 h 1017" name="T69"/>
                <a:gd fmla="*/ 256 w 1007" name="T70"/>
                <a:gd fmla="*/ 67 h 1017" name="T71"/>
                <a:gd fmla="*/ 213 w 1007" name="T72"/>
                <a:gd fmla="*/ 314 h 1017" name="T73"/>
                <a:gd fmla="*/ 213 w 1007" name="T74"/>
                <a:gd fmla="*/ 354 h 1017" name="T75"/>
                <a:gd fmla="*/ 197 w 1007" name="T76"/>
                <a:gd fmla="*/ 376 h 1017" name="T77"/>
                <a:gd fmla="*/ 213 w 1007" name="T78"/>
                <a:gd fmla="*/ 95 h 1017" name="T79"/>
                <a:gd fmla="*/ 213 w 1007" name="T80"/>
                <a:gd fmla="*/ 138 h 1017" name="T81"/>
                <a:gd fmla="*/ 195 w 1007" name="T82"/>
                <a:gd fmla="*/ 364 h 1017" name="T83"/>
                <a:gd fmla="*/ 153 w 1007" name="T84"/>
                <a:gd fmla="*/ 648 h 1017" name="T85"/>
                <a:gd fmla="*/ 197 w 1007" name="T86"/>
                <a:gd fmla="*/ 180 h 1017" name="T87"/>
                <a:gd fmla="*/ 176 w 1007" name="T88"/>
                <a:gd fmla="*/ 317 h 1017" name="T89"/>
                <a:gd fmla="*/ 153 w 1007" name="T90"/>
                <a:gd fmla="*/ 391 h 1017" name="T91"/>
                <a:gd fmla="*/ 116 w 1007" name="T92"/>
                <a:gd fmla="*/ 574 h 1017" name="T93"/>
                <a:gd fmla="*/ 103 w 1007" name="T94"/>
                <a:gd fmla="*/ 815 h 1017" name="T95"/>
                <a:gd fmla="*/ 103 w 1007" name="T96"/>
                <a:gd fmla="*/ 241 h 1017" name="T97"/>
                <a:gd fmla="*/ 102 w 1007" name="T98"/>
                <a:gd fmla="*/ 527 h 1017" name="T99"/>
                <a:gd fmla="*/ 79 w 1007" name="T100"/>
                <a:gd fmla="*/ 653 h 1017" name="T101"/>
                <a:gd fmla="*/ 103 w 1007" name="T102"/>
                <a:gd fmla="*/ 241 h 1017" name="T103"/>
                <a:gd fmla="*/ 103 w 1007" name="T104"/>
                <a:gd fmla="*/ 814 h 1017" name="T105"/>
                <a:gd fmla="*/ 79 w 1007" name="T106"/>
                <a:gd fmla="*/ 522 h 1017" name="T107"/>
                <a:gd fmla="*/ 79 w 1007" name="T108"/>
                <a:gd fmla="*/ 236 h 1017" name="T109"/>
                <a:gd fmla="*/ 0 w 1007" name="T110"/>
                <a:gd fmla="*/ 508 h 1017" name="T111"/>
                <a:gd fmla="*/ 0 w 1007" name="T112"/>
                <a:gd fmla="*/ 499 h 1017" name="T113"/>
                <a:gd fmla="*/ 31 w 1007" name="T114"/>
                <a:gd fmla="*/ 629 h 1017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017" w="1006">
                  <a:moveTo>
                    <a:pt x="962" y="391"/>
                  </a:moveTo>
                  <a:cubicBezTo>
                    <a:pt x="969" y="393"/>
                    <a:pt x="976" y="394"/>
                    <a:pt x="983" y="394"/>
                  </a:cubicBezTo>
                  <a:cubicBezTo>
                    <a:pt x="997" y="393"/>
                    <a:pt x="992" y="379"/>
                    <a:pt x="978" y="372"/>
                  </a:cubicBezTo>
                  <a:cubicBezTo>
                    <a:pt x="963" y="364"/>
                    <a:pt x="961" y="352"/>
                    <a:pt x="967" y="345"/>
                  </a:cubicBezTo>
                  <a:cubicBezTo>
                    <a:pt x="973" y="340"/>
                    <a:pt x="971" y="334"/>
                    <a:pt x="962" y="337"/>
                  </a:cubicBezTo>
                  <a:cubicBezTo>
                    <a:pt x="962" y="391"/>
                    <a:pt x="962" y="391"/>
                    <a:pt x="962" y="391"/>
                  </a:cubicBezTo>
                  <a:close/>
                  <a:moveTo>
                    <a:pt x="962" y="578"/>
                  </a:moveTo>
                  <a:cubicBezTo>
                    <a:pt x="962" y="539"/>
                    <a:pt x="962" y="539"/>
                    <a:pt x="962" y="539"/>
                  </a:cubicBezTo>
                  <a:cubicBezTo>
                    <a:pt x="962" y="539"/>
                    <a:pt x="962" y="539"/>
                    <a:pt x="962" y="539"/>
                  </a:cubicBezTo>
                  <a:cubicBezTo>
                    <a:pt x="971" y="562"/>
                    <a:pt x="994" y="590"/>
                    <a:pt x="1007" y="616"/>
                  </a:cubicBezTo>
                  <a:cubicBezTo>
                    <a:pt x="1005" y="622"/>
                    <a:pt x="1004" y="629"/>
                    <a:pt x="1002" y="635"/>
                  </a:cubicBezTo>
                  <a:cubicBezTo>
                    <a:pt x="998" y="632"/>
                    <a:pt x="994" y="629"/>
                    <a:pt x="991" y="625"/>
                  </a:cubicBezTo>
                  <a:cubicBezTo>
                    <a:pt x="979" y="613"/>
                    <a:pt x="970" y="594"/>
                    <a:pt x="962" y="578"/>
                  </a:cubicBezTo>
                  <a:close/>
                  <a:moveTo>
                    <a:pt x="695" y="983"/>
                  </a:moveTo>
                  <a:cubicBezTo>
                    <a:pt x="696" y="982"/>
                    <a:pt x="696" y="982"/>
                    <a:pt x="696" y="982"/>
                  </a:cubicBezTo>
                  <a:cubicBezTo>
                    <a:pt x="711" y="976"/>
                    <a:pt x="726" y="969"/>
                    <a:pt x="741" y="962"/>
                  </a:cubicBezTo>
                  <a:cubicBezTo>
                    <a:pt x="748" y="958"/>
                    <a:pt x="755" y="954"/>
                    <a:pt x="762" y="950"/>
                  </a:cubicBezTo>
                  <a:cubicBezTo>
                    <a:pt x="773" y="944"/>
                    <a:pt x="783" y="937"/>
                    <a:pt x="793" y="931"/>
                  </a:cubicBezTo>
                  <a:cubicBezTo>
                    <a:pt x="790" y="919"/>
                    <a:pt x="792" y="909"/>
                    <a:pt x="784" y="897"/>
                  </a:cubicBezTo>
                  <a:cubicBezTo>
                    <a:pt x="772" y="880"/>
                    <a:pt x="761" y="850"/>
                    <a:pt x="772" y="835"/>
                  </a:cubicBezTo>
                  <a:cubicBezTo>
                    <a:pt x="784" y="819"/>
                    <a:pt x="789" y="807"/>
                    <a:pt x="779" y="803"/>
                  </a:cubicBezTo>
                  <a:cubicBezTo>
                    <a:pt x="768" y="799"/>
                    <a:pt x="784" y="781"/>
                    <a:pt x="770" y="772"/>
                  </a:cubicBezTo>
                  <a:cubicBezTo>
                    <a:pt x="755" y="763"/>
                    <a:pt x="746" y="738"/>
                    <a:pt x="751" y="726"/>
                  </a:cubicBezTo>
                  <a:cubicBezTo>
                    <a:pt x="757" y="714"/>
                    <a:pt x="758" y="695"/>
                    <a:pt x="741" y="695"/>
                  </a:cubicBezTo>
                  <a:cubicBezTo>
                    <a:pt x="728" y="695"/>
                    <a:pt x="710" y="687"/>
                    <a:pt x="695" y="686"/>
                  </a:cubicBezTo>
                  <a:cubicBezTo>
                    <a:pt x="695" y="983"/>
                    <a:pt x="695" y="983"/>
                    <a:pt x="695" y="983"/>
                  </a:cubicBezTo>
                  <a:close/>
                  <a:moveTo>
                    <a:pt x="695" y="436"/>
                  </a:moveTo>
                  <a:cubicBezTo>
                    <a:pt x="702" y="433"/>
                    <a:pt x="710" y="430"/>
                    <a:pt x="723" y="430"/>
                  </a:cubicBezTo>
                  <a:cubicBezTo>
                    <a:pt x="747" y="430"/>
                    <a:pt x="766" y="421"/>
                    <a:pt x="763" y="441"/>
                  </a:cubicBezTo>
                  <a:cubicBezTo>
                    <a:pt x="761" y="461"/>
                    <a:pt x="785" y="464"/>
                    <a:pt x="798" y="472"/>
                  </a:cubicBezTo>
                  <a:cubicBezTo>
                    <a:pt x="812" y="480"/>
                    <a:pt x="830" y="491"/>
                    <a:pt x="835" y="479"/>
                  </a:cubicBezTo>
                  <a:cubicBezTo>
                    <a:pt x="840" y="467"/>
                    <a:pt x="857" y="471"/>
                    <a:pt x="872" y="474"/>
                  </a:cubicBezTo>
                  <a:cubicBezTo>
                    <a:pt x="886" y="476"/>
                    <a:pt x="911" y="481"/>
                    <a:pt x="924" y="480"/>
                  </a:cubicBezTo>
                  <a:cubicBezTo>
                    <a:pt x="937" y="479"/>
                    <a:pt x="950" y="467"/>
                    <a:pt x="951" y="455"/>
                  </a:cubicBezTo>
                  <a:cubicBezTo>
                    <a:pt x="953" y="444"/>
                    <a:pt x="934" y="441"/>
                    <a:pt x="912" y="441"/>
                  </a:cubicBezTo>
                  <a:cubicBezTo>
                    <a:pt x="890" y="441"/>
                    <a:pt x="881" y="437"/>
                    <a:pt x="885" y="424"/>
                  </a:cubicBezTo>
                  <a:cubicBezTo>
                    <a:pt x="889" y="411"/>
                    <a:pt x="895" y="399"/>
                    <a:pt x="907" y="394"/>
                  </a:cubicBezTo>
                  <a:cubicBezTo>
                    <a:pt x="919" y="389"/>
                    <a:pt x="929" y="386"/>
                    <a:pt x="941" y="386"/>
                  </a:cubicBezTo>
                  <a:cubicBezTo>
                    <a:pt x="947" y="386"/>
                    <a:pt x="954" y="388"/>
                    <a:pt x="962" y="391"/>
                  </a:cubicBezTo>
                  <a:cubicBezTo>
                    <a:pt x="962" y="337"/>
                    <a:pt x="962" y="337"/>
                    <a:pt x="962" y="337"/>
                  </a:cubicBezTo>
                  <a:cubicBezTo>
                    <a:pt x="961" y="338"/>
                    <a:pt x="959" y="338"/>
                    <a:pt x="958" y="339"/>
                  </a:cubicBezTo>
                  <a:cubicBezTo>
                    <a:pt x="946" y="345"/>
                    <a:pt x="929" y="362"/>
                    <a:pt x="925" y="352"/>
                  </a:cubicBezTo>
                  <a:cubicBezTo>
                    <a:pt x="921" y="342"/>
                    <a:pt x="893" y="351"/>
                    <a:pt x="893" y="366"/>
                  </a:cubicBezTo>
                  <a:cubicBezTo>
                    <a:pt x="893" y="382"/>
                    <a:pt x="897" y="385"/>
                    <a:pt x="891" y="395"/>
                  </a:cubicBezTo>
                  <a:cubicBezTo>
                    <a:pt x="886" y="406"/>
                    <a:pt x="874" y="413"/>
                    <a:pt x="864" y="412"/>
                  </a:cubicBezTo>
                  <a:cubicBezTo>
                    <a:pt x="853" y="411"/>
                    <a:pt x="865" y="430"/>
                    <a:pt x="855" y="436"/>
                  </a:cubicBezTo>
                  <a:cubicBezTo>
                    <a:pt x="844" y="441"/>
                    <a:pt x="839" y="428"/>
                    <a:pt x="832" y="415"/>
                  </a:cubicBezTo>
                  <a:cubicBezTo>
                    <a:pt x="826" y="402"/>
                    <a:pt x="821" y="394"/>
                    <a:pt x="814" y="386"/>
                  </a:cubicBezTo>
                  <a:cubicBezTo>
                    <a:pt x="808" y="378"/>
                    <a:pt x="804" y="374"/>
                    <a:pt x="795" y="366"/>
                  </a:cubicBezTo>
                  <a:cubicBezTo>
                    <a:pt x="785" y="359"/>
                    <a:pt x="778" y="364"/>
                    <a:pt x="787" y="373"/>
                  </a:cubicBezTo>
                  <a:cubicBezTo>
                    <a:pt x="796" y="382"/>
                    <a:pt x="798" y="386"/>
                    <a:pt x="809" y="386"/>
                  </a:cubicBezTo>
                  <a:cubicBezTo>
                    <a:pt x="819" y="386"/>
                    <a:pt x="814" y="404"/>
                    <a:pt x="812" y="412"/>
                  </a:cubicBezTo>
                  <a:cubicBezTo>
                    <a:pt x="809" y="420"/>
                    <a:pt x="795" y="445"/>
                    <a:pt x="795" y="427"/>
                  </a:cubicBezTo>
                  <a:cubicBezTo>
                    <a:pt x="795" y="408"/>
                    <a:pt x="793" y="395"/>
                    <a:pt x="779" y="390"/>
                  </a:cubicBezTo>
                  <a:cubicBezTo>
                    <a:pt x="764" y="385"/>
                    <a:pt x="762" y="370"/>
                    <a:pt x="741" y="370"/>
                  </a:cubicBezTo>
                  <a:cubicBezTo>
                    <a:pt x="720" y="370"/>
                    <a:pt x="695" y="365"/>
                    <a:pt x="699" y="379"/>
                  </a:cubicBezTo>
                  <a:cubicBezTo>
                    <a:pt x="703" y="393"/>
                    <a:pt x="701" y="405"/>
                    <a:pt x="695" y="407"/>
                  </a:cubicBezTo>
                  <a:cubicBezTo>
                    <a:pt x="695" y="436"/>
                    <a:pt x="695" y="436"/>
                    <a:pt x="695" y="436"/>
                  </a:cubicBezTo>
                  <a:close/>
                  <a:moveTo>
                    <a:pt x="695" y="302"/>
                  </a:moveTo>
                  <a:cubicBezTo>
                    <a:pt x="708" y="297"/>
                    <a:pt x="721" y="287"/>
                    <a:pt x="729" y="279"/>
                  </a:cubicBezTo>
                  <a:cubicBezTo>
                    <a:pt x="738" y="270"/>
                    <a:pt x="736" y="250"/>
                    <a:pt x="746" y="250"/>
                  </a:cubicBezTo>
                  <a:cubicBezTo>
                    <a:pt x="757" y="250"/>
                    <a:pt x="750" y="262"/>
                    <a:pt x="767" y="262"/>
                  </a:cubicBezTo>
                  <a:cubicBezTo>
                    <a:pt x="784" y="262"/>
                    <a:pt x="788" y="255"/>
                    <a:pt x="802" y="255"/>
                  </a:cubicBezTo>
                  <a:cubicBezTo>
                    <a:pt x="817" y="255"/>
                    <a:pt x="827" y="267"/>
                    <a:pt x="838" y="258"/>
                  </a:cubicBezTo>
                  <a:cubicBezTo>
                    <a:pt x="848" y="249"/>
                    <a:pt x="830" y="233"/>
                    <a:pt x="846" y="233"/>
                  </a:cubicBezTo>
                  <a:cubicBezTo>
                    <a:pt x="861" y="233"/>
                    <a:pt x="874" y="234"/>
                    <a:pt x="863" y="223"/>
                  </a:cubicBezTo>
                  <a:cubicBezTo>
                    <a:pt x="851" y="211"/>
                    <a:pt x="866" y="217"/>
                    <a:pt x="880" y="211"/>
                  </a:cubicBezTo>
                  <a:cubicBezTo>
                    <a:pt x="893" y="204"/>
                    <a:pt x="891" y="194"/>
                    <a:pt x="876" y="196"/>
                  </a:cubicBezTo>
                  <a:cubicBezTo>
                    <a:pt x="860" y="199"/>
                    <a:pt x="847" y="208"/>
                    <a:pt x="840" y="192"/>
                  </a:cubicBezTo>
                  <a:cubicBezTo>
                    <a:pt x="834" y="177"/>
                    <a:pt x="853" y="158"/>
                    <a:pt x="864" y="147"/>
                  </a:cubicBezTo>
                  <a:cubicBezTo>
                    <a:pt x="864" y="146"/>
                    <a:pt x="865" y="146"/>
                    <a:pt x="865" y="145"/>
                  </a:cubicBezTo>
                  <a:cubicBezTo>
                    <a:pt x="862" y="142"/>
                    <a:pt x="859" y="139"/>
                    <a:pt x="855" y="135"/>
                  </a:cubicBezTo>
                  <a:cubicBezTo>
                    <a:pt x="850" y="136"/>
                    <a:pt x="845" y="138"/>
                    <a:pt x="843" y="144"/>
                  </a:cubicBezTo>
                  <a:cubicBezTo>
                    <a:pt x="839" y="158"/>
                    <a:pt x="823" y="165"/>
                    <a:pt x="818" y="179"/>
                  </a:cubicBezTo>
                  <a:cubicBezTo>
                    <a:pt x="813" y="194"/>
                    <a:pt x="832" y="207"/>
                    <a:pt x="822" y="217"/>
                  </a:cubicBezTo>
                  <a:cubicBezTo>
                    <a:pt x="812" y="228"/>
                    <a:pt x="808" y="240"/>
                    <a:pt x="798" y="240"/>
                  </a:cubicBezTo>
                  <a:cubicBezTo>
                    <a:pt x="789" y="240"/>
                    <a:pt x="781" y="259"/>
                    <a:pt x="778" y="246"/>
                  </a:cubicBezTo>
                  <a:cubicBezTo>
                    <a:pt x="774" y="233"/>
                    <a:pt x="766" y="219"/>
                    <a:pt x="757" y="225"/>
                  </a:cubicBezTo>
                  <a:cubicBezTo>
                    <a:pt x="747" y="232"/>
                    <a:pt x="749" y="254"/>
                    <a:pt x="737" y="236"/>
                  </a:cubicBezTo>
                  <a:cubicBezTo>
                    <a:pt x="725" y="217"/>
                    <a:pt x="715" y="191"/>
                    <a:pt x="728" y="177"/>
                  </a:cubicBezTo>
                  <a:cubicBezTo>
                    <a:pt x="741" y="162"/>
                    <a:pt x="759" y="151"/>
                    <a:pt x="770" y="136"/>
                  </a:cubicBezTo>
                  <a:cubicBezTo>
                    <a:pt x="777" y="126"/>
                    <a:pt x="791" y="107"/>
                    <a:pt x="805" y="95"/>
                  </a:cubicBezTo>
                  <a:cubicBezTo>
                    <a:pt x="791" y="85"/>
                    <a:pt x="777" y="76"/>
                    <a:pt x="762" y="67"/>
                  </a:cubicBezTo>
                  <a:cubicBezTo>
                    <a:pt x="755" y="63"/>
                    <a:pt x="748" y="59"/>
                    <a:pt x="741" y="55"/>
                  </a:cubicBezTo>
                  <a:cubicBezTo>
                    <a:pt x="737" y="54"/>
                    <a:pt x="734" y="52"/>
                    <a:pt x="731" y="50"/>
                  </a:cubicBezTo>
                  <a:cubicBezTo>
                    <a:pt x="727" y="48"/>
                    <a:pt x="723" y="46"/>
                    <a:pt x="719" y="45"/>
                  </a:cubicBezTo>
                  <a:cubicBezTo>
                    <a:pt x="717" y="44"/>
                    <a:pt x="715" y="43"/>
                    <a:pt x="713" y="42"/>
                  </a:cubicBezTo>
                  <a:cubicBezTo>
                    <a:pt x="708" y="40"/>
                    <a:pt x="702" y="37"/>
                    <a:pt x="696" y="35"/>
                  </a:cubicBezTo>
                  <a:cubicBezTo>
                    <a:pt x="696" y="35"/>
                    <a:pt x="696" y="35"/>
                    <a:pt x="695" y="35"/>
                  </a:cubicBezTo>
                  <a:cubicBezTo>
                    <a:pt x="695" y="34"/>
                    <a:pt x="695" y="34"/>
                    <a:pt x="695" y="34"/>
                  </a:cubicBezTo>
                  <a:cubicBezTo>
                    <a:pt x="695" y="280"/>
                    <a:pt x="695" y="280"/>
                    <a:pt x="695" y="280"/>
                  </a:cubicBezTo>
                  <a:cubicBezTo>
                    <a:pt x="698" y="279"/>
                    <a:pt x="701" y="281"/>
                    <a:pt x="700" y="285"/>
                  </a:cubicBezTo>
                  <a:cubicBezTo>
                    <a:pt x="699" y="288"/>
                    <a:pt x="697" y="291"/>
                    <a:pt x="695" y="291"/>
                  </a:cubicBezTo>
                  <a:cubicBezTo>
                    <a:pt x="695" y="302"/>
                    <a:pt x="695" y="302"/>
                    <a:pt x="695" y="302"/>
                  </a:cubicBezTo>
                  <a:close/>
                  <a:moveTo>
                    <a:pt x="962" y="539"/>
                  </a:moveTo>
                  <a:cubicBezTo>
                    <a:pt x="962" y="578"/>
                    <a:pt x="962" y="578"/>
                    <a:pt x="962" y="578"/>
                  </a:cubicBezTo>
                  <a:cubicBezTo>
                    <a:pt x="960" y="573"/>
                    <a:pt x="957" y="569"/>
                    <a:pt x="955" y="565"/>
                  </a:cubicBezTo>
                  <a:cubicBezTo>
                    <a:pt x="946" y="548"/>
                    <a:pt x="925" y="501"/>
                    <a:pt x="934" y="500"/>
                  </a:cubicBezTo>
                  <a:cubicBezTo>
                    <a:pt x="944" y="498"/>
                    <a:pt x="953" y="514"/>
                    <a:pt x="962" y="539"/>
                  </a:cubicBezTo>
                  <a:close/>
                  <a:moveTo>
                    <a:pt x="686" y="986"/>
                  </a:moveTo>
                  <a:cubicBezTo>
                    <a:pt x="689" y="985"/>
                    <a:pt x="692" y="984"/>
                    <a:pt x="695" y="983"/>
                  </a:cubicBezTo>
                  <a:cubicBezTo>
                    <a:pt x="695" y="686"/>
                    <a:pt x="695" y="686"/>
                    <a:pt x="695" y="686"/>
                  </a:cubicBezTo>
                  <a:cubicBezTo>
                    <a:pt x="692" y="686"/>
                    <a:pt x="689" y="685"/>
                    <a:pt x="686" y="686"/>
                  </a:cubicBezTo>
                  <a:cubicBezTo>
                    <a:pt x="686" y="986"/>
                    <a:pt x="686" y="986"/>
                    <a:pt x="686" y="986"/>
                  </a:cubicBezTo>
                  <a:close/>
                  <a:moveTo>
                    <a:pt x="686" y="439"/>
                  </a:moveTo>
                  <a:cubicBezTo>
                    <a:pt x="689" y="439"/>
                    <a:pt x="692" y="437"/>
                    <a:pt x="695" y="436"/>
                  </a:cubicBezTo>
                  <a:cubicBezTo>
                    <a:pt x="695" y="407"/>
                    <a:pt x="695" y="407"/>
                    <a:pt x="695" y="407"/>
                  </a:cubicBezTo>
                  <a:cubicBezTo>
                    <a:pt x="694" y="407"/>
                    <a:pt x="693" y="407"/>
                    <a:pt x="693" y="407"/>
                  </a:cubicBezTo>
                  <a:cubicBezTo>
                    <a:pt x="690" y="407"/>
                    <a:pt x="688" y="407"/>
                    <a:pt x="686" y="407"/>
                  </a:cubicBezTo>
                  <a:cubicBezTo>
                    <a:pt x="686" y="439"/>
                    <a:pt x="686" y="439"/>
                    <a:pt x="686" y="439"/>
                  </a:cubicBezTo>
                  <a:close/>
                  <a:moveTo>
                    <a:pt x="686" y="304"/>
                  </a:moveTo>
                  <a:cubicBezTo>
                    <a:pt x="687" y="304"/>
                    <a:pt x="688" y="304"/>
                    <a:pt x="689" y="304"/>
                  </a:cubicBezTo>
                  <a:cubicBezTo>
                    <a:pt x="691" y="303"/>
                    <a:pt x="693" y="303"/>
                    <a:pt x="695" y="302"/>
                  </a:cubicBezTo>
                  <a:cubicBezTo>
                    <a:pt x="695" y="291"/>
                    <a:pt x="695" y="291"/>
                    <a:pt x="695" y="291"/>
                  </a:cubicBezTo>
                  <a:cubicBezTo>
                    <a:pt x="694" y="291"/>
                    <a:pt x="693" y="291"/>
                    <a:pt x="692" y="289"/>
                  </a:cubicBezTo>
                  <a:cubicBezTo>
                    <a:pt x="688" y="285"/>
                    <a:pt x="688" y="282"/>
                    <a:pt x="693" y="281"/>
                  </a:cubicBezTo>
                  <a:cubicBezTo>
                    <a:pt x="694" y="281"/>
                    <a:pt x="694" y="280"/>
                    <a:pt x="695" y="280"/>
                  </a:cubicBezTo>
                  <a:cubicBezTo>
                    <a:pt x="695" y="34"/>
                    <a:pt x="695" y="34"/>
                    <a:pt x="695" y="34"/>
                  </a:cubicBezTo>
                  <a:cubicBezTo>
                    <a:pt x="692" y="33"/>
                    <a:pt x="689" y="32"/>
                    <a:pt x="686" y="31"/>
                  </a:cubicBezTo>
                  <a:cubicBezTo>
                    <a:pt x="686" y="236"/>
                    <a:pt x="686" y="236"/>
                    <a:pt x="686" y="236"/>
                  </a:cubicBezTo>
                  <a:cubicBezTo>
                    <a:pt x="689" y="235"/>
                    <a:pt x="692" y="237"/>
                    <a:pt x="691" y="241"/>
                  </a:cubicBezTo>
                  <a:cubicBezTo>
                    <a:pt x="691" y="244"/>
                    <a:pt x="688" y="247"/>
                    <a:pt x="686" y="247"/>
                  </a:cubicBezTo>
                  <a:lnTo>
                    <a:pt x="686" y="304"/>
                  </a:lnTo>
                  <a:close/>
                  <a:moveTo>
                    <a:pt x="656" y="996"/>
                  </a:moveTo>
                  <a:cubicBezTo>
                    <a:pt x="662" y="994"/>
                    <a:pt x="667" y="992"/>
                    <a:pt x="672" y="991"/>
                  </a:cubicBezTo>
                  <a:cubicBezTo>
                    <a:pt x="677" y="989"/>
                    <a:pt x="681" y="987"/>
                    <a:pt x="686" y="986"/>
                  </a:cubicBezTo>
                  <a:cubicBezTo>
                    <a:pt x="686" y="686"/>
                    <a:pt x="686" y="686"/>
                    <a:pt x="686" y="686"/>
                  </a:cubicBezTo>
                  <a:cubicBezTo>
                    <a:pt x="684" y="686"/>
                    <a:pt x="682" y="686"/>
                    <a:pt x="679" y="687"/>
                  </a:cubicBezTo>
                  <a:cubicBezTo>
                    <a:pt x="671" y="689"/>
                    <a:pt x="663" y="692"/>
                    <a:pt x="656" y="694"/>
                  </a:cubicBezTo>
                  <a:cubicBezTo>
                    <a:pt x="656" y="996"/>
                    <a:pt x="656" y="996"/>
                    <a:pt x="656" y="996"/>
                  </a:cubicBezTo>
                  <a:close/>
                  <a:moveTo>
                    <a:pt x="656" y="443"/>
                  </a:moveTo>
                  <a:cubicBezTo>
                    <a:pt x="659" y="443"/>
                    <a:pt x="663" y="442"/>
                    <a:pt x="668" y="442"/>
                  </a:cubicBezTo>
                  <a:cubicBezTo>
                    <a:pt x="675" y="442"/>
                    <a:pt x="681" y="441"/>
                    <a:pt x="686" y="439"/>
                  </a:cubicBezTo>
                  <a:cubicBezTo>
                    <a:pt x="686" y="407"/>
                    <a:pt x="686" y="407"/>
                    <a:pt x="686" y="407"/>
                  </a:cubicBezTo>
                  <a:cubicBezTo>
                    <a:pt x="680" y="408"/>
                    <a:pt x="676" y="411"/>
                    <a:pt x="677" y="417"/>
                  </a:cubicBezTo>
                  <a:cubicBezTo>
                    <a:pt x="678" y="427"/>
                    <a:pt x="674" y="425"/>
                    <a:pt x="668" y="430"/>
                  </a:cubicBezTo>
                  <a:cubicBezTo>
                    <a:pt x="665" y="433"/>
                    <a:pt x="661" y="436"/>
                    <a:pt x="656" y="437"/>
                  </a:cubicBezTo>
                  <a:cubicBezTo>
                    <a:pt x="656" y="443"/>
                    <a:pt x="656" y="443"/>
                    <a:pt x="656" y="443"/>
                  </a:cubicBezTo>
                  <a:close/>
                  <a:moveTo>
                    <a:pt x="656" y="374"/>
                  </a:moveTo>
                  <a:cubicBezTo>
                    <a:pt x="667" y="371"/>
                    <a:pt x="674" y="359"/>
                    <a:pt x="664" y="351"/>
                  </a:cubicBezTo>
                  <a:cubicBezTo>
                    <a:pt x="652" y="340"/>
                    <a:pt x="656" y="326"/>
                    <a:pt x="662" y="314"/>
                  </a:cubicBezTo>
                  <a:cubicBezTo>
                    <a:pt x="669" y="303"/>
                    <a:pt x="672" y="307"/>
                    <a:pt x="686" y="304"/>
                  </a:cubicBezTo>
                  <a:cubicBezTo>
                    <a:pt x="686" y="247"/>
                    <a:pt x="686" y="247"/>
                    <a:pt x="686" y="247"/>
                  </a:cubicBezTo>
                  <a:cubicBezTo>
                    <a:pt x="685" y="247"/>
                    <a:pt x="684" y="247"/>
                    <a:pt x="683" y="246"/>
                  </a:cubicBezTo>
                  <a:cubicBezTo>
                    <a:pt x="680" y="241"/>
                    <a:pt x="680" y="238"/>
                    <a:pt x="685" y="237"/>
                  </a:cubicBezTo>
                  <a:cubicBezTo>
                    <a:pt x="685" y="237"/>
                    <a:pt x="686" y="237"/>
                    <a:pt x="686" y="236"/>
                  </a:cubicBezTo>
                  <a:cubicBezTo>
                    <a:pt x="686" y="31"/>
                    <a:pt x="686" y="31"/>
                    <a:pt x="686" y="31"/>
                  </a:cubicBezTo>
                  <a:cubicBezTo>
                    <a:pt x="683" y="30"/>
                    <a:pt x="680" y="29"/>
                    <a:pt x="676" y="28"/>
                  </a:cubicBezTo>
                  <a:cubicBezTo>
                    <a:pt x="675" y="27"/>
                    <a:pt x="674" y="27"/>
                    <a:pt x="672" y="26"/>
                  </a:cubicBezTo>
                  <a:cubicBezTo>
                    <a:pt x="667" y="25"/>
                    <a:pt x="662" y="23"/>
                    <a:pt x="656" y="21"/>
                  </a:cubicBezTo>
                  <a:cubicBezTo>
                    <a:pt x="656" y="224"/>
                    <a:pt x="656" y="224"/>
                    <a:pt x="656" y="224"/>
                  </a:cubicBezTo>
                  <a:cubicBezTo>
                    <a:pt x="674" y="223"/>
                    <a:pt x="676" y="248"/>
                    <a:pt x="673" y="258"/>
                  </a:cubicBezTo>
                  <a:cubicBezTo>
                    <a:pt x="670" y="268"/>
                    <a:pt x="691" y="301"/>
                    <a:pt x="671" y="301"/>
                  </a:cubicBezTo>
                  <a:cubicBezTo>
                    <a:pt x="666" y="301"/>
                    <a:pt x="661" y="303"/>
                    <a:pt x="656" y="304"/>
                  </a:cubicBezTo>
                  <a:lnTo>
                    <a:pt x="656" y="374"/>
                  </a:lnTo>
                  <a:close/>
                  <a:moveTo>
                    <a:pt x="621" y="1005"/>
                  </a:moveTo>
                  <a:cubicBezTo>
                    <a:pt x="622" y="1005"/>
                    <a:pt x="622" y="1005"/>
                    <a:pt x="622" y="1005"/>
                  </a:cubicBezTo>
                  <a:cubicBezTo>
                    <a:pt x="634" y="1002"/>
                    <a:pt x="645" y="999"/>
                    <a:pt x="656" y="996"/>
                  </a:cubicBezTo>
                  <a:cubicBezTo>
                    <a:pt x="656" y="694"/>
                    <a:pt x="656" y="694"/>
                    <a:pt x="656" y="694"/>
                  </a:cubicBezTo>
                  <a:cubicBezTo>
                    <a:pt x="649" y="696"/>
                    <a:pt x="643" y="698"/>
                    <a:pt x="638" y="700"/>
                  </a:cubicBezTo>
                  <a:cubicBezTo>
                    <a:pt x="633" y="701"/>
                    <a:pt x="627" y="699"/>
                    <a:pt x="621" y="694"/>
                  </a:cubicBezTo>
                  <a:cubicBezTo>
                    <a:pt x="621" y="1005"/>
                    <a:pt x="621" y="1005"/>
                    <a:pt x="621" y="1005"/>
                  </a:cubicBezTo>
                  <a:close/>
                  <a:moveTo>
                    <a:pt x="621" y="457"/>
                  </a:moveTo>
                  <a:cubicBezTo>
                    <a:pt x="623" y="455"/>
                    <a:pt x="626" y="455"/>
                    <a:pt x="628" y="454"/>
                  </a:cubicBezTo>
                  <a:cubicBezTo>
                    <a:pt x="639" y="452"/>
                    <a:pt x="643" y="446"/>
                    <a:pt x="656" y="443"/>
                  </a:cubicBezTo>
                  <a:cubicBezTo>
                    <a:pt x="656" y="437"/>
                    <a:pt x="656" y="437"/>
                    <a:pt x="656" y="437"/>
                  </a:cubicBezTo>
                  <a:cubicBezTo>
                    <a:pt x="651" y="439"/>
                    <a:pt x="646" y="439"/>
                    <a:pt x="640" y="436"/>
                  </a:cubicBezTo>
                  <a:cubicBezTo>
                    <a:pt x="635" y="432"/>
                    <a:pt x="627" y="433"/>
                    <a:pt x="621" y="434"/>
                  </a:cubicBezTo>
                  <a:cubicBezTo>
                    <a:pt x="621" y="457"/>
                    <a:pt x="621" y="457"/>
                    <a:pt x="621" y="457"/>
                  </a:cubicBezTo>
                  <a:close/>
                  <a:moveTo>
                    <a:pt x="621" y="373"/>
                  </a:moveTo>
                  <a:cubicBezTo>
                    <a:pt x="633" y="373"/>
                    <a:pt x="636" y="376"/>
                    <a:pt x="649" y="376"/>
                  </a:cubicBezTo>
                  <a:cubicBezTo>
                    <a:pt x="652" y="376"/>
                    <a:pt x="654" y="375"/>
                    <a:pt x="656" y="374"/>
                  </a:cubicBezTo>
                  <a:cubicBezTo>
                    <a:pt x="656" y="304"/>
                    <a:pt x="656" y="304"/>
                    <a:pt x="656" y="304"/>
                  </a:cubicBezTo>
                  <a:cubicBezTo>
                    <a:pt x="645" y="309"/>
                    <a:pt x="637" y="316"/>
                    <a:pt x="634" y="302"/>
                  </a:cubicBezTo>
                  <a:cubicBezTo>
                    <a:pt x="631" y="283"/>
                    <a:pt x="630" y="285"/>
                    <a:pt x="648" y="277"/>
                  </a:cubicBezTo>
                  <a:cubicBezTo>
                    <a:pt x="665" y="270"/>
                    <a:pt x="640" y="222"/>
                    <a:pt x="654" y="224"/>
                  </a:cubicBezTo>
                  <a:cubicBezTo>
                    <a:pt x="654" y="224"/>
                    <a:pt x="655" y="224"/>
                    <a:pt x="656" y="224"/>
                  </a:cubicBezTo>
                  <a:cubicBezTo>
                    <a:pt x="656" y="21"/>
                    <a:pt x="656" y="21"/>
                    <a:pt x="656" y="21"/>
                  </a:cubicBezTo>
                  <a:cubicBezTo>
                    <a:pt x="646" y="18"/>
                    <a:pt x="636" y="16"/>
                    <a:pt x="626" y="13"/>
                  </a:cubicBezTo>
                  <a:cubicBezTo>
                    <a:pt x="624" y="13"/>
                    <a:pt x="623" y="12"/>
                    <a:pt x="621" y="12"/>
                  </a:cubicBezTo>
                  <a:cubicBezTo>
                    <a:pt x="621" y="58"/>
                    <a:pt x="621" y="58"/>
                    <a:pt x="621" y="58"/>
                  </a:cubicBezTo>
                  <a:cubicBezTo>
                    <a:pt x="622" y="58"/>
                    <a:pt x="623" y="58"/>
                    <a:pt x="624" y="58"/>
                  </a:cubicBezTo>
                  <a:cubicBezTo>
                    <a:pt x="634" y="58"/>
                    <a:pt x="642" y="76"/>
                    <a:pt x="629" y="76"/>
                  </a:cubicBezTo>
                  <a:cubicBezTo>
                    <a:pt x="626" y="76"/>
                    <a:pt x="623" y="75"/>
                    <a:pt x="621" y="74"/>
                  </a:cubicBezTo>
                  <a:cubicBezTo>
                    <a:pt x="621" y="255"/>
                    <a:pt x="621" y="255"/>
                    <a:pt x="621" y="255"/>
                  </a:cubicBezTo>
                  <a:cubicBezTo>
                    <a:pt x="621" y="255"/>
                    <a:pt x="622" y="255"/>
                    <a:pt x="623" y="255"/>
                  </a:cubicBezTo>
                  <a:cubicBezTo>
                    <a:pt x="634" y="254"/>
                    <a:pt x="634" y="277"/>
                    <a:pt x="629" y="290"/>
                  </a:cubicBezTo>
                  <a:cubicBezTo>
                    <a:pt x="627" y="295"/>
                    <a:pt x="624" y="297"/>
                    <a:pt x="621" y="298"/>
                  </a:cubicBezTo>
                  <a:lnTo>
                    <a:pt x="621" y="373"/>
                  </a:lnTo>
                  <a:close/>
                  <a:moveTo>
                    <a:pt x="562" y="1015"/>
                  </a:moveTo>
                  <a:cubicBezTo>
                    <a:pt x="582" y="1013"/>
                    <a:pt x="601" y="1009"/>
                    <a:pt x="621" y="1005"/>
                  </a:cubicBezTo>
                  <a:cubicBezTo>
                    <a:pt x="621" y="694"/>
                    <a:pt x="621" y="694"/>
                    <a:pt x="621" y="694"/>
                  </a:cubicBezTo>
                  <a:cubicBezTo>
                    <a:pt x="610" y="687"/>
                    <a:pt x="598" y="674"/>
                    <a:pt x="588" y="663"/>
                  </a:cubicBezTo>
                  <a:cubicBezTo>
                    <a:pt x="580" y="656"/>
                    <a:pt x="570" y="646"/>
                    <a:pt x="562" y="637"/>
                  </a:cubicBezTo>
                  <a:cubicBezTo>
                    <a:pt x="562" y="1015"/>
                    <a:pt x="562" y="1015"/>
                    <a:pt x="562" y="1015"/>
                  </a:cubicBezTo>
                  <a:close/>
                  <a:moveTo>
                    <a:pt x="562" y="546"/>
                  </a:moveTo>
                  <a:cubicBezTo>
                    <a:pt x="568" y="535"/>
                    <a:pt x="572" y="508"/>
                    <a:pt x="584" y="506"/>
                  </a:cubicBezTo>
                  <a:cubicBezTo>
                    <a:pt x="597" y="505"/>
                    <a:pt x="606" y="491"/>
                    <a:pt x="606" y="479"/>
                  </a:cubicBezTo>
                  <a:cubicBezTo>
                    <a:pt x="606" y="470"/>
                    <a:pt x="612" y="461"/>
                    <a:pt x="621" y="457"/>
                  </a:cubicBezTo>
                  <a:cubicBezTo>
                    <a:pt x="621" y="434"/>
                    <a:pt x="621" y="434"/>
                    <a:pt x="621" y="434"/>
                  </a:cubicBezTo>
                  <a:cubicBezTo>
                    <a:pt x="614" y="434"/>
                    <a:pt x="609" y="433"/>
                    <a:pt x="609" y="427"/>
                  </a:cubicBezTo>
                  <a:cubicBezTo>
                    <a:pt x="609" y="413"/>
                    <a:pt x="600" y="408"/>
                    <a:pt x="606" y="396"/>
                  </a:cubicBezTo>
                  <a:cubicBezTo>
                    <a:pt x="613" y="385"/>
                    <a:pt x="606" y="373"/>
                    <a:pt x="619" y="373"/>
                  </a:cubicBezTo>
                  <a:cubicBezTo>
                    <a:pt x="620" y="373"/>
                    <a:pt x="620" y="373"/>
                    <a:pt x="621" y="373"/>
                  </a:cubicBezTo>
                  <a:cubicBezTo>
                    <a:pt x="621" y="298"/>
                    <a:pt x="621" y="298"/>
                    <a:pt x="621" y="298"/>
                  </a:cubicBezTo>
                  <a:cubicBezTo>
                    <a:pt x="614" y="300"/>
                    <a:pt x="607" y="295"/>
                    <a:pt x="609" y="286"/>
                  </a:cubicBezTo>
                  <a:cubicBezTo>
                    <a:pt x="612" y="273"/>
                    <a:pt x="603" y="253"/>
                    <a:pt x="621" y="255"/>
                  </a:cubicBezTo>
                  <a:cubicBezTo>
                    <a:pt x="621" y="74"/>
                    <a:pt x="621" y="74"/>
                    <a:pt x="621" y="74"/>
                  </a:cubicBezTo>
                  <a:cubicBezTo>
                    <a:pt x="613" y="69"/>
                    <a:pt x="611" y="59"/>
                    <a:pt x="621" y="58"/>
                  </a:cubicBezTo>
                  <a:cubicBezTo>
                    <a:pt x="621" y="12"/>
                    <a:pt x="621" y="12"/>
                    <a:pt x="621" y="12"/>
                  </a:cubicBezTo>
                  <a:cubicBezTo>
                    <a:pt x="618" y="11"/>
                    <a:pt x="615" y="11"/>
                    <a:pt x="611" y="10"/>
                  </a:cubicBezTo>
                  <a:cubicBezTo>
                    <a:pt x="608" y="9"/>
                    <a:pt x="604" y="9"/>
                    <a:pt x="601" y="8"/>
                  </a:cubicBezTo>
                  <a:cubicBezTo>
                    <a:pt x="588" y="6"/>
                    <a:pt x="575" y="4"/>
                    <a:pt x="562" y="2"/>
                  </a:cubicBezTo>
                  <a:cubicBezTo>
                    <a:pt x="562" y="132"/>
                    <a:pt x="562" y="132"/>
                    <a:pt x="562" y="132"/>
                  </a:cubicBezTo>
                  <a:cubicBezTo>
                    <a:pt x="575" y="133"/>
                    <a:pt x="581" y="145"/>
                    <a:pt x="572" y="155"/>
                  </a:cubicBezTo>
                  <a:cubicBezTo>
                    <a:pt x="570" y="158"/>
                    <a:pt x="566" y="161"/>
                    <a:pt x="562" y="164"/>
                  </a:cubicBezTo>
                  <a:cubicBezTo>
                    <a:pt x="562" y="462"/>
                    <a:pt x="562" y="462"/>
                    <a:pt x="562" y="462"/>
                  </a:cubicBezTo>
                  <a:cubicBezTo>
                    <a:pt x="565" y="461"/>
                    <a:pt x="568" y="463"/>
                    <a:pt x="567" y="466"/>
                  </a:cubicBezTo>
                  <a:cubicBezTo>
                    <a:pt x="566" y="469"/>
                    <a:pt x="564" y="473"/>
                    <a:pt x="562" y="473"/>
                  </a:cubicBezTo>
                  <a:lnTo>
                    <a:pt x="562" y="546"/>
                  </a:lnTo>
                  <a:close/>
                  <a:moveTo>
                    <a:pt x="553" y="1015"/>
                  </a:moveTo>
                  <a:cubicBezTo>
                    <a:pt x="556" y="1015"/>
                    <a:pt x="559" y="1015"/>
                    <a:pt x="562" y="1015"/>
                  </a:cubicBezTo>
                  <a:cubicBezTo>
                    <a:pt x="562" y="637"/>
                    <a:pt x="562" y="637"/>
                    <a:pt x="562" y="637"/>
                  </a:cubicBezTo>
                  <a:cubicBezTo>
                    <a:pt x="558" y="633"/>
                    <a:pt x="555" y="629"/>
                    <a:pt x="553" y="625"/>
                  </a:cubicBezTo>
                  <a:cubicBezTo>
                    <a:pt x="553" y="1015"/>
                    <a:pt x="553" y="1015"/>
                    <a:pt x="553" y="1015"/>
                  </a:cubicBezTo>
                  <a:close/>
                  <a:moveTo>
                    <a:pt x="553" y="608"/>
                  </a:moveTo>
                  <a:cubicBezTo>
                    <a:pt x="565" y="597"/>
                    <a:pt x="559" y="594"/>
                    <a:pt x="553" y="587"/>
                  </a:cubicBezTo>
                  <a:cubicBezTo>
                    <a:pt x="553" y="608"/>
                    <a:pt x="553" y="608"/>
                    <a:pt x="553" y="608"/>
                  </a:cubicBezTo>
                  <a:close/>
                  <a:moveTo>
                    <a:pt x="553" y="561"/>
                  </a:moveTo>
                  <a:cubicBezTo>
                    <a:pt x="555" y="556"/>
                    <a:pt x="558" y="552"/>
                    <a:pt x="560" y="548"/>
                  </a:cubicBezTo>
                  <a:cubicBezTo>
                    <a:pt x="561" y="548"/>
                    <a:pt x="561" y="547"/>
                    <a:pt x="562" y="546"/>
                  </a:cubicBezTo>
                  <a:cubicBezTo>
                    <a:pt x="562" y="473"/>
                    <a:pt x="562" y="473"/>
                    <a:pt x="562" y="473"/>
                  </a:cubicBezTo>
                  <a:cubicBezTo>
                    <a:pt x="561" y="473"/>
                    <a:pt x="560" y="472"/>
                    <a:pt x="559" y="471"/>
                  </a:cubicBezTo>
                  <a:cubicBezTo>
                    <a:pt x="555" y="467"/>
                    <a:pt x="556" y="464"/>
                    <a:pt x="560" y="462"/>
                  </a:cubicBezTo>
                  <a:cubicBezTo>
                    <a:pt x="561" y="462"/>
                    <a:pt x="561" y="462"/>
                    <a:pt x="562" y="462"/>
                  </a:cubicBezTo>
                  <a:cubicBezTo>
                    <a:pt x="562" y="164"/>
                    <a:pt x="562" y="164"/>
                    <a:pt x="562" y="164"/>
                  </a:cubicBezTo>
                  <a:cubicBezTo>
                    <a:pt x="559" y="166"/>
                    <a:pt x="556" y="167"/>
                    <a:pt x="553" y="168"/>
                  </a:cubicBezTo>
                  <a:cubicBezTo>
                    <a:pt x="553" y="494"/>
                    <a:pt x="553" y="494"/>
                    <a:pt x="553" y="494"/>
                  </a:cubicBezTo>
                  <a:cubicBezTo>
                    <a:pt x="556" y="493"/>
                    <a:pt x="559" y="495"/>
                    <a:pt x="558" y="498"/>
                  </a:cubicBezTo>
                  <a:cubicBezTo>
                    <a:pt x="558" y="502"/>
                    <a:pt x="555" y="505"/>
                    <a:pt x="553" y="505"/>
                  </a:cubicBezTo>
                  <a:cubicBezTo>
                    <a:pt x="553" y="561"/>
                    <a:pt x="553" y="561"/>
                    <a:pt x="553" y="561"/>
                  </a:cubicBezTo>
                  <a:close/>
                  <a:moveTo>
                    <a:pt x="562" y="2"/>
                  </a:moveTo>
                  <a:cubicBezTo>
                    <a:pt x="559" y="2"/>
                    <a:pt x="556" y="2"/>
                    <a:pt x="553" y="2"/>
                  </a:cubicBezTo>
                  <a:cubicBezTo>
                    <a:pt x="553" y="134"/>
                    <a:pt x="553" y="134"/>
                    <a:pt x="553" y="134"/>
                  </a:cubicBezTo>
                  <a:cubicBezTo>
                    <a:pt x="553" y="134"/>
                    <a:pt x="553" y="134"/>
                    <a:pt x="553" y="134"/>
                  </a:cubicBezTo>
                  <a:cubicBezTo>
                    <a:pt x="556" y="133"/>
                    <a:pt x="559" y="132"/>
                    <a:pt x="562" y="132"/>
                  </a:cubicBezTo>
                  <a:lnTo>
                    <a:pt x="562" y="2"/>
                  </a:lnTo>
                  <a:close/>
                  <a:moveTo>
                    <a:pt x="538" y="1017"/>
                  </a:moveTo>
                  <a:cubicBezTo>
                    <a:pt x="543" y="1016"/>
                    <a:pt x="548" y="1016"/>
                    <a:pt x="553" y="1015"/>
                  </a:cubicBezTo>
                  <a:cubicBezTo>
                    <a:pt x="553" y="625"/>
                    <a:pt x="553" y="625"/>
                    <a:pt x="553" y="625"/>
                  </a:cubicBezTo>
                  <a:cubicBezTo>
                    <a:pt x="549" y="619"/>
                    <a:pt x="548" y="613"/>
                    <a:pt x="553" y="608"/>
                  </a:cubicBezTo>
                  <a:cubicBezTo>
                    <a:pt x="553" y="608"/>
                    <a:pt x="553" y="608"/>
                    <a:pt x="553" y="608"/>
                  </a:cubicBezTo>
                  <a:cubicBezTo>
                    <a:pt x="553" y="587"/>
                    <a:pt x="553" y="587"/>
                    <a:pt x="553" y="587"/>
                  </a:cubicBezTo>
                  <a:cubicBezTo>
                    <a:pt x="552" y="586"/>
                    <a:pt x="552" y="586"/>
                    <a:pt x="551" y="585"/>
                  </a:cubicBezTo>
                  <a:cubicBezTo>
                    <a:pt x="547" y="579"/>
                    <a:pt x="549" y="570"/>
                    <a:pt x="553" y="561"/>
                  </a:cubicBezTo>
                  <a:cubicBezTo>
                    <a:pt x="553" y="505"/>
                    <a:pt x="553" y="505"/>
                    <a:pt x="553" y="505"/>
                  </a:cubicBezTo>
                  <a:cubicBezTo>
                    <a:pt x="552" y="505"/>
                    <a:pt x="551" y="504"/>
                    <a:pt x="550" y="503"/>
                  </a:cubicBezTo>
                  <a:cubicBezTo>
                    <a:pt x="546" y="499"/>
                    <a:pt x="547" y="496"/>
                    <a:pt x="551" y="495"/>
                  </a:cubicBezTo>
                  <a:cubicBezTo>
                    <a:pt x="552" y="494"/>
                    <a:pt x="552" y="494"/>
                    <a:pt x="553" y="494"/>
                  </a:cubicBezTo>
                  <a:cubicBezTo>
                    <a:pt x="553" y="168"/>
                    <a:pt x="553" y="168"/>
                    <a:pt x="553" y="168"/>
                  </a:cubicBezTo>
                  <a:cubicBezTo>
                    <a:pt x="548" y="170"/>
                    <a:pt x="543" y="171"/>
                    <a:pt x="538" y="171"/>
                  </a:cubicBezTo>
                  <a:cubicBezTo>
                    <a:pt x="538" y="468"/>
                    <a:pt x="538" y="468"/>
                    <a:pt x="538" y="468"/>
                  </a:cubicBezTo>
                  <a:cubicBezTo>
                    <a:pt x="542" y="467"/>
                    <a:pt x="544" y="469"/>
                    <a:pt x="544" y="472"/>
                  </a:cubicBezTo>
                  <a:cubicBezTo>
                    <a:pt x="543" y="475"/>
                    <a:pt x="541" y="479"/>
                    <a:pt x="538" y="479"/>
                  </a:cubicBezTo>
                  <a:cubicBezTo>
                    <a:pt x="538" y="1017"/>
                    <a:pt x="538" y="1017"/>
                    <a:pt x="538" y="1017"/>
                  </a:cubicBezTo>
                  <a:close/>
                  <a:moveTo>
                    <a:pt x="553" y="2"/>
                  </a:moveTo>
                  <a:cubicBezTo>
                    <a:pt x="548" y="1"/>
                    <a:pt x="543" y="1"/>
                    <a:pt x="538" y="0"/>
                  </a:cubicBezTo>
                  <a:cubicBezTo>
                    <a:pt x="538" y="132"/>
                    <a:pt x="538" y="132"/>
                    <a:pt x="538" y="132"/>
                  </a:cubicBezTo>
                  <a:cubicBezTo>
                    <a:pt x="543" y="133"/>
                    <a:pt x="547" y="133"/>
                    <a:pt x="553" y="134"/>
                  </a:cubicBezTo>
                  <a:lnTo>
                    <a:pt x="553" y="2"/>
                  </a:lnTo>
                  <a:close/>
                  <a:moveTo>
                    <a:pt x="267" y="679"/>
                  </a:moveTo>
                  <a:cubicBezTo>
                    <a:pt x="276" y="685"/>
                    <a:pt x="284" y="689"/>
                    <a:pt x="292" y="689"/>
                  </a:cubicBezTo>
                  <a:cubicBezTo>
                    <a:pt x="309" y="689"/>
                    <a:pt x="306" y="705"/>
                    <a:pt x="306" y="722"/>
                  </a:cubicBezTo>
                  <a:cubicBezTo>
                    <a:pt x="306" y="738"/>
                    <a:pt x="327" y="738"/>
                    <a:pt x="350" y="745"/>
                  </a:cubicBezTo>
                  <a:cubicBezTo>
                    <a:pt x="372" y="753"/>
                    <a:pt x="382" y="751"/>
                    <a:pt x="404" y="765"/>
                  </a:cubicBezTo>
                  <a:cubicBezTo>
                    <a:pt x="426" y="779"/>
                    <a:pt x="431" y="786"/>
                    <a:pt x="420" y="802"/>
                  </a:cubicBezTo>
                  <a:cubicBezTo>
                    <a:pt x="409" y="818"/>
                    <a:pt x="385" y="843"/>
                    <a:pt x="384" y="867"/>
                  </a:cubicBezTo>
                  <a:cubicBezTo>
                    <a:pt x="383" y="890"/>
                    <a:pt x="368" y="913"/>
                    <a:pt x="352" y="915"/>
                  </a:cubicBezTo>
                  <a:cubicBezTo>
                    <a:pt x="336" y="917"/>
                    <a:pt x="321" y="930"/>
                    <a:pt x="321" y="941"/>
                  </a:cubicBezTo>
                  <a:cubicBezTo>
                    <a:pt x="321" y="952"/>
                    <a:pt x="306" y="947"/>
                    <a:pt x="305" y="968"/>
                  </a:cubicBezTo>
                  <a:cubicBezTo>
                    <a:pt x="305" y="970"/>
                    <a:pt x="304" y="972"/>
                    <a:pt x="304" y="974"/>
                  </a:cubicBezTo>
                  <a:cubicBezTo>
                    <a:pt x="310" y="977"/>
                    <a:pt x="316" y="980"/>
                    <a:pt x="323" y="982"/>
                  </a:cubicBezTo>
                  <a:cubicBezTo>
                    <a:pt x="330" y="985"/>
                    <a:pt x="338" y="988"/>
                    <a:pt x="346" y="991"/>
                  </a:cubicBezTo>
                  <a:cubicBezTo>
                    <a:pt x="397" y="1008"/>
                    <a:pt x="452" y="1017"/>
                    <a:pt x="509" y="1017"/>
                  </a:cubicBezTo>
                  <a:cubicBezTo>
                    <a:pt x="519" y="1017"/>
                    <a:pt x="529" y="1017"/>
                    <a:pt x="538" y="1017"/>
                  </a:cubicBezTo>
                  <a:cubicBezTo>
                    <a:pt x="538" y="479"/>
                    <a:pt x="538" y="479"/>
                    <a:pt x="538" y="479"/>
                  </a:cubicBezTo>
                  <a:cubicBezTo>
                    <a:pt x="537" y="479"/>
                    <a:pt x="536" y="478"/>
                    <a:pt x="535" y="477"/>
                  </a:cubicBezTo>
                  <a:cubicBezTo>
                    <a:pt x="532" y="472"/>
                    <a:pt x="532" y="470"/>
                    <a:pt x="537" y="468"/>
                  </a:cubicBezTo>
                  <a:cubicBezTo>
                    <a:pt x="537" y="468"/>
                    <a:pt x="538" y="468"/>
                    <a:pt x="538" y="468"/>
                  </a:cubicBezTo>
                  <a:cubicBezTo>
                    <a:pt x="538" y="171"/>
                    <a:pt x="538" y="171"/>
                    <a:pt x="538" y="171"/>
                  </a:cubicBezTo>
                  <a:cubicBezTo>
                    <a:pt x="532" y="171"/>
                    <a:pt x="526" y="168"/>
                    <a:pt x="519" y="163"/>
                  </a:cubicBezTo>
                  <a:cubicBezTo>
                    <a:pt x="498" y="147"/>
                    <a:pt x="512" y="122"/>
                    <a:pt x="525" y="128"/>
                  </a:cubicBezTo>
                  <a:cubicBezTo>
                    <a:pt x="531" y="130"/>
                    <a:pt x="535" y="132"/>
                    <a:pt x="538" y="132"/>
                  </a:cubicBezTo>
                  <a:cubicBezTo>
                    <a:pt x="538" y="0"/>
                    <a:pt x="538" y="0"/>
                    <a:pt x="538" y="0"/>
                  </a:cubicBezTo>
                  <a:cubicBezTo>
                    <a:pt x="535" y="0"/>
                    <a:pt x="531" y="0"/>
                    <a:pt x="528" y="0"/>
                  </a:cubicBezTo>
                  <a:cubicBezTo>
                    <a:pt x="527" y="2"/>
                    <a:pt x="526" y="5"/>
                    <a:pt x="523" y="7"/>
                  </a:cubicBezTo>
                  <a:cubicBezTo>
                    <a:pt x="511" y="20"/>
                    <a:pt x="514" y="28"/>
                    <a:pt x="497" y="28"/>
                  </a:cubicBezTo>
                  <a:cubicBezTo>
                    <a:pt x="480" y="28"/>
                    <a:pt x="518" y="56"/>
                    <a:pt x="498" y="56"/>
                  </a:cubicBezTo>
                  <a:cubicBezTo>
                    <a:pt x="478" y="56"/>
                    <a:pt x="472" y="80"/>
                    <a:pt x="492" y="78"/>
                  </a:cubicBezTo>
                  <a:cubicBezTo>
                    <a:pt x="512" y="75"/>
                    <a:pt x="511" y="84"/>
                    <a:pt x="490" y="94"/>
                  </a:cubicBezTo>
                  <a:cubicBezTo>
                    <a:pt x="469" y="104"/>
                    <a:pt x="435" y="104"/>
                    <a:pt x="425" y="120"/>
                  </a:cubicBezTo>
                  <a:cubicBezTo>
                    <a:pt x="415" y="136"/>
                    <a:pt x="378" y="135"/>
                    <a:pt x="378" y="150"/>
                  </a:cubicBezTo>
                  <a:cubicBezTo>
                    <a:pt x="378" y="165"/>
                    <a:pt x="372" y="219"/>
                    <a:pt x="343" y="209"/>
                  </a:cubicBezTo>
                  <a:cubicBezTo>
                    <a:pt x="315" y="199"/>
                    <a:pt x="309" y="171"/>
                    <a:pt x="297" y="154"/>
                  </a:cubicBezTo>
                  <a:cubicBezTo>
                    <a:pt x="286" y="136"/>
                    <a:pt x="304" y="118"/>
                    <a:pt x="292" y="111"/>
                  </a:cubicBezTo>
                  <a:cubicBezTo>
                    <a:pt x="281" y="105"/>
                    <a:pt x="317" y="77"/>
                    <a:pt x="305" y="85"/>
                  </a:cubicBezTo>
                  <a:cubicBezTo>
                    <a:pt x="292" y="94"/>
                    <a:pt x="273" y="82"/>
                    <a:pt x="290" y="78"/>
                  </a:cubicBezTo>
                  <a:cubicBezTo>
                    <a:pt x="307" y="74"/>
                    <a:pt x="301" y="57"/>
                    <a:pt x="289" y="61"/>
                  </a:cubicBezTo>
                  <a:cubicBezTo>
                    <a:pt x="282" y="63"/>
                    <a:pt x="274" y="62"/>
                    <a:pt x="272" y="58"/>
                  </a:cubicBezTo>
                  <a:cubicBezTo>
                    <a:pt x="270" y="59"/>
                    <a:pt x="268" y="60"/>
                    <a:pt x="267" y="61"/>
                  </a:cubicBezTo>
                  <a:cubicBezTo>
                    <a:pt x="267" y="304"/>
                    <a:pt x="267" y="304"/>
                    <a:pt x="267" y="304"/>
                  </a:cubicBezTo>
                  <a:cubicBezTo>
                    <a:pt x="278" y="307"/>
                    <a:pt x="281" y="319"/>
                    <a:pt x="286" y="329"/>
                  </a:cubicBezTo>
                  <a:cubicBezTo>
                    <a:pt x="291" y="341"/>
                    <a:pt x="288" y="353"/>
                    <a:pt x="269" y="345"/>
                  </a:cubicBezTo>
                  <a:cubicBezTo>
                    <a:pt x="268" y="345"/>
                    <a:pt x="267" y="344"/>
                    <a:pt x="267" y="344"/>
                  </a:cubicBezTo>
                  <a:lnTo>
                    <a:pt x="267" y="679"/>
                  </a:lnTo>
                  <a:close/>
                  <a:moveTo>
                    <a:pt x="213" y="651"/>
                  </a:moveTo>
                  <a:cubicBezTo>
                    <a:pt x="220" y="652"/>
                    <a:pt x="229" y="654"/>
                    <a:pt x="238" y="660"/>
                  </a:cubicBezTo>
                  <a:cubicBezTo>
                    <a:pt x="248" y="666"/>
                    <a:pt x="258" y="673"/>
                    <a:pt x="267" y="679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50" y="337"/>
                    <a:pt x="241" y="336"/>
                    <a:pt x="248" y="319"/>
                  </a:cubicBezTo>
                  <a:cubicBezTo>
                    <a:pt x="255" y="301"/>
                    <a:pt x="246" y="302"/>
                    <a:pt x="258" y="303"/>
                  </a:cubicBezTo>
                  <a:cubicBezTo>
                    <a:pt x="261" y="303"/>
                    <a:pt x="264" y="303"/>
                    <a:pt x="267" y="304"/>
                  </a:cubicBezTo>
                  <a:cubicBezTo>
                    <a:pt x="267" y="61"/>
                    <a:pt x="267" y="61"/>
                    <a:pt x="267" y="61"/>
                  </a:cubicBezTo>
                  <a:cubicBezTo>
                    <a:pt x="263" y="63"/>
                    <a:pt x="259" y="65"/>
                    <a:pt x="256" y="67"/>
                  </a:cubicBezTo>
                  <a:cubicBezTo>
                    <a:pt x="241" y="76"/>
                    <a:pt x="227" y="85"/>
                    <a:pt x="213" y="95"/>
                  </a:cubicBezTo>
                  <a:cubicBezTo>
                    <a:pt x="213" y="122"/>
                    <a:pt x="213" y="122"/>
                    <a:pt x="213" y="122"/>
                  </a:cubicBezTo>
                  <a:cubicBezTo>
                    <a:pt x="217" y="129"/>
                    <a:pt x="218" y="136"/>
                    <a:pt x="213" y="138"/>
                  </a:cubicBezTo>
                  <a:cubicBezTo>
                    <a:pt x="213" y="211"/>
                    <a:pt x="213" y="211"/>
                    <a:pt x="213" y="211"/>
                  </a:cubicBezTo>
                  <a:cubicBezTo>
                    <a:pt x="219" y="220"/>
                    <a:pt x="220" y="238"/>
                    <a:pt x="227" y="245"/>
                  </a:cubicBezTo>
                  <a:cubicBezTo>
                    <a:pt x="237" y="255"/>
                    <a:pt x="255" y="259"/>
                    <a:pt x="252" y="268"/>
                  </a:cubicBezTo>
                  <a:cubicBezTo>
                    <a:pt x="248" y="276"/>
                    <a:pt x="279" y="297"/>
                    <a:pt x="258" y="297"/>
                  </a:cubicBezTo>
                  <a:cubicBezTo>
                    <a:pt x="237" y="297"/>
                    <a:pt x="227" y="304"/>
                    <a:pt x="222" y="312"/>
                  </a:cubicBezTo>
                  <a:cubicBezTo>
                    <a:pt x="219" y="318"/>
                    <a:pt x="216" y="317"/>
                    <a:pt x="213" y="314"/>
                  </a:cubicBezTo>
                  <a:cubicBezTo>
                    <a:pt x="213" y="354"/>
                    <a:pt x="213" y="354"/>
                    <a:pt x="213" y="354"/>
                  </a:cubicBezTo>
                  <a:cubicBezTo>
                    <a:pt x="223" y="353"/>
                    <a:pt x="225" y="370"/>
                    <a:pt x="215" y="370"/>
                  </a:cubicBezTo>
                  <a:cubicBezTo>
                    <a:pt x="214" y="370"/>
                    <a:pt x="214" y="370"/>
                    <a:pt x="213" y="370"/>
                  </a:cubicBezTo>
                  <a:lnTo>
                    <a:pt x="213" y="651"/>
                  </a:lnTo>
                  <a:close/>
                  <a:moveTo>
                    <a:pt x="197" y="650"/>
                  </a:moveTo>
                  <a:cubicBezTo>
                    <a:pt x="202" y="650"/>
                    <a:pt x="207" y="650"/>
                    <a:pt x="213" y="651"/>
                  </a:cubicBezTo>
                  <a:cubicBezTo>
                    <a:pt x="213" y="370"/>
                    <a:pt x="213" y="370"/>
                    <a:pt x="213" y="370"/>
                  </a:cubicBezTo>
                  <a:cubicBezTo>
                    <a:pt x="204" y="368"/>
                    <a:pt x="200" y="356"/>
                    <a:pt x="210" y="354"/>
                  </a:cubicBezTo>
                  <a:cubicBezTo>
                    <a:pt x="211" y="354"/>
                    <a:pt x="212" y="354"/>
                    <a:pt x="213" y="354"/>
                  </a:cubicBezTo>
                  <a:cubicBezTo>
                    <a:pt x="213" y="314"/>
                    <a:pt x="213" y="314"/>
                    <a:pt x="213" y="314"/>
                  </a:cubicBezTo>
                  <a:cubicBezTo>
                    <a:pt x="211" y="312"/>
                    <a:pt x="209" y="310"/>
                    <a:pt x="206" y="307"/>
                  </a:cubicBezTo>
                  <a:cubicBezTo>
                    <a:pt x="204" y="306"/>
                    <a:pt x="200" y="306"/>
                    <a:pt x="197" y="306"/>
                  </a:cubicBezTo>
                  <a:cubicBezTo>
                    <a:pt x="197" y="329"/>
                    <a:pt x="197" y="329"/>
                    <a:pt x="197" y="329"/>
                  </a:cubicBezTo>
                  <a:cubicBezTo>
                    <a:pt x="203" y="335"/>
                    <a:pt x="205" y="344"/>
                    <a:pt x="198" y="353"/>
                  </a:cubicBezTo>
                  <a:cubicBezTo>
                    <a:pt x="198" y="354"/>
                    <a:pt x="197" y="354"/>
                    <a:pt x="197" y="355"/>
                  </a:cubicBezTo>
                  <a:cubicBezTo>
                    <a:pt x="197" y="364"/>
                    <a:pt x="197" y="364"/>
                    <a:pt x="197" y="364"/>
                  </a:cubicBezTo>
                  <a:cubicBezTo>
                    <a:pt x="204" y="364"/>
                    <a:pt x="205" y="376"/>
                    <a:pt x="198" y="376"/>
                  </a:cubicBezTo>
                  <a:cubicBezTo>
                    <a:pt x="198" y="376"/>
                    <a:pt x="197" y="376"/>
                    <a:pt x="197" y="376"/>
                  </a:cubicBezTo>
                  <a:cubicBezTo>
                    <a:pt x="197" y="594"/>
                    <a:pt x="197" y="594"/>
                    <a:pt x="197" y="594"/>
                  </a:cubicBezTo>
                  <a:cubicBezTo>
                    <a:pt x="198" y="595"/>
                    <a:pt x="198" y="596"/>
                    <a:pt x="197" y="597"/>
                  </a:cubicBezTo>
                  <a:cubicBezTo>
                    <a:pt x="197" y="650"/>
                    <a:pt x="197" y="650"/>
                    <a:pt x="197" y="650"/>
                  </a:cubicBezTo>
                  <a:close/>
                  <a:moveTo>
                    <a:pt x="213" y="95"/>
                  </a:moveTo>
                  <a:cubicBezTo>
                    <a:pt x="207" y="99"/>
                    <a:pt x="202" y="103"/>
                    <a:pt x="197" y="107"/>
                  </a:cubicBezTo>
                  <a:cubicBezTo>
                    <a:pt x="197" y="110"/>
                    <a:pt x="197" y="110"/>
                    <a:pt x="197" y="110"/>
                  </a:cubicBezTo>
                  <a:cubicBezTo>
                    <a:pt x="197" y="110"/>
                    <a:pt x="198" y="110"/>
                    <a:pt x="198" y="110"/>
                  </a:cubicBezTo>
                  <a:cubicBezTo>
                    <a:pt x="205" y="112"/>
                    <a:pt x="210" y="117"/>
                    <a:pt x="213" y="122"/>
                  </a:cubicBezTo>
                  <a:cubicBezTo>
                    <a:pt x="213" y="95"/>
                    <a:pt x="213" y="95"/>
                    <a:pt x="213" y="95"/>
                  </a:cubicBezTo>
                  <a:close/>
                  <a:moveTo>
                    <a:pt x="213" y="138"/>
                  </a:moveTo>
                  <a:cubicBezTo>
                    <a:pt x="211" y="138"/>
                    <a:pt x="209" y="138"/>
                    <a:pt x="207" y="137"/>
                  </a:cubicBezTo>
                  <a:cubicBezTo>
                    <a:pt x="203" y="136"/>
                    <a:pt x="200" y="136"/>
                    <a:pt x="197" y="136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204" y="166"/>
                    <a:pt x="202" y="176"/>
                    <a:pt x="197" y="180"/>
                  </a:cubicBezTo>
                  <a:cubicBezTo>
                    <a:pt x="197" y="205"/>
                    <a:pt x="197" y="205"/>
                    <a:pt x="197" y="205"/>
                  </a:cubicBezTo>
                  <a:cubicBezTo>
                    <a:pt x="198" y="204"/>
                    <a:pt x="200" y="204"/>
                    <a:pt x="203" y="204"/>
                  </a:cubicBezTo>
                  <a:cubicBezTo>
                    <a:pt x="208" y="205"/>
                    <a:pt x="211" y="207"/>
                    <a:pt x="213" y="211"/>
                  </a:cubicBezTo>
                  <a:lnTo>
                    <a:pt x="213" y="138"/>
                  </a:lnTo>
                  <a:close/>
                  <a:moveTo>
                    <a:pt x="153" y="648"/>
                  </a:moveTo>
                  <a:cubicBezTo>
                    <a:pt x="161" y="654"/>
                    <a:pt x="177" y="651"/>
                    <a:pt x="187" y="651"/>
                  </a:cubicBezTo>
                  <a:cubicBezTo>
                    <a:pt x="190" y="651"/>
                    <a:pt x="193" y="651"/>
                    <a:pt x="197" y="650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196" y="598"/>
                    <a:pt x="194" y="598"/>
                    <a:pt x="190" y="598"/>
                  </a:cubicBezTo>
                  <a:cubicBezTo>
                    <a:pt x="176" y="597"/>
                    <a:pt x="166" y="588"/>
                    <a:pt x="185" y="589"/>
                  </a:cubicBezTo>
                  <a:cubicBezTo>
                    <a:pt x="190" y="589"/>
                    <a:pt x="195" y="592"/>
                    <a:pt x="197" y="594"/>
                  </a:cubicBezTo>
                  <a:cubicBezTo>
                    <a:pt x="197" y="376"/>
                    <a:pt x="197" y="376"/>
                    <a:pt x="197" y="376"/>
                  </a:cubicBezTo>
                  <a:cubicBezTo>
                    <a:pt x="190" y="375"/>
                    <a:pt x="187" y="366"/>
                    <a:pt x="195" y="364"/>
                  </a:cubicBezTo>
                  <a:cubicBezTo>
                    <a:pt x="196" y="364"/>
                    <a:pt x="196" y="364"/>
                    <a:pt x="197" y="364"/>
                  </a:cubicBezTo>
                  <a:cubicBezTo>
                    <a:pt x="197" y="355"/>
                    <a:pt x="197" y="355"/>
                    <a:pt x="197" y="355"/>
                  </a:cubicBezTo>
                  <a:cubicBezTo>
                    <a:pt x="183" y="371"/>
                    <a:pt x="169" y="371"/>
                    <a:pt x="161" y="379"/>
                  </a:cubicBezTo>
                  <a:cubicBezTo>
                    <a:pt x="158" y="383"/>
                    <a:pt x="155" y="387"/>
                    <a:pt x="153" y="391"/>
                  </a:cubicBezTo>
                  <a:cubicBezTo>
                    <a:pt x="153" y="579"/>
                    <a:pt x="153" y="579"/>
                    <a:pt x="153" y="579"/>
                  </a:cubicBezTo>
                  <a:cubicBezTo>
                    <a:pt x="154" y="579"/>
                    <a:pt x="156" y="579"/>
                    <a:pt x="157" y="579"/>
                  </a:cubicBezTo>
                  <a:cubicBezTo>
                    <a:pt x="168" y="578"/>
                    <a:pt x="167" y="596"/>
                    <a:pt x="155" y="596"/>
                  </a:cubicBezTo>
                  <a:cubicBezTo>
                    <a:pt x="154" y="596"/>
                    <a:pt x="154" y="596"/>
                    <a:pt x="153" y="596"/>
                  </a:cubicBezTo>
                  <a:cubicBezTo>
                    <a:pt x="153" y="648"/>
                    <a:pt x="153" y="648"/>
                    <a:pt x="153" y="648"/>
                  </a:cubicBezTo>
                  <a:close/>
                  <a:moveTo>
                    <a:pt x="197" y="107"/>
                  </a:moveTo>
                  <a:cubicBezTo>
                    <a:pt x="195" y="108"/>
                    <a:pt x="195" y="108"/>
                    <a:pt x="195" y="108"/>
                  </a:cubicBezTo>
                  <a:cubicBezTo>
                    <a:pt x="195" y="109"/>
                    <a:pt x="196" y="109"/>
                    <a:pt x="197" y="110"/>
                  </a:cubicBezTo>
                  <a:cubicBezTo>
                    <a:pt x="197" y="107"/>
                    <a:pt x="197" y="107"/>
                    <a:pt x="197" y="107"/>
                  </a:cubicBezTo>
                  <a:close/>
                  <a:moveTo>
                    <a:pt x="197" y="136"/>
                  </a:moveTo>
                  <a:cubicBezTo>
                    <a:pt x="186" y="136"/>
                    <a:pt x="181" y="142"/>
                    <a:pt x="193" y="154"/>
                  </a:cubicBezTo>
                  <a:cubicBezTo>
                    <a:pt x="195" y="155"/>
                    <a:pt x="196" y="156"/>
                    <a:pt x="197" y="157"/>
                  </a:cubicBezTo>
                  <a:cubicBezTo>
                    <a:pt x="197" y="136"/>
                    <a:pt x="197" y="136"/>
                    <a:pt x="197" y="136"/>
                  </a:cubicBezTo>
                  <a:close/>
                  <a:moveTo>
                    <a:pt x="197" y="180"/>
                  </a:moveTo>
                  <a:cubicBezTo>
                    <a:pt x="194" y="183"/>
                    <a:pt x="190" y="184"/>
                    <a:pt x="186" y="182"/>
                  </a:cubicBezTo>
                  <a:cubicBezTo>
                    <a:pt x="180" y="180"/>
                    <a:pt x="167" y="175"/>
                    <a:pt x="153" y="170"/>
                  </a:cubicBezTo>
                  <a:cubicBezTo>
                    <a:pt x="153" y="188"/>
                    <a:pt x="153" y="188"/>
                    <a:pt x="153" y="188"/>
                  </a:cubicBezTo>
                  <a:cubicBezTo>
                    <a:pt x="161" y="194"/>
                    <a:pt x="167" y="201"/>
                    <a:pt x="167" y="206"/>
                  </a:cubicBezTo>
                  <a:cubicBezTo>
                    <a:pt x="167" y="217"/>
                    <a:pt x="173" y="223"/>
                    <a:pt x="186" y="219"/>
                  </a:cubicBezTo>
                  <a:cubicBezTo>
                    <a:pt x="196" y="216"/>
                    <a:pt x="190" y="207"/>
                    <a:pt x="197" y="205"/>
                  </a:cubicBezTo>
                  <a:cubicBezTo>
                    <a:pt x="197" y="180"/>
                    <a:pt x="197" y="180"/>
                    <a:pt x="197" y="180"/>
                  </a:cubicBezTo>
                  <a:close/>
                  <a:moveTo>
                    <a:pt x="197" y="306"/>
                  </a:moveTo>
                  <a:cubicBezTo>
                    <a:pt x="184" y="308"/>
                    <a:pt x="166" y="317"/>
                    <a:pt x="176" y="317"/>
                  </a:cubicBezTo>
                  <a:cubicBezTo>
                    <a:pt x="182" y="317"/>
                    <a:pt x="191" y="322"/>
                    <a:pt x="197" y="329"/>
                  </a:cubicBezTo>
                  <a:lnTo>
                    <a:pt x="197" y="306"/>
                  </a:lnTo>
                  <a:close/>
                  <a:moveTo>
                    <a:pt x="103" y="651"/>
                  </a:moveTo>
                  <a:cubicBezTo>
                    <a:pt x="111" y="652"/>
                    <a:pt x="119" y="653"/>
                    <a:pt x="125" y="650"/>
                  </a:cubicBezTo>
                  <a:cubicBezTo>
                    <a:pt x="135" y="643"/>
                    <a:pt x="145" y="631"/>
                    <a:pt x="150" y="643"/>
                  </a:cubicBezTo>
                  <a:cubicBezTo>
                    <a:pt x="151" y="645"/>
                    <a:pt x="152" y="647"/>
                    <a:pt x="153" y="648"/>
                  </a:cubicBezTo>
                  <a:cubicBezTo>
                    <a:pt x="153" y="596"/>
                    <a:pt x="153" y="596"/>
                    <a:pt x="153" y="596"/>
                  </a:cubicBezTo>
                  <a:cubicBezTo>
                    <a:pt x="143" y="594"/>
                    <a:pt x="133" y="580"/>
                    <a:pt x="153" y="579"/>
                  </a:cubicBezTo>
                  <a:cubicBezTo>
                    <a:pt x="153" y="391"/>
                    <a:pt x="153" y="391"/>
                    <a:pt x="153" y="391"/>
                  </a:cubicBezTo>
                  <a:cubicBezTo>
                    <a:pt x="149" y="397"/>
                    <a:pt x="146" y="403"/>
                    <a:pt x="137" y="403"/>
                  </a:cubicBezTo>
                  <a:cubicBezTo>
                    <a:pt x="124" y="403"/>
                    <a:pt x="116" y="434"/>
                    <a:pt x="116" y="445"/>
                  </a:cubicBezTo>
                  <a:cubicBezTo>
                    <a:pt x="116" y="451"/>
                    <a:pt x="110" y="456"/>
                    <a:pt x="103" y="460"/>
                  </a:cubicBezTo>
                  <a:cubicBezTo>
                    <a:pt x="103" y="527"/>
                    <a:pt x="103" y="527"/>
                    <a:pt x="103" y="527"/>
                  </a:cubicBezTo>
                  <a:cubicBezTo>
                    <a:pt x="118" y="528"/>
                    <a:pt x="131" y="551"/>
                    <a:pt x="120" y="545"/>
                  </a:cubicBezTo>
                  <a:cubicBezTo>
                    <a:pt x="113" y="541"/>
                    <a:pt x="108" y="544"/>
                    <a:pt x="103" y="545"/>
                  </a:cubicBezTo>
                  <a:cubicBezTo>
                    <a:pt x="103" y="563"/>
                    <a:pt x="103" y="563"/>
                    <a:pt x="103" y="563"/>
                  </a:cubicBezTo>
                  <a:cubicBezTo>
                    <a:pt x="104" y="563"/>
                    <a:pt x="105" y="563"/>
                    <a:pt x="106" y="563"/>
                  </a:cubicBezTo>
                  <a:cubicBezTo>
                    <a:pt x="118" y="562"/>
                    <a:pt x="129" y="574"/>
                    <a:pt x="116" y="574"/>
                  </a:cubicBezTo>
                  <a:cubicBezTo>
                    <a:pt x="111" y="574"/>
                    <a:pt x="106" y="572"/>
                    <a:pt x="103" y="570"/>
                  </a:cubicBezTo>
                  <a:cubicBezTo>
                    <a:pt x="103" y="651"/>
                    <a:pt x="103" y="651"/>
                    <a:pt x="103" y="651"/>
                  </a:cubicBezTo>
                  <a:close/>
                  <a:moveTo>
                    <a:pt x="153" y="170"/>
                  </a:moveTo>
                  <a:cubicBezTo>
                    <a:pt x="147" y="168"/>
                    <a:pt x="140" y="166"/>
                    <a:pt x="134" y="165"/>
                  </a:cubicBezTo>
                  <a:cubicBezTo>
                    <a:pt x="134" y="165"/>
                    <a:pt x="133" y="166"/>
                    <a:pt x="132" y="166"/>
                  </a:cubicBezTo>
                  <a:cubicBezTo>
                    <a:pt x="130" y="169"/>
                    <a:pt x="127" y="172"/>
                    <a:pt x="125" y="175"/>
                  </a:cubicBezTo>
                  <a:cubicBezTo>
                    <a:pt x="134" y="177"/>
                    <a:pt x="145" y="182"/>
                    <a:pt x="153" y="188"/>
                  </a:cubicBezTo>
                  <a:cubicBezTo>
                    <a:pt x="153" y="170"/>
                    <a:pt x="153" y="170"/>
                    <a:pt x="153" y="170"/>
                  </a:cubicBezTo>
                  <a:close/>
                  <a:moveTo>
                    <a:pt x="103" y="815"/>
                  </a:moveTo>
                  <a:cubicBezTo>
                    <a:pt x="103" y="814"/>
                    <a:pt x="103" y="814"/>
                    <a:pt x="103" y="814"/>
                  </a:cubicBezTo>
                  <a:cubicBezTo>
                    <a:pt x="106" y="817"/>
                    <a:pt x="108" y="821"/>
                    <a:pt x="109" y="824"/>
                  </a:cubicBezTo>
                  <a:cubicBezTo>
                    <a:pt x="109" y="823"/>
                    <a:pt x="109" y="823"/>
                    <a:pt x="109" y="823"/>
                  </a:cubicBezTo>
                  <a:cubicBezTo>
                    <a:pt x="107" y="820"/>
                    <a:pt x="105" y="818"/>
                    <a:pt x="103" y="815"/>
                  </a:cubicBezTo>
                  <a:close/>
                  <a:moveTo>
                    <a:pt x="103" y="705"/>
                  </a:moveTo>
                  <a:cubicBezTo>
                    <a:pt x="103" y="680"/>
                    <a:pt x="103" y="680"/>
                    <a:pt x="103" y="680"/>
                  </a:cubicBezTo>
                  <a:cubicBezTo>
                    <a:pt x="108" y="689"/>
                    <a:pt x="113" y="701"/>
                    <a:pt x="103" y="705"/>
                  </a:cubicBezTo>
                  <a:close/>
                  <a:moveTo>
                    <a:pt x="103" y="248"/>
                  </a:moveTo>
                  <a:cubicBezTo>
                    <a:pt x="103" y="241"/>
                    <a:pt x="103" y="241"/>
                    <a:pt x="103" y="241"/>
                  </a:cubicBezTo>
                  <a:cubicBezTo>
                    <a:pt x="104" y="244"/>
                    <a:pt x="104" y="246"/>
                    <a:pt x="103" y="248"/>
                  </a:cubicBezTo>
                  <a:close/>
                  <a:moveTo>
                    <a:pt x="79" y="653"/>
                  </a:moveTo>
                  <a:cubicBezTo>
                    <a:pt x="82" y="653"/>
                    <a:pt x="85" y="653"/>
                    <a:pt x="88" y="652"/>
                  </a:cubicBezTo>
                  <a:cubicBezTo>
                    <a:pt x="92" y="651"/>
                    <a:pt x="97" y="651"/>
                    <a:pt x="103" y="651"/>
                  </a:cubicBezTo>
                  <a:cubicBezTo>
                    <a:pt x="103" y="570"/>
                    <a:pt x="103" y="570"/>
                    <a:pt x="103" y="570"/>
                  </a:cubicBezTo>
                  <a:cubicBezTo>
                    <a:pt x="99" y="567"/>
                    <a:pt x="98" y="564"/>
                    <a:pt x="103" y="563"/>
                  </a:cubicBezTo>
                  <a:cubicBezTo>
                    <a:pt x="103" y="545"/>
                    <a:pt x="103" y="545"/>
                    <a:pt x="103" y="545"/>
                  </a:cubicBezTo>
                  <a:cubicBezTo>
                    <a:pt x="101" y="546"/>
                    <a:pt x="98" y="546"/>
                    <a:pt x="96" y="545"/>
                  </a:cubicBezTo>
                  <a:cubicBezTo>
                    <a:pt x="89" y="541"/>
                    <a:pt x="91" y="529"/>
                    <a:pt x="102" y="527"/>
                  </a:cubicBezTo>
                  <a:cubicBezTo>
                    <a:pt x="103" y="527"/>
                    <a:pt x="103" y="527"/>
                    <a:pt x="103" y="527"/>
                  </a:cubicBezTo>
                  <a:cubicBezTo>
                    <a:pt x="103" y="460"/>
                    <a:pt x="103" y="460"/>
                    <a:pt x="103" y="460"/>
                  </a:cubicBezTo>
                  <a:cubicBezTo>
                    <a:pt x="97" y="465"/>
                    <a:pt x="90" y="469"/>
                    <a:pt x="87" y="474"/>
                  </a:cubicBezTo>
                  <a:cubicBezTo>
                    <a:pt x="80" y="483"/>
                    <a:pt x="85" y="493"/>
                    <a:pt x="85" y="511"/>
                  </a:cubicBezTo>
                  <a:cubicBezTo>
                    <a:pt x="85" y="520"/>
                    <a:pt x="83" y="524"/>
                    <a:pt x="79" y="522"/>
                  </a:cubicBezTo>
                  <a:cubicBezTo>
                    <a:pt x="79" y="548"/>
                    <a:pt x="79" y="548"/>
                    <a:pt x="79" y="548"/>
                  </a:cubicBezTo>
                  <a:cubicBezTo>
                    <a:pt x="90" y="551"/>
                    <a:pt x="96" y="563"/>
                    <a:pt x="84" y="562"/>
                  </a:cubicBezTo>
                  <a:cubicBezTo>
                    <a:pt x="82" y="562"/>
                    <a:pt x="81" y="561"/>
                    <a:pt x="79" y="561"/>
                  </a:cubicBezTo>
                  <a:cubicBezTo>
                    <a:pt x="79" y="653"/>
                    <a:pt x="79" y="653"/>
                    <a:pt x="79" y="653"/>
                  </a:cubicBezTo>
                  <a:close/>
                  <a:moveTo>
                    <a:pt x="103" y="241"/>
                  </a:moveTo>
                  <a:cubicBezTo>
                    <a:pt x="103" y="248"/>
                    <a:pt x="103" y="248"/>
                    <a:pt x="103" y="248"/>
                  </a:cubicBezTo>
                  <a:cubicBezTo>
                    <a:pt x="102" y="249"/>
                    <a:pt x="101" y="249"/>
                    <a:pt x="99" y="249"/>
                  </a:cubicBezTo>
                  <a:cubicBezTo>
                    <a:pt x="89" y="249"/>
                    <a:pt x="89" y="264"/>
                    <a:pt x="88" y="287"/>
                  </a:cubicBezTo>
                  <a:cubicBezTo>
                    <a:pt x="87" y="299"/>
                    <a:pt x="83" y="298"/>
                    <a:pt x="79" y="292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84" y="228"/>
                    <a:pt x="90" y="220"/>
                    <a:pt x="95" y="212"/>
                  </a:cubicBezTo>
                  <a:cubicBezTo>
                    <a:pt x="96" y="215"/>
                    <a:pt x="96" y="217"/>
                    <a:pt x="97" y="219"/>
                  </a:cubicBezTo>
                  <a:cubicBezTo>
                    <a:pt x="98" y="228"/>
                    <a:pt x="102" y="236"/>
                    <a:pt x="103" y="241"/>
                  </a:cubicBezTo>
                  <a:close/>
                  <a:moveTo>
                    <a:pt x="103" y="680"/>
                  </a:moveTo>
                  <a:cubicBezTo>
                    <a:pt x="103" y="705"/>
                    <a:pt x="103" y="705"/>
                    <a:pt x="103" y="705"/>
                  </a:cubicBezTo>
                  <a:cubicBezTo>
                    <a:pt x="103" y="705"/>
                    <a:pt x="102" y="705"/>
                    <a:pt x="102" y="705"/>
                  </a:cubicBezTo>
                  <a:cubicBezTo>
                    <a:pt x="88" y="709"/>
                    <a:pt x="94" y="728"/>
                    <a:pt x="80" y="734"/>
                  </a:cubicBezTo>
                  <a:cubicBezTo>
                    <a:pt x="80" y="734"/>
                    <a:pt x="80" y="734"/>
                    <a:pt x="79" y="735"/>
                  </a:cubicBezTo>
                  <a:cubicBezTo>
                    <a:pt x="79" y="672"/>
                    <a:pt x="79" y="672"/>
                    <a:pt x="79" y="672"/>
                  </a:cubicBezTo>
                  <a:cubicBezTo>
                    <a:pt x="89" y="672"/>
                    <a:pt x="99" y="672"/>
                    <a:pt x="102" y="677"/>
                  </a:cubicBezTo>
                  <a:cubicBezTo>
                    <a:pt x="102" y="678"/>
                    <a:pt x="102" y="679"/>
                    <a:pt x="103" y="680"/>
                  </a:cubicBezTo>
                  <a:close/>
                  <a:moveTo>
                    <a:pt x="103" y="814"/>
                  </a:moveTo>
                  <a:cubicBezTo>
                    <a:pt x="103" y="815"/>
                    <a:pt x="103" y="815"/>
                    <a:pt x="103" y="815"/>
                  </a:cubicBezTo>
                  <a:cubicBezTo>
                    <a:pt x="101" y="812"/>
                    <a:pt x="99" y="809"/>
                    <a:pt x="96" y="806"/>
                  </a:cubicBezTo>
                  <a:cubicBezTo>
                    <a:pt x="99" y="809"/>
                    <a:pt x="101" y="811"/>
                    <a:pt x="103" y="814"/>
                  </a:cubicBezTo>
                  <a:close/>
                  <a:moveTo>
                    <a:pt x="61" y="639"/>
                  </a:moveTo>
                  <a:cubicBezTo>
                    <a:pt x="66" y="646"/>
                    <a:pt x="73" y="651"/>
                    <a:pt x="79" y="653"/>
                  </a:cubicBezTo>
                  <a:cubicBezTo>
                    <a:pt x="79" y="561"/>
                    <a:pt x="79" y="561"/>
                    <a:pt x="79" y="561"/>
                  </a:cubicBezTo>
                  <a:cubicBezTo>
                    <a:pt x="68" y="557"/>
                    <a:pt x="62" y="546"/>
                    <a:pt x="75" y="548"/>
                  </a:cubicBezTo>
                  <a:cubicBezTo>
                    <a:pt x="77" y="548"/>
                    <a:pt x="78" y="548"/>
                    <a:pt x="79" y="548"/>
                  </a:cubicBezTo>
                  <a:cubicBezTo>
                    <a:pt x="79" y="522"/>
                    <a:pt x="79" y="522"/>
                    <a:pt x="79" y="522"/>
                  </a:cubicBezTo>
                  <a:cubicBezTo>
                    <a:pt x="76" y="520"/>
                    <a:pt x="71" y="515"/>
                    <a:pt x="64" y="506"/>
                  </a:cubicBezTo>
                  <a:cubicBezTo>
                    <a:pt x="63" y="504"/>
                    <a:pt x="62" y="503"/>
                    <a:pt x="61" y="502"/>
                  </a:cubicBezTo>
                  <a:cubicBezTo>
                    <a:pt x="61" y="639"/>
                    <a:pt x="61" y="639"/>
                    <a:pt x="61" y="639"/>
                  </a:cubicBezTo>
                  <a:close/>
                  <a:moveTo>
                    <a:pt x="79" y="236"/>
                  </a:moveTo>
                  <a:cubicBezTo>
                    <a:pt x="79" y="292"/>
                    <a:pt x="79" y="292"/>
                    <a:pt x="79" y="292"/>
                  </a:cubicBezTo>
                  <a:cubicBezTo>
                    <a:pt x="75" y="286"/>
                    <a:pt x="72" y="276"/>
                    <a:pt x="72" y="270"/>
                  </a:cubicBezTo>
                  <a:cubicBezTo>
                    <a:pt x="72" y="266"/>
                    <a:pt x="69" y="263"/>
                    <a:pt x="65" y="261"/>
                  </a:cubicBezTo>
                  <a:cubicBezTo>
                    <a:pt x="66" y="259"/>
                    <a:pt x="67" y="257"/>
                    <a:pt x="68" y="255"/>
                  </a:cubicBezTo>
                  <a:cubicBezTo>
                    <a:pt x="71" y="249"/>
                    <a:pt x="75" y="242"/>
                    <a:pt x="79" y="236"/>
                  </a:cubicBezTo>
                  <a:close/>
                  <a:moveTo>
                    <a:pt x="79" y="672"/>
                  </a:moveTo>
                  <a:cubicBezTo>
                    <a:pt x="79" y="735"/>
                    <a:pt x="79" y="735"/>
                    <a:pt x="79" y="735"/>
                  </a:cubicBezTo>
                  <a:cubicBezTo>
                    <a:pt x="70" y="740"/>
                    <a:pt x="69" y="754"/>
                    <a:pt x="71" y="768"/>
                  </a:cubicBezTo>
                  <a:cubicBezTo>
                    <a:pt x="70" y="766"/>
                    <a:pt x="69" y="764"/>
                    <a:pt x="68" y="762"/>
                  </a:cubicBezTo>
                  <a:cubicBezTo>
                    <a:pt x="65" y="758"/>
                    <a:pt x="63" y="754"/>
                    <a:pt x="61" y="750"/>
                  </a:cubicBezTo>
                  <a:cubicBezTo>
                    <a:pt x="61" y="669"/>
                    <a:pt x="61" y="669"/>
                    <a:pt x="61" y="669"/>
                  </a:cubicBezTo>
                  <a:cubicBezTo>
                    <a:pt x="65" y="672"/>
                    <a:pt x="72" y="672"/>
                    <a:pt x="79" y="672"/>
                  </a:cubicBezTo>
                  <a:close/>
                  <a:moveTo>
                    <a:pt x="0" y="499"/>
                  </a:moveTo>
                  <a:cubicBezTo>
                    <a:pt x="0" y="502"/>
                    <a:pt x="0" y="505"/>
                    <a:pt x="0" y="508"/>
                  </a:cubicBezTo>
                  <a:cubicBezTo>
                    <a:pt x="0" y="526"/>
                    <a:pt x="1" y="543"/>
                    <a:pt x="3" y="561"/>
                  </a:cubicBezTo>
                  <a:cubicBezTo>
                    <a:pt x="3" y="565"/>
                    <a:pt x="4" y="569"/>
                    <a:pt x="4" y="573"/>
                  </a:cubicBezTo>
                  <a:cubicBezTo>
                    <a:pt x="18" y="561"/>
                    <a:pt x="39" y="544"/>
                    <a:pt x="39" y="555"/>
                  </a:cubicBezTo>
                  <a:cubicBezTo>
                    <a:pt x="39" y="567"/>
                    <a:pt x="26" y="609"/>
                    <a:pt x="44" y="609"/>
                  </a:cubicBezTo>
                  <a:cubicBezTo>
                    <a:pt x="63" y="609"/>
                    <a:pt x="51" y="622"/>
                    <a:pt x="58" y="635"/>
                  </a:cubicBezTo>
                  <a:cubicBezTo>
                    <a:pt x="59" y="636"/>
                    <a:pt x="60" y="638"/>
                    <a:pt x="61" y="639"/>
                  </a:cubicBezTo>
                  <a:cubicBezTo>
                    <a:pt x="61" y="502"/>
                    <a:pt x="61" y="502"/>
                    <a:pt x="61" y="502"/>
                  </a:cubicBezTo>
                  <a:cubicBezTo>
                    <a:pt x="46" y="487"/>
                    <a:pt x="25" y="492"/>
                    <a:pt x="13" y="497"/>
                  </a:cubicBezTo>
                  <a:cubicBezTo>
                    <a:pt x="9" y="499"/>
                    <a:pt x="5" y="499"/>
                    <a:pt x="0" y="499"/>
                  </a:cubicBezTo>
                  <a:close/>
                  <a:moveTo>
                    <a:pt x="61" y="669"/>
                  </a:moveTo>
                  <a:cubicBezTo>
                    <a:pt x="61" y="750"/>
                    <a:pt x="61" y="750"/>
                    <a:pt x="61" y="750"/>
                  </a:cubicBezTo>
                  <a:cubicBezTo>
                    <a:pt x="59" y="747"/>
                    <a:pt x="58" y="743"/>
                    <a:pt x="56" y="740"/>
                  </a:cubicBezTo>
                  <a:cubicBezTo>
                    <a:pt x="54" y="736"/>
                    <a:pt x="52" y="733"/>
                    <a:pt x="50" y="729"/>
                  </a:cubicBezTo>
                  <a:cubicBezTo>
                    <a:pt x="47" y="722"/>
                    <a:pt x="43" y="714"/>
                    <a:pt x="40" y="707"/>
                  </a:cubicBezTo>
                  <a:cubicBezTo>
                    <a:pt x="37" y="699"/>
                    <a:pt x="34" y="691"/>
                    <a:pt x="31" y="683"/>
                  </a:cubicBezTo>
                  <a:cubicBezTo>
                    <a:pt x="25" y="668"/>
                    <a:pt x="20" y="652"/>
                    <a:pt x="16" y="636"/>
                  </a:cubicBezTo>
                  <a:cubicBezTo>
                    <a:pt x="15" y="632"/>
                    <a:pt x="14" y="628"/>
                    <a:pt x="13" y="624"/>
                  </a:cubicBezTo>
                  <a:cubicBezTo>
                    <a:pt x="19" y="627"/>
                    <a:pt x="24" y="629"/>
                    <a:pt x="31" y="629"/>
                  </a:cubicBezTo>
                  <a:cubicBezTo>
                    <a:pt x="52" y="629"/>
                    <a:pt x="53" y="657"/>
                    <a:pt x="59" y="667"/>
                  </a:cubicBezTo>
                  <a:cubicBezTo>
                    <a:pt x="60" y="668"/>
                    <a:pt x="60" y="668"/>
                    <a:pt x="61" y="669"/>
                  </a:cubicBezTo>
                  <a:close/>
                </a:path>
              </a:pathLst>
            </a:custGeom>
            <a:solidFill>
              <a:srgbClr val="DFEB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4" name="Freeform 264"/>
            <p:cNvSpPr>
              <a:spLocks noEditPoints="1"/>
            </p:cNvSpPr>
            <p:nvPr/>
          </p:nvSpPr>
          <p:spPr bwMode="auto">
            <a:xfrm>
              <a:off x="4827970" y="2335765"/>
              <a:ext cx="1319825" cy="1397137"/>
            </a:xfrm>
            <a:custGeom>
              <a:gdLst>
                <a:gd fmla="*/ 6 w 478" name="T0"/>
                <a:gd fmla="*/ 15 h 506" name="T1"/>
                <a:gd fmla="*/ 7 w 478" name="T2"/>
                <a:gd fmla="*/ 0 h 506" name="T3"/>
                <a:gd fmla="*/ 14 w 478" name="T4"/>
                <a:gd fmla="*/ 8 h 506" name="T5"/>
                <a:gd fmla="*/ 471 w 478" name="T6"/>
                <a:gd fmla="*/ 493 h 506" name="T7"/>
                <a:gd fmla="*/ 470 w 478" name="T8"/>
                <a:gd fmla="*/ 506 h 506" name="T9"/>
                <a:gd fmla="*/ 478 w 478" name="T10"/>
                <a:gd fmla="*/ 500 h 506" name="T11"/>
                <a:gd fmla="*/ 444 w 478" name="T12"/>
                <a:gd fmla="*/ 479 h 506" name="T13"/>
                <a:gd fmla="*/ 444 w 478" name="T14"/>
                <a:gd fmla="*/ 464 h 506" name="T15"/>
                <a:gd fmla="*/ 450 w 478" name="T16"/>
                <a:gd fmla="*/ 471 h 506" name="T17"/>
                <a:gd fmla="*/ 416 w 478" name="T18"/>
                <a:gd fmla="*/ 450 h 506" name="T19"/>
                <a:gd fmla="*/ 416 w 478" name="T20"/>
                <a:gd fmla="*/ 436 h 506" name="T21"/>
                <a:gd fmla="*/ 424 w 478" name="T22"/>
                <a:gd fmla="*/ 442 h 506" name="T23"/>
                <a:gd fmla="*/ 389 w 478" name="T24"/>
                <a:gd fmla="*/ 420 h 506" name="T25"/>
                <a:gd fmla="*/ 389 w 478" name="T26"/>
                <a:gd fmla="*/ 407 h 506" name="T27"/>
                <a:gd fmla="*/ 397 w 478" name="T28"/>
                <a:gd fmla="*/ 413 h 506" name="T29"/>
                <a:gd fmla="*/ 361 w 478" name="T30"/>
                <a:gd fmla="*/ 391 h 506" name="T31"/>
                <a:gd fmla="*/ 363 w 478" name="T32"/>
                <a:gd fmla="*/ 377 h 506" name="T33"/>
                <a:gd fmla="*/ 369 w 478" name="T34"/>
                <a:gd fmla="*/ 385 h 506" name="T35"/>
                <a:gd fmla="*/ 334 w 478" name="T36"/>
                <a:gd fmla="*/ 363 h 506" name="T37"/>
                <a:gd fmla="*/ 335 w 478" name="T38"/>
                <a:gd fmla="*/ 348 h 506" name="T39"/>
                <a:gd fmla="*/ 342 w 478" name="T40"/>
                <a:gd fmla="*/ 356 h 506" name="T41"/>
                <a:gd fmla="*/ 307 w 478" name="T42"/>
                <a:gd fmla="*/ 334 h 506" name="T43"/>
                <a:gd fmla="*/ 308 w 478" name="T44"/>
                <a:gd fmla="*/ 319 h 506" name="T45"/>
                <a:gd fmla="*/ 314 w 478" name="T46"/>
                <a:gd fmla="*/ 327 h 506" name="T47"/>
                <a:gd fmla="*/ 280 w 478" name="T48"/>
                <a:gd fmla="*/ 305 h 506" name="T49"/>
                <a:gd fmla="*/ 280 w 478" name="T50"/>
                <a:gd fmla="*/ 291 h 506" name="T51"/>
                <a:gd fmla="*/ 287 w 478" name="T52"/>
                <a:gd fmla="*/ 297 h 506" name="T53"/>
                <a:gd fmla="*/ 253 w 478" name="T54"/>
                <a:gd fmla="*/ 275 h 506" name="T55"/>
                <a:gd fmla="*/ 253 w 478" name="T56"/>
                <a:gd fmla="*/ 262 h 506" name="T57"/>
                <a:gd fmla="*/ 260 w 478" name="T58"/>
                <a:gd fmla="*/ 268 h 506" name="T59"/>
                <a:gd fmla="*/ 226 w 478" name="T60"/>
                <a:gd fmla="*/ 246 h 506" name="T61"/>
                <a:gd fmla="*/ 226 w 478" name="T62"/>
                <a:gd fmla="*/ 233 h 506" name="T63"/>
                <a:gd fmla="*/ 232 w 478" name="T64"/>
                <a:gd fmla="*/ 240 h 506" name="T65"/>
                <a:gd fmla="*/ 198 w 478" name="T66"/>
                <a:gd fmla="*/ 217 h 506" name="T67"/>
                <a:gd fmla="*/ 198 w 478" name="T68"/>
                <a:gd fmla="*/ 203 h 506" name="T69"/>
                <a:gd fmla="*/ 205 w 478" name="T70"/>
                <a:gd fmla="*/ 211 h 506" name="T71"/>
                <a:gd fmla="*/ 171 w 478" name="T72"/>
                <a:gd fmla="*/ 189 h 506" name="T73"/>
                <a:gd fmla="*/ 171 w 478" name="T74"/>
                <a:gd fmla="*/ 174 h 506" name="T75"/>
                <a:gd fmla="*/ 177 w 478" name="T76"/>
                <a:gd fmla="*/ 182 h 506" name="T77"/>
                <a:gd fmla="*/ 143 w 478" name="T78"/>
                <a:gd fmla="*/ 160 h 506" name="T79"/>
                <a:gd fmla="*/ 143 w 478" name="T80"/>
                <a:gd fmla="*/ 146 h 506" name="T81"/>
                <a:gd fmla="*/ 151 w 478" name="T82"/>
                <a:gd fmla="*/ 153 h 506" name="T83"/>
                <a:gd fmla="*/ 116 w 478" name="T84"/>
                <a:gd fmla="*/ 131 h 506" name="T85"/>
                <a:gd fmla="*/ 116 w 478" name="T86"/>
                <a:gd fmla="*/ 117 h 506" name="T87"/>
                <a:gd fmla="*/ 124 w 478" name="T88"/>
                <a:gd fmla="*/ 123 h 506" name="T89"/>
                <a:gd fmla="*/ 88 w 478" name="T90"/>
                <a:gd fmla="*/ 101 h 506" name="T91"/>
                <a:gd fmla="*/ 90 w 478" name="T92"/>
                <a:gd fmla="*/ 88 h 506" name="T93"/>
                <a:gd fmla="*/ 96 w 478" name="T94"/>
                <a:gd fmla="*/ 95 h 506" name="T95"/>
                <a:gd fmla="*/ 61 w 478" name="T96"/>
                <a:gd fmla="*/ 72 h 506" name="T97"/>
                <a:gd fmla="*/ 62 w 478" name="T98"/>
                <a:gd fmla="*/ 58 h 506" name="T99"/>
                <a:gd fmla="*/ 69 w 478" name="T100"/>
                <a:gd fmla="*/ 66 h 506" name="T101"/>
                <a:gd fmla="*/ 33 w 478" name="T102"/>
                <a:gd fmla="*/ 44 h 506" name="T103"/>
                <a:gd fmla="*/ 35 w 478" name="T104"/>
                <a:gd fmla="*/ 29 h 50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506" w="478">
                  <a:moveTo>
                    <a:pt x="14" y="8"/>
                  </a:moveTo>
                  <a:lnTo>
                    <a:pt x="6" y="15"/>
                  </a:lnTo>
                  <a:lnTo>
                    <a:pt x="0" y="7"/>
                  </a:lnTo>
                  <a:lnTo>
                    <a:pt x="7" y="0"/>
                  </a:lnTo>
                  <a:lnTo>
                    <a:pt x="14" y="8"/>
                  </a:lnTo>
                  <a:lnTo>
                    <a:pt x="14" y="8"/>
                  </a:lnTo>
                  <a:close/>
                  <a:moveTo>
                    <a:pt x="478" y="500"/>
                  </a:moveTo>
                  <a:lnTo>
                    <a:pt x="471" y="493"/>
                  </a:lnTo>
                  <a:lnTo>
                    <a:pt x="465" y="500"/>
                  </a:lnTo>
                  <a:lnTo>
                    <a:pt x="470" y="506"/>
                  </a:lnTo>
                  <a:lnTo>
                    <a:pt x="478" y="500"/>
                  </a:lnTo>
                  <a:lnTo>
                    <a:pt x="478" y="500"/>
                  </a:lnTo>
                  <a:close/>
                  <a:moveTo>
                    <a:pt x="450" y="471"/>
                  </a:moveTo>
                  <a:lnTo>
                    <a:pt x="444" y="479"/>
                  </a:lnTo>
                  <a:lnTo>
                    <a:pt x="437" y="471"/>
                  </a:lnTo>
                  <a:lnTo>
                    <a:pt x="444" y="464"/>
                  </a:lnTo>
                  <a:lnTo>
                    <a:pt x="450" y="471"/>
                  </a:lnTo>
                  <a:lnTo>
                    <a:pt x="450" y="471"/>
                  </a:lnTo>
                  <a:close/>
                  <a:moveTo>
                    <a:pt x="424" y="442"/>
                  </a:moveTo>
                  <a:lnTo>
                    <a:pt x="416" y="450"/>
                  </a:lnTo>
                  <a:lnTo>
                    <a:pt x="410" y="442"/>
                  </a:lnTo>
                  <a:lnTo>
                    <a:pt x="416" y="436"/>
                  </a:lnTo>
                  <a:lnTo>
                    <a:pt x="424" y="442"/>
                  </a:lnTo>
                  <a:lnTo>
                    <a:pt x="424" y="442"/>
                  </a:lnTo>
                  <a:close/>
                  <a:moveTo>
                    <a:pt x="397" y="413"/>
                  </a:moveTo>
                  <a:lnTo>
                    <a:pt x="389" y="420"/>
                  </a:lnTo>
                  <a:lnTo>
                    <a:pt x="382" y="413"/>
                  </a:lnTo>
                  <a:lnTo>
                    <a:pt x="389" y="407"/>
                  </a:lnTo>
                  <a:lnTo>
                    <a:pt x="397" y="413"/>
                  </a:lnTo>
                  <a:lnTo>
                    <a:pt x="397" y="413"/>
                  </a:lnTo>
                  <a:close/>
                  <a:moveTo>
                    <a:pt x="369" y="385"/>
                  </a:moveTo>
                  <a:lnTo>
                    <a:pt x="361" y="391"/>
                  </a:lnTo>
                  <a:lnTo>
                    <a:pt x="355" y="385"/>
                  </a:lnTo>
                  <a:lnTo>
                    <a:pt x="363" y="377"/>
                  </a:lnTo>
                  <a:lnTo>
                    <a:pt x="369" y="385"/>
                  </a:lnTo>
                  <a:lnTo>
                    <a:pt x="369" y="385"/>
                  </a:lnTo>
                  <a:close/>
                  <a:moveTo>
                    <a:pt x="342" y="356"/>
                  </a:moveTo>
                  <a:lnTo>
                    <a:pt x="334" y="363"/>
                  </a:lnTo>
                  <a:lnTo>
                    <a:pt x="328" y="355"/>
                  </a:lnTo>
                  <a:lnTo>
                    <a:pt x="335" y="348"/>
                  </a:lnTo>
                  <a:lnTo>
                    <a:pt x="342" y="356"/>
                  </a:lnTo>
                  <a:lnTo>
                    <a:pt x="342" y="356"/>
                  </a:lnTo>
                  <a:close/>
                  <a:moveTo>
                    <a:pt x="314" y="327"/>
                  </a:moveTo>
                  <a:lnTo>
                    <a:pt x="307" y="334"/>
                  </a:lnTo>
                  <a:lnTo>
                    <a:pt x="300" y="326"/>
                  </a:lnTo>
                  <a:lnTo>
                    <a:pt x="308" y="319"/>
                  </a:lnTo>
                  <a:lnTo>
                    <a:pt x="314" y="327"/>
                  </a:lnTo>
                  <a:lnTo>
                    <a:pt x="314" y="327"/>
                  </a:lnTo>
                  <a:close/>
                  <a:moveTo>
                    <a:pt x="287" y="297"/>
                  </a:moveTo>
                  <a:lnTo>
                    <a:pt x="280" y="305"/>
                  </a:lnTo>
                  <a:lnTo>
                    <a:pt x="273" y="297"/>
                  </a:lnTo>
                  <a:lnTo>
                    <a:pt x="280" y="291"/>
                  </a:lnTo>
                  <a:lnTo>
                    <a:pt x="287" y="297"/>
                  </a:lnTo>
                  <a:lnTo>
                    <a:pt x="287" y="297"/>
                  </a:lnTo>
                  <a:close/>
                  <a:moveTo>
                    <a:pt x="260" y="268"/>
                  </a:moveTo>
                  <a:lnTo>
                    <a:pt x="253" y="275"/>
                  </a:lnTo>
                  <a:lnTo>
                    <a:pt x="245" y="268"/>
                  </a:lnTo>
                  <a:lnTo>
                    <a:pt x="253" y="262"/>
                  </a:lnTo>
                  <a:lnTo>
                    <a:pt x="260" y="268"/>
                  </a:lnTo>
                  <a:lnTo>
                    <a:pt x="260" y="268"/>
                  </a:lnTo>
                  <a:close/>
                  <a:moveTo>
                    <a:pt x="232" y="240"/>
                  </a:moveTo>
                  <a:lnTo>
                    <a:pt x="226" y="246"/>
                  </a:lnTo>
                  <a:lnTo>
                    <a:pt x="218" y="240"/>
                  </a:lnTo>
                  <a:lnTo>
                    <a:pt x="226" y="233"/>
                  </a:lnTo>
                  <a:lnTo>
                    <a:pt x="232" y="240"/>
                  </a:lnTo>
                  <a:lnTo>
                    <a:pt x="232" y="240"/>
                  </a:lnTo>
                  <a:close/>
                  <a:moveTo>
                    <a:pt x="205" y="211"/>
                  </a:moveTo>
                  <a:lnTo>
                    <a:pt x="198" y="217"/>
                  </a:lnTo>
                  <a:lnTo>
                    <a:pt x="192" y="211"/>
                  </a:lnTo>
                  <a:lnTo>
                    <a:pt x="198" y="203"/>
                  </a:lnTo>
                  <a:lnTo>
                    <a:pt x="205" y="211"/>
                  </a:lnTo>
                  <a:lnTo>
                    <a:pt x="205" y="211"/>
                  </a:lnTo>
                  <a:close/>
                  <a:moveTo>
                    <a:pt x="177" y="182"/>
                  </a:moveTo>
                  <a:lnTo>
                    <a:pt x="171" y="189"/>
                  </a:lnTo>
                  <a:lnTo>
                    <a:pt x="164" y="181"/>
                  </a:lnTo>
                  <a:lnTo>
                    <a:pt x="171" y="174"/>
                  </a:lnTo>
                  <a:lnTo>
                    <a:pt x="177" y="182"/>
                  </a:lnTo>
                  <a:lnTo>
                    <a:pt x="177" y="182"/>
                  </a:lnTo>
                  <a:close/>
                  <a:moveTo>
                    <a:pt x="151" y="153"/>
                  </a:moveTo>
                  <a:lnTo>
                    <a:pt x="143" y="160"/>
                  </a:lnTo>
                  <a:lnTo>
                    <a:pt x="137" y="152"/>
                  </a:lnTo>
                  <a:lnTo>
                    <a:pt x="143" y="146"/>
                  </a:lnTo>
                  <a:lnTo>
                    <a:pt x="151" y="153"/>
                  </a:lnTo>
                  <a:lnTo>
                    <a:pt x="151" y="153"/>
                  </a:lnTo>
                  <a:close/>
                  <a:moveTo>
                    <a:pt x="124" y="123"/>
                  </a:moveTo>
                  <a:lnTo>
                    <a:pt x="116" y="131"/>
                  </a:lnTo>
                  <a:lnTo>
                    <a:pt x="109" y="123"/>
                  </a:lnTo>
                  <a:lnTo>
                    <a:pt x="116" y="117"/>
                  </a:lnTo>
                  <a:lnTo>
                    <a:pt x="124" y="123"/>
                  </a:lnTo>
                  <a:lnTo>
                    <a:pt x="124" y="123"/>
                  </a:lnTo>
                  <a:close/>
                  <a:moveTo>
                    <a:pt x="96" y="95"/>
                  </a:moveTo>
                  <a:lnTo>
                    <a:pt x="88" y="101"/>
                  </a:lnTo>
                  <a:lnTo>
                    <a:pt x="82" y="95"/>
                  </a:lnTo>
                  <a:lnTo>
                    <a:pt x="90" y="88"/>
                  </a:lnTo>
                  <a:lnTo>
                    <a:pt x="96" y="95"/>
                  </a:lnTo>
                  <a:lnTo>
                    <a:pt x="96" y="95"/>
                  </a:lnTo>
                  <a:close/>
                  <a:moveTo>
                    <a:pt x="69" y="66"/>
                  </a:moveTo>
                  <a:lnTo>
                    <a:pt x="61" y="72"/>
                  </a:lnTo>
                  <a:lnTo>
                    <a:pt x="54" y="66"/>
                  </a:lnTo>
                  <a:lnTo>
                    <a:pt x="62" y="58"/>
                  </a:lnTo>
                  <a:lnTo>
                    <a:pt x="69" y="66"/>
                  </a:lnTo>
                  <a:lnTo>
                    <a:pt x="69" y="66"/>
                  </a:lnTo>
                  <a:close/>
                  <a:moveTo>
                    <a:pt x="41" y="37"/>
                  </a:moveTo>
                  <a:lnTo>
                    <a:pt x="33" y="44"/>
                  </a:lnTo>
                  <a:lnTo>
                    <a:pt x="27" y="36"/>
                  </a:lnTo>
                  <a:lnTo>
                    <a:pt x="35" y="29"/>
                  </a:lnTo>
                  <a:lnTo>
                    <a:pt x="41" y="3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5" name="Freeform 265"/>
            <p:cNvSpPr>
              <a:spLocks noEditPoints="1"/>
            </p:cNvSpPr>
            <p:nvPr/>
          </p:nvSpPr>
          <p:spPr bwMode="auto">
            <a:xfrm>
              <a:off x="6205780" y="2769265"/>
              <a:ext cx="2164734" cy="936027"/>
            </a:xfrm>
            <a:custGeom>
              <a:gdLst>
                <a:gd fmla="*/ 780 w 784" name="T0"/>
                <a:gd fmla="*/ 0 h 339" name="T1"/>
                <a:gd fmla="*/ 775 w 784" name="T2"/>
                <a:gd fmla="*/ 13 h 339" name="T3"/>
                <a:gd fmla="*/ 9 w 784" name="T4"/>
                <a:gd fmla="*/ 326 h 339" name="T5"/>
                <a:gd fmla="*/ 4 w 784" name="T6"/>
                <a:gd fmla="*/ 339 h 339" name="T7"/>
                <a:gd fmla="*/ 45 w 784" name="T8"/>
                <a:gd fmla="*/ 310 h 339" name="T9"/>
                <a:gd fmla="*/ 40 w 784" name="T10"/>
                <a:gd fmla="*/ 323 h 339" name="T11"/>
                <a:gd fmla="*/ 82 w 784" name="T12"/>
                <a:gd fmla="*/ 294 h 339" name="T13"/>
                <a:gd fmla="*/ 77 w 784" name="T14"/>
                <a:gd fmla="*/ 307 h 339" name="T15"/>
                <a:gd fmla="*/ 120 w 784" name="T16"/>
                <a:gd fmla="*/ 279 h 339" name="T17"/>
                <a:gd fmla="*/ 113 w 784" name="T18"/>
                <a:gd fmla="*/ 292 h 339" name="T19"/>
                <a:gd fmla="*/ 157 w 784" name="T20"/>
                <a:gd fmla="*/ 264 h 339" name="T21"/>
                <a:gd fmla="*/ 151 w 784" name="T22"/>
                <a:gd fmla="*/ 277 h 339" name="T23"/>
                <a:gd fmla="*/ 193 w 784" name="T24"/>
                <a:gd fmla="*/ 249 h 339" name="T25"/>
                <a:gd fmla="*/ 188 w 784" name="T26"/>
                <a:gd fmla="*/ 262 h 339" name="T27"/>
                <a:gd fmla="*/ 230 w 784" name="T28"/>
                <a:gd fmla="*/ 233 h 339" name="T29"/>
                <a:gd fmla="*/ 224 w 784" name="T30"/>
                <a:gd fmla="*/ 246 h 339" name="T31"/>
                <a:gd fmla="*/ 266 w 784" name="T32"/>
                <a:gd fmla="*/ 217 h 339" name="T33"/>
                <a:gd fmla="*/ 261 w 784" name="T34"/>
                <a:gd fmla="*/ 230 h 339" name="T35"/>
                <a:gd fmla="*/ 303 w 784" name="T36"/>
                <a:gd fmla="*/ 202 h 339" name="T37"/>
                <a:gd fmla="*/ 298 w 784" name="T38"/>
                <a:gd fmla="*/ 215 h 339" name="T39"/>
                <a:gd fmla="*/ 339 w 784" name="T40"/>
                <a:gd fmla="*/ 186 h 339" name="T41"/>
                <a:gd fmla="*/ 334 w 784" name="T42"/>
                <a:gd fmla="*/ 199 h 339" name="T43"/>
                <a:gd fmla="*/ 376 w 784" name="T44"/>
                <a:gd fmla="*/ 170 h 339" name="T45"/>
                <a:gd fmla="*/ 371 w 784" name="T46"/>
                <a:gd fmla="*/ 183 h 339" name="T47"/>
                <a:gd fmla="*/ 413 w 784" name="T48"/>
                <a:gd fmla="*/ 155 h 339" name="T49"/>
                <a:gd fmla="*/ 407 w 784" name="T50"/>
                <a:gd fmla="*/ 168 h 339" name="T51"/>
                <a:gd fmla="*/ 449 w 784" name="T52"/>
                <a:gd fmla="*/ 140 h 339" name="T53"/>
                <a:gd fmla="*/ 444 w 784" name="T54"/>
                <a:gd fmla="*/ 153 h 339" name="T55"/>
                <a:gd fmla="*/ 486 w 784" name="T56"/>
                <a:gd fmla="*/ 124 h 339" name="T57"/>
                <a:gd fmla="*/ 481 w 784" name="T58"/>
                <a:gd fmla="*/ 138 h 339" name="T59"/>
                <a:gd fmla="*/ 522 w 784" name="T60"/>
                <a:gd fmla="*/ 109 h 339" name="T61"/>
                <a:gd fmla="*/ 517 w 784" name="T62"/>
                <a:gd fmla="*/ 122 h 339" name="T63"/>
                <a:gd fmla="*/ 559 w 784" name="T64"/>
                <a:gd fmla="*/ 93 h 339" name="T65"/>
                <a:gd fmla="*/ 554 w 784" name="T66"/>
                <a:gd fmla="*/ 106 h 339" name="T67"/>
                <a:gd fmla="*/ 596 w 784" name="T68"/>
                <a:gd fmla="*/ 77 h 339" name="T69"/>
                <a:gd fmla="*/ 590 w 784" name="T70"/>
                <a:gd fmla="*/ 90 h 339" name="T71"/>
                <a:gd fmla="*/ 632 w 784" name="T72"/>
                <a:gd fmla="*/ 62 h 339" name="T73"/>
                <a:gd fmla="*/ 627 w 784" name="T74"/>
                <a:gd fmla="*/ 75 h 339" name="T75"/>
                <a:gd fmla="*/ 670 w 784" name="T76"/>
                <a:gd fmla="*/ 46 h 339" name="T77"/>
                <a:gd fmla="*/ 664 w 784" name="T78"/>
                <a:gd fmla="*/ 59 h 339" name="T79"/>
                <a:gd fmla="*/ 707 w 784" name="T80"/>
                <a:gd fmla="*/ 30 h 339" name="T81"/>
                <a:gd fmla="*/ 701 w 784" name="T82"/>
                <a:gd fmla="*/ 43 h 339" name="T83"/>
                <a:gd fmla="*/ 743 w 784" name="T84"/>
                <a:gd fmla="*/ 16 h 339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339" w="784">
                  <a:moveTo>
                    <a:pt x="775" y="13"/>
                  </a:moveTo>
                  <a:lnTo>
                    <a:pt x="771" y="4"/>
                  </a:lnTo>
                  <a:lnTo>
                    <a:pt x="780" y="0"/>
                  </a:lnTo>
                  <a:lnTo>
                    <a:pt x="784" y="9"/>
                  </a:lnTo>
                  <a:lnTo>
                    <a:pt x="775" y="13"/>
                  </a:lnTo>
                  <a:lnTo>
                    <a:pt x="775" y="13"/>
                  </a:lnTo>
                  <a:close/>
                  <a:moveTo>
                    <a:pt x="4" y="339"/>
                  </a:moveTo>
                  <a:lnTo>
                    <a:pt x="0" y="330"/>
                  </a:lnTo>
                  <a:lnTo>
                    <a:pt x="9" y="326"/>
                  </a:lnTo>
                  <a:lnTo>
                    <a:pt x="13" y="335"/>
                  </a:lnTo>
                  <a:lnTo>
                    <a:pt x="4" y="339"/>
                  </a:lnTo>
                  <a:lnTo>
                    <a:pt x="4" y="339"/>
                  </a:lnTo>
                  <a:close/>
                  <a:moveTo>
                    <a:pt x="40" y="323"/>
                  </a:moveTo>
                  <a:lnTo>
                    <a:pt x="36" y="314"/>
                  </a:lnTo>
                  <a:lnTo>
                    <a:pt x="45" y="310"/>
                  </a:lnTo>
                  <a:lnTo>
                    <a:pt x="49" y="319"/>
                  </a:lnTo>
                  <a:lnTo>
                    <a:pt x="40" y="323"/>
                  </a:lnTo>
                  <a:lnTo>
                    <a:pt x="40" y="323"/>
                  </a:lnTo>
                  <a:close/>
                  <a:moveTo>
                    <a:pt x="77" y="307"/>
                  </a:moveTo>
                  <a:lnTo>
                    <a:pt x="73" y="298"/>
                  </a:lnTo>
                  <a:lnTo>
                    <a:pt x="82" y="294"/>
                  </a:lnTo>
                  <a:lnTo>
                    <a:pt x="86" y="304"/>
                  </a:lnTo>
                  <a:lnTo>
                    <a:pt x="77" y="307"/>
                  </a:lnTo>
                  <a:lnTo>
                    <a:pt x="77" y="307"/>
                  </a:lnTo>
                  <a:close/>
                  <a:moveTo>
                    <a:pt x="113" y="292"/>
                  </a:moveTo>
                  <a:lnTo>
                    <a:pt x="109" y="283"/>
                  </a:lnTo>
                  <a:lnTo>
                    <a:pt x="120" y="279"/>
                  </a:lnTo>
                  <a:lnTo>
                    <a:pt x="123" y="288"/>
                  </a:lnTo>
                  <a:lnTo>
                    <a:pt x="113" y="292"/>
                  </a:lnTo>
                  <a:lnTo>
                    <a:pt x="113" y="292"/>
                  </a:lnTo>
                  <a:close/>
                  <a:moveTo>
                    <a:pt x="151" y="277"/>
                  </a:moveTo>
                  <a:lnTo>
                    <a:pt x="147" y="268"/>
                  </a:lnTo>
                  <a:lnTo>
                    <a:pt x="157" y="264"/>
                  </a:lnTo>
                  <a:lnTo>
                    <a:pt x="160" y="273"/>
                  </a:lnTo>
                  <a:lnTo>
                    <a:pt x="151" y="277"/>
                  </a:lnTo>
                  <a:lnTo>
                    <a:pt x="151" y="277"/>
                  </a:lnTo>
                  <a:close/>
                  <a:moveTo>
                    <a:pt x="188" y="262"/>
                  </a:moveTo>
                  <a:lnTo>
                    <a:pt x="184" y="253"/>
                  </a:lnTo>
                  <a:lnTo>
                    <a:pt x="193" y="249"/>
                  </a:lnTo>
                  <a:lnTo>
                    <a:pt x="197" y="258"/>
                  </a:lnTo>
                  <a:lnTo>
                    <a:pt x="188" y="262"/>
                  </a:lnTo>
                  <a:lnTo>
                    <a:pt x="188" y="262"/>
                  </a:lnTo>
                  <a:close/>
                  <a:moveTo>
                    <a:pt x="224" y="246"/>
                  </a:moveTo>
                  <a:lnTo>
                    <a:pt x="221" y="237"/>
                  </a:lnTo>
                  <a:lnTo>
                    <a:pt x="230" y="233"/>
                  </a:lnTo>
                  <a:lnTo>
                    <a:pt x="234" y="242"/>
                  </a:lnTo>
                  <a:lnTo>
                    <a:pt x="224" y="246"/>
                  </a:lnTo>
                  <a:lnTo>
                    <a:pt x="224" y="246"/>
                  </a:lnTo>
                  <a:close/>
                  <a:moveTo>
                    <a:pt x="261" y="230"/>
                  </a:moveTo>
                  <a:lnTo>
                    <a:pt x="257" y="221"/>
                  </a:lnTo>
                  <a:lnTo>
                    <a:pt x="266" y="217"/>
                  </a:lnTo>
                  <a:lnTo>
                    <a:pt x="270" y="226"/>
                  </a:lnTo>
                  <a:lnTo>
                    <a:pt x="261" y="230"/>
                  </a:lnTo>
                  <a:lnTo>
                    <a:pt x="261" y="230"/>
                  </a:lnTo>
                  <a:close/>
                  <a:moveTo>
                    <a:pt x="298" y="215"/>
                  </a:moveTo>
                  <a:lnTo>
                    <a:pt x="294" y="206"/>
                  </a:lnTo>
                  <a:lnTo>
                    <a:pt x="303" y="202"/>
                  </a:lnTo>
                  <a:lnTo>
                    <a:pt x="307" y="211"/>
                  </a:lnTo>
                  <a:lnTo>
                    <a:pt x="298" y="215"/>
                  </a:lnTo>
                  <a:lnTo>
                    <a:pt x="298" y="215"/>
                  </a:lnTo>
                  <a:close/>
                  <a:moveTo>
                    <a:pt x="334" y="199"/>
                  </a:moveTo>
                  <a:lnTo>
                    <a:pt x="330" y="190"/>
                  </a:lnTo>
                  <a:lnTo>
                    <a:pt x="339" y="186"/>
                  </a:lnTo>
                  <a:lnTo>
                    <a:pt x="343" y="195"/>
                  </a:lnTo>
                  <a:lnTo>
                    <a:pt x="334" y="199"/>
                  </a:lnTo>
                  <a:lnTo>
                    <a:pt x="334" y="199"/>
                  </a:lnTo>
                  <a:close/>
                  <a:moveTo>
                    <a:pt x="371" y="183"/>
                  </a:moveTo>
                  <a:lnTo>
                    <a:pt x="367" y="174"/>
                  </a:lnTo>
                  <a:lnTo>
                    <a:pt x="376" y="170"/>
                  </a:lnTo>
                  <a:lnTo>
                    <a:pt x="380" y="179"/>
                  </a:lnTo>
                  <a:lnTo>
                    <a:pt x="371" y="183"/>
                  </a:lnTo>
                  <a:lnTo>
                    <a:pt x="371" y="183"/>
                  </a:lnTo>
                  <a:close/>
                  <a:moveTo>
                    <a:pt x="407" y="168"/>
                  </a:moveTo>
                  <a:lnTo>
                    <a:pt x="403" y="158"/>
                  </a:lnTo>
                  <a:lnTo>
                    <a:pt x="413" y="155"/>
                  </a:lnTo>
                  <a:lnTo>
                    <a:pt x="417" y="164"/>
                  </a:lnTo>
                  <a:lnTo>
                    <a:pt x="407" y="168"/>
                  </a:lnTo>
                  <a:lnTo>
                    <a:pt x="407" y="168"/>
                  </a:lnTo>
                  <a:close/>
                  <a:moveTo>
                    <a:pt x="444" y="153"/>
                  </a:moveTo>
                  <a:lnTo>
                    <a:pt x="440" y="144"/>
                  </a:lnTo>
                  <a:lnTo>
                    <a:pt x="449" y="140"/>
                  </a:lnTo>
                  <a:lnTo>
                    <a:pt x="453" y="149"/>
                  </a:lnTo>
                  <a:lnTo>
                    <a:pt x="444" y="153"/>
                  </a:lnTo>
                  <a:lnTo>
                    <a:pt x="444" y="153"/>
                  </a:lnTo>
                  <a:close/>
                  <a:moveTo>
                    <a:pt x="481" y="138"/>
                  </a:moveTo>
                  <a:lnTo>
                    <a:pt x="477" y="128"/>
                  </a:lnTo>
                  <a:lnTo>
                    <a:pt x="486" y="124"/>
                  </a:lnTo>
                  <a:lnTo>
                    <a:pt x="490" y="134"/>
                  </a:lnTo>
                  <a:lnTo>
                    <a:pt x="481" y="138"/>
                  </a:lnTo>
                  <a:lnTo>
                    <a:pt x="481" y="138"/>
                  </a:lnTo>
                  <a:close/>
                  <a:moveTo>
                    <a:pt x="517" y="122"/>
                  </a:moveTo>
                  <a:lnTo>
                    <a:pt x="513" y="113"/>
                  </a:lnTo>
                  <a:lnTo>
                    <a:pt x="522" y="109"/>
                  </a:lnTo>
                  <a:lnTo>
                    <a:pt x="526" y="118"/>
                  </a:lnTo>
                  <a:lnTo>
                    <a:pt x="517" y="122"/>
                  </a:lnTo>
                  <a:lnTo>
                    <a:pt x="517" y="122"/>
                  </a:lnTo>
                  <a:close/>
                  <a:moveTo>
                    <a:pt x="554" y="106"/>
                  </a:moveTo>
                  <a:lnTo>
                    <a:pt x="550" y="97"/>
                  </a:lnTo>
                  <a:lnTo>
                    <a:pt x="559" y="93"/>
                  </a:lnTo>
                  <a:lnTo>
                    <a:pt x="563" y="102"/>
                  </a:lnTo>
                  <a:lnTo>
                    <a:pt x="554" y="106"/>
                  </a:lnTo>
                  <a:lnTo>
                    <a:pt x="554" y="106"/>
                  </a:lnTo>
                  <a:close/>
                  <a:moveTo>
                    <a:pt x="590" y="90"/>
                  </a:moveTo>
                  <a:lnTo>
                    <a:pt x="586" y="81"/>
                  </a:lnTo>
                  <a:lnTo>
                    <a:pt x="596" y="77"/>
                  </a:lnTo>
                  <a:lnTo>
                    <a:pt x="599" y="87"/>
                  </a:lnTo>
                  <a:lnTo>
                    <a:pt x="590" y="90"/>
                  </a:lnTo>
                  <a:lnTo>
                    <a:pt x="590" y="90"/>
                  </a:lnTo>
                  <a:close/>
                  <a:moveTo>
                    <a:pt x="627" y="75"/>
                  </a:moveTo>
                  <a:lnTo>
                    <a:pt x="623" y="66"/>
                  </a:lnTo>
                  <a:lnTo>
                    <a:pt x="632" y="62"/>
                  </a:lnTo>
                  <a:lnTo>
                    <a:pt x="636" y="71"/>
                  </a:lnTo>
                  <a:lnTo>
                    <a:pt x="627" y="75"/>
                  </a:lnTo>
                  <a:lnTo>
                    <a:pt x="627" y="75"/>
                  </a:lnTo>
                  <a:close/>
                  <a:moveTo>
                    <a:pt x="664" y="59"/>
                  </a:moveTo>
                  <a:lnTo>
                    <a:pt x="660" y="50"/>
                  </a:lnTo>
                  <a:lnTo>
                    <a:pt x="670" y="46"/>
                  </a:lnTo>
                  <a:lnTo>
                    <a:pt x="673" y="55"/>
                  </a:lnTo>
                  <a:lnTo>
                    <a:pt x="664" y="59"/>
                  </a:lnTo>
                  <a:lnTo>
                    <a:pt x="664" y="59"/>
                  </a:lnTo>
                  <a:close/>
                  <a:moveTo>
                    <a:pt x="701" y="43"/>
                  </a:moveTo>
                  <a:lnTo>
                    <a:pt x="698" y="34"/>
                  </a:lnTo>
                  <a:lnTo>
                    <a:pt x="707" y="30"/>
                  </a:lnTo>
                  <a:lnTo>
                    <a:pt x="711" y="40"/>
                  </a:lnTo>
                  <a:lnTo>
                    <a:pt x="701" y="43"/>
                  </a:lnTo>
                  <a:lnTo>
                    <a:pt x="701" y="43"/>
                  </a:lnTo>
                  <a:close/>
                  <a:moveTo>
                    <a:pt x="738" y="29"/>
                  </a:moveTo>
                  <a:lnTo>
                    <a:pt x="734" y="20"/>
                  </a:lnTo>
                  <a:lnTo>
                    <a:pt x="743" y="16"/>
                  </a:lnTo>
                  <a:lnTo>
                    <a:pt x="747" y="25"/>
                  </a:lnTo>
                  <a:lnTo>
                    <a:pt x="738" y="2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6" name="Freeform 266"/>
            <p:cNvSpPr>
              <a:spLocks noEditPoints="1"/>
            </p:cNvSpPr>
            <p:nvPr/>
          </p:nvSpPr>
          <p:spPr bwMode="auto">
            <a:xfrm>
              <a:off x="3845005" y="3719097"/>
              <a:ext cx="2258613" cy="654391"/>
            </a:xfrm>
            <a:custGeom>
              <a:gdLst>
                <a:gd fmla="*/ 3 w 818" name="T0"/>
                <a:gd fmla="*/ 237 h 237" name="T1"/>
                <a:gd fmla="*/ 11 w 818" name="T2"/>
                <a:gd fmla="*/ 225 h 237" name="T3"/>
                <a:gd fmla="*/ 809 w 818" name="T4"/>
                <a:gd fmla="*/ 13 h 237" name="T5"/>
                <a:gd fmla="*/ 815 w 818" name="T6"/>
                <a:gd fmla="*/ 0 h 237" name="T7"/>
                <a:gd fmla="*/ 771 w 818" name="T8"/>
                <a:gd fmla="*/ 24 h 237" name="T9"/>
                <a:gd fmla="*/ 778 w 818" name="T10"/>
                <a:gd fmla="*/ 12 h 237" name="T11"/>
                <a:gd fmla="*/ 732 w 818" name="T12"/>
                <a:gd fmla="*/ 34 h 237" name="T13"/>
                <a:gd fmla="*/ 740 w 818" name="T14"/>
                <a:gd fmla="*/ 22 h 237" name="T15"/>
                <a:gd fmla="*/ 694 w 818" name="T16"/>
                <a:gd fmla="*/ 45 h 237" name="T17"/>
                <a:gd fmla="*/ 700 w 818" name="T18"/>
                <a:gd fmla="*/ 33 h 237" name="T19"/>
                <a:gd fmla="*/ 655 w 818" name="T20"/>
                <a:gd fmla="*/ 55 h 237" name="T21"/>
                <a:gd fmla="*/ 663 w 818" name="T22"/>
                <a:gd fmla="*/ 43 h 237" name="T23"/>
                <a:gd fmla="*/ 617 w 818" name="T24"/>
                <a:gd fmla="*/ 67 h 237" name="T25"/>
                <a:gd fmla="*/ 623 w 818" name="T26"/>
                <a:gd fmla="*/ 54 h 237" name="T27"/>
                <a:gd fmla="*/ 579 w 818" name="T28"/>
                <a:gd fmla="*/ 77 h 237" name="T29"/>
                <a:gd fmla="*/ 585 w 818" name="T30"/>
                <a:gd fmla="*/ 64 h 237" name="T31"/>
                <a:gd fmla="*/ 540 w 818" name="T32"/>
                <a:gd fmla="*/ 88 h 237" name="T33"/>
                <a:gd fmla="*/ 548 w 818" name="T34"/>
                <a:gd fmla="*/ 75 h 237" name="T35"/>
                <a:gd fmla="*/ 502 w 818" name="T36"/>
                <a:gd fmla="*/ 98 h 237" name="T37"/>
                <a:gd fmla="*/ 508 w 818" name="T38"/>
                <a:gd fmla="*/ 86 h 237" name="T39"/>
                <a:gd fmla="*/ 464 w 818" name="T40"/>
                <a:gd fmla="*/ 109 h 237" name="T41"/>
                <a:gd fmla="*/ 471 w 818" name="T42"/>
                <a:gd fmla="*/ 97 h 237" name="T43"/>
                <a:gd fmla="*/ 425 w 818" name="T44"/>
                <a:gd fmla="*/ 119 h 237" name="T45"/>
                <a:gd fmla="*/ 433 w 818" name="T46"/>
                <a:gd fmla="*/ 107 h 237" name="T47"/>
                <a:gd fmla="*/ 387 w 818" name="T48"/>
                <a:gd fmla="*/ 129 h 237" name="T49"/>
                <a:gd fmla="*/ 393 w 818" name="T50"/>
                <a:gd fmla="*/ 118 h 237" name="T51"/>
                <a:gd fmla="*/ 349 w 818" name="T52"/>
                <a:gd fmla="*/ 141 h 237" name="T53"/>
                <a:gd fmla="*/ 356 w 818" name="T54"/>
                <a:gd fmla="*/ 128 h 237" name="T55"/>
                <a:gd fmla="*/ 310 w 818" name="T56"/>
                <a:gd fmla="*/ 152 h 237" name="T57"/>
                <a:gd fmla="*/ 316 w 818" name="T58"/>
                <a:gd fmla="*/ 139 h 237" name="T59"/>
                <a:gd fmla="*/ 272 w 818" name="T60"/>
                <a:gd fmla="*/ 162 h 237" name="T61"/>
                <a:gd fmla="*/ 278 w 818" name="T62"/>
                <a:gd fmla="*/ 149 h 237" name="T63"/>
                <a:gd fmla="*/ 233 w 818" name="T64"/>
                <a:gd fmla="*/ 173 h 237" name="T65"/>
                <a:gd fmla="*/ 241 w 818" name="T66"/>
                <a:gd fmla="*/ 161 h 237" name="T67"/>
                <a:gd fmla="*/ 195 w 818" name="T68"/>
                <a:gd fmla="*/ 183 h 237" name="T69"/>
                <a:gd fmla="*/ 201 w 818" name="T70"/>
                <a:gd fmla="*/ 171 h 237" name="T71"/>
                <a:gd fmla="*/ 157 w 818" name="T72"/>
                <a:gd fmla="*/ 194 h 237" name="T73"/>
                <a:gd fmla="*/ 163 w 818" name="T74"/>
                <a:gd fmla="*/ 182 h 237" name="T75"/>
                <a:gd fmla="*/ 118 w 818" name="T76"/>
                <a:gd fmla="*/ 204 h 237" name="T77"/>
                <a:gd fmla="*/ 126 w 818" name="T78"/>
                <a:gd fmla="*/ 192 h 237" name="T79"/>
                <a:gd fmla="*/ 80 w 818" name="T80"/>
                <a:gd fmla="*/ 216 h 237" name="T81"/>
                <a:gd fmla="*/ 86 w 818" name="T82"/>
                <a:gd fmla="*/ 203 h 237" name="T83"/>
                <a:gd fmla="*/ 42 w 818" name="T84"/>
                <a:gd fmla="*/ 226 h 237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236" w="818">
                  <a:moveTo>
                    <a:pt x="11" y="225"/>
                  </a:moveTo>
                  <a:lnTo>
                    <a:pt x="13" y="234"/>
                  </a:lnTo>
                  <a:lnTo>
                    <a:pt x="3" y="237"/>
                  </a:lnTo>
                  <a:lnTo>
                    <a:pt x="0" y="228"/>
                  </a:lnTo>
                  <a:lnTo>
                    <a:pt x="11" y="225"/>
                  </a:lnTo>
                  <a:lnTo>
                    <a:pt x="11" y="225"/>
                  </a:lnTo>
                  <a:close/>
                  <a:moveTo>
                    <a:pt x="815" y="0"/>
                  </a:moveTo>
                  <a:lnTo>
                    <a:pt x="818" y="11"/>
                  </a:lnTo>
                  <a:lnTo>
                    <a:pt x="809" y="13"/>
                  </a:lnTo>
                  <a:lnTo>
                    <a:pt x="806" y="3"/>
                  </a:lnTo>
                  <a:lnTo>
                    <a:pt x="815" y="0"/>
                  </a:lnTo>
                  <a:lnTo>
                    <a:pt x="815" y="0"/>
                  </a:lnTo>
                  <a:close/>
                  <a:moveTo>
                    <a:pt x="778" y="12"/>
                  </a:moveTo>
                  <a:lnTo>
                    <a:pt x="780" y="21"/>
                  </a:lnTo>
                  <a:lnTo>
                    <a:pt x="771" y="24"/>
                  </a:lnTo>
                  <a:lnTo>
                    <a:pt x="768" y="14"/>
                  </a:lnTo>
                  <a:lnTo>
                    <a:pt x="778" y="12"/>
                  </a:lnTo>
                  <a:lnTo>
                    <a:pt x="778" y="12"/>
                  </a:lnTo>
                  <a:close/>
                  <a:moveTo>
                    <a:pt x="740" y="22"/>
                  </a:moveTo>
                  <a:lnTo>
                    <a:pt x="742" y="31"/>
                  </a:lnTo>
                  <a:lnTo>
                    <a:pt x="732" y="34"/>
                  </a:lnTo>
                  <a:lnTo>
                    <a:pt x="729" y="25"/>
                  </a:lnTo>
                  <a:lnTo>
                    <a:pt x="740" y="22"/>
                  </a:lnTo>
                  <a:lnTo>
                    <a:pt x="740" y="22"/>
                  </a:lnTo>
                  <a:close/>
                  <a:moveTo>
                    <a:pt x="700" y="33"/>
                  </a:moveTo>
                  <a:lnTo>
                    <a:pt x="703" y="42"/>
                  </a:lnTo>
                  <a:lnTo>
                    <a:pt x="694" y="45"/>
                  </a:lnTo>
                  <a:lnTo>
                    <a:pt x="691" y="35"/>
                  </a:lnTo>
                  <a:lnTo>
                    <a:pt x="700" y="33"/>
                  </a:lnTo>
                  <a:lnTo>
                    <a:pt x="700" y="33"/>
                  </a:lnTo>
                  <a:close/>
                  <a:moveTo>
                    <a:pt x="663" y="43"/>
                  </a:moveTo>
                  <a:lnTo>
                    <a:pt x="665" y="52"/>
                  </a:lnTo>
                  <a:lnTo>
                    <a:pt x="655" y="55"/>
                  </a:lnTo>
                  <a:lnTo>
                    <a:pt x="652" y="46"/>
                  </a:lnTo>
                  <a:lnTo>
                    <a:pt x="663" y="43"/>
                  </a:lnTo>
                  <a:lnTo>
                    <a:pt x="663" y="43"/>
                  </a:lnTo>
                  <a:close/>
                  <a:moveTo>
                    <a:pt x="623" y="54"/>
                  </a:moveTo>
                  <a:lnTo>
                    <a:pt x="626" y="64"/>
                  </a:lnTo>
                  <a:lnTo>
                    <a:pt x="617" y="67"/>
                  </a:lnTo>
                  <a:lnTo>
                    <a:pt x="614" y="56"/>
                  </a:lnTo>
                  <a:lnTo>
                    <a:pt x="623" y="54"/>
                  </a:lnTo>
                  <a:lnTo>
                    <a:pt x="623" y="54"/>
                  </a:lnTo>
                  <a:close/>
                  <a:moveTo>
                    <a:pt x="585" y="64"/>
                  </a:moveTo>
                  <a:lnTo>
                    <a:pt x="588" y="75"/>
                  </a:lnTo>
                  <a:lnTo>
                    <a:pt x="579" y="77"/>
                  </a:lnTo>
                  <a:lnTo>
                    <a:pt x="576" y="67"/>
                  </a:lnTo>
                  <a:lnTo>
                    <a:pt x="585" y="64"/>
                  </a:lnTo>
                  <a:lnTo>
                    <a:pt x="585" y="64"/>
                  </a:lnTo>
                  <a:close/>
                  <a:moveTo>
                    <a:pt x="548" y="75"/>
                  </a:moveTo>
                  <a:lnTo>
                    <a:pt x="550" y="85"/>
                  </a:lnTo>
                  <a:lnTo>
                    <a:pt x="540" y="88"/>
                  </a:lnTo>
                  <a:lnTo>
                    <a:pt x="537" y="77"/>
                  </a:lnTo>
                  <a:lnTo>
                    <a:pt x="548" y="75"/>
                  </a:lnTo>
                  <a:lnTo>
                    <a:pt x="548" y="75"/>
                  </a:lnTo>
                  <a:close/>
                  <a:moveTo>
                    <a:pt x="508" y="86"/>
                  </a:moveTo>
                  <a:lnTo>
                    <a:pt x="511" y="95"/>
                  </a:lnTo>
                  <a:lnTo>
                    <a:pt x="502" y="98"/>
                  </a:lnTo>
                  <a:lnTo>
                    <a:pt x="499" y="89"/>
                  </a:lnTo>
                  <a:lnTo>
                    <a:pt x="508" y="86"/>
                  </a:lnTo>
                  <a:lnTo>
                    <a:pt x="508" y="86"/>
                  </a:lnTo>
                  <a:close/>
                  <a:moveTo>
                    <a:pt x="471" y="97"/>
                  </a:moveTo>
                  <a:lnTo>
                    <a:pt x="473" y="106"/>
                  </a:lnTo>
                  <a:lnTo>
                    <a:pt x="464" y="109"/>
                  </a:lnTo>
                  <a:lnTo>
                    <a:pt x="461" y="99"/>
                  </a:lnTo>
                  <a:lnTo>
                    <a:pt x="471" y="97"/>
                  </a:lnTo>
                  <a:lnTo>
                    <a:pt x="471" y="97"/>
                  </a:lnTo>
                  <a:close/>
                  <a:moveTo>
                    <a:pt x="433" y="107"/>
                  </a:moveTo>
                  <a:lnTo>
                    <a:pt x="435" y="116"/>
                  </a:lnTo>
                  <a:lnTo>
                    <a:pt x="425" y="119"/>
                  </a:lnTo>
                  <a:lnTo>
                    <a:pt x="422" y="110"/>
                  </a:lnTo>
                  <a:lnTo>
                    <a:pt x="433" y="107"/>
                  </a:lnTo>
                  <a:lnTo>
                    <a:pt x="433" y="107"/>
                  </a:lnTo>
                  <a:close/>
                  <a:moveTo>
                    <a:pt x="393" y="118"/>
                  </a:moveTo>
                  <a:lnTo>
                    <a:pt x="396" y="127"/>
                  </a:lnTo>
                  <a:lnTo>
                    <a:pt x="387" y="129"/>
                  </a:lnTo>
                  <a:lnTo>
                    <a:pt x="384" y="120"/>
                  </a:lnTo>
                  <a:lnTo>
                    <a:pt x="393" y="118"/>
                  </a:lnTo>
                  <a:lnTo>
                    <a:pt x="393" y="118"/>
                  </a:lnTo>
                  <a:close/>
                  <a:moveTo>
                    <a:pt x="356" y="128"/>
                  </a:moveTo>
                  <a:lnTo>
                    <a:pt x="358" y="139"/>
                  </a:lnTo>
                  <a:lnTo>
                    <a:pt x="349" y="141"/>
                  </a:lnTo>
                  <a:lnTo>
                    <a:pt x="346" y="131"/>
                  </a:lnTo>
                  <a:lnTo>
                    <a:pt x="356" y="128"/>
                  </a:lnTo>
                  <a:lnTo>
                    <a:pt x="356" y="128"/>
                  </a:lnTo>
                  <a:close/>
                  <a:moveTo>
                    <a:pt x="316" y="139"/>
                  </a:moveTo>
                  <a:lnTo>
                    <a:pt x="320" y="149"/>
                  </a:lnTo>
                  <a:lnTo>
                    <a:pt x="310" y="152"/>
                  </a:lnTo>
                  <a:lnTo>
                    <a:pt x="307" y="141"/>
                  </a:lnTo>
                  <a:lnTo>
                    <a:pt x="316" y="139"/>
                  </a:lnTo>
                  <a:lnTo>
                    <a:pt x="316" y="139"/>
                  </a:lnTo>
                  <a:close/>
                  <a:moveTo>
                    <a:pt x="278" y="149"/>
                  </a:moveTo>
                  <a:lnTo>
                    <a:pt x="281" y="160"/>
                  </a:lnTo>
                  <a:lnTo>
                    <a:pt x="272" y="162"/>
                  </a:lnTo>
                  <a:lnTo>
                    <a:pt x="269" y="153"/>
                  </a:lnTo>
                  <a:lnTo>
                    <a:pt x="278" y="149"/>
                  </a:lnTo>
                  <a:lnTo>
                    <a:pt x="278" y="149"/>
                  </a:lnTo>
                  <a:close/>
                  <a:moveTo>
                    <a:pt x="241" y="161"/>
                  </a:moveTo>
                  <a:lnTo>
                    <a:pt x="243" y="170"/>
                  </a:lnTo>
                  <a:lnTo>
                    <a:pt x="233" y="173"/>
                  </a:lnTo>
                  <a:lnTo>
                    <a:pt x="230" y="163"/>
                  </a:lnTo>
                  <a:lnTo>
                    <a:pt x="241" y="161"/>
                  </a:lnTo>
                  <a:lnTo>
                    <a:pt x="241" y="161"/>
                  </a:lnTo>
                  <a:close/>
                  <a:moveTo>
                    <a:pt x="201" y="171"/>
                  </a:moveTo>
                  <a:lnTo>
                    <a:pt x="204" y="180"/>
                  </a:lnTo>
                  <a:lnTo>
                    <a:pt x="195" y="183"/>
                  </a:lnTo>
                  <a:lnTo>
                    <a:pt x="192" y="174"/>
                  </a:lnTo>
                  <a:lnTo>
                    <a:pt x="201" y="171"/>
                  </a:lnTo>
                  <a:lnTo>
                    <a:pt x="201" y="171"/>
                  </a:lnTo>
                  <a:close/>
                  <a:moveTo>
                    <a:pt x="163" y="182"/>
                  </a:moveTo>
                  <a:lnTo>
                    <a:pt x="166" y="191"/>
                  </a:lnTo>
                  <a:lnTo>
                    <a:pt x="157" y="194"/>
                  </a:lnTo>
                  <a:lnTo>
                    <a:pt x="154" y="184"/>
                  </a:lnTo>
                  <a:lnTo>
                    <a:pt x="163" y="182"/>
                  </a:lnTo>
                  <a:lnTo>
                    <a:pt x="163" y="182"/>
                  </a:lnTo>
                  <a:close/>
                  <a:moveTo>
                    <a:pt x="126" y="192"/>
                  </a:moveTo>
                  <a:lnTo>
                    <a:pt x="128" y="201"/>
                  </a:lnTo>
                  <a:lnTo>
                    <a:pt x="118" y="204"/>
                  </a:lnTo>
                  <a:lnTo>
                    <a:pt x="115" y="195"/>
                  </a:lnTo>
                  <a:lnTo>
                    <a:pt x="126" y="192"/>
                  </a:lnTo>
                  <a:lnTo>
                    <a:pt x="126" y="192"/>
                  </a:lnTo>
                  <a:close/>
                  <a:moveTo>
                    <a:pt x="86" y="203"/>
                  </a:moveTo>
                  <a:lnTo>
                    <a:pt x="89" y="213"/>
                  </a:lnTo>
                  <a:lnTo>
                    <a:pt x="80" y="216"/>
                  </a:lnTo>
                  <a:lnTo>
                    <a:pt x="77" y="205"/>
                  </a:lnTo>
                  <a:lnTo>
                    <a:pt x="86" y="203"/>
                  </a:lnTo>
                  <a:lnTo>
                    <a:pt x="86" y="203"/>
                  </a:lnTo>
                  <a:close/>
                  <a:moveTo>
                    <a:pt x="48" y="213"/>
                  </a:moveTo>
                  <a:lnTo>
                    <a:pt x="51" y="224"/>
                  </a:lnTo>
                  <a:lnTo>
                    <a:pt x="42" y="226"/>
                  </a:lnTo>
                  <a:lnTo>
                    <a:pt x="39" y="216"/>
                  </a:lnTo>
                  <a:lnTo>
                    <a:pt x="48" y="2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7" name="Freeform 267"/>
            <p:cNvSpPr>
              <a:spLocks noEditPoints="1"/>
            </p:cNvSpPr>
            <p:nvPr/>
          </p:nvSpPr>
          <p:spPr bwMode="auto">
            <a:xfrm>
              <a:off x="6125706" y="3716335"/>
              <a:ext cx="1397137" cy="1292214"/>
            </a:xfrm>
            <a:custGeom>
              <a:gdLst>
                <a:gd fmla="*/ 498 w 506" name="T0"/>
                <a:gd fmla="*/ 453 h 468" name="T1"/>
                <a:gd fmla="*/ 499 w 506" name="T2"/>
                <a:gd fmla="*/ 468 h 468" name="T3"/>
                <a:gd fmla="*/ 491 w 506" name="T4"/>
                <a:gd fmla="*/ 460 h 468" name="T5"/>
                <a:gd fmla="*/ 1 w 506" name="T6"/>
                <a:gd fmla="*/ 8 h 468" name="T7"/>
                <a:gd fmla="*/ 6 w 506" name="T8"/>
                <a:gd fmla="*/ 0 h 468" name="T9"/>
                <a:gd fmla="*/ 0 w 506" name="T10"/>
                <a:gd fmla="*/ 6 h 468" name="T11"/>
                <a:gd fmla="*/ 30 w 506" name="T12"/>
                <a:gd fmla="*/ 21 h 468" name="T13"/>
                <a:gd fmla="*/ 30 w 506" name="T14"/>
                <a:gd fmla="*/ 35 h 468" name="T15"/>
                <a:gd fmla="*/ 23 w 506" name="T16"/>
                <a:gd fmla="*/ 27 h 468" name="T17"/>
                <a:gd fmla="*/ 59 w 506" name="T18"/>
                <a:gd fmla="*/ 48 h 468" name="T19"/>
                <a:gd fmla="*/ 60 w 506" name="T20"/>
                <a:gd fmla="*/ 61 h 468" name="T21"/>
                <a:gd fmla="*/ 52 w 506" name="T22"/>
                <a:gd fmla="*/ 55 h 468" name="T23"/>
                <a:gd fmla="*/ 89 w 506" name="T24"/>
                <a:gd fmla="*/ 74 h 468" name="T25"/>
                <a:gd fmla="*/ 89 w 506" name="T26"/>
                <a:gd fmla="*/ 89 h 468" name="T27"/>
                <a:gd fmla="*/ 82 w 506" name="T28"/>
                <a:gd fmla="*/ 82 h 468" name="T29"/>
                <a:gd fmla="*/ 118 w 506" name="T30"/>
                <a:gd fmla="*/ 102 h 468" name="T31"/>
                <a:gd fmla="*/ 119 w 506" name="T32"/>
                <a:gd fmla="*/ 116 h 468" name="T33"/>
                <a:gd fmla="*/ 111 w 506" name="T34"/>
                <a:gd fmla="*/ 110 h 468" name="T35"/>
                <a:gd fmla="*/ 148 w 506" name="T36"/>
                <a:gd fmla="*/ 129 h 468" name="T37"/>
                <a:gd fmla="*/ 148 w 506" name="T38"/>
                <a:gd fmla="*/ 142 h 468" name="T39"/>
                <a:gd fmla="*/ 140 w 506" name="T40"/>
                <a:gd fmla="*/ 136 h 468" name="T41"/>
                <a:gd fmla="*/ 176 w 506" name="T42"/>
                <a:gd fmla="*/ 155 h 468" name="T43"/>
                <a:gd fmla="*/ 176 w 506" name="T44"/>
                <a:gd fmla="*/ 170 h 468" name="T45"/>
                <a:gd fmla="*/ 170 w 506" name="T46"/>
                <a:gd fmla="*/ 163 h 468" name="T47"/>
                <a:gd fmla="*/ 205 w 506" name="T48"/>
                <a:gd fmla="*/ 183 h 468" name="T49"/>
                <a:gd fmla="*/ 206 w 506" name="T50"/>
                <a:gd fmla="*/ 197 h 468" name="T51"/>
                <a:gd fmla="*/ 199 w 506" name="T52"/>
                <a:gd fmla="*/ 191 h 468" name="T53"/>
                <a:gd fmla="*/ 235 w 506" name="T54"/>
                <a:gd fmla="*/ 210 h 468" name="T55"/>
                <a:gd fmla="*/ 235 w 506" name="T56"/>
                <a:gd fmla="*/ 223 h 468" name="T57"/>
                <a:gd fmla="*/ 227 w 506" name="T58"/>
                <a:gd fmla="*/ 217 h 468" name="T59"/>
                <a:gd fmla="*/ 264 w 506" name="T60"/>
                <a:gd fmla="*/ 236 h 468" name="T61"/>
                <a:gd fmla="*/ 264 w 506" name="T62"/>
                <a:gd fmla="*/ 251 h 468" name="T63"/>
                <a:gd fmla="*/ 257 w 506" name="T64"/>
                <a:gd fmla="*/ 244 h 468" name="T65"/>
                <a:gd fmla="*/ 293 w 506" name="T66"/>
                <a:gd fmla="*/ 264 h 468" name="T67"/>
                <a:gd fmla="*/ 294 w 506" name="T68"/>
                <a:gd fmla="*/ 278 h 468" name="T69"/>
                <a:gd fmla="*/ 286 w 506" name="T70"/>
                <a:gd fmla="*/ 272 h 468" name="T71"/>
                <a:gd fmla="*/ 323 w 506" name="T72"/>
                <a:gd fmla="*/ 291 h 468" name="T73"/>
                <a:gd fmla="*/ 323 w 506" name="T74"/>
                <a:gd fmla="*/ 304 h 468" name="T75"/>
                <a:gd fmla="*/ 316 w 506" name="T76"/>
                <a:gd fmla="*/ 298 h 468" name="T77"/>
                <a:gd fmla="*/ 351 w 506" name="T78"/>
                <a:gd fmla="*/ 317 h 468" name="T79"/>
                <a:gd fmla="*/ 353 w 506" name="T80"/>
                <a:gd fmla="*/ 332 h 468" name="T81"/>
                <a:gd fmla="*/ 345 w 506" name="T82"/>
                <a:gd fmla="*/ 325 h 468" name="T83"/>
                <a:gd fmla="*/ 382 w 506" name="T84"/>
                <a:gd fmla="*/ 345 h 468" name="T85"/>
                <a:gd fmla="*/ 382 w 506" name="T86"/>
                <a:gd fmla="*/ 359 h 468" name="T87"/>
                <a:gd fmla="*/ 374 w 506" name="T88"/>
                <a:gd fmla="*/ 353 h 468" name="T89"/>
                <a:gd fmla="*/ 410 w 506" name="T90"/>
                <a:gd fmla="*/ 372 h 468" name="T91"/>
                <a:gd fmla="*/ 410 w 506" name="T92"/>
                <a:gd fmla="*/ 387 h 468" name="T93"/>
                <a:gd fmla="*/ 404 w 506" name="T94"/>
                <a:gd fmla="*/ 379 h 468" name="T95"/>
                <a:gd fmla="*/ 439 w 506" name="T96"/>
                <a:gd fmla="*/ 398 h 468" name="T97"/>
                <a:gd fmla="*/ 440 w 506" name="T98"/>
                <a:gd fmla="*/ 413 h 468" name="T99"/>
                <a:gd fmla="*/ 432 w 506" name="T100"/>
                <a:gd fmla="*/ 406 h 468" name="T101"/>
                <a:gd fmla="*/ 469 w 506" name="T102"/>
                <a:gd fmla="*/ 426 h 468" name="T103"/>
                <a:gd fmla="*/ 469 w 506" name="T104"/>
                <a:gd fmla="*/ 440 h 468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468" w="506">
                  <a:moveTo>
                    <a:pt x="491" y="460"/>
                  </a:moveTo>
                  <a:lnTo>
                    <a:pt x="498" y="453"/>
                  </a:lnTo>
                  <a:lnTo>
                    <a:pt x="506" y="460"/>
                  </a:lnTo>
                  <a:lnTo>
                    <a:pt x="499" y="468"/>
                  </a:lnTo>
                  <a:lnTo>
                    <a:pt x="491" y="460"/>
                  </a:lnTo>
                  <a:lnTo>
                    <a:pt x="491" y="460"/>
                  </a:lnTo>
                  <a:close/>
                  <a:moveTo>
                    <a:pt x="0" y="6"/>
                  </a:moveTo>
                  <a:lnTo>
                    <a:pt x="1" y="8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23" y="27"/>
                  </a:moveTo>
                  <a:lnTo>
                    <a:pt x="30" y="21"/>
                  </a:lnTo>
                  <a:lnTo>
                    <a:pt x="38" y="27"/>
                  </a:lnTo>
                  <a:lnTo>
                    <a:pt x="30" y="35"/>
                  </a:lnTo>
                  <a:lnTo>
                    <a:pt x="23" y="27"/>
                  </a:lnTo>
                  <a:lnTo>
                    <a:pt x="23" y="27"/>
                  </a:lnTo>
                  <a:close/>
                  <a:moveTo>
                    <a:pt x="52" y="55"/>
                  </a:moveTo>
                  <a:lnTo>
                    <a:pt x="59" y="48"/>
                  </a:lnTo>
                  <a:lnTo>
                    <a:pt x="67" y="55"/>
                  </a:lnTo>
                  <a:lnTo>
                    <a:pt x="60" y="61"/>
                  </a:lnTo>
                  <a:lnTo>
                    <a:pt x="52" y="55"/>
                  </a:lnTo>
                  <a:lnTo>
                    <a:pt x="52" y="55"/>
                  </a:lnTo>
                  <a:close/>
                  <a:moveTo>
                    <a:pt x="82" y="82"/>
                  </a:moveTo>
                  <a:lnTo>
                    <a:pt x="89" y="74"/>
                  </a:lnTo>
                  <a:lnTo>
                    <a:pt x="95" y="81"/>
                  </a:lnTo>
                  <a:lnTo>
                    <a:pt x="89" y="89"/>
                  </a:lnTo>
                  <a:lnTo>
                    <a:pt x="82" y="82"/>
                  </a:lnTo>
                  <a:lnTo>
                    <a:pt x="82" y="82"/>
                  </a:lnTo>
                  <a:close/>
                  <a:moveTo>
                    <a:pt x="111" y="110"/>
                  </a:moveTo>
                  <a:lnTo>
                    <a:pt x="118" y="102"/>
                  </a:lnTo>
                  <a:lnTo>
                    <a:pt x="125" y="108"/>
                  </a:lnTo>
                  <a:lnTo>
                    <a:pt x="119" y="116"/>
                  </a:lnTo>
                  <a:lnTo>
                    <a:pt x="111" y="110"/>
                  </a:lnTo>
                  <a:lnTo>
                    <a:pt x="111" y="110"/>
                  </a:lnTo>
                  <a:close/>
                  <a:moveTo>
                    <a:pt x="140" y="136"/>
                  </a:moveTo>
                  <a:lnTo>
                    <a:pt x="148" y="129"/>
                  </a:lnTo>
                  <a:lnTo>
                    <a:pt x="154" y="136"/>
                  </a:lnTo>
                  <a:lnTo>
                    <a:pt x="148" y="142"/>
                  </a:lnTo>
                  <a:lnTo>
                    <a:pt x="140" y="136"/>
                  </a:lnTo>
                  <a:lnTo>
                    <a:pt x="140" y="136"/>
                  </a:lnTo>
                  <a:close/>
                  <a:moveTo>
                    <a:pt x="170" y="163"/>
                  </a:moveTo>
                  <a:lnTo>
                    <a:pt x="176" y="155"/>
                  </a:lnTo>
                  <a:lnTo>
                    <a:pt x="183" y="162"/>
                  </a:lnTo>
                  <a:lnTo>
                    <a:pt x="176" y="170"/>
                  </a:lnTo>
                  <a:lnTo>
                    <a:pt x="170" y="163"/>
                  </a:lnTo>
                  <a:lnTo>
                    <a:pt x="170" y="163"/>
                  </a:lnTo>
                  <a:close/>
                  <a:moveTo>
                    <a:pt x="199" y="191"/>
                  </a:moveTo>
                  <a:lnTo>
                    <a:pt x="205" y="183"/>
                  </a:lnTo>
                  <a:lnTo>
                    <a:pt x="213" y="189"/>
                  </a:lnTo>
                  <a:lnTo>
                    <a:pt x="206" y="197"/>
                  </a:lnTo>
                  <a:lnTo>
                    <a:pt x="199" y="191"/>
                  </a:lnTo>
                  <a:lnTo>
                    <a:pt x="199" y="191"/>
                  </a:lnTo>
                  <a:close/>
                  <a:moveTo>
                    <a:pt x="227" y="217"/>
                  </a:moveTo>
                  <a:lnTo>
                    <a:pt x="235" y="210"/>
                  </a:lnTo>
                  <a:lnTo>
                    <a:pt x="242" y="217"/>
                  </a:lnTo>
                  <a:lnTo>
                    <a:pt x="235" y="223"/>
                  </a:lnTo>
                  <a:lnTo>
                    <a:pt x="227" y="217"/>
                  </a:lnTo>
                  <a:lnTo>
                    <a:pt x="227" y="217"/>
                  </a:lnTo>
                  <a:close/>
                  <a:moveTo>
                    <a:pt x="257" y="244"/>
                  </a:moveTo>
                  <a:lnTo>
                    <a:pt x="264" y="236"/>
                  </a:lnTo>
                  <a:lnTo>
                    <a:pt x="272" y="244"/>
                  </a:lnTo>
                  <a:lnTo>
                    <a:pt x="264" y="251"/>
                  </a:lnTo>
                  <a:lnTo>
                    <a:pt x="257" y="244"/>
                  </a:lnTo>
                  <a:lnTo>
                    <a:pt x="257" y="244"/>
                  </a:lnTo>
                  <a:close/>
                  <a:moveTo>
                    <a:pt x="286" y="272"/>
                  </a:moveTo>
                  <a:lnTo>
                    <a:pt x="293" y="264"/>
                  </a:lnTo>
                  <a:lnTo>
                    <a:pt x="300" y="270"/>
                  </a:lnTo>
                  <a:lnTo>
                    <a:pt x="294" y="278"/>
                  </a:lnTo>
                  <a:lnTo>
                    <a:pt x="286" y="272"/>
                  </a:lnTo>
                  <a:lnTo>
                    <a:pt x="286" y="272"/>
                  </a:lnTo>
                  <a:close/>
                  <a:moveTo>
                    <a:pt x="316" y="298"/>
                  </a:moveTo>
                  <a:lnTo>
                    <a:pt x="323" y="291"/>
                  </a:lnTo>
                  <a:lnTo>
                    <a:pt x="329" y="298"/>
                  </a:lnTo>
                  <a:lnTo>
                    <a:pt x="323" y="304"/>
                  </a:lnTo>
                  <a:lnTo>
                    <a:pt x="316" y="298"/>
                  </a:lnTo>
                  <a:lnTo>
                    <a:pt x="316" y="298"/>
                  </a:lnTo>
                  <a:close/>
                  <a:moveTo>
                    <a:pt x="345" y="325"/>
                  </a:moveTo>
                  <a:lnTo>
                    <a:pt x="351" y="317"/>
                  </a:lnTo>
                  <a:lnTo>
                    <a:pt x="359" y="325"/>
                  </a:lnTo>
                  <a:lnTo>
                    <a:pt x="353" y="332"/>
                  </a:lnTo>
                  <a:lnTo>
                    <a:pt x="345" y="325"/>
                  </a:lnTo>
                  <a:lnTo>
                    <a:pt x="345" y="325"/>
                  </a:lnTo>
                  <a:close/>
                  <a:moveTo>
                    <a:pt x="374" y="353"/>
                  </a:moveTo>
                  <a:lnTo>
                    <a:pt x="382" y="345"/>
                  </a:lnTo>
                  <a:lnTo>
                    <a:pt x="388" y="351"/>
                  </a:lnTo>
                  <a:lnTo>
                    <a:pt x="382" y="359"/>
                  </a:lnTo>
                  <a:lnTo>
                    <a:pt x="374" y="353"/>
                  </a:lnTo>
                  <a:lnTo>
                    <a:pt x="374" y="353"/>
                  </a:lnTo>
                  <a:close/>
                  <a:moveTo>
                    <a:pt x="404" y="379"/>
                  </a:moveTo>
                  <a:lnTo>
                    <a:pt x="410" y="372"/>
                  </a:lnTo>
                  <a:lnTo>
                    <a:pt x="418" y="379"/>
                  </a:lnTo>
                  <a:lnTo>
                    <a:pt x="410" y="387"/>
                  </a:lnTo>
                  <a:lnTo>
                    <a:pt x="404" y="379"/>
                  </a:lnTo>
                  <a:lnTo>
                    <a:pt x="404" y="379"/>
                  </a:lnTo>
                  <a:close/>
                  <a:moveTo>
                    <a:pt x="432" y="406"/>
                  </a:moveTo>
                  <a:lnTo>
                    <a:pt x="439" y="398"/>
                  </a:lnTo>
                  <a:lnTo>
                    <a:pt x="447" y="406"/>
                  </a:lnTo>
                  <a:lnTo>
                    <a:pt x="440" y="413"/>
                  </a:lnTo>
                  <a:lnTo>
                    <a:pt x="432" y="406"/>
                  </a:lnTo>
                  <a:lnTo>
                    <a:pt x="432" y="406"/>
                  </a:lnTo>
                  <a:close/>
                  <a:moveTo>
                    <a:pt x="463" y="434"/>
                  </a:moveTo>
                  <a:lnTo>
                    <a:pt x="469" y="426"/>
                  </a:lnTo>
                  <a:lnTo>
                    <a:pt x="476" y="432"/>
                  </a:lnTo>
                  <a:lnTo>
                    <a:pt x="469" y="440"/>
                  </a:lnTo>
                  <a:lnTo>
                    <a:pt x="463" y="43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8" name="Freeform 268"/>
            <p:cNvSpPr>
              <a:spLocks noEditPoints="1"/>
            </p:cNvSpPr>
            <p:nvPr/>
          </p:nvSpPr>
          <p:spPr bwMode="auto">
            <a:xfrm>
              <a:off x="6283092" y="4983699"/>
              <a:ext cx="1234231" cy="593646"/>
            </a:xfrm>
            <a:custGeom>
              <a:gdLst>
                <a:gd fmla="*/ 434 w 447" name="T0"/>
                <a:gd fmla="*/ 5 h 215" name="T1"/>
                <a:gd fmla="*/ 447 w 447" name="T2"/>
                <a:gd fmla="*/ 9 h 215" name="T3"/>
                <a:gd fmla="*/ 438 w 447" name="T4"/>
                <a:gd fmla="*/ 13 h 215" name="T5"/>
                <a:gd fmla="*/ 0 w 447" name="T6"/>
                <a:gd fmla="*/ 206 h 215" name="T7"/>
                <a:gd fmla="*/ 14 w 447" name="T8"/>
                <a:gd fmla="*/ 211 h 215" name="T9"/>
                <a:gd fmla="*/ 4 w 447" name="T10"/>
                <a:gd fmla="*/ 215 h 215" name="T11"/>
                <a:gd fmla="*/ 37 w 447" name="T12"/>
                <a:gd fmla="*/ 189 h 215" name="T13"/>
                <a:gd fmla="*/ 50 w 447" name="T14"/>
                <a:gd fmla="*/ 194 h 215" name="T15"/>
                <a:gd fmla="*/ 41 w 447" name="T16"/>
                <a:gd fmla="*/ 198 h 215" name="T17"/>
                <a:gd fmla="*/ 72 w 447" name="T18"/>
                <a:gd fmla="*/ 172 h 215" name="T19"/>
                <a:gd fmla="*/ 87 w 447" name="T20"/>
                <a:gd fmla="*/ 177 h 215" name="T21"/>
                <a:gd fmla="*/ 78 w 447" name="T22"/>
                <a:gd fmla="*/ 181 h 215" name="T23"/>
                <a:gd fmla="*/ 109 w 447" name="T24"/>
                <a:gd fmla="*/ 156 h 215" name="T25"/>
                <a:gd fmla="*/ 122 w 447" name="T26"/>
                <a:gd fmla="*/ 160 h 215" name="T27"/>
                <a:gd fmla="*/ 113 w 447" name="T28"/>
                <a:gd fmla="*/ 164 h 215" name="T29"/>
                <a:gd fmla="*/ 145 w 447" name="T30"/>
                <a:gd fmla="*/ 139 h 215" name="T31"/>
                <a:gd fmla="*/ 159 w 447" name="T32"/>
                <a:gd fmla="*/ 143 h 215" name="T33"/>
                <a:gd fmla="*/ 149 w 447" name="T34"/>
                <a:gd fmla="*/ 149 h 215" name="T35"/>
                <a:gd fmla="*/ 181 w 447" name="T36"/>
                <a:gd fmla="*/ 122 h 215" name="T37"/>
                <a:gd fmla="*/ 194 w 447" name="T38"/>
                <a:gd fmla="*/ 126 h 215" name="T39"/>
                <a:gd fmla="*/ 185 w 447" name="T40"/>
                <a:gd fmla="*/ 132 h 215" name="T41"/>
                <a:gd fmla="*/ 217 w 447" name="T42"/>
                <a:gd fmla="*/ 105 h 215" name="T43"/>
                <a:gd fmla="*/ 230 w 447" name="T44"/>
                <a:gd fmla="*/ 111 h 215" name="T45"/>
                <a:gd fmla="*/ 221 w 447" name="T46"/>
                <a:gd fmla="*/ 115 h 215" name="T47"/>
                <a:gd fmla="*/ 254 w 447" name="T48"/>
                <a:gd fmla="*/ 88 h 215" name="T49"/>
                <a:gd fmla="*/ 267 w 447" name="T50"/>
                <a:gd fmla="*/ 94 h 215" name="T51"/>
                <a:gd fmla="*/ 258 w 447" name="T52"/>
                <a:gd fmla="*/ 98 h 215" name="T53"/>
                <a:gd fmla="*/ 289 w 447" name="T54"/>
                <a:gd fmla="*/ 71 h 215" name="T55"/>
                <a:gd fmla="*/ 302 w 447" name="T56"/>
                <a:gd fmla="*/ 77 h 215" name="T57"/>
                <a:gd fmla="*/ 293 w 447" name="T58"/>
                <a:gd fmla="*/ 81 h 215" name="T59"/>
                <a:gd fmla="*/ 326 w 447" name="T60"/>
                <a:gd fmla="*/ 54 h 215" name="T61"/>
                <a:gd fmla="*/ 339 w 447" name="T62"/>
                <a:gd fmla="*/ 60 h 215" name="T63"/>
                <a:gd fmla="*/ 330 w 447" name="T64"/>
                <a:gd fmla="*/ 64 h 215" name="T65"/>
                <a:gd fmla="*/ 361 w 447" name="T66"/>
                <a:gd fmla="*/ 37 h 215" name="T67"/>
                <a:gd fmla="*/ 374 w 447" name="T68"/>
                <a:gd fmla="*/ 43 h 215" name="T69"/>
                <a:gd fmla="*/ 366 w 447" name="T70"/>
                <a:gd fmla="*/ 47 h 215" name="T71"/>
                <a:gd fmla="*/ 398 w 447" name="T72"/>
                <a:gd fmla="*/ 20 h 215" name="T73"/>
                <a:gd fmla="*/ 411 w 447" name="T74"/>
                <a:gd fmla="*/ 26 h 21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15" w="447">
                  <a:moveTo>
                    <a:pt x="438" y="13"/>
                  </a:moveTo>
                  <a:lnTo>
                    <a:pt x="434" y="5"/>
                  </a:lnTo>
                  <a:lnTo>
                    <a:pt x="442" y="0"/>
                  </a:lnTo>
                  <a:lnTo>
                    <a:pt x="447" y="9"/>
                  </a:lnTo>
                  <a:lnTo>
                    <a:pt x="438" y="13"/>
                  </a:lnTo>
                  <a:lnTo>
                    <a:pt x="438" y="13"/>
                  </a:lnTo>
                  <a:close/>
                  <a:moveTo>
                    <a:pt x="4" y="215"/>
                  </a:moveTo>
                  <a:lnTo>
                    <a:pt x="0" y="206"/>
                  </a:lnTo>
                  <a:lnTo>
                    <a:pt x="10" y="202"/>
                  </a:lnTo>
                  <a:lnTo>
                    <a:pt x="14" y="211"/>
                  </a:lnTo>
                  <a:lnTo>
                    <a:pt x="4" y="215"/>
                  </a:lnTo>
                  <a:lnTo>
                    <a:pt x="4" y="215"/>
                  </a:lnTo>
                  <a:close/>
                  <a:moveTo>
                    <a:pt x="41" y="198"/>
                  </a:moveTo>
                  <a:lnTo>
                    <a:pt x="37" y="189"/>
                  </a:lnTo>
                  <a:lnTo>
                    <a:pt x="46" y="185"/>
                  </a:lnTo>
                  <a:lnTo>
                    <a:pt x="50" y="194"/>
                  </a:lnTo>
                  <a:lnTo>
                    <a:pt x="41" y="198"/>
                  </a:lnTo>
                  <a:lnTo>
                    <a:pt x="41" y="198"/>
                  </a:lnTo>
                  <a:close/>
                  <a:moveTo>
                    <a:pt x="78" y="181"/>
                  </a:moveTo>
                  <a:lnTo>
                    <a:pt x="72" y="172"/>
                  </a:lnTo>
                  <a:lnTo>
                    <a:pt x="81" y="168"/>
                  </a:lnTo>
                  <a:lnTo>
                    <a:pt x="87" y="177"/>
                  </a:lnTo>
                  <a:lnTo>
                    <a:pt x="78" y="181"/>
                  </a:lnTo>
                  <a:lnTo>
                    <a:pt x="78" y="181"/>
                  </a:lnTo>
                  <a:close/>
                  <a:moveTo>
                    <a:pt x="113" y="164"/>
                  </a:moveTo>
                  <a:lnTo>
                    <a:pt x="109" y="156"/>
                  </a:lnTo>
                  <a:lnTo>
                    <a:pt x="118" y="151"/>
                  </a:lnTo>
                  <a:lnTo>
                    <a:pt x="122" y="160"/>
                  </a:lnTo>
                  <a:lnTo>
                    <a:pt x="113" y="164"/>
                  </a:lnTo>
                  <a:lnTo>
                    <a:pt x="113" y="164"/>
                  </a:lnTo>
                  <a:close/>
                  <a:moveTo>
                    <a:pt x="149" y="149"/>
                  </a:moveTo>
                  <a:lnTo>
                    <a:pt x="145" y="139"/>
                  </a:lnTo>
                  <a:lnTo>
                    <a:pt x="155" y="134"/>
                  </a:lnTo>
                  <a:lnTo>
                    <a:pt x="159" y="143"/>
                  </a:lnTo>
                  <a:lnTo>
                    <a:pt x="149" y="149"/>
                  </a:lnTo>
                  <a:lnTo>
                    <a:pt x="149" y="149"/>
                  </a:lnTo>
                  <a:close/>
                  <a:moveTo>
                    <a:pt x="185" y="132"/>
                  </a:moveTo>
                  <a:lnTo>
                    <a:pt x="181" y="122"/>
                  </a:lnTo>
                  <a:lnTo>
                    <a:pt x="190" y="118"/>
                  </a:lnTo>
                  <a:lnTo>
                    <a:pt x="194" y="126"/>
                  </a:lnTo>
                  <a:lnTo>
                    <a:pt x="185" y="132"/>
                  </a:lnTo>
                  <a:lnTo>
                    <a:pt x="185" y="132"/>
                  </a:lnTo>
                  <a:close/>
                  <a:moveTo>
                    <a:pt x="221" y="115"/>
                  </a:moveTo>
                  <a:lnTo>
                    <a:pt x="217" y="105"/>
                  </a:lnTo>
                  <a:lnTo>
                    <a:pt x="227" y="102"/>
                  </a:lnTo>
                  <a:lnTo>
                    <a:pt x="230" y="111"/>
                  </a:lnTo>
                  <a:lnTo>
                    <a:pt x="221" y="115"/>
                  </a:lnTo>
                  <a:lnTo>
                    <a:pt x="221" y="115"/>
                  </a:lnTo>
                  <a:close/>
                  <a:moveTo>
                    <a:pt x="258" y="98"/>
                  </a:moveTo>
                  <a:lnTo>
                    <a:pt x="254" y="88"/>
                  </a:lnTo>
                  <a:lnTo>
                    <a:pt x="262" y="85"/>
                  </a:lnTo>
                  <a:lnTo>
                    <a:pt x="267" y="94"/>
                  </a:lnTo>
                  <a:lnTo>
                    <a:pt x="258" y="98"/>
                  </a:lnTo>
                  <a:lnTo>
                    <a:pt x="258" y="98"/>
                  </a:lnTo>
                  <a:close/>
                  <a:moveTo>
                    <a:pt x="293" y="81"/>
                  </a:moveTo>
                  <a:lnTo>
                    <a:pt x="289" y="71"/>
                  </a:lnTo>
                  <a:lnTo>
                    <a:pt x="298" y="68"/>
                  </a:lnTo>
                  <a:lnTo>
                    <a:pt x="302" y="77"/>
                  </a:lnTo>
                  <a:lnTo>
                    <a:pt x="293" y="81"/>
                  </a:lnTo>
                  <a:lnTo>
                    <a:pt x="293" y="81"/>
                  </a:lnTo>
                  <a:close/>
                  <a:moveTo>
                    <a:pt x="330" y="64"/>
                  </a:moveTo>
                  <a:lnTo>
                    <a:pt x="326" y="54"/>
                  </a:lnTo>
                  <a:lnTo>
                    <a:pt x="335" y="51"/>
                  </a:lnTo>
                  <a:lnTo>
                    <a:pt x="339" y="60"/>
                  </a:lnTo>
                  <a:lnTo>
                    <a:pt x="330" y="64"/>
                  </a:lnTo>
                  <a:lnTo>
                    <a:pt x="330" y="64"/>
                  </a:lnTo>
                  <a:close/>
                  <a:moveTo>
                    <a:pt x="366" y="47"/>
                  </a:moveTo>
                  <a:lnTo>
                    <a:pt x="361" y="37"/>
                  </a:lnTo>
                  <a:lnTo>
                    <a:pt x="370" y="34"/>
                  </a:lnTo>
                  <a:lnTo>
                    <a:pt x="374" y="43"/>
                  </a:lnTo>
                  <a:lnTo>
                    <a:pt x="366" y="47"/>
                  </a:lnTo>
                  <a:lnTo>
                    <a:pt x="366" y="47"/>
                  </a:lnTo>
                  <a:close/>
                  <a:moveTo>
                    <a:pt x="402" y="30"/>
                  </a:moveTo>
                  <a:lnTo>
                    <a:pt x="398" y="20"/>
                  </a:lnTo>
                  <a:lnTo>
                    <a:pt x="407" y="17"/>
                  </a:lnTo>
                  <a:lnTo>
                    <a:pt x="411" y="26"/>
                  </a:lnTo>
                  <a:lnTo>
                    <a:pt x="402" y="3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9" name="Freeform 269"/>
            <p:cNvSpPr>
              <a:spLocks noEditPoints="1"/>
            </p:cNvSpPr>
            <p:nvPr/>
          </p:nvSpPr>
          <p:spPr bwMode="auto">
            <a:xfrm>
              <a:off x="7503516" y="4122224"/>
              <a:ext cx="1159679" cy="886327"/>
            </a:xfrm>
            <a:custGeom>
              <a:gdLst>
                <a:gd fmla="*/ 13 w 420" name="T0"/>
                <a:gd fmla="*/ 314 h 321" name="T1"/>
                <a:gd fmla="*/ 0 w 420" name="T2"/>
                <a:gd fmla="*/ 313 h 321" name="T3"/>
                <a:gd fmla="*/ 8 w 420" name="T4"/>
                <a:gd fmla="*/ 306 h 321" name="T5"/>
                <a:gd fmla="*/ 413 w 420" name="T6"/>
                <a:gd fmla="*/ 0 h 321" name="T7"/>
                <a:gd fmla="*/ 420 w 420" name="T8"/>
                <a:gd fmla="*/ 8 h 321" name="T9"/>
                <a:gd fmla="*/ 413 w 420" name="T10"/>
                <a:gd fmla="*/ 0 h 321" name="T11"/>
                <a:gd fmla="*/ 395 w 420" name="T12"/>
                <a:gd fmla="*/ 27 h 321" name="T13"/>
                <a:gd fmla="*/ 382 w 420" name="T14"/>
                <a:gd fmla="*/ 24 h 321" name="T15"/>
                <a:gd fmla="*/ 390 w 420" name="T16"/>
                <a:gd fmla="*/ 19 h 321" name="T17"/>
                <a:gd fmla="*/ 363 w 420" name="T18"/>
                <a:gd fmla="*/ 50 h 321" name="T19"/>
                <a:gd fmla="*/ 349 w 420" name="T20"/>
                <a:gd fmla="*/ 49 h 321" name="T21"/>
                <a:gd fmla="*/ 357 w 420" name="T22"/>
                <a:gd fmla="*/ 42 h 321" name="T23"/>
                <a:gd fmla="*/ 332 w 420" name="T24"/>
                <a:gd fmla="*/ 75 h 321" name="T25"/>
                <a:gd fmla="*/ 318 w 420" name="T26"/>
                <a:gd fmla="*/ 72 h 321" name="T27"/>
                <a:gd fmla="*/ 326 w 420" name="T28"/>
                <a:gd fmla="*/ 66 h 321" name="T29"/>
                <a:gd fmla="*/ 299 w 420" name="T30"/>
                <a:gd fmla="*/ 98 h 321" name="T31"/>
                <a:gd fmla="*/ 286 w 420" name="T32"/>
                <a:gd fmla="*/ 96 h 321" name="T33"/>
                <a:gd fmla="*/ 294 w 420" name="T34"/>
                <a:gd fmla="*/ 91 h 321" name="T35"/>
                <a:gd fmla="*/ 268 w 420" name="T36"/>
                <a:gd fmla="*/ 122 h 321" name="T37"/>
                <a:gd fmla="*/ 254 w 420" name="T38"/>
                <a:gd fmla="*/ 121 h 321" name="T39"/>
                <a:gd fmla="*/ 261 w 420" name="T40"/>
                <a:gd fmla="*/ 114 h 321" name="T41"/>
                <a:gd fmla="*/ 237 w 420" name="T42"/>
                <a:gd fmla="*/ 147 h 321" name="T43"/>
                <a:gd fmla="*/ 222 w 420" name="T44"/>
                <a:gd fmla="*/ 144 h 321" name="T45"/>
                <a:gd fmla="*/ 230 w 420" name="T46"/>
                <a:gd fmla="*/ 139 h 321" name="T47"/>
                <a:gd fmla="*/ 204 w 420" name="T48"/>
                <a:gd fmla="*/ 170 h 321" name="T49"/>
                <a:gd fmla="*/ 191 w 420" name="T50"/>
                <a:gd fmla="*/ 169 h 321" name="T51"/>
                <a:gd fmla="*/ 199 w 420" name="T52"/>
                <a:gd fmla="*/ 163 h 321" name="T53"/>
                <a:gd fmla="*/ 173 w 420" name="T54"/>
                <a:gd fmla="*/ 194 h 321" name="T55"/>
                <a:gd fmla="*/ 158 w 420" name="T56"/>
                <a:gd fmla="*/ 193 h 321" name="T57"/>
                <a:gd fmla="*/ 166 w 420" name="T58"/>
                <a:gd fmla="*/ 186 h 321" name="T59"/>
                <a:gd fmla="*/ 141 w 420" name="T60"/>
                <a:gd fmla="*/ 219 h 321" name="T61"/>
                <a:gd fmla="*/ 127 w 420" name="T62"/>
                <a:gd fmla="*/ 216 h 321" name="T63"/>
                <a:gd fmla="*/ 135 w 420" name="T64"/>
                <a:gd fmla="*/ 211 h 321" name="T65"/>
                <a:gd fmla="*/ 109 w 420" name="T66"/>
                <a:gd fmla="*/ 242 h 321" name="T67"/>
                <a:gd fmla="*/ 96 w 420" name="T68"/>
                <a:gd fmla="*/ 241 h 321" name="T69"/>
                <a:gd fmla="*/ 103 w 420" name="T70"/>
                <a:gd fmla="*/ 234 h 321" name="T71"/>
                <a:gd fmla="*/ 77 w 420" name="T72"/>
                <a:gd fmla="*/ 267 h 321" name="T73"/>
                <a:gd fmla="*/ 63 w 420" name="T74"/>
                <a:gd fmla="*/ 264 h 321" name="T75"/>
                <a:gd fmla="*/ 72 w 420" name="T76"/>
                <a:gd fmla="*/ 258 h 321" name="T77"/>
                <a:gd fmla="*/ 46 w 420" name="T78"/>
                <a:gd fmla="*/ 291 h 321" name="T79"/>
                <a:gd fmla="*/ 31 w 420" name="T80"/>
                <a:gd fmla="*/ 288 h 321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321" w="420">
                  <a:moveTo>
                    <a:pt x="8" y="306"/>
                  </a:moveTo>
                  <a:lnTo>
                    <a:pt x="13" y="314"/>
                  </a:lnTo>
                  <a:lnTo>
                    <a:pt x="5" y="321"/>
                  </a:lnTo>
                  <a:lnTo>
                    <a:pt x="0" y="313"/>
                  </a:lnTo>
                  <a:lnTo>
                    <a:pt x="8" y="306"/>
                  </a:lnTo>
                  <a:lnTo>
                    <a:pt x="8" y="306"/>
                  </a:lnTo>
                  <a:close/>
                  <a:moveTo>
                    <a:pt x="413" y="0"/>
                  </a:moveTo>
                  <a:lnTo>
                    <a:pt x="413" y="0"/>
                  </a:lnTo>
                  <a:lnTo>
                    <a:pt x="420" y="8"/>
                  </a:lnTo>
                  <a:lnTo>
                    <a:pt x="420" y="8"/>
                  </a:lnTo>
                  <a:lnTo>
                    <a:pt x="413" y="0"/>
                  </a:lnTo>
                  <a:lnTo>
                    <a:pt x="413" y="0"/>
                  </a:lnTo>
                  <a:close/>
                  <a:moveTo>
                    <a:pt x="390" y="19"/>
                  </a:moveTo>
                  <a:lnTo>
                    <a:pt x="395" y="27"/>
                  </a:lnTo>
                  <a:lnTo>
                    <a:pt x="387" y="32"/>
                  </a:lnTo>
                  <a:lnTo>
                    <a:pt x="382" y="24"/>
                  </a:lnTo>
                  <a:lnTo>
                    <a:pt x="390" y="19"/>
                  </a:lnTo>
                  <a:lnTo>
                    <a:pt x="390" y="19"/>
                  </a:lnTo>
                  <a:close/>
                  <a:moveTo>
                    <a:pt x="357" y="42"/>
                  </a:moveTo>
                  <a:lnTo>
                    <a:pt x="363" y="50"/>
                  </a:lnTo>
                  <a:lnTo>
                    <a:pt x="356" y="57"/>
                  </a:lnTo>
                  <a:lnTo>
                    <a:pt x="349" y="49"/>
                  </a:lnTo>
                  <a:lnTo>
                    <a:pt x="357" y="42"/>
                  </a:lnTo>
                  <a:lnTo>
                    <a:pt x="357" y="42"/>
                  </a:lnTo>
                  <a:close/>
                  <a:moveTo>
                    <a:pt x="326" y="66"/>
                  </a:moveTo>
                  <a:lnTo>
                    <a:pt x="332" y="75"/>
                  </a:lnTo>
                  <a:lnTo>
                    <a:pt x="324" y="80"/>
                  </a:lnTo>
                  <a:lnTo>
                    <a:pt x="318" y="72"/>
                  </a:lnTo>
                  <a:lnTo>
                    <a:pt x="326" y="66"/>
                  </a:lnTo>
                  <a:lnTo>
                    <a:pt x="326" y="66"/>
                  </a:lnTo>
                  <a:close/>
                  <a:moveTo>
                    <a:pt x="294" y="91"/>
                  </a:moveTo>
                  <a:lnTo>
                    <a:pt x="299" y="98"/>
                  </a:lnTo>
                  <a:lnTo>
                    <a:pt x="292" y="104"/>
                  </a:lnTo>
                  <a:lnTo>
                    <a:pt x="286" y="96"/>
                  </a:lnTo>
                  <a:lnTo>
                    <a:pt x="294" y="91"/>
                  </a:lnTo>
                  <a:lnTo>
                    <a:pt x="294" y="91"/>
                  </a:lnTo>
                  <a:close/>
                  <a:moveTo>
                    <a:pt x="261" y="114"/>
                  </a:moveTo>
                  <a:lnTo>
                    <a:pt x="268" y="122"/>
                  </a:lnTo>
                  <a:lnTo>
                    <a:pt x="260" y="129"/>
                  </a:lnTo>
                  <a:lnTo>
                    <a:pt x="254" y="121"/>
                  </a:lnTo>
                  <a:lnTo>
                    <a:pt x="261" y="114"/>
                  </a:lnTo>
                  <a:lnTo>
                    <a:pt x="261" y="114"/>
                  </a:lnTo>
                  <a:close/>
                  <a:moveTo>
                    <a:pt x="230" y="139"/>
                  </a:moveTo>
                  <a:lnTo>
                    <a:pt x="237" y="147"/>
                  </a:lnTo>
                  <a:lnTo>
                    <a:pt x="229" y="152"/>
                  </a:lnTo>
                  <a:lnTo>
                    <a:pt x="222" y="144"/>
                  </a:lnTo>
                  <a:lnTo>
                    <a:pt x="230" y="139"/>
                  </a:lnTo>
                  <a:lnTo>
                    <a:pt x="230" y="139"/>
                  </a:lnTo>
                  <a:close/>
                  <a:moveTo>
                    <a:pt x="199" y="163"/>
                  </a:moveTo>
                  <a:lnTo>
                    <a:pt x="204" y="170"/>
                  </a:lnTo>
                  <a:lnTo>
                    <a:pt x="196" y="177"/>
                  </a:lnTo>
                  <a:lnTo>
                    <a:pt x="191" y="169"/>
                  </a:lnTo>
                  <a:lnTo>
                    <a:pt x="199" y="163"/>
                  </a:lnTo>
                  <a:lnTo>
                    <a:pt x="199" y="163"/>
                  </a:lnTo>
                  <a:close/>
                  <a:moveTo>
                    <a:pt x="166" y="186"/>
                  </a:moveTo>
                  <a:lnTo>
                    <a:pt x="173" y="194"/>
                  </a:lnTo>
                  <a:lnTo>
                    <a:pt x="165" y="200"/>
                  </a:lnTo>
                  <a:lnTo>
                    <a:pt x="158" y="193"/>
                  </a:lnTo>
                  <a:lnTo>
                    <a:pt x="166" y="186"/>
                  </a:lnTo>
                  <a:lnTo>
                    <a:pt x="166" y="186"/>
                  </a:lnTo>
                  <a:close/>
                  <a:moveTo>
                    <a:pt x="135" y="211"/>
                  </a:moveTo>
                  <a:lnTo>
                    <a:pt x="141" y="219"/>
                  </a:lnTo>
                  <a:lnTo>
                    <a:pt x="133" y="224"/>
                  </a:lnTo>
                  <a:lnTo>
                    <a:pt x="127" y="216"/>
                  </a:lnTo>
                  <a:lnTo>
                    <a:pt x="135" y="211"/>
                  </a:lnTo>
                  <a:lnTo>
                    <a:pt x="135" y="211"/>
                  </a:lnTo>
                  <a:close/>
                  <a:moveTo>
                    <a:pt x="103" y="234"/>
                  </a:moveTo>
                  <a:lnTo>
                    <a:pt x="109" y="242"/>
                  </a:lnTo>
                  <a:lnTo>
                    <a:pt x="101" y="249"/>
                  </a:lnTo>
                  <a:lnTo>
                    <a:pt x="96" y="241"/>
                  </a:lnTo>
                  <a:lnTo>
                    <a:pt x="103" y="234"/>
                  </a:lnTo>
                  <a:lnTo>
                    <a:pt x="103" y="234"/>
                  </a:lnTo>
                  <a:close/>
                  <a:moveTo>
                    <a:pt x="72" y="258"/>
                  </a:moveTo>
                  <a:lnTo>
                    <a:pt x="77" y="267"/>
                  </a:lnTo>
                  <a:lnTo>
                    <a:pt x="69" y="272"/>
                  </a:lnTo>
                  <a:lnTo>
                    <a:pt x="63" y="264"/>
                  </a:lnTo>
                  <a:lnTo>
                    <a:pt x="72" y="258"/>
                  </a:lnTo>
                  <a:lnTo>
                    <a:pt x="72" y="258"/>
                  </a:lnTo>
                  <a:close/>
                  <a:moveTo>
                    <a:pt x="39" y="283"/>
                  </a:moveTo>
                  <a:lnTo>
                    <a:pt x="46" y="291"/>
                  </a:lnTo>
                  <a:lnTo>
                    <a:pt x="38" y="296"/>
                  </a:lnTo>
                  <a:lnTo>
                    <a:pt x="31" y="288"/>
                  </a:lnTo>
                  <a:lnTo>
                    <a:pt x="39" y="28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0" name="Freeform 270"/>
            <p:cNvSpPr>
              <a:spLocks noEditPoints="1"/>
            </p:cNvSpPr>
            <p:nvPr/>
          </p:nvSpPr>
          <p:spPr bwMode="auto">
            <a:xfrm>
              <a:off x="7511799" y="4983699"/>
              <a:ext cx="1427510" cy="124252"/>
            </a:xfrm>
            <a:custGeom>
              <a:gdLst>
                <a:gd fmla="*/ 9 w 517" name="T0"/>
                <a:gd fmla="*/ 10 h 45" name="T1"/>
                <a:gd fmla="*/ 0 w 517" name="T2"/>
                <a:gd fmla="*/ 0 h 45" name="T3"/>
                <a:gd fmla="*/ 10 w 517" name="T4"/>
                <a:gd fmla="*/ 1 h 45" name="T5"/>
                <a:gd fmla="*/ 517 w 517" name="T6"/>
                <a:gd fmla="*/ 36 h 45" name="T7"/>
                <a:gd fmla="*/ 516 w 517" name="T8"/>
                <a:gd fmla="*/ 45 h 45" name="T9"/>
                <a:gd fmla="*/ 517 w 517" name="T10"/>
                <a:gd fmla="*/ 36 h 45" name="T11"/>
                <a:gd fmla="*/ 486 w 517" name="T12"/>
                <a:gd fmla="*/ 44 h 45" name="T13"/>
                <a:gd fmla="*/ 477 w 517" name="T14"/>
                <a:gd fmla="*/ 34 h 45" name="T15"/>
                <a:gd fmla="*/ 487 w 517" name="T16"/>
                <a:gd fmla="*/ 34 h 45" name="T17"/>
                <a:gd fmla="*/ 447 w 517" name="T18"/>
                <a:gd fmla="*/ 41 h 45" name="T19"/>
                <a:gd fmla="*/ 438 w 517" name="T20"/>
                <a:gd fmla="*/ 31 h 45" name="T21"/>
                <a:gd fmla="*/ 447 w 517" name="T22"/>
                <a:gd fmla="*/ 31 h 45" name="T23"/>
                <a:gd fmla="*/ 406 w 517" name="T24"/>
                <a:gd fmla="*/ 39 h 45" name="T25"/>
                <a:gd fmla="*/ 397 w 517" name="T26"/>
                <a:gd fmla="*/ 27 h 45" name="T27"/>
                <a:gd fmla="*/ 407 w 517" name="T28"/>
                <a:gd fmla="*/ 28 h 45" name="T29"/>
                <a:gd fmla="*/ 367 w 517" name="T30"/>
                <a:gd fmla="*/ 35 h 45" name="T31"/>
                <a:gd fmla="*/ 358 w 517" name="T32"/>
                <a:gd fmla="*/ 24 h 45" name="T33"/>
                <a:gd fmla="*/ 368 w 517" name="T34"/>
                <a:gd fmla="*/ 26 h 45" name="T35"/>
                <a:gd fmla="*/ 328 w 517" name="T36"/>
                <a:gd fmla="*/ 32 h 45" name="T37"/>
                <a:gd fmla="*/ 319 w 517" name="T38"/>
                <a:gd fmla="*/ 22 h 45" name="T39"/>
                <a:gd fmla="*/ 328 w 517" name="T40"/>
                <a:gd fmla="*/ 23 h 45" name="T41"/>
                <a:gd fmla="*/ 287 w 517" name="T42"/>
                <a:gd fmla="*/ 30 h 45" name="T43"/>
                <a:gd fmla="*/ 278 w 517" name="T44"/>
                <a:gd fmla="*/ 19 h 45" name="T45"/>
                <a:gd fmla="*/ 289 w 517" name="T46"/>
                <a:gd fmla="*/ 20 h 45" name="T47"/>
                <a:gd fmla="*/ 248 w 517" name="T48"/>
                <a:gd fmla="*/ 27 h 45" name="T49"/>
                <a:gd fmla="*/ 239 w 517" name="T50"/>
                <a:gd fmla="*/ 17 h 45" name="T51"/>
                <a:gd fmla="*/ 248 w 517" name="T52"/>
                <a:gd fmla="*/ 17 h 45" name="T53"/>
                <a:gd fmla="*/ 208 w 517" name="T54"/>
                <a:gd fmla="*/ 24 h 45" name="T55"/>
                <a:gd fmla="*/ 198 w 517" name="T56"/>
                <a:gd fmla="*/ 14 h 45" name="T57"/>
                <a:gd fmla="*/ 209 w 517" name="T58"/>
                <a:gd fmla="*/ 14 h 45" name="T59"/>
                <a:gd fmla="*/ 168 w 517" name="T60"/>
                <a:gd fmla="*/ 22 h 45" name="T61"/>
                <a:gd fmla="*/ 159 w 517" name="T62"/>
                <a:gd fmla="*/ 11 h 45" name="T63"/>
                <a:gd fmla="*/ 170 w 517" name="T64"/>
                <a:gd fmla="*/ 11 h 45" name="T65"/>
                <a:gd fmla="*/ 129 w 517" name="T66"/>
                <a:gd fmla="*/ 19 h 45" name="T67"/>
                <a:gd fmla="*/ 120 w 517" name="T68"/>
                <a:gd fmla="*/ 7 h 45" name="T69"/>
                <a:gd fmla="*/ 129 w 517" name="T70"/>
                <a:gd fmla="*/ 9 h 45" name="T71"/>
                <a:gd fmla="*/ 89 w 517" name="T72"/>
                <a:gd fmla="*/ 15 h 45" name="T73"/>
                <a:gd fmla="*/ 79 w 517" name="T74"/>
                <a:gd fmla="*/ 5 h 45" name="T75"/>
                <a:gd fmla="*/ 90 w 517" name="T76"/>
                <a:gd fmla="*/ 6 h 45" name="T77"/>
                <a:gd fmla="*/ 49 w 517" name="T78"/>
                <a:gd fmla="*/ 13 h 45" name="T79"/>
                <a:gd fmla="*/ 40 w 517" name="T80"/>
                <a:gd fmla="*/ 2 h 45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45" w="517">
                  <a:moveTo>
                    <a:pt x="10" y="1"/>
                  </a:moveTo>
                  <a:lnTo>
                    <a:pt x="9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10" y="1"/>
                  </a:lnTo>
                  <a:close/>
                  <a:moveTo>
                    <a:pt x="517" y="36"/>
                  </a:moveTo>
                  <a:lnTo>
                    <a:pt x="517" y="36"/>
                  </a:lnTo>
                  <a:lnTo>
                    <a:pt x="516" y="45"/>
                  </a:lnTo>
                  <a:lnTo>
                    <a:pt x="516" y="45"/>
                  </a:lnTo>
                  <a:lnTo>
                    <a:pt x="517" y="36"/>
                  </a:lnTo>
                  <a:lnTo>
                    <a:pt x="517" y="36"/>
                  </a:lnTo>
                  <a:close/>
                  <a:moveTo>
                    <a:pt x="487" y="34"/>
                  </a:moveTo>
                  <a:lnTo>
                    <a:pt x="486" y="44"/>
                  </a:lnTo>
                  <a:lnTo>
                    <a:pt x="477" y="43"/>
                  </a:lnTo>
                  <a:lnTo>
                    <a:pt x="477" y="34"/>
                  </a:lnTo>
                  <a:lnTo>
                    <a:pt x="487" y="34"/>
                  </a:lnTo>
                  <a:lnTo>
                    <a:pt x="487" y="34"/>
                  </a:lnTo>
                  <a:close/>
                  <a:moveTo>
                    <a:pt x="447" y="31"/>
                  </a:moveTo>
                  <a:lnTo>
                    <a:pt x="447" y="41"/>
                  </a:lnTo>
                  <a:lnTo>
                    <a:pt x="436" y="40"/>
                  </a:lnTo>
                  <a:lnTo>
                    <a:pt x="438" y="31"/>
                  </a:lnTo>
                  <a:lnTo>
                    <a:pt x="447" y="31"/>
                  </a:lnTo>
                  <a:lnTo>
                    <a:pt x="447" y="31"/>
                  </a:lnTo>
                  <a:close/>
                  <a:moveTo>
                    <a:pt x="407" y="28"/>
                  </a:moveTo>
                  <a:lnTo>
                    <a:pt x="406" y="39"/>
                  </a:lnTo>
                  <a:lnTo>
                    <a:pt x="397" y="37"/>
                  </a:lnTo>
                  <a:lnTo>
                    <a:pt x="397" y="27"/>
                  </a:lnTo>
                  <a:lnTo>
                    <a:pt x="407" y="28"/>
                  </a:lnTo>
                  <a:lnTo>
                    <a:pt x="407" y="28"/>
                  </a:lnTo>
                  <a:close/>
                  <a:moveTo>
                    <a:pt x="368" y="26"/>
                  </a:moveTo>
                  <a:lnTo>
                    <a:pt x="367" y="35"/>
                  </a:lnTo>
                  <a:lnTo>
                    <a:pt x="356" y="35"/>
                  </a:lnTo>
                  <a:lnTo>
                    <a:pt x="358" y="24"/>
                  </a:lnTo>
                  <a:lnTo>
                    <a:pt x="368" y="26"/>
                  </a:lnTo>
                  <a:lnTo>
                    <a:pt x="368" y="26"/>
                  </a:lnTo>
                  <a:close/>
                  <a:moveTo>
                    <a:pt x="328" y="23"/>
                  </a:moveTo>
                  <a:lnTo>
                    <a:pt x="328" y="32"/>
                  </a:lnTo>
                  <a:lnTo>
                    <a:pt x="317" y="32"/>
                  </a:lnTo>
                  <a:lnTo>
                    <a:pt x="319" y="22"/>
                  </a:lnTo>
                  <a:lnTo>
                    <a:pt x="328" y="23"/>
                  </a:lnTo>
                  <a:lnTo>
                    <a:pt x="328" y="23"/>
                  </a:lnTo>
                  <a:close/>
                  <a:moveTo>
                    <a:pt x="289" y="20"/>
                  </a:moveTo>
                  <a:lnTo>
                    <a:pt x="287" y="30"/>
                  </a:lnTo>
                  <a:lnTo>
                    <a:pt x="278" y="30"/>
                  </a:lnTo>
                  <a:lnTo>
                    <a:pt x="278" y="19"/>
                  </a:lnTo>
                  <a:lnTo>
                    <a:pt x="289" y="20"/>
                  </a:lnTo>
                  <a:lnTo>
                    <a:pt x="289" y="20"/>
                  </a:lnTo>
                  <a:close/>
                  <a:moveTo>
                    <a:pt x="248" y="17"/>
                  </a:moveTo>
                  <a:lnTo>
                    <a:pt x="248" y="27"/>
                  </a:lnTo>
                  <a:lnTo>
                    <a:pt x="238" y="26"/>
                  </a:lnTo>
                  <a:lnTo>
                    <a:pt x="239" y="17"/>
                  </a:lnTo>
                  <a:lnTo>
                    <a:pt x="248" y="17"/>
                  </a:lnTo>
                  <a:lnTo>
                    <a:pt x="248" y="17"/>
                  </a:lnTo>
                  <a:close/>
                  <a:moveTo>
                    <a:pt x="209" y="14"/>
                  </a:moveTo>
                  <a:lnTo>
                    <a:pt x="208" y="24"/>
                  </a:lnTo>
                  <a:lnTo>
                    <a:pt x="198" y="23"/>
                  </a:lnTo>
                  <a:lnTo>
                    <a:pt x="198" y="14"/>
                  </a:lnTo>
                  <a:lnTo>
                    <a:pt x="209" y="14"/>
                  </a:lnTo>
                  <a:lnTo>
                    <a:pt x="209" y="14"/>
                  </a:lnTo>
                  <a:close/>
                  <a:moveTo>
                    <a:pt x="170" y="11"/>
                  </a:moveTo>
                  <a:lnTo>
                    <a:pt x="168" y="22"/>
                  </a:lnTo>
                  <a:lnTo>
                    <a:pt x="158" y="20"/>
                  </a:lnTo>
                  <a:lnTo>
                    <a:pt x="159" y="11"/>
                  </a:lnTo>
                  <a:lnTo>
                    <a:pt x="170" y="11"/>
                  </a:lnTo>
                  <a:lnTo>
                    <a:pt x="170" y="11"/>
                  </a:lnTo>
                  <a:close/>
                  <a:moveTo>
                    <a:pt x="129" y="9"/>
                  </a:moveTo>
                  <a:lnTo>
                    <a:pt x="129" y="19"/>
                  </a:lnTo>
                  <a:lnTo>
                    <a:pt x="119" y="18"/>
                  </a:lnTo>
                  <a:lnTo>
                    <a:pt x="120" y="7"/>
                  </a:lnTo>
                  <a:lnTo>
                    <a:pt x="129" y="9"/>
                  </a:lnTo>
                  <a:lnTo>
                    <a:pt x="129" y="9"/>
                  </a:lnTo>
                  <a:close/>
                  <a:moveTo>
                    <a:pt x="90" y="6"/>
                  </a:moveTo>
                  <a:lnTo>
                    <a:pt x="89" y="15"/>
                  </a:lnTo>
                  <a:lnTo>
                    <a:pt x="79" y="15"/>
                  </a:lnTo>
                  <a:lnTo>
                    <a:pt x="79" y="5"/>
                  </a:lnTo>
                  <a:lnTo>
                    <a:pt x="90" y="6"/>
                  </a:lnTo>
                  <a:lnTo>
                    <a:pt x="90" y="6"/>
                  </a:lnTo>
                  <a:close/>
                  <a:moveTo>
                    <a:pt x="49" y="3"/>
                  </a:moveTo>
                  <a:lnTo>
                    <a:pt x="49" y="13"/>
                  </a:lnTo>
                  <a:lnTo>
                    <a:pt x="39" y="13"/>
                  </a:lnTo>
                  <a:lnTo>
                    <a:pt x="40" y="2"/>
                  </a:lnTo>
                  <a:lnTo>
                    <a:pt x="49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1" name="Freeform 271"/>
            <p:cNvSpPr>
              <a:spLocks noEditPoints="1"/>
            </p:cNvSpPr>
            <p:nvPr/>
          </p:nvSpPr>
          <p:spPr bwMode="auto">
            <a:xfrm>
              <a:off x="7497994" y="4991982"/>
              <a:ext cx="190520" cy="889087"/>
            </a:xfrm>
            <a:custGeom>
              <a:gdLst>
                <a:gd fmla="*/ 11 w 69" name="T0"/>
                <a:gd fmla="*/ 11 h 322" name="T1"/>
                <a:gd fmla="*/ 2 w 69" name="T2"/>
                <a:gd fmla="*/ 12 h 322" name="T3"/>
                <a:gd fmla="*/ 0 w 69" name="T4"/>
                <a:gd fmla="*/ 2 h 322" name="T5"/>
                <a:gd fmla="*/ 10 w 69" name="T6"/>
                <a:gd fmla="*/ 0 h 322" name="T7"/>
                <a:gd fmla="*/ 11 w 69" name="T8"/>
                <a:gd fmla="*/ 11 h 322" name="T9"/>
                <a:gd fmla="*/ 11 w 69" name="T10"/>
                <a:gd fmla="*/ 11 h 322" name="T11"/>
                <a:gd fmla="*/ 69 w 69" name="T12"/>
                <a:gd fmla="*/ 319 h 322" name="T13"/>
                <a:gd fmla="*/ 67 w 69" name="T14"/>
                <a:gd fmla="*/ 314 h 322" name="T15"/>
                <a:gd fmla="*/ 58 w 69" name="T16"/>
                <a:gd fmla="*/ 315 h 322" name="T17"/>
                <a:gd fmla="*/ 58 w 69" name="T18"/>
                <a:gd fmla="*/ 322 h 322" name="T19"/>
                <a:gd fmla="*/ 69 w 69" name="T20"/>
                <a:gd fmla="*/ 319 h 322" name="T21"/>
                <a:gd fmla="*/ 69 w 69" name="T22"/>
                <a:gd fmla="*/ 319 h 322" name="T23"/>
                <a:gd fmla="*/ 62 w 69" name="T24"/>
                <a:gd fmla="*/ 284 h 322" name="T25"/>
                <a:gd fmla="*/ 52 w 69" name="T26"/>
                <a:gd fmla="*/ 287 h 322" name="T27"/>
                <a:gd fmla="*/ 50 w 69" name="T28"/>
                <a:gd fmla="*/ 276 h 322" name="T29"/>
                <a:gd fmla="*/ 61 w 69" name="T30"/>
                <a:gd fmla="*/ 275 h 322" name="T31"/>
                <a:gd fmla="*/ 62 w 69" name="T32"/>
                <a:gd fmla="*/ 284 h 322" name="T33"/>
                <a:gd fmla="*/ 62 w 69" name="T34"/>
                <a:gd fmla="*/ 284 h 322" name="T35"/>
                <a:gd fmla="*/ 54 w 69" name="T36"/>
                <a:gd fmla="*/ 245 h 322" name="T37"/>
                <a:gd fmla="*/ 45 w 69" name="T38"/>
                <a:gd fmla="*/ 248 h 322" name="T39"/>
                <a:gd fmla="*/ 44 w 69" name="T40"/>
                <a:gd fmla="*/ 237 h 322" name="T41"/>
                <a:gd fmla="*/ 53 w 69" name="T42"/>
                <a:gd fmla="*/ 236 h 322" name="T43"/>
                <a:gd fmla="*/ 54 w 69" name="T44"/>
                <a:gd fmla="*/ 245 h 322" name="T45"/>
                <a:gd fmla="*/ 54 w 69" name="T46"/>
                <a:gd fmla="*/ 245 h 322" name="T47"/>
                <a:gd fmla="*/ 48 w 69" name="T48"/>
                <a:gd fmla="*/ 206 h 322" name="T49"/>
                <a:gd fmla="*/ 37 w 69" name="T50"/>
                <a:gd fmla="*/ 208 h 322" name="T51"/>
                <a:gd fmla="*/ 36 w 69" name="T52"/>
                <a:gd fmla="*/ 198 h 322" name="T53"/>
                <a:gd fmla="*/ 47 w 69" name="T54"/>
                <a:gd fmla="*/ 197 h 322" name="T55"/>
                <a:gd fmla="*/ 48 w 69" name="T56"/>
                <a:gd fmla="*/ 206 h 322" name="T57"/>
                <a:gd fmla="*/ 48 w 69" name="T58"/>
                <a:gd fmla="*/ 206 h 322" name="T59"/>
                <a:gd fmla="*/ 40 w 69" name="T60"/>
                <a:gd fmla="*/ 166 h 322" name="T61"/>
                <a:gd fmla="*/ 31 w 69" name="T62"/>
                <a:gd fmla="*/ 169 h 322" name="T63"/>
                <a:gd fmla="*/ 28 w 69" name="T64"/>
                <a:gd fmla="*/ 159 h 322" name="T65"/>
                <a:gd fmla="*/ 39 w 69" name="T66"/>
                <a:gd fmla="*/ 157 h 322" name="T67"/>
                <a:gd fmla="*/ 40 w 69" name="T68"/>
                <a:gd fmla="*/ 166 h 322" name="T69"/>
                <a:gd fmla="*/ 40 w 69" name="T70"/>
                <a:gd fmla="*/ 166 h 322" name="T71"/>
                <a:gd fmla="*/ 33 w 69" name="T72"/>
                <a:gd fmla="*/ 129 h 322" name="T73"/>
                <a:gd fmla="*/ 23 w 69" name="T74"/>
                <a:gd fmla="*/ 130 h 322" name="T75"/>
                <a:gd fmla="*/ 22 w 69" name="T76"/>
                <a:gd fmla="*/ 119 h 322" name="T77"/>
                <a:gd fmla="*/ 31 w 69" name="T78"/>
                <a:gd fmla="*/ 118 h 322" name="T79"/>
                <a:gd fmla="*/ 33 w 69" name="T80"/>
                <a:gd fmla="*/ 129 h 322" name="T81"/>
                <a:gd fmla="*/ 33 w 69" name="T82"/>
                <a:gd fmla="*/ 129 h 322" name="T83"/>
                <a:gd fmla="*/ 26 w 69" name="T84"/>
                <a:gd fmla="*/ 89 h 322" name="T85"/>
                <a:gd fmla="*/ 17 w 69" name="T86"/>
                <a:gd fmla="*/ 91 h 322" name="T87"/>
                <a:gd fmla="*/ 14 w 69" name="T88"/>
                <a:gd fmla="*/ 80 h 322" name="T89"/>
                <a:gd fmla="*/ 24 w 69" name="T90"/>
                <a:gd fmla="*/ 79 h 322" name="T91"/>
                <a:gd fmla="*/ 26 w 69" name="T92"/>
                <a:gd fmla="*/ 89 h 322" name="T93"/>
                <a:gd fmla="*/ 26 w 69" name="T94"/>
                <a:gd fmla="*/ 89 h 322" name="T95"/>
                <a:gd fmla="*/ 19 w 69" name="T96"/>
                <a:gd fmla="*/ 50 h 322" name="T97"/>
                <a:gd fmla="*/ 9 w 69" name="T98"/>
                <a:gd fmla="*/ 51 h 322" name="T99"/>
                <a:gd fmla="*/ 7 w 69" name="T100"/>
                <a:gd fmla="*/ 41 h 322" name="T101"/>
                <a:gd fmla="*/ 17 w 69" name="T102"/>
                <a:gd fmla="*/ 40 h 322" name="T103"/>
                <a:gd fmla="*/ 19 w 69" name="T104"/>
                <a:gd fmla="*/ 50 h 32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322" w="69">
                  <a:moveTo>
                    <a:pt x="11" y="11"/>
                  </a:moveTo>
                  <a:lnTo>
                    <a:pt x="2" y="12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69" y="319"/>
                  </a:moveTo>
                  <a:lnTo>
                    <a:pt x="67" y="314"/>
                  </a:lnTo>
                  <a:lnTo>
                    <a:pt x="58" y="315"/>
                  </a:lnTo>
                  <a:lnTo>
                    <a:pt x="58" y="322"/>
                  </a:lnTo>
                  <a:lnTo>
                    <a:pt x="69" y="319"/>
                  </a:lnTo>
                  <a:lnTo>
                    <a:pt x="69" y="319"/>
                  </a:lnTo>
                  <a:close/>
                  <a:moveTo>
                    <a:pt x="62" y="284"/>
                  </a:moveTo>
                  <a:lnTo>
                    <a:pt x="52" y="287"/>
                  </a:lnTo>
                  <a:lnTo>
                    <a:pt x="50" y="276"/>
                  </a:lnTo>
                  <a:lnTo>
                    <a:pt x="61" y="275"/>
                  </a:lnTo>
                  <a:lnTo>
                    <a:pt x="62" y="284"/>
                  </a:lnTo>
                  <a:lnTo>
                    <a:pt x="62" y="284"/>
                  </a:lnTo>
                  <a:close/>
                  <a:moveTo>
                    <a:pt x="54" y="245"/>
                  </a:moveTo>
                  <a:lnTo>
                    <a:pt x="45" y="248"/>
                  </a:lnTo>
                  <a:lnTo>
                    <a:pt x="44" y="237"/>
                  </a:lnTo>
                  <a:lnTo>
                    <a:pt x="53" y="236"/>
                  </a:lnTo>
                  <a:lnTo>
                    <a:pt x="54" y="245"/>
                  </a:lnTo>
                  <a:lnTo>
                    <a:pt x="54" y="245"/>
                  </a:lnTo>
                  <a:close/>
                  <a:moveTo>
                    <a:pt x="48" y="206"/>
                  </a:moveTo>
                  <a:lnTo>
                    <a:pt x="37" y="208"/>
                  </a:lnTo>
                  <a:lnTo>
                    <a:pt x="36" y="198"/>
                  </a:lnTo>
                  <a:lnTo>
                    <a:pt x="47" y="197"/>
                  </a:lnTo>
                  <a:lnTo>
                    <a:pt x="48" y="206"/>
                  </a:lnTo>
                  <a:lnTo>
                    <a:pt x="48" y="206"/>
                  </a:lnTo>
                  <a:close/>
                  <a:moveTo>
                    <a:pt x="40" y="166"/>
                  </a:moveTo>
                  <a:lnTo>
                    <a:pt x="31" y="169"/>
                  </a:lnTo>
                  <a:lnTo>
                    <a:pt x="28" y="159"/>
                  </a:lnTo>
                  <a:lnTo>
                    <a:pt x="39" y="157"/>
                  </a:lnTo>
                  <a:lnTo>
                    <a:pt x="40" y="166"/>
                  </a:lnTo>
                  <a:lnTo>
                    <a:pt x="40" y="166"/>
                  </a:lnTo>
                  <a:close/>
                  <a:moveTo>
                    <a:pt x="33" y="129"/>
                  </a:moveTo>
                  <a:lnTo>
                    <a:pt x="23" y="130"/>
                  </a:lnTo>
                  <a:lnTo>
                    <a:pt x="22" y="119"/>
                  </a:lnTo>
                  <a:lnTo>
                    <a:pt x="31" y="118"/>
                  </a:lnTo>
                  <a:lnTo>
                    <a:pt x="33" y="129"/>
                  </a:lnTo>
                  <a:lnTo>
                    <a:pt x="33" y="129"/>
                  </a:lnTo>
                  <a:close/>
                  <a:moveTo>
                    <a:pt x="26" y="89"/>
                  </a:moveTo>
                  <a:lnTo>
                    <a:pt x="17" y="91"/>
                  </a:lnTo>
                  <a:lnTo>
                    <a:pt x="14" y="80"/>
                  </a:lnTo>
                  <a:lnTo>
                    <a:pt x="24" y="79"/>
                  </a:ln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19" y="50"/>
                  </a:moveTo>
                  <a:lnTo>
                    <a:pt x="9" y="51"/>
                  </a:lnTo>
                  <a:lnTo>
                    <a:pt x="7" y="41"/>
                  </a:lnTo>
                  <a:lnTo>
                    <a:pt x="17" y="40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2" name="Freeform 272"/>
            <p:cNvSpPr>
              <a:spLocks noEditPoints="1"/>
            </p:cNvSpPr>
            <p:nvPr/>
          </p:nvSpPr>
          <p:spPr bwMode="auto">
            <a:xfrm>
              <a:off x="6133991" y="5607717"/>
              <a:ext cx="113208" cy="463872"/>
            </a:xfrm>
            <a:custGeom>
              <a:gdLst>
                <a:gd fmla="*/ 1 w 41" name="T0"/>
                <a:gd fmla="*/ 157 h 168" name="T1"/>
                <a:gd fmla="*/ 11 w 41" name="T2"/>
                <a:gd fmla="*/ 158 h 168" name="T3"/>
                <a:gd fmla="*/ 9 w 41" name="T4"/>
                <a:gd fmla="*/ 168 h 168" name="T5"/>
                <a:gd fmla="*/ 0 w 41" name="T6"/>
                <a:gd fmla="*/ 166 h 168" name="T7"/>
                <a:gd fmla="*/ 1 w 41" name="T8"/>
                <a:gd fmla="*/ 157 h 168" name="T9"/>
                <a:gd fmla="*/ 1 w 41" name="T10"/>
                <a:gd fmla="*/ 157 h 168" name="T11"/>
                <a:gd fmla="*/ 32 w 41" name="T12"/>
                <a:gd fmla="*/ 0 h 168" name="T13"/>
                <a:gd fmla="*/ 41 w 41" name="T14"/>
                <a:gd fmla="*/ 2 h 168" name="T15"/>
                <a:gd fmla="*/ 40 w 41" name="T16"/>
                <a:gd fmla="*/ 11 h 168" name="T17"/>
                <a:gd fmla="*/ 30 w 41" name="T18"/>
                <a:gd fmla="*/ 10 h 168" name="T19"/>
                <a:gd fmla="*/ 32 w 41" name="T20"/>
                <a:gd fmla="*/ 0 h 168" name="T21"/>
                <a:gd fmla="*/ 32 w 41" name="T22"/>
                <a:gd fmla="*/ 0 h 168" name="T23"/>
                <a:gd fmla="*/ 24 w 41" name="T24"/>
                <a:gd fmla="*/ 39 h 168" name="T25"/>
                <a:gd fmla="*/ 34 w 41" name="T26"/>
                <a:gd fmla="*/ 42 h 168" name="T27"/>
                <a:gd fmla="*/ 32 w 41" name="T28"/>
                <a:gd fmla="*/ 51 h 168" name="T29"/>
                <a:gd fmla="*/ 22 w 41" name="T30"/>
                <a:gd fmla="*/ 49 h 168" name="T31"/>
                <a:gd fmla="*/ 24 w 41" name="T32"/>
                <a:gd fmla="*/ 39 h 168" name="T33"/>
                <a:gd fmla="*/ 24 w 41" name="T34"/>
                <a:gd fmla="*/ 39 h 168" name="T35"/>
                <a:gd fmla="*/ 17 w 41" name="T36"/>
                <a:gd fmla="*/ 78 h 168" name="T37"/>
                <a:gd fmla="*/ 26 w 41" name="T38"/>
                <a:gd fmla="*/ 79 h 168" name="T39"/>
                <a:gd fmla="*/ 24 w 41" name="T40"/>
                <a:gd fmla="*/ 90 h 168" name="T41"/>
                <a:gd fmla="*/ 14 w 41" name="T42"/>
                <a:gd fmla="*/ 87 h 168" name="T43"/>
                <a:gd fmla="*/ 17 w 41" name="T44"/>
                <a:gd fmla="*/ 78 h 168" name="T45"/>
                <a:gd fmla="*/ 17 w 41" name="T46"/>
                <a:gd fmla="*/ 78 h 168" name="T47"/>
                <a:gd fmla="*/ 9 w 41" name="T48"/>
                <a:gd fmla="*/ 117 h 168" name="T49"/>
                <a:gd fmla="*/ 18 w 41" name="T50"/>
                <a:gd fmla="*/ 119 h 168" name="T51"/>
                <a:gd fmla="*/ 17 w 41" name="T52"/>
                <a:gd fmla="*/ 129 h 168" name="T53"/>
                <a:gd fmla="*/ 7 w 41" name="T54"/>
                <a:gd fmla="*/ 126 h 168" name="T55"/>
                <a:gd fmla="*/ 9 w 41" name="T56"/>
                <a:gd fmla="*/ 117 h 168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68" w="41">
                  <a:moveTo>
                    <a:pt x="1" y="157"/>
                  </a:moveTo>
                  <a:lnTo>
                    <a:pt x="11" y="158"/>
                  </a:lnTo>
                  <a:lnTo>
                    <a:pt x="9" y="168"/>
                  </a:lnTo>
                  <a:lnTo>
                    <a:pt x="0" y="166"/>
                  </a:lnTo>
                  <a:lnTo>
                    <a:pt x="1" y="157"/>
                  </a:lnTo>
                  <a:lnTo>
                    <a:pt x="1" y="157"/>
                  </a:lnTo>
                  <a:close/>
                  <a:moveTo>
                    <a:pt x="32" y="0"/>
                  </a:moveTo>
                  <a:lnTo>
                    <a:pt x="41" y="2"/>
                  </a:lnTo>
                  <a:lnTo>
                    <a:pt x="40" y="11"/>
                  </a:lnTo>
                  <a:lnTo>
                    <a:pt x="30" y="1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24" y="39"/>
                  </a:moveTo>
                  <a:lnTo>
                    <a:pt x="34" y="42"/>
                  </a:lnTo>
                  <a:lnTo>
                    <a:pt x="32" y="51"/>
                  </a:lnTo>
                  <a:lnTo>
                    <a:pt x="22" y="49"/>
                  </a:lnTo>
                  <a:lnTo>
                    <a:pt x="24" y="39"/>
                  </a:lnTo>
                  <a:lnTo>
                    <a:pt x="24" y="39"/>
                  </a:lnTo>
                  <a:close/>
                  <a:moveTo>
                    <a:pt x="17" y="78"/>
                  </a:moveTo>
                  <a:lnTo>
                    <a:pt x="26" y="79"/>
                  </a:lnTo>
                  <a:lnTo>
                    <a:pt x="24" y="90"/>
                  </a:lnTo>
                  <a:lnTo>
                    <a:pt x="14" y="87"/>
                  </a:lnTo>
                  <a:lnTo>
                    <a:pt x="17" y="78"/>
                  </a:lnTo>
                  <a:lnTo>
                    <a:pt x="17" y="78"/>
                  </a:lnTo>
                  <a:close/>
                  <a:moveTo>
                    <a:pt x="9" y="117"/>
                  </a:moveTo>
                  <a:lnTo>
                    <a:pt x="18" y="119"/>
                  </a:lnTo>
                  <a:lnTo>
                    <a:pt x="17" y="129"/>
                  </a:lnTo>
                  <a:lnTo>
                    <a:pt x="7" y="126"/>
                  </a:lnTo>
                  <a:lnTo>
                    <a:pt x="9" y="11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3" name="Freeform 273"/>
            <p:cNvSpPr>
              <a:spLocks noEditPoints="1"/>
            </p:cNvSpPr>
            <p:nvPr/>
          </p:nvSpPr>
          <p:spPr bwMode="auto">
            <a:xfrm>
              <a:off x="5479600" y="4906387"/>
              <a:ext cx="767597" cy="693047"/>
            </a:xfrm>
            <a:custGeom>
              <a:gdLst>
                <a:gd fmla="*/ 14 w 278" name="T0"/>
                <a:gd fmla="*/ 7 h 251" name="T1"/>
                <a:gd fmla="*/ 8 w 278" name="T2"/>
                <a:gd fmla="*/ 13 h 251" name="T3"/>
                <a:gd fmla="*/ 0 w 278" name="T4"/>
                <a:gd fmla="*/ 7 h 251" name="T5"/>
                <a:gd fmla="*/ 7 w 278" name="T6"/>
                <a:gd fmla="*/ 0 h 251" name="T7"/>
                <a:gd fmla="*/ 14 w 278" name="T8"/>
                <a:gd fmla="*/ 7 h 251" name="T9"/>
                <a:gd fmla="*/ 14 w 278" name="T10"/>
                <a:gd fmla="*/ 7 h 251" name="T11"/>
                <a:gd fmla="*/ 278 w 278" name="T12"/>
                <a:gd fmla="*/ 245 h 251" name="T13"/>
                <a:gd fmla="*/ 273 w 278" name="T14"/>
                <a:gd fmla="*/ 239 h 251" name="T15"/>
                <a:gd fmla="*/ 267 w 278" name="T16"/>
                <a:gd fmla="*/ 247 h 251" name="T17"/>
                <a:gd fmla="*/ 272 w 278" name="T18"/>
                <a:gd fmla="*/ 251 h 251" name="T19"/>
                <a:gd fmla="*/ 278 w 278" name="T20"/>
                <a:gd fmla="*/ 245 h 251" name="T21"/>
                <a:gd fmla="*/ 278 w 278" name="T22"/>
                <a:gd fmla="*/ 245 h 251" name="T23"/>
                <a:gd fmla="*/ 251 w 278" name="T24"/>
                <a:gd fmla="*/ 220 h 251" name="T25"/>
                <a:gd fmla="*/ 244 w 278" name="T26"/>
                <a:gd fmla="*/ 226 h 251" name="T27"/>
                <a:gd fmla="*/ 237 w 278" name="T28"/>
                <a:gd fmla="*/ 220 h 251" name="T29"/>
                <a:gd fmla="*/ 243 w 278" name="T30"/>
                <a:gd fmla="*/ 213 h 251" name="T31"/>
                <a:gd fmla="*/ 251 w 278" name="T32"/>
                <a:gd fmla="*/ 220 h 251" name="T33"/>
                <a:gd fmla="*/ 251 w 278" name="T34"/>
                <a:gd fmla="*/ 220 h 251" name="T35"/>
                <a:gd fmla="*/ 221 w 278" name="T36"/>
                <a:gd fmla="*/ 192 h 251" name="T37"/>
                <a:gd fmla="*/ 214 w 278" name="T38"/>
                <a:gd fmla="*/ 200 h 251" name="T39"/>
                <a:gd fmla="*/ 208 w 278" name="T40"/>
                <a:gd fmla="*/ 194 h 251" name="T41"/>
                <a:gd fmla="*/ 214 w 278" name="T42"/>
                <a:gd fmla="*/ 186 h 251" name="T43"/>
                <a:gd fmla="*/ 221 w 278" name="T44"/>
                <a:gd fmla="*/ 192 h 251" name="T45"/>
                <a:gd fmla="*/ 221 w 278" name="T46"/>
                <a:gd fmla="*/ 192 h 251" name="T47"/>
                <a:gd fmla="*/ 192 w 278" name="T48"/>
                <a:gd fmla="*/ 166 h 251" name="T49"/>
                <a:gd fmla="*/ 186 w 278" name="T50"/>
                <a:gd fmla="*/ 174 h 251" name="T51"/>
                <a:gd fmla="*/ 178 w 278" name="T52"/>
                <a:gd fmla="*/ 167 h 251" name="T53"/>
                <a:gd fmla="*/ 184 w 278" name="T54"/>
                <a:gd fmla="*/ 160 h 251" name="T55"/>
                <a:gd fmla="*/ 192 w 278" name="T56"/>
                <a:gd fmla="*/ 166 h 251" name="T57"/>
                <a:gd fmla="*/ 192 w 278" name="T58"/>
                <a:gd fmla="*/ 166 h 251" name="T59"/>
                <a:gd fmla="*/ 162 w 278" name="T60"/>
                <a:gd fmla="*/ 140 h 251" name="T61"/>
                <a:gd fmla="*/ 156 w 278" name="T62"/>
                <a:gd fmla="*/ 146 h 251" name="T63"/>
                <a:gd fmla="*/ 148 w 278" name="T64"/>
                <a:gd fmla="*/ 140 h 251" name="T65"/>
                <a:gd fmla="*/ 154 w 278" name="T66"/>
                <a:gd fmla="*/ 132 h 251" name="T67"/>
                <a:gd fmla="*/ 162 w 278" name="T68"/>
                <a:gd fmla="*/ 140 h 251" name="T69"/>
                <a:gd fmla="*/ 162 w 278" name="T70"/>
                <a:gd fmla="*/ 140 h 251" name="T71"/>
                <a:gd fmla="*/ 132 w 278" name="T72"/>
                <a:gd fmla="*/ 113 h 251" name="T73"/>
                <a:gd fmla="*/ 125 w 278" name="T74"/>
                <a:gd fmla="*/ 120 h 251" name="T75"/>
                <a:gd fmla="*/ 119 w 278" name="T76"/>
                <a:gd fmla="*/ 114 h 251" name="T77"/>
                <a:gd fmla="*/ 125 w 278" name="T78"/>
                <a:gd fmla="*/ 106 h 251" name="T79"/>
                <a:gd fmla="*/ 132 w 278" name="T80"/>
                <a:gd fmla="*/ 113 h 251" name="T81"/>
                <a:gd fmla="*/ 132 w 278" name="T82"/>
                <a:gd fmla="*/ 113 h 251" name="T83"/>
                <a:gd fmla="*/ 103 w 278" name="T84"/>
                <a:gd fmla="*/ 86 h 251" name="T85"/>
                <a:gd fmla="*/ 97 w 278" name="T86"/>
                <a:gd fmla="*/ 93 h 251" name="T87"/>
                <a:gd fmla="*/ 89 w 278" name="T88"/>
                <a:gd fmla="*/ 86 h 251" name="T89"/>
                <a:gd fmla="*/ 95 w 278" name="T90"/>
                <a:gd fmla="*/ 80 h 251" name="T91"/>
                <a:gd fmla="*/ 103 w 278" name="T92"/>
                <a:gd fmla="*/ 86 h 251" name="T93"/>
                <a:gd fmla="*/ 103 w 278" name="T94"/>
                <a:gd fmla="*/ 86 h 251" name="T95"/>
                <a:gd fmla="*/ 73 w 278" name="T96"/>
                <a:gd fmla="*/ 59 h 251" name="T97"/>
                <a:gd fmla="*/ 67 w 278" name="T98"/>
                <a:gd fmla="*/ 67 h 251" name="T99"/>
                <a:gd fmla="*/ 59 w 278" name="T100"/>
                <a:gd fmla="*/ 60 h 251" name="T101"/>
                <a:gd fmla="*/ 65 w 278" name="T102"/>
                <a:gd fmla="*/ 52 h 251" name="T103"/>
                <a:gd fmla="*/ 73 w 278" name="T104"/>
                <a:gd fmla="*/ 59 h 251" name="T105"/>
                <a:gd fmla="*/ 73 w 278" name="T106"/>
                <a:gd fmla="*/ 59 h 251" name="T107"/>
                <a:gd fmla="*/ 43 w 278" name="T108"/>
                <a:gd fmla="*/ 33 h 251" name="T109"/>
                <a:gd fmla="*/ 37 w 278" name="T110"/>
                <a:gd fmla="*/ 41 h 251" name="T111"/>
                <a:gd fmla="*/ 30 w 278" name="T112"/>
                <a:gd fmla="*/ 34 h 251" name="T113"/>
                <a:gd fmla="*/ 37 w 278" name="T114"/>
                <a:gd fmla="*/ 26 h 251" name="T115"/>
                <a:gd fmla="*/ 43 w 278" name="T116"/>
                <a:gd fmla="*/ 33 h 251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51" w="278">
                  <a:moveTo>
                    <a:pt x="14" y="7"/>
                  </a:moveTo>
                  <a:lnTo>
                    <a:pt x="8" y="13"/>
                  </a:lnTo>
                  <a:lnTo>
                    <a:pt x="0" y="7"/>
                  </a:lnTo>
                  <a:lnTo>
                    <a:pt x="7" y="0"/>
                  </a:lnTo>
                  <a:lnTo>
                    <a:pt x="14" y="7"/>
                  </a:lnTo>
                  <a:lnTo>
                    <a:pt x="14" y="7"/>
                  </a:lnTo>
                  <a:close/>
                  <a:moveTo>
                    <a:pt x="278" y="245"/>
                  </a:moveTo>
                  <a:lnTo>
                    <a:pt x="273" y="239"/>
                  </a:lnTo>
                  <a:lnTo>
                    <a:pt x="267" y="247"/>
                  </a:lnTo>
                  <a:lnTo>
                    <a:pt x="272" y="251"/>
                  </a:lnTo>
                  <a:lnTo>
                    <a:pt x="278" y="245"/>
                  </a:lnTo>
                  <a:lnTo>
                    <a:pt x="278" y="245"/>
                  </a:lnTo>
                  <a:close/>
                  <a:moveTo>
                    <a:pt x="251" y="220"/>
                  </a:moveTo>
                  <a:lnTo>
                    <a:pt x="244" y="226"/>
                  </a:lnTo>
                  <a:lnTo>
                    <a:pt x="237" y="220"/>
                  </a:lnTo>
                  <a:lnTo>
                    <a:pt x="243" y="213"/>
                  </a:lnTo>
                  <a:lnTo>
                    <a:pt x="251" y="220"/>
                  </a:lnTo>
                  <a:lnTo>
                    <a:pt x="251" y="220"/>
                  </a:lnTo>
                  <a:close/>
                  <a:moveTo>
                    <a:pt x="221" y="192"/>
                  </a:moveTo>
                  <a:lnTo>
                    <a:pt x="214" y="200"/>
                  </a:lnTo>
                  <a:lnTo>
                    <a:pt x="208" y="194"/>
                  </a:lnTo>
                  <a:lnTo>
                    <a:pt x="214" y="186"/>
                  </a:lnTo>
                  <a:lnTo>
                    <a:pt x="221" y="192"/>
                  </a:lnTo>
                  <a:lnTo>
                    <a:pt x="221" y="192"/>
                  </a:lnTo>
                  <a:close/>
                  <a:moveTo>
                    <a:pt x="192" y="166"/>
                  </a:moveTo>
                  <a:lnTo>
                    <a:pt x="186" y="174"/>
                  </a:lnTo>
                  <a:lnTo>
                    <a:pt x="178" y="167"/>
                  </a:lnTo>
                  <a:lnTo>
                    <a:pt x="184" y="160"/>
                  </a:lnTo>
                  <a:lnTo>
                    <a:pt x="192" y="166"/>
                  </a:lnTo>
                  <a:lnTo>
                    <a:pt x="192" y="166"/>
                  </a:lnTo>
                  <a:close/>
                  <a:moveTo>
                    <a:pt x="162" y="140"/>
                  </a:moveTo>
                  <a:lnTo>
                    <a:pt x="156" y="146"/>
                  </a:lnTo>
                  <a:lnTo>
                    <a:pt x="148" y="140"/>
                  </a:lnTo>
                  <a:lnTo>
                    <a:pt x="154" y="132"/>
                  </a:lnTo>
                  <a:lnTo>
                    <a:pt x="162" y="140"/>
                  </a:lnTo>
                  <a:lnTo>
                    <a:pt x="162" y="140"/>
                  </a:lnTo>
                  <a:close/>
                  <a:moveTo>
                    <a:pt x="132" y="113"/>
                  </a:moveTo>
                  <a:lnTo>
                    <a:pt x="125" y="120"/>
                  </a:lnTo>
                  <a:lnTo>
                    <a:pt x="119" y="114"/>
                  </a:lnTo>
                  <a:lnTo>
                    <a:pt x="125" y="106"/>
                  </a:lnTo>
                  <a:lnTo>
                    <a:pt x="132" y="113"/>
                  </a:lnTo>
                  <a:lnTo>
                    <a:pt x="132" y="113"/>
                  </a:lnTo>
                  <a:close/>
                  <a:moveTo>
                    <a:pt x="103" y="86"/>
                  </a:moveTo>
                  <a:lnTo>
                    <a:pt x="97" y="93"/>
                  </a:lnTo>
                  <a:lnTo>
                    <a:pt x="89" y="86"/>
                  </a:lnTo>
                  <a:lnTo>
                    <a:pt x="95" y="80"/>
                  </a:lnTo>
                  <a:lnTo>
                    <a:pt x="103" y="86"/>
                  </a:lnTo>
                  <a:lnTo>
                    <a:pt x="103" y="86"/>
                  </a:lnTo>
                  <a:close/>
                  <a:moveTo>
                    <a:pt x="73" y="59"/>
                  </a:moveTo>
                  <a:lnTo>
                    <a:pt x="67" y="67"/>
                  </a:lnTo>
                  <a:lnTo>
                    <a:pt x="59" y="60"/>
                  </a:lnTo>
                  <a:lnTo>
                    <a:pt x="65" y="52"/>
                  </a:lnTo>
                  <a:lnTo>
                    <a:pt x="73" y="59"/>
                  </a:lnTo>
                  <a:lnTo>
                    <a:pt x="73" y="59"/>
                  </a:lnTo>
                  <a:close/>
                  <a:moveTo>
                    <a:pt x="43" y="33"/>
                  </a:moveTo>
                  <a:lnTo>
                    <a:pt x="37" y="41"/>
                  </a:lnTo>
                  <a:lnTo>
                    <a:pt x="30" y="34"/>
                  </a:lnTo>
                  <a:lnTo>
                    <a:pt x="37" y="26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4" name="Freeform 274"/>
            <p:cNvSpPr>
              <a:spLocks noEditPoints="1"/>
            </p:cNvSpPr>
            <p:nvPr/>
          </p:nvSpPr>
          <p:spPr bwMode="auto">
            <a:xfrm>
              <a:off x="4656780" y="5342648"/>
              <a:ext cx="1554523" cy="256787"/>
            </a:xfrm>
            <a:custGeom>
              <a:gdLst>
                <a:gd fmla="*/ 11 w 563" name="T0"/>
                <a:gd fmla="*/ 12 h 93" name="T1"/>
                <a:gd fmla="*/ 1 w 563" name="T2"/>
                <a:gd fmla="*/ 0 h 93" name="T3"/>
                <a:gd fmla="*/ 12 w 563" name="T4"/>
                <a:gd fmla="*/ 2 h 93" name="T5"/>
                <a:gd fmla="*/ 562 w 563" name="T6"/>
                <a:gd fmla="*/ 93 h 93" name="T7"/>
                <a:gd fmla="*/ 553 w 563" name="T8"/>
                <a:gd fmla="*/ 81 h 93" name="T9"/>
                <a:gd fmla="*/ 563 w 563" name="T10"/>
                <a:gd fmla="*/ 83 h 93" name="T11"/>
                <a:gd fmla="*/ 523 w 563" name="T12"/>
                <a:gd fmla="*/ 88 h 93" name="T13"/>
                <a:gd fmla="*/ 514 w 563" name="T14"/>
                <a:gd fmla="*/ 76 h 93" name="T15"/>
                <a:gd fmla="*/ 524 w 563" name="T16"/>
                <a:gd fmla="*/ 77 h 93" name="T17"/>
                <a:gd fmla="*/ 482 w 563" name="T18"/>
                <a:gd fmla="*/ 81 h 93" name="T19"/>
                <a:gd fmla="*/ 474 w 563" name="T20"/>
                <a:gd fmla="*/ 71 h 93" name="T21"/>
                <a:gd fmla="*/ 484 w 563" name="T22"/>
                <a:gd fmla="*/ 72 h 93" name="T23"/>
                <a:gd fmla="*/ 443 w 563" name="T24"/>
                <a:gd fmla="*/ 76 h 93" name="T25"/>
                <a:gd fmla="*/ 435 w 563" name="T26"/>
                <a:gd fmla="*/ 64 h 93" name="T27"/>
                <a:gd fmla="*/ 444 w 563" name="T28"/>
                <a:gd fmla="*/ 66 h 93" name="T29"/>
                <a:gd fmla="*/ 404 w 563" name="T30"/>
                <a:gd fmla="*/ 70 h 93" name="T31"/>
                <a:gd fmla="*/ 396 w 563" name="T32"/>
                <a:gd fmla="*/ 59 h 93" name="T33"/>
                <a:gd fmla="*/ 405 w 563" name="T34"/>
                <a:gd fmla="*/ 60 h 93" name="T35"/>
                <a:gd fmla="*/ 365 w 563" name="T36"/>
                <a:gd fmla="*/ 64 h 93" name="T37"/>
                <a:gd fmla="*/ 356 w 563" name="T38"/>
                <a:gd fmla="*/ 53 h 93" name="T39"/>
                <a:gd fmla="*/ 366 w 563" name="T40"/>
                <a:gd fmla="*/ 54 h 93" name="T41"/>
                <a:gd fmla="*/ 325 w 563" name="T42"/>
                <a:gd fmla="*/ 58 h 93" name="T43"/>
                <a:gd fmla="*/ 316 w 563" name="T44"/>
                <a:gd fmla="*/ 47 h 93" name="T45"/>
                <a:gd fmla="*/ 327 w 563" name="T46"/>
                <a:gd fmla="*/ 49 h 93" name="T47"/>
                <a:gd fmla="*/ 286 w 563" name="T48"/>
                <a:gd fmla="*/ 53 h 93" name="T49"/>
                <a:gd fmla="*/ 277 w 563" name="T50"/>
                <a:gd fmla="*/ 41 h 93" name="T51"/>
                <a:gd fmla="*/ 288 w 563" name="T52"/>
                <a:gd fmla="*/ 42 h 93" name="T53"/>
                <a:gd fmla="*/ 246 w 563" name="T54"/>
                <a:gd fmla="*/ 47 h 93" name="T55"/>
                <a:gd fmla="*/ 238 w 563" name="T56"/>
                <a:gd fmla="*/ 36 h 93" name="T57"/>
                <a:gd fmla="*/ 248 w 563" name="T58"/>
                <a:gd fmla="*/ 37 h 93" name="T59"/>
                <a:gd fmla="*/ 207 w 563" name="T60"/>
                <a:gd fmla="*/ 41 h 93" name="T61"/>
                <a:gd fmla="*/ 199 w 563" name="T62"/>
                <a:gd fmla="*/ 29 h 93" name="T63"/>
                <a:gd fmla="*/ 208 w 563" name="T64"/>
                <a:gd fmla="*/ 32 h 93" name="T65"/>
                <a:gd fmla="*/ 167 w 563" name="T66"/>
                <a:gd fmla="*/ 36 h 93" name="T67"/>
                <a:gd fmla="*/ 160 w 563" name="T68"/>
                <a:gd fmla="*/ 24 h 93" name="T69"/>
                <a:gd fmla="*/ 169 w 563" name="T70"/>
                <a:gd fmla="*/ 25 h 93" name="T71"/>
                <a:gd fmla="*/ 128 w 563" name="T72"/>
                <a:gd fmla="*/ 29 h 93" name="T73"/>
                <a:gd fmla="*/ 120 w 563" name="T74"/>
                <a:gd fmla="*/ 19 h 93" name="T75"/>
                <a:gd fmla="*/ 129 w 563" name="T76"/>
                <a:gd fmla="*/ 20 h 93" name="T77"/>
                <a:gd fmla="*/ 89 w 563" name="T78"/>
                <a:gd fmla="*/ 24 h 93" name="T79"/>
                <a:gd fmla="*/ 80 w 563" name="T80"/>
                <a:gd fmla="*/ 12 h 93" name="T81"/>
                <a:gd fmla="*/ 90 w 563" name="T82"/>
                <a:gd fmla="*/ 13 h 93" name="T83"/>
                <a:gd fmla="*/ 50 w 563" name="T84"/>
                <a:gd fmla="*/ 17 h 93" name="T85"/>
                <a:gd fmla="*/ 41 w 563" name="T86"/>
                <a:gd fmla="*/ 7 h 93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93" w="563">
                  <a:moveTo>
                    <a:pt x="12" y="2"/>
                  </a:moveTo>
                  <a:lnTo>
                    <a:pt x="11" y="12"/>
                  </a:lnTo>
                  <a:lnTo>
                    <a:pt x="0" y="11"/>
                  </a:lnTo>
                  <a:lnTo>
                    <a:pt x="1" y="0"/>
                  </a:lnTo>
                  <a:lnTo>
                    <a:pt x="12" y="2"/>
                  </a:lnTo>
                  <a:lnTo>
                    <a:pt x="12" y="2"/>
                  </a:lnTo>
                  <a:close/>
                  <a:moveTo>
                    <a:pt x="563" y="83"/>
                  </a:moveTo>
                  <a:lnTo>
                    <a:pt x="562" y="93"/>
                  </a:lnTo>
                  <a:lnTo>
                    <a:pt x="552" y="92"/>
                  </a:lnTo>
                  <a:lnTo>
                    <a:pt x="553" y="81"/>
                  </a:lnTo>
                  <a:lnTo>
                    <a:pt x="563" y="83"/>
                  </a:lnTo>
                  <a:lnTo>
                    <a:pt x="563" y="83"/>
                  </a:lnTo>
                  <a:close/>
                  <a:moveTo>
                    <a:pt x="524" y="77"/>
                  </a:moveTo>
                  <a:lnTo>
                    <a:pt x="523" y="88"/>
                  </a:lnTo>
                  <a:lnTo>
                    <a:pt x="512" y="85"/>
                  </a:lnTo>
                  <a:lnTo>
                    <a:pt x="514" y="76"/>
                  </a:lnTo>
                  <a:lnTo>
                    <a:pt x="524" y="77"/>
                  </a:lnTo>
                  <a:lnTo>
                    <a:pt x="524" y="77"/>
                  </a:lnTo>
                  <a:close/>
                  <a:moveTo>
                    <a:pt x="484" y="72"/>
                  </a:moveTo>
                  <a:lnTo>
                    <a:pt x="482" y="81"/>
                  </a:lnTo>
                  <a:lnTo>
                    <a:pt x="473" y="80"/>
                  </a:lnTo>
                  <a:lnTo>
                    <a:pt x="474" y="71"/>
                  </a:lnTo>
                  <a:lnTo>
                    <a:pt x="484" y="72"/>
                  </a:lnTo>
                  <a:lnTo>
                    <a:pt x="484" y="72"/>
                  </a:lnTo>
                  <a:close/>
                  <a:moveTo>
                    <a:pt x="444" y="66"/>
                  </a:moveTo>
                  <a:lnTo>
                    <a:pt x="443" y="76"/>
                  </a:lnTo>
                  <a:lnTo>
                    <a:pt x="434" y="75"/>
                  </a:lnTo>
                  <a:lnTo>
                    <a:pt x="435" y="64"/>
                  </a:lnTo>
                  <a:lnTo>
                    <a:pt x="444" y="66"/>
                  </a:lnTo>
                  <a:lnTo>
                    <a:pt x="444" y="66"/>
                  </a:lnTo>
                  <a:close/>
                  <a:moveTo>
                    <a:pt x="405" y="60"/>
                  </a:moveTo>
                  <a:lnTo>
                    <a:pt x="404" y="70"/>
                  </a:lnTo>
                  <a:lnTo>
                    <a:pt x="395" y="68"/>
                  </a:lnTo>
                  <a:lnTo>
                    <a:pt x="396" y="59"/>
                  </a:lnTo>
                  <a:lnTo>
                    <a:pt x="405" y="60"/>
                  </a:lnTo>
                  <a:lnTo>
                    <a:pt x="405" y="60"/>
                  </a:lnTo>
                  <a:close/>
                  <a:moveTo>
                    <a:pt x="366" y="54"/>
                  </a:moveTo>
                  <a:lnTo>
                    <a:pt x="365" y="64"/>
                  </a:lnTo>
                  <a:lnTo>
                    <a:pt x="354" y="63"/>
                  </a:lnTo>
                  <a:lnTo>
                    <a:pt x="356" y="53"/>
                  </a:lnTo>
                  <a:lnTo>
                    <a:pt x="366" y="54"/>
                  </a:lnTo>
                  <a:lnTo>
                    <a:pt x="366" y="54"/>
                  </a:lnTo>
                  <a:close/>
                  <a:moveTo>
                    <a:pt x="327" y="49"/>
                  </a:moveTo>
                  <a:lnTo>
                    <a:pt x="325" y="58"/>
                  </a:lnTo>
                  <a:lnTo>
                    <a:pt x="315" y="56"/>
                  </a:lnTo>
                  <a:lnTo>
                    <a:pt x="316" y="47"/>
                  </a:lnTo>
                  <a:lnTo>
                    <a:pt x="327" y="49"/>
                  </a:lnTo>
                  <a:lnTo>
                    <a:pt x="327" y="49"/>
                  </a:lnTo>
                  <a:close/>
                  <a:moveTo>
                    <a:pt x="288" y="42"/>
                  </a:moveTo>
                  <a:lnTo>
                    <a:pt x="286" y="53"/>
                  </a:lnTo>
                  <a:lnTo>
                    <a:pt x="276" y="51"/>
                  </a:lnTo>
                  <a:lnTo>
                    <a:pt x="277" y="41"/>
                  </a:lnTo>
                  <a:lnTo>
                    <a:pt x="288" y="42"/>
                  </a:lnTo>
                  <a:lnTo>
                    <a:pt x="288" y="42"/>
                  </a:lnTo>
                  <a:close/>
                  <a:moveTo>
                    <a:pt x="248" y="37"/>
                  </a:moveTo>
                  <a:lnTo>
                    <a:pt x="246" y="47"/>
                  </a:lnTo>
                  <a:lnTo>
                    <a:pt x="237" y="45"/>
                  </a:lnTo>
                  <a:lnTo>
                    <a:pt x="238" y="36"/>
                  </a:lnTo>
                  <a:lnTo>
                    <a:pt x="248" y="37"/>
                  </a:lnTo>
                  <a:lnTo>
                    <a:pt x="248" y="37"/>
                  </a:lnTo>
                  <a:close/>
                  <a:moveTo>
                    <a:pt x="208" y="32"/>
                  </a:moveTo>
                  <a:lnTo>
                    <a:pt x="207" y="41"/>
                  </a:lnTo>
                  <a:lnTo>
                    <a:pt x="197" y="39"/>
                  </a:lnTo>
                  <a:lnTo>
                    <a:pt x="199" y="29"/>
                  </a:lnTo>
                  <a:lnTo>
                    <a:pt x="208" y="32"/>
                  </a:lnTo>
                  <a:lnTo>
                    <a:pt x="208" y="32"/>
                  </a:lnTo>
                  <a:close/>
                  <a:moveTo>
                    <a:pt x="169" y="25"/>
                  </a:moveTo>
                  <a:lnTo>
                    <a:pt x="167" y="36"/>
                  </a:lnTo>
                  <a:lnTo>
                    <a:pt x="158" y="34"/>
                  </a:lnTo>
                  <a:lnTo>
                    <a:pt x="160" y="24"/>
                  </a:lnTo>
                  <a:lnTo>
                    <a:pt x="169" y="25"/>
                  </a:lnTo>
                  <a:lnTo>
                    <a:pt x="169" y="25"/>
                  </a:lnTo>
                  <a:close/>
                  <a:moveTo>
                    <a:pt x="129" y="20"/>
                  </a:moveTo>
                  <a:lnTo>
                    <a:pt x="128" y="29"/>
                  </a:lnTo>
                  <a:lnTo>
                    <a:pt x="118" y="28"/>
                  </a:lnTo>
                  <a:lnTo>
                    <a:pt x="120" y="19"/>
                  </a:lnTo>
                  <a:lnTo>
                    <a:pt x="129" y="20"/>
                  </a:lnTo>
                  <a:lnTo>
                    <a:pt x="129" y="20"/>
                  </a:lnTo>
                  <a:close/>
                  <a:moveTo>
                    <a:pt x="90" y="13"/>
                  </a:moveTo>
                  <a:lnTo>
                    <a:pt x="89" y="24"/>
                  </a:lnTo>
                  <a:lnTo>
                    <a:pt x="78" y="22"/>
                  </a:lnTo>
                  <a:lnTo>
                    <a:pt x="80" y="12"/>
                  </a:lnTo>
                  <a:lnTo>
                    <a:pt x="90" y="13"/>
                  </a:lnTo>
                  <a:lnTo>
                    <a:pt x="90" y="13"/>
                  </a:lnTo>
                  <a:close/>
                  <a:moveTo>
                    <a:pt x="51" y="8"/>
                  </a:moveTo>
                  <a:lnTo>
                    <a:pt x="50" y="17"/>
                  </a:lnTo>
                  <a:lnTo>
                    <a:pt x="39" y="16"/>
                  </a:lnTo>
                  <a:lnTo>
                    <a:pt x="41" y="7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5" name="Freeform 275"/>
            <p:cNvSpPr>
              <a:spLocks noEditPoints="1"/>
            </p:cNvSpPr>
            <p:nvPr/>
          </p:nvSpPr>
          <p:spPr bwMode="auto">
            <a:xfrm>
              <a:off x="6241674" y="5577344"/>
              <a:ext cx="1435793" cy="314770"/>
            </a:xfrm>
            <a:custGeom>
              <a:gdLst>
                <a:gd fmla="*/ 509 w 520" name="T0"/>
                <a:gd fmla="*/ 102 h 114" name="T1"/>
                <a:gd fmla="*/ 517 w 520" name="T2"/>
                <a:gd fmla="*/ 114 h 114" name="T3"/>
                <a:gd fmla="*/ 508 w 520" name="T4"/>
                <a:gd fmla="*/ 111 h 114" name="T5"/>
                <a:gd fmla="*/ 2 w 520" name="T6"/>
                <a:gd fmla="*/ 0 h 114" name="T7"/>
                <a:gd fmla="*/ 10 w 520" name="T8"/>
                <a:gd fmla="*/ 12 h 114" name="T9"/>
                <a:gd fmla="*/ 0 w 520" name="T10"/>
                <a:gd fmla="*/ 11 h 114" name="T11"/>
                <a:gd fmla="*/ 42 w 520" name="T12"/>
                <a:gd fmla="*/ 8 h 114" name="T13"/>
                <a:gd fmla="*/ 49 w 520" name="T14"/>
                <a:gd fmla="*/ 20 h 114" name="T15"/>
                <a:gd fmla="*/ 39 w 520" name="T16"/>
                <a:gd fmla="*/ 19 h 114" name="T17"/>
                <a:gd fmla="*/ 81 w 520" name="T18"/>
                <a:gd fmla="*/ 16 h 114" name="T19"/>
                <a:gd fmla="*/ 89 w 520" name="T20"/>
                <a:gd fmla="*/ 28 h 114" name="T21"/>
                <a:gd fmla="*/ 78 w 520" name="T22"/>
                <a:gd fmla="*/ 26 h 114" name="T23"/>
                <a:gd fmla="*/ 120 w 520" name="T24"/>
                <a:gd fmla="*/ 24 h 114" name="T25"/>
                <a:gd fmla="*/ 128 w 520" name="T26"/>
                <a:gd fmla="*/ 36 h 114" name="T27"/>
                <a:gd fmla="*/ 117 w 520" name="T28"/>
                <a:gd fmla="*/ 33 h 114" name="T29"/>
                <a:gd fmla="*/ 158 w 520" name="T30"/>
                <a:gd fmla="*/ 32 h 114" name="T31"/>
                <a:gd fmla="*/ 166 w 520" name="T32"/>
                <a:gd fmla="*/ 43 h 114" name="T33"/>
                <a:gd fmla="*/ 157 w 520" name="T34"/>
                <a:gd fmla="*/ 41 h 114" name="T35"/>
                <a:gd fmla="*/ 197 w 520" name="T36"/>
                <a:gd fmla="*/ 39 h 114" name="T37"/>
                <a:gd fmla="*/ 205 w 520" name="T38"/>
                <a:gd fmla="*/ 51 h 114" name="T39"/>
                <a:gd fmla="*/ 196 w 520" name="T40"/>
                <a:gd fmla="*/ 49 h 114" name="T41"/>
                <a:gd fmla="*/ 236 w 520" name="T42"/>
                <a:gd fmla="*/ 47 h 114" name="T43"/>
                <a:gd fmla="*/ 244 w 520" name="T44"/>
                <a:gd fmla="*/ 59 h 114" name="T45"/>
                <a:gd fmla="*/ 235 w 520" name="T46"/>
                <a:gd fmla="*/ 56 h 114" name="T47"/>
                <a:gd fmla="*/ 275 w 520" name="T48"/>
                <a:gd fmla="*/ 55 h 114" name="T49"/>
                <a:gd fmla="*/ 283 w 520" name="T50"/>
                <a:gd fmla="*/ 67 h 114" name="T51"/>
                <a:gd fmla="*/ 274 w 520" name="T52"/>
                <a:gd fmla="*/ 64 h 114" name="T53"/>
                <a:gd fmla="*/ 315 w 520" name="T54"/>
                <a:gd fmla="*/ 63 h 114" name="T55"/>
                <a:gd fmla="*/ 323 w 520" name="T56"/>
                <a:gd fmla="*/ 75 h 114" name="T57"/>
                <a:gd fmla="*/ 313 w 520" name="T58"/>
                <a:gd fmla="*/ 72 h 114" name="T59"/>
                <a:gd fmla="*/ 354 w 520" name="T60"/>
                <a:gd fmla="*/ 71 h 114" name="T61"/>
                <a:gd fmla="*/ 362 w 520" name="T62"/>
                <a:gd fmla="*/ 83 h 114" name="T63"/>
                <a:gd fmla="*/ 351 w 520" name="T64"/>
                <a:gd fmla="*/ 80 h 114" name="T65"/>
                <a:gd fmla="*/ 393 w 520" name="T66"/>
                <a:gd fmla="*/ 79 h 114" name="T67"/>
                <a:gd fmla="*/ 401 w 520" name="T68"/>
                <a:gd fmla="*/ 90 h 114" name="T69"/>
                <a:gd fmla="*/ 390 w 520" name="T70"/>
                <a:gd fmla="*/ 88 h 114" name="T71"/>
                <a:gd fmla="*/ 432 w 520" name="T72"/>
                <a:gd fmla="*/ 86 h 114" name="T73"/>
                <a:gd fmla="*/ 440 w 520" name="T74"/>
                <a:gd fmla="*/ 98 h 114" name="T75"/>
                <a:gd fmla="*/ 430 w 520" name="T76"/>
                <a:gd fmla="*/ 96 h 114" name="T77"/>
                <a:gd fmla="*/ 472 w 520" name="T78"/>
                <a:gd fmla="*/ 94 h 114" name="T79"/>
                <a:gd fmla="*/ 479 w 520" name="T80"/>
                <a:gd fmla="*/ 106 h 114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14" w="520">
                  <a:moveTo>
                    <a:pt x="508" y="111"/>
                  </a:moveTo>
                  <a:lnTo>
                    <a:pt x="509" y="102"/>
                  </a:lnTo>
                  <a:lnTo>
                    <a:pt x="520" y="103"/>
                  </a:lnTo>
                  <a:lnTo>
                    <a:pt x="517" y="114"/>
                  </a:lnTo>
                  <a:lnTo>
                    <a:pt x="508" y="111"/>
                  </a:lnTo>
                  <a:lnTo>
                    <a:pt x="508" y="111"/>
                  </a:lnTo>
                  <a:close/>
                  <a:moveTo>
                    <a:pt x="0" y="11"/>
                  </a:moveTo>
                  <a:lnTo>
                    <a:pt x="2" y="0"/>
                  </a:lnTo>
                  <a:lnTo>
                    <a:pt x="12" y="3"/>
                  </a:lnTo>
                  <a:lnTo>
                    <a:pt x="10" y="12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39" y="19"/>
                  </a:moveTo>
                  <a:lnTo>
                    <a:pt x="42" y="8"/>
                  </a:lnTo>
                  <a:lnTo>
                    <a:pt x="51" y="11"/>
                  </a:lnTo>
                  <a:lnTo>
                    <a:pt x="49" y="20"/>
                  </a:lnTo>
                  <a:lnTo>
                    <a:pt x="39" y="19"/>
                  </a:lnTo>
                  <a:lnTo>
                    <a:pt x="39" y="19"/>
                  </a:lnTo>
                  <a:close/>
                  <a:moveTo>
                    <a:pt x="78" y="26"/>
                  </a:moveTo>
                  <a:lnTo>
                    <a:pt x="81" y="16"/>
                  </a:lnTo>
                  <a:lnTo>
                    <a:pt x="90" y="19"/>
                  </a:lnTo>
                  <a:lnTo>
                    <a:pt x="89" y="28"/>
                  </a:lnTo>
                  <a:lnTo>
                    <a:pt x="78" y="26"/>
                  </a:lnTo>
                  <a:lnTo>
                    <a:pt x="78" y="26"/>
                  </a:lnTo>
                  <a:close/>
                  <a:moveTo>
                    <a:pt x="117" y="33"/>
                  </a:moveTo>
                  <a:lnTo>
                    <a:pt x="120" y="24"/>
                  </a:lnTo>
                  <a:lnTo>
                    <a:pt x="129" y="26"/>
                  </a:lnTo>
                  <a:lnTo>
                    <a:pt x="128" y="36"/>
                  </a:lnTo>
                  <a:lnTo>
                    <a:pt x="117" y="33"/>
                  </a:lnTo>
                  <a:lnTo>
                    <a:pt x="117" y="33"/>
                  </a:lnTo>
                  <a:close/>
                  <a:moveTo>
                    <a:pt x="157" y="41"/>
                  </a:moveTo>
                  <a:lnTo>
                    <a:pt x="158" y="32"/>
                  </a:lnTo>
                  <a:lnTo>
                    <a:pt x="168" y="33"/>
                  </a:lnTo>
                  <a:lnTo>
                    <a:pt x="166" y="43"/>
                  </a:lnTo>
                  <a:lnTo>
                    <a:pt x="157" y="41"/>
                  </a:lnTo>
                  <a:lnTo>
                    <a:pt x="157" y="41"/>
                  </a:lnTo>
                  <a:close/>
                  <a:moveTo>
                    <a:pt x="196" y="49"/>
                  </a:moveTo>
                  <a:lnTo>
                    <a:pt x="197" y="39"/>
                  </a:lnTo>
                  <a:lnTo>
                    <a:pt x="208" y="41"/>
                  </a:lnTo>
                  <a:lnTo>
                    <a:pt x="205" y="51"/>
                  </a:lnTo>
                  <a:lnTo>
                    <a:pt x="196" y="49"/>
                  </a:lnTo>
                  <a:lnTo>
                    <a:pt x="196" y="49"/>
                  </a:lnTo>
                  <a:close/>
                  <a:moveTo>
                    <a:pt x="235" y="56"/>
                  </a:moveTo>
                  <a:lnTo>
                    <a:pt x="236" y="47"/>
                  </a:lnTo>
                  <a:lnTo>
                    <a:pt x="247" y="49"/>
                  </a:lnTo>
                  <a:lnTo>
                    <a:pt x="244" y="59"/>
                  </a:lnTo>
                  <a:lnTo>
                    <a:pt x="235" y="56"/>
                  </a:lnTo>
                  <a:lnTo>
                    <a:pt x="235" y="56"/>
                  </a:lnTo>
                  <a:close/>
                  <a:moveTo>
                    <a:pt x="274" y="64"/>
                  </a:moveTo>
                  <a:lnTo>
                    <a:pt x="275" y="55"/>
                  </a:lnTo>
                  <a:lnTo>
                    <a:pt x="286" y="56"/>
                  </a:lnTo>
                  <a:lnTo>
                    <a:pt x="283" y="67"/>
                  </a:lnTo>
                  <a:lnTo>
                    <a:pt x="274" y="64"/>
                  </a:lnTo>
                  <a:lnTo>
                    <a:pt x="274" y="64"/>
                  </a:lnTo>
                  <a:close/>
                  <a:moveTo>
                    <a:pt x="313" y="72"/>
                  </a:moveTo>
                  <a:lnTo>
                    <a:pt x="315" y="63"/>
                  </a:lnTo>
                  <a:lnTo>
                    <a:pt x="325" y="64"/>
                  </a:lnTo>
                  <a:lnTo>
                    <a:pt x="323" y="75"/>
                  </a:lnTo>
                  <a:lnTo>
                    <a:pt x="313" y="72"/>
                  </a:lnTo>
                  <a:lnTo>
                    <a:pt x="313" y="72"/>
                  </a:lnTo>
                  <a:close/>
                  <a:moveTo>
                    <a:pt x="351" y="80"/>
                  </a:moveTo>
                  <a:lnTo>
                    <a:pt x="354" y="71"/>
                  </a:lnTo>
                  <a:lnTo>
                    <a:pt x="363" y="72"/>
                  </a:lnTo>
                  <a:lnTo>
                    <a:pt x="362" y="83"/>
                  </a:lnTo>
                  <a:lnTo>
                    <a:pt x="351" y="80"/>
                  </a:lnTo>
                  <a:lnTo>
                    <a:pt x="351" y="80"/>
                  </a:lnTo>
                  <a:close/>
                  <a:moveTo>
                    <a:pt x="390" y="88"/>
                  </a:moveTo>
                  <a:lnTo>
                    <a:pt x="393" y="79"/>
                  </a:lnTo>
                  <a:lnTo>
                    <a:pt x="402" y="80"/>
                  </a:lnTo>
                  <a:lnTo>
                    <a:pt x="401" y="90"/>
                  </a:lnTo>
                  <a:lnTo>
                    <a:pt x="390" y="88"/>
                  </a:lnTo>
                  <a:lnTo>
                    <a:pt x="390" y="88"/>
                  </a:lnTo>
                  <a:close/>
                  <a:moveTo>
                    <a:pt x="430" y="96"/>
                  </a:moveTo>
                  <a:lnTo>
                    <a:pt x="432" y="86"/>
                  </a:lnTo>
                  <a:lnTo>
                    <a:pt x="441" y="88"/>
                  </a:lnTo>
                  <a:lnTo>
                    <a:pt x="440" y="98"/>
                  </a:lnTo>
                  <a:lnTo>
                    <a:pt x="430" y="96"/>
                  </a:lnTo>
                  <a:lnTo>
                    <a:pt x="430" y="96"/>
                  </a:lnTo>
                  <a:close/>
                  <a:moveTo>
                    <a:pt x="469" y="103"/>
                  </a:moveTo>
                  <a:lnTo>
                    <a:pt x="472" y="94"/>
                  </a:lnTo>
                  <a:lnTo>
                    <a:pt x="481" y="96"/>
                  </a:lnTo>
                  <a:lnTo>
                    <a:pt x="479" y="106"/>
                  </a:lnTo>
                  <a:lnTo>
                    <a:pt x="469" y="10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6" name="Freeform 276"/>
            <p:cNvSpPr>
              <a:spLocks noEditPoints="1"/>
            </p:cNvSpPr>
            <p:nvPr/>
          </p:nvSpPr>
          <p:spPr bwMode="auto">
            <a:xfrm>
              <a:off x="6122946" y="3661112"/>
              <a:ext cx="129774" cy="1894142"/>
            </a:xfrm>
            <a:custGeom>
              <a:gdLst>
                <a:gd fmla="*/ 0 w 47" name="T0"/>
                <a:gd fmla="*/ 11 h 686" name="T1"/>
                <a:gd fmla="*/ 10 w 47" name="T2"/>
                <a:gd fmla="*/ 0 h 686" name="T3"/>
                <a:gd fmla="*/ 10 w 47" name="T4"/>
                <a:gd fmla="*/ 9 h 686" name="T5"/>
                <a:gd fmla="*/ 36 w 47" name="T6"/>
                <a:gd fmla="*/ 686 h 686" name="T7"/>
                <a:gd fmla="*/ 45 w 47" name="T8"/>
                <a:gd fmla="*/ 676 h 686" name="T9"/>
                <a:gd fmla="*/ 47 w 47" name="T10"/>
                <a:gd fmla="*/ 686 h 686" name="T11"/>
                <a:gd fmla="*/ 34 w 47" name="T12"/>
                <a:gd fmla="*/ 647 h 686" name="T13"/>
                <a:gd fmla="*/ 44 w 47" name="T14"/>
                <a:gd fmla="*/ 637 h 686" name="T15"/>
                <a:gd fmla="*/ 44 w 47" name="T16"/>
                <a:gd fmla="*/ 646 h 686" name="T17"/>
                <a:gd fmla="*/ 32 w 47" name="T18"/>
                <a:gd fmla="*/ 607 h 686" name="T19"/>
                <a:gd fmla="*/ 41 w 47" name="T20"/>
                <a:gd fmla="*/ 596 h 686" name="T21"/>
                <a:gd fmla="*/ 41 w 47" name="T22"/>
                <a:gd fmla="*/ 607 h 686" name="T23"/>
                <a:gd fmla="*/ 30 w 47" name="T24"/>
                <a:gd fmla="*/ 567 h 686" name="T25"/>
                <a:gd fmla="*/ 39 w 47" name="T26"/>
                <a:gd fmla="*/ 557 h 686" name="T27"/>
                <a:gd fmla="*/ 40 w 47" name="T28"/>
                <a:gd fmla="*/ 567 h 686" name="T29"/>
                <a:gd fmla="*/ 28 w 47" name="T30"/>
                <a:gd fmla="*/ 528 h 686" name="T31"/>
                <a:gd fmla="*/ 38 w 47" name="T32"/>
                <a:gd fmla="*/ 516 h 686" name="T33"/>
                <a:gd fmla="*/ 38 w 47" name="T34"/>
                <a:gd fmla="*/ 527 h 686" name="T35"/>
                <a:gd fmla="*/ 26 w 47" name="T36"/>
                <a:gd fmla="*/ 488 h 686" name="T37"/>
                <a:gd fmla="*/ 35 w 47" name="T38"/>
                <a:gd fmla="*/ 477 h 686" name="T39"/>
                <a:gd fmla="*/ 36 w 47" name="T40"/>
                <a:gd fmla="*/ 488 h 686" name="T41"/>
                <a:gd fmla="*/ 23 w 47" name="T42"/>
                <a:gd fmla="*/ 448 h 686" name="T43"/>
                <a:gd fmla="*/ 32 w 47" name="T44"/>
                <a:gd fmla="*/ 438 h 686" name="T45"/>
                <a:gd fmla="*/ 34 w 47" name="T46"/>
                <a:gd fmla="*/ 447 h 686" name="T47"/>
                <a:gd fmla="*/ 22 w 47" name="T48"/>
                <a:gd fmla="*/ 408 h 686" name="T49"/>
                <a:gd fmla="*/ 31 w 47" name="T50"/>
                <a:gd fmla="*/ 398 h 686" name="T51"/>
                <a:gd fmla="*/ 31 w 47" name="T52"/>
                <a:gd fmla="*/ 408 h 686" name="T53"/>
                <a:gd fmla="*/ 19 w 47" name="T54"/>
                <a:gd fmla="*/ 369 h 686" name="T55"/>
                <a:gd fmla="*/ 28 w 47" name="T56"/>
                <a:gd fmla="*/ 358 h 686" name="T57"/>
                <a:gd fmla="*/ 30 w 47" name="T58"/>
                <a:gd fmla="*/ 367 h 686" name="T59"/>
                <a:gd fmla="*/ 17 w 47" name="T60"/>
                <a:gd fmla="*/ 328 h 686" name="T61"/>
                <a:gd fmla="*/ 27 w 47" name="T62"/>
                <a:gd fmla="*/ 318 h 686" name="T63"/>
                <a:gd fmla="*/ 27 w 47" name="T64"/>
                <a:gd fmla="*/ 328 h 686" name="T65"/>
                <a:gd fmla="*/ 15 w 47" name="T66"/>
                <a:gd fmla="*/ 289 h 686" name="T67"/>
                <a:gd fmla="*/ 24 w 47" name="T68"/>
                <a:gd fmla="*/ 279 h 686" name="T69"/>
                <a:gd fmla="*/ 24 w 47" name="T70"/>
                <a:gd fmla="*/ 289 h 686" name="T71"/>
                <a:gd fmla="*/ 13 w 47" name="T72"/>
                <a:gd fmla="*/ 249 h 686" name="T73"/>
                <a:gd fmla="*/ 22 w 47" name="T74"/>
                <a:gd fmla="*/ 238 h 686" name="T75"/>
                <a:gd fmla="*/ 23 w 47" name="T76"/>
                <a:gd fmla="*/ 249 h 686" name="T77"/>
                <a:gd fmla="*/ 11 w 47" name="T78"/>
                <a:gd fmla="*/ 209 h 686" name="T79"/>
                <a:gd fmla="*/ 21 w 47" name="T80"/>
                <a:gd fmla="*/ 199 h 686" name="T81"/>
                <a:gd fmla="*/ 21 w 47" name="T82"/>
                <a:gd fmla="*/ 209 h 686" name="T83"/>
                <a:gd fmla="*/ 9 w 47" name="T84"/>
                <a:gd fmla="*/ 170 h 686" name="T85"/>
                <a:gd fmla="*/ 18 w 47" name="T86"/>
                <a:gd fmla="*/ 160 h 686" name="T87"/>
                <a:gd fmla="*/ 19 w 47" name="T88"/>
                <a:gd fmla="*/ 169 h 686" name="T89"/>
                <a:gd fmla="*/ 6 w 47" name="T90"/>
                <a:gd fmla="*/ 130 h 686" name="T91"/>
                <a:gd fmla="*/ 15 w 47" name="T92"/>
                <a:gd fmla="*/ 119 h 686" name="T93"/>
                <a:gd fmla="*/ 17 w 47" name="T94"/>
                <a:gd fmla="*/ 130 h 686" name="T95"/>
                <a:gd fmla="*/ 5 w 47" name="T96"/>
                <a:gd fmla="*/ 90 h 686" name="T97"/>
                <a:gd fmla="*/ 14 w 47" name="T98"/>
                <a:gd fmla="*/ 80 h 686" name="T99"/>
                <a:gd fmla="*/ 14 w 47" name="T100"/>
                <a:gd fmla="*/ 89 h 686" name="T101"/>
                <a:gd fmla="*/ 2 w 47" name="T102"/>
                <a:gd fmla="*/ 50 h 686" name="T103"/>
                <a:gd fmla="*/ 11 w 47" name="T104"/>
                <a:gd fmla="*/ 39 h 68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86" w="47">
                  <a:moveTo>
                    <a:pt x="10" y="9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10" y="9"/>
                  </a:lnTo>
                  <a:close/>
                  <a:moveTo>
                    <a:pt x="47" y="686"/>
                  </a:moveTo>
                  <a:lnTo>
                    <a:pt x="36" y="686"/>
                  </a:lnTo>
                  <a:lnTo>
                    <a:pt x="36" y="677"/>
                  </a:lnTo>
                  <a:lnTo>
                    <a:pt x="45" y="676"/>
                  </a:lnTo>
                  <a:lnTo>
                    <a:pt x="47" y="686"/>
                  </a:lnTo>
                  <a:lnTo>
                    <a:pt x="47" y="686"/>
                  </a:lnTo>
                  <a:close/>
                  <a:moveTo>
                    <a:pt x="44" y="646"/>
                  </a:moveTo>
                  <a:lnTo>
                    <a:pt x="34" y="647"/>
                  </a:lnTo>
                  <a:lnTo>
                    <a:pt x="34" y="637"/>
                  </a:lnTo>
                  <a:lnTo>
                    <a:pt x="44" y="637"/>
                  </a:lnTo>
                  <a:lnTo>
                    <a:pt x="44" y="646"/>
                  </a:lnTo>
                  <a:lnTo>
                    <a:pt x="44" y="646"/>
                  </a:lnTo>
                  <a:close/>
                  <a:moveTo>
                    <a:pt x="41" y="607"/>
                  </a:moveTo>
                  <a:lnTo>
                    <a:pt x="32" y="607"/>
                  </a:lnTo>
                  <a:lnTo>
                    <a:pt x="31" y="597"/>
                  </a:lnTo>
                  <a:lnTo>
                    <a:pt x="41" y="596"/>
                  </a:lnTo>
                  <a:lnTo>
                    <a:pt x="41" y="607"/>
                  </a:lnTo>
                  <a:lnTo>
                    <a:pt x="41" y="607"/>
                  </a:lnTo>
                  <a:close/>
                  <a:moveTo>
                    <a:pt x="40" y="567"/>
                  </a:moveTo>
                  <a:lnTo>
                    <a:pt x="30" y="567"/>
                  </a:lnTo>
                  <a:lnTo>
                    <a:pt x="30" y="557"/>
                  </a:lnTo>
                  <a:lnTo>
                    <a:pt x="39" y="557"/>
                  </a:lnTo>
                  <a:lnTo>
                    <a:pt x="40" y="567"/>
                  </a:lnTo>
                  <a:lnTo>
                    <a:pt x="40" y="567"/>
                  </a:lnTo>
                  <a:close/>
                  <a:moveTo>
                    <a:pt x="38" y="527"/>
                  </a:moveTo>
                  <a:lnTo>
                    <a:pt x="28" y="528"/>
                  </a:lnTo>
                  <a:lnTo>
                    <a:pt x="27" y="518"/>
                  </a:lnTo>
                  <a:lnTo>
                    <a:pt x="38" y="516"/>
                  </a:lnTo>
                  <a:lnTo>
                    <a:pt x="38" y="527"/>
                  </a:lnTo>
                  <a:lnTo>
                    <a:pt x="38" y="527"/>
                  </a:lnTo>
                  <a:close/>
                  <a:moveTo>
                    <a:pt x="36" y="488"/>
                  </a:moveTo>
                  <a:lnTo>
                    <a:pt x="26" y="488"/>
                  </a:lnTo>
                  <a:lnTo>
                    <a:pt x="24" y="477"/>
                  </a:lnTo>
                  <a:lnTo>
                    <a:pt x="35" y="477"/>
                  </a:lnTo>
                  <a:lnTo>
                    <a:pt x="36" y="488"/>
                  </a:lnTo>
                  <a:lnTo>
                    <a:pt x="36" y="488"/>
                  </a:lnTo>
                  <a:close/>
                  <a:moveTo>
                    <a:pt x="34" y="447"/>
                  </a:moveTo>
                  <a:lnTo>
                    <a:pt x="23" y="448"/>
                  </a:lnTo>
                  <a:lnTo>
                    <a:pt x="23" y="438"/>
                  </a:lnTo>
                  <a:lnTo>
                    <a:pt x="32" y="438"/>
                  </a:lnTo>
                  <a:lnTo>
                    <a:pt x="34" y="447"/>
                  </a:lnTo>
                  <a:lnTo>
                    <a:pt x="34" y="447"/>
                  </a:lnTo>
                  <a:close/>
                  <a:moveTo>
                    <a:pt x="31" y="408"/>
                  </a:moveTo>
                  <a:lnTo>
                    <a:pt x="22" y="408"/>
                  </a:lnTo>
                  <a:lnTo>
                    <a:pt x="21" y="399"/>
                  </a:lnTo>
                  <a:lnTo>
                    <a:pt x="31" y="398"/>
                  </a:lnTo>
                  <a:lnTo>
                    <a:pt x="31" y="408"/>
                  </a:lnTo>
                  <a:lnTo>
                    <a:pt x="31" y="408"/>
                  </a:lnTo>
                  <a:close/>
                  <a:moveTo>
                    <a:pt x="30" y="367"/>
                  </a:moveTo>
                  <a:lnTo>
                    <a:pt x="19" y="369"/>
                  </a:lnTo>
                  <a:lnTo>
                    <a:pt x="19" y="358"/>
                  </a:lnTo>
                  <a:lnTo>
                    <a:pt x="28" y="358"/>
                  </a:lnTo>
                  <a:lnTo>
                    <a:pt x="30" y="367"/>
                  </a:lnTo>
                  <a:lnTo>
                    <a:pt x="30" y="367"/>
                  </a:lnTo>
                  <a:close/>
                  <a:moveTo>
                    <a:pt x="27" y="328"/>
                  </a:moveTo>
                  <a:lnTo>
                    <a:pt x="17" y="328"/>
                  </a:lnTo>
                  <a:lnTo>
                    <a:pt x="17" y="319"/>
                  </a:lnTo>
                  <a:lnTo>
                    <a:pt x="27" y="318"/>
                  </a:lnTo>
                  <a:lnTo>
                    <a:pt x="27" y="328"/>
                  </a:lnTo>
                  <a:lnTo>
                    <a:pt x="27" y="328"/>
                  </a:lnTo>
                  <a:close/>
                  <a:moveTo>
                    <a:pt x="24" y="289"/>
                  </a:moveTo>
                  <a:lnTo>
                    <a:pt x="15" y="289"/>
                  </a:lnTo>
                  <a:lnTo>
                    <a:pt x="14" y="279"/>
                  </a:lnTo>
                  <a:lnTo>
                    <a:pt x="24" y="279"/>
                  </a:lnTo>
                  <a:lnTo>
                    <a:pt x="24" y="289"/>
                  </a:lnTo>
                  <a:lnTo>
                    <a:pt x="24" y="289"/>
                  </a:lnTo>
                  <a:close/>
                  <a:moveTo>
                    <a:pt x="23" y="249"/>
                  </a:moveTo>
                  <a:lnTo>
                    <a:pt x="13" y="249"/>
                  </a:lnTo>
                  <a:lnTo>
                    <a:pt x="13" y="239"/>
                  </a:lnTo>
                  <a:lnTo>
                    <a:pt x="22" y="238"/>
                  </a:lnTo>
                  <a:lnTo>
                    <a:pt x="23" y="249"/>
                  </a:lnTo>
                  <a:lnTo>
                    <a:pt x="23" y="249"/>
                  </a:lnTo>
                  <a:close/>
                  <a:moveTo>
                    <a:pt x="21" y="209"/>
                  </a:moveTo>
                  <a:lnTo>
                    <a:pt x="11" y="209"/>
                  </a:lnTo>
                  <a:lnTo>
                    <a:pt x="10" y="199"/>
                  </a:lnTo>
                  <a:lnTo>
                    <a:pt x="21" y="199"/>
                  </a:lnTo>
                  <a:lnTo>
                    <a:pt x="21" y="209"/>
                  </a:lnTo>
                  <a:lnTo>
                    <a:pt x="21" y="209"/>
                  </a:lnTo>
                  <a:close/>
                  <a:moveTo>
                    <a:pt x="19" y="169"/>
                  </a:moveTo>
                  <a:lnTo>
                    <a:pt x="9" y="170"/>
                  </a:lnTo>
                  <a:lnTo>
                    <a:pt x="7" y="160"/>
                  </a:lnTo>
                  <a:lnTo>
                    <a:pt x="18" y="160"/>
                  </a:lnTo>
                  <a:lnTo>
                    <a:pt x="19" y="169"/>
                  </a:lnTo>
                  <a:lnTo>
                    <a:pt x="19" y="169"/>
                  </a:lnTo>
                  <a:close/>
                  <a:moveTo>
                    <a:pt x="17" y="130"/>
                  </a:moveTo>
                  <a:lnTo>
                    <a:pt x="6" y="130"/>
                  </a:lnTo>
                  <a:lnTo>
                    <a:pt x="6" y="120"/>
                  </a:lnTo>
                  <a:lnTo>
                    <a:pt x="15" y="119"/>
                  </a:lnTo>
                  <a:lnTo>
                    <a:pt x="17" y="130"/>
                  </a:lnTo>
                  <a:lnTo>
                    <a:pt x="17" y="130"/>
                  </a:lnTo>
                  <a:close/>
                  <a:moveTo>
                    <a:pt x="14" y="89"/>
                  </a:moveTo>
                  <a:lnTo>
                    <a:pt x="5" y="90"/>
                  </a:lnTo>
                  <a:lnTo>
                    <a:pt x="4" y="80"/>
                  </a:lnTo>
                  <a:lnTo>
                    <a:pt x="14" y="80"/>
                  </a:lnTo>
                  <a:lnTo>
                    <a:pt x="14" y="89"/>
                  </a:lnTo>
                  <a:lnTo>
                    <a:pt x="14" y="89"/>
                  </a:lnTo>
                  <a:close/>
                  <a:moveTo>
                    <a:pt x="13" y="50"/>
                  </a:moveTo>
                  <a:lnTo>
                    <a:pt x="2" y="50"/>
                  </a:lnTo>
                  <a:lnTo>
                    <a:pt x="2" y="41"/>
                  </a:lnTo>
                  <a:lnTo>
                    <a:pt x="11" y="39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7" name="Freeform 277"/>
            <p:cNvSpPr>
              <a:spLocks noEditPoints="1"/>
            </p:cNvSpPr>
            <p:nvPr/>
          </p:nvSpPr>
          <p:spPr bwMode="auto">
            <a:xfrm>
              <a:off x="6136751" y="3674919"/>
              <a:ext cx="1449600" cy="63507"/>
            </a:xfrm>
            <a:custGeom>
              <a:gdLst>
                <a:gd fmla="*/ 515 w 525" name="T0"/>
                <a:gd fmla="*/ 0 h 23" name="T1"/>
                <a:gd fmla="*/ 525 w 525" name="T2"/>
                <a:gd fmla="*/ 10 h 23" name="T3"/>
                <a:gd fmla="*/ 515 w 525" name="T4"/>
                <a:gd fmla="*/ 10 h 23" name="T5"/>
                <a:gd fmla="*/ 8 w 525" name="T6"/>
                <a:gd fmla="*/ 23 h 23" name="T7"/>
                <a:gd fmla="*/ 0 w 525" name="T8"/>
                <a:gd fmla="*/ 13 h 23" name="T9"/>
                <a:gd fmla="*/ 0 w 525" name="T10"/>
                <a:gd fmla="*/ 23 h 23" name="T11"/>
                <a:gd fmla="*/ 36 w 525" name="T12"/>
                <a:gd fmla="*/ 12 h 23" name="T13"/>
                <a:gd fmla="*/ 47 w 525" name="T14"/>
                <a:gd fmla="*/ 21 h 23" name="T15"/>
                <a:gd fmla="*/ 38 w 525" name="T16"/>
                <a:gd fmla="*/ 23 h 23" name="T17"/>
                <a:gd fmla="*/ 77 w 525" name="T18"/>
                <a:gd fmla="*/ 11 h 23" name="T19"/>
                <a:gd fmla="*/ 87 w 525" name="T20"/>
                <a:gd fmla="*/ 21 h 23" name="T21"/>
                <a:gd fmla="*/ 77 w 525" name="T22"/>
                <a:gd fmla="*/ 21 h 23" name="T23"/>
                <a:gd fmla="*/ 116 w 525" name="T24"/>
                <a:gd fmla="*/ 10 h 23" name="T25"/>
                <a:gd fmla="*/ 127 w 525" name="T26"/>
                <a:gd fmla="*/ 20 h 23" name="T27"/>
                <a:gd fmla="*/ 117 w 525" name="T28"/>
                <a:gd fmla="*/ 20 h 23" name="T29"/>
                <a:gd fmla="*/ 157 w 525" name="T30"/>
                <a:gd fmla="*/ 10 h 23" name="T31"/>
                <a:gd fmla="*/ 167 w 525" name="T32"/>
                <a:gd fmla="*/ 19 h 23" name="T33"/>
                <a:gd fmla="*/ 157 w 525" name="T34"/>
                <a:gd fmla="*/ 19 h 23" name="T35"/>
                <a:gd fmla="*/ 196 w 525" name="T36"/>
                <a:gd fmla="*/ 8 h 23" name="T37"/>
                <a:gd fmla="*/ 206 w 525" name="T38"/>
                <a:gd fmla="*/ 17 h 23" name="T39"/>
                <a:gd fmla="*/ 196 w 525" name="T40"/>
                <a:gd fmla="*/ 17 h 23" name="T41"/>
                <a:gd fmla="*/ 236 w 525" name="T42"/>
                <a:gd fmla="*/ 7 h 23" name="T43"/>
                <a:gd fmla="*/ 247 w 525" name="T44"/>
                <a:gd fmla="*/ 17 h 23" name="T45"/>
                <a:gd fmla="*/ 236 w 525" name="T46"/>
                <a:gd fmla="*/ 17 h 23" name="T47"/>
                <a:gd fmla="*/ 276 w 525" name="T48"/>
                <a:gd fmla="*/ 6 h 23" name="T49"/>
                <a:gd fmla="*/ 286 w 525" name="T50"/>
                <a:gd fmla="*/ 16 h 23" name="T51"/>
                <a:gd fmla="*/ 276 w 525" name="T52"/>
                <a:gd fmla="*/ 16 h 23" name="T53"/>
                <a:gd fmla="*/ 316 w 525" name="T54"/>
                <a:gd fmla="*/ 6 h 23" name="T55"/>
                <a:gd fmla="*/ 325 w 525" name="T56"/>
                <a:gd fmla="*/ 15 h 23" name="T57"/>
                <a:gd fmla="*/ 316 w 525" name="T58"/>
                <a:gd fmla="*/ 15 h 23" name="T59"/>
                <a:gd fmla="*/ 355 w 525" name="T60"/>
                <a:gd fmla="*/ 4 h 23" name="T61"/>
                <a:gd fmla="*/ 366 w 525" name="T62"/>
                <a:gd fmla="*/ 13 h 23" name="T63"/>
                <a:gd fmla="*/ 355 w 525" name="T64"/>
                <a:gd fmla="*/ 13 h 23" name="T65"/>
                <a:gd fmla="*/ 396 w 525" name="T66"/>
                <a:gd fmla="*/ 3 h 23" name="T67"/>
                <a:gd fmla="*/ 405 w 525" name="T68"/>
                <a:gd fmla="*/ 12 h 23" name="T69"/>
                <a:gd fmla="*/ 396 w 525" name="T70"/>
                <a:gd fmla="*/ 13 h 23" name="T71"/>
                <a:gd fmla="*/ 435 w 525" name="T72"/>
                <a:gd fmla="*/ 2 h 23" name="T73"/>
                <a:gd fmla="*/ 445 w 525" name="T74"/>
                <a:gd fmla="*/ 12 h 23" name="T75"/>
                <a:gd fmla="*/ 435 w 525" name="T76"/>
                <a:gd fmla="*/ 12 h 23" name="T77"/>
                <a:gd fmla="*/ 476 w 525" name="T78"/>
                <a:gd fmla="*/ 2 h 23" name="T79"/>
                <a:gd fmla="*/ 485 w 525" name="T80"/>
                <a:gd fmla="*/ 11 h 23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23" w="525">
                  <a:moveTo>
                    <a:pt x="515" y="10"/>
                  </a:moveTo>
                  <a:lnTo>
                    <a:pt x="515" y="0"/>
                  </a:lnTo>
                  <a:lnTo>
                    <a:pt x="525" y="0"/>
                  </a:lnTo>
                  <a:lnTo>
                    <a:pt x="525" y="10"/>
                  </a:lnTo>
                  <a:lnTo>
                    <a:pt x="515" y="10"/>
                  </a:lnTo>
                  <a:lnTo>
                    <a:pt x="515" y="10"/>
                  </a:lnTo>
                  <a:close/>
                  <a:moveTo>
                    <a:pt x="0" y="23"/>
                  </a:moveTo>
                  <a:lnTo>
                    <a:pt x="8" y="23"/>
                  </a:lnTo>
                  <a:lnTo>
                    <a:pt x="8" y="12"/>
                  </a:lnTo>
                  <a:lnTo>
                    <a:pt x="0" y="13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38" y="23"/>
                  </a:moveTo>
                  <a:lnTo>
                    <a:pt x="36" y="12"/>
                  </a:lnTo>
                  <a:lnTo>
                    <a:pt x="47" y="12"/>
                  </a:lnTo>
                  <a:lnTo>
                    <a:pt x="47" y="21"/>
                  </a:lnTo>
                  <a:lnTo>
                    <a:pt x="38" y="23"/>
                  </a:lnTo>
                  <a:lnTo>
                    <a:pt x="38" y="23"/>
                  </a:lnTo>
                  <a:close/>
                  <a:moveTo>
                    <a:pt x="77" y="21"/>
                  </a:moveTo>
                  <a:lnTo>
                    <a:pt x="77" y="11"/>
                  </a:lnTo>
                  <a:lnTo>
                    <a:pt x="86" y="11"/>
                  </a:lnTo>
                  <a:lnTo>
                    <a:pt x="87" y="21"/>
                  </a:lnTo>
                  <a:lnTo>
                    <a:pt x="77" y="21"/>
                  </a:lnTo>
                  <a:lnTo>
                    <a:pt x="77" y="21"/>
                  </a:lnTo>
                  <a:close/>
                  <a:moveTo>
                    <a:pt x="117" y="20"/>
                  </a:moveTo>
                  <a:lnTo>
                    <a:pt x="116" y="10"/>
                  </a:lnTo>
                  <a:lnTo>
                    <a:pt x="127" y="10"/>
                  </a:lnTo>
                  <a:lnTo>
                    <a:pt x="127" y="20"/>
                  </a:lnTo>
                  <a:lnTo>
                    <a:pt x="117" y="20"/>
                  </a:lnTo>
                  <a:lnTo>
                    <a:pt x="117" y="20"/>
                  </a:lnTo>
                  <a:close/>
                  <a:moveTo>
                    <a:pt x="157" y="19"/>
                  </a:moveTo>
                  <a:lnTo>
                    <a:pt x="157" y="10"/>
                  </a:lnTo>
                  <a:lnTo>
                    <a:pt x="166" y="8"/>
                  </a:lnTo>
                  <a:lnTo>
                    <a:pt x="167" y="19"/>
                  </a:lnTo>
                  <a:lnTo>
                    <a:pt x="157" y="19"/>
                  </a:lnTo>
                  <a:lnTo>
                    <a:pt x="157" y="19"/>
                  </a:lnTo>
                  <a:close/>
                  <a:moveTo>
                    <a:pt x="196" y="17"/>
                  </a:moveTo>
                  <a:lnTo>
                    <a:pt x="196" y="8"/>
                  </a:lnTo>
                  <a:lnTo>
                    <a:pt x="206" y="8"/>
                  </a:lnTo>
                  <a:lnTo>
                    <a:pt x="206" y="17"/>
                  </a:lnTo>
                  <a:lnTo>
                    <a:pt x="196" y="17"/>
                  </a:lnTo>
                  <a:lnTo>
                    <a:pt x="196" y="17"/>
                  </a:lnTo>
                  <a:close/>
                  <a:moveTo>
                    <a:pt x="236" y="17"/>
                  </a:moveTo>
                  <a:lnTo>
                    <a:pt x="236" y="7"/>
                  </a:lnTo>
                  <a:lnTo>
                    <a:pt x="246" y="7"/>
                  </a:lnTo>
                  <a:lnTo>
                    <a:pt x="247" y="17"/>
                  </a:lnTo>
                  <a:lnTo>
                    <a:pt x="236" y="17"/>
                  </a:lnTo>
                  <a:lnTo>
                    <a:pt x="236" y="17"/>
                  </a:lnTo>
                  <a:close/>
                  <a:moveTo>
                    <a:pt x="276" y="16"/>
                  </a:moveTo>
                  <a:lnTo>
                    <a:pt x="276" y="6"/>
                  </a:lnTo>
                  <a:lnTo>
                    <a:pt x="286" y="6"/>
                  </a:lnTo>
                  <a:lnTo>
                    <a:pt x="286" y="16"/>
                  </a:lnTo>
                  <a:lnTo>
                    <a:pt x="276" y="16"/>
                  </a:lnTo>
                  <a:lnTo>
                    <a:pt x="276" y="16"/>
                  </a:lnTo>
                  <a:close/>
                  <a:moveTo>
                    <a:pt x="316" y="15"/>
                  </a:moveTo>
                  <a:lnTo>
                    <a:pt x="316" y="6"/>
                  </a:lnTo>
                  <a:lnTo>
                    <a:pt x="325" y="4"/>
                  </a:lnTo>
                  <a:lnTo>
                    <a:pt x="325" y="15"/>
                  </a:lnTo>
                  <a:lnTo>
                    <a:pt x="316" y="15"/>
                  </a:lnTo>
                  <a:lnTo>
                    <a:pt x="316" y="15"/>
                  </a:lnTo>
                  <a:close/>
                  <a:moveTo>
                    <a:pt x="355" y="13"/>
                  </a:moveTo>
                  <a:lnTo>
                    <a:pt x="355" y="4"/>
                  </a:lnTo>
                  <a:lnTo>
                    <a:pt x="366" y="4"/>
                  </a:lnTo>
                  <a:lnTo>
                    <a:pt x="366" y="13"/>
                  </a:lnTo>
                  <a:lnTo>
                    <a:pt x="355" y="13"/>
                  </a:lnTo>
                  <a:lnTo>
                    <a:pt x="355" y="13"/>
                  </a:lnTo>
                  <a:close/>
                  <a:moveTo>
                    <a:pt x="396" y="13"/>
                  </a:moveTo>
                  <a:lnTo>
                    <a:pt x="396" y="3"/>
                  </a:lnTo>
                  <a:lnTo>
                    <a:pt x="405" y="3"/>
                  </a:lnTo>
                  <a:lnTo>
                    <a:pt x="405" y="12"/>
                  </a:lnTo>
                  <a:lnTo>
                    <a:pt x="396" y="13"/>
                  </a:lnTo>
                  <a:lnTo>
                    <a:pt x="396" y="13"/>
                  </a:lnTo>
                  <a:close/>
                  <a:moveTo>
                    <a:pt x="435" y="12"/>
                  </a:moveTo>
                  <a:lnTo>
                    <a:pt x="435" y="2"/>
                  </a:lnTo>
                  <a:lnTo>
                    <a:pt x="445" y="2"/>
                  </a:lnTo>
                  <a:lnTo>
                    <a:pt x="445" y="12"/>
                  </a:lnTo>
                  <a:lnTo>
                    <a:pt x="435" y="12"/>
                  </a:lnTo>
                  <a:lnTo>
                    <a:pt x="435" y="12"/>
                  </a:lnTo>
                  <a:close/>
                  <a:moveTo>
                    <a:pt x="476" y="11"/>
                  </a:moveTo>
                  <a:lnTo>
                    <a:pt x="476" y="2"/>
                  </a:lnTo>
                  <a:lnTo>
                    <a:pt x="485" y="0"/>
                  </a:lnTo>
                  <a:lnTo>
                    <a:pt x="485" y="11"/>
                  </a:lnTo>
                  <a:lnTo>
                    <a:pt x="476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8" name="Freeform 278"/>
            <p:cNvSpPr>
              <a:spLocks noEditPoints="1"/>
            </p:cNvSpPr>
            <p:nvPr/>
          </p:nvSpPr>
          <p:spPr bwMode="auto">
            <a:xfrm>
              <a:off x="5476839" y="4003494"/>
              <a:ext cx="469394" cy="916699"/>
            </a:xfrm>
            <a:custGeom>
              <a:gdLst>
                <a:gd fmla="*/ 4 w 170" name="T0"/>
                <a:gd fmla="*/ 319 h 332" name="T1"/>
                <a:gd fmla="*/ 13 w 170" name="T2"/>
                <a:gd fmla="*/ 323 h 332" name="T3"/>
                <a:gd fmla="*/ 9 w 170" name="T4"/>
                <a:gd fmla="*/ 332 h 332" name="T5"/>
                <a:gd fmla="*/ 0 w 170" name="T6"/>
                <a:gd fmla="*/ 328 h 332" name="T7"/>
                <a:gd fmla="*/ 4 w 170" name="T8"/>
                <a:gd fmla="*/ 319 h 332" name="T9"/>
                <a:gd fmla="*/ 4 w 170" name="T10"/>
                <a:gd fmla="*/ 319 h 332" name="T11"/>
                <a:gd fmla="*/ 160 w 170" name="T12"/>
                <a:gd fmla="*/ 0 h 332" name="T13"/>
                <a:gd fmla="*/ 158 w 170" name="T14"/>
                <a:gd fmla="*/ 6 h 332" name="T15"/>
                <a:gd fmla="*/ 167 w 170" name="T16"/>
                <a:gd fmla="*/ 11 h 332" name="T17"/>
                <a:gd fmla="*/ 170 w 170" name="T18"/>
                <a:gd fmla="*/ 4 h 332" name="T19"/>
                <a:gd fmla="*/ 160 w 170" name="T20"/>
                <a:gd fmla="*/ 0 h 332" name="T21"/>
                <a:gd fmla="*/ 160 w 170" name="T22"/>
                <a:gd fmla="*/ 0 h 332" name="T23"/>
                <a:gd fmla="*/ 145 w 170" name="T24"/>
                <a:gd fmla="*/ 33 h 332" name="T25"/>
                <a:gd fmla="*/ 154 w 170" name="T26"/>
                <a:gd fmla="*/ 37 h 332" name="T27"/>
                <a:gd fmla="*/ 149 w 170" name="T28"/>
                <a:gd fmla="*/ 46 h 332" name="T29"/>
                <a:gd fmla="*/ 141 w 170" name="T30"/>
                <a:gd fmla="*/ 42 h 332" name="T31"/>
                <a:gd fmla="*/ 145 w 170" name="T32"/>
                <a:gd fmla="*/ 33 h 332" name="T33"/>
                <a:gd fmla="*/ 145 w 170" name="T34"/>
                <a:gd fmla="*/ 33 h 332" name="T35"/>
                <a:gd fmla="*/ 126 w 170" name="T36"/>
                <a:gd fmla="*/ 68 h 332" name="T37"/>
                <a:gd fmla="*/ 136 w 170" name="T38"/>
                <a:gd fmla="*/ 74 h 332" name="T39"/>
                <a:gd fmla="*/ 132 w 170" name="T40"/>
                <a:gd fmla="*/ 81 h 332" name="T41"/>
                <a:gd fmla="*/ 123 w 170" name="T42"/>
                <a:gd fmla="*/ 77 h 332" name="T43"/>
                <a:gd fmla="*/ 126 w 170" name="T44"/>
                <a:gd fmla="*/ 68 h 332" name="T45"/>
                <a:gd fmla="*/ 126 w 170" name="T46"/>
                <a:gd fmla="*/ 68 h 332" name="T47"/>
                <a:gd fmla="*/ 109 w 170" name="T48"/>
                <a:gd fmla="*/ 105 h 332" name="T49"/>
                <a:gd fmla="*/ 119 w 170" name="T50"/>
                <a:gd fmla="*/ 109 h 332" name="T51"/>
                <a:gd fmla="*/ 115 w 170" name="T52"/>
                <a:gd fmla="*/ 118 h 332" name="T53"/>
                <a:gd fmla="*/ 106 w 170" name="T54"/>
                <a:gd fmla="*/ 114 h 332" name="T55"/>
                <a:gd fmla="*/ 109 w 170" name="T56"/>
                <a:gd fmla="*/ 105 h 332" name="T57"/>
                <a:gd fmla="*/ 109 w 170" name="T58"/>
                <a:gd fmla="*/ 105 h 332" name="T59"/>
                <a:gd fmla="*/ 93 w 170" name="T60"/>
                <a:gd fmla="*/ 140 h 332" name="T61"/>
                <a:gd fmla="*/ 100 w 170" name="T62"/>
                <a:gd fmla="*/ 144 h 332" name="T63"/>
                <a:gd fmla="*/ 96 w 170" name="T64"/>
                <a:gd fmla="*/ 153 h 332" name="T65"/>
                <a:gd fmla="*/ 87 w 170" name="T66"/>
                <a:gd fmla="*/ 149 h 332" name="T67"/>
                <a:gd fmla="*/ 93 w 170" name="T68"/>
                <a:gd fmla="*/ 140 h 332" name="T69"/>
                <a:gd fmla="*/ 93 w 170" name="T70"/>
                <a:gd fmla="*/ 140 h 332" name="T71"/>
                <a:gd fmla="*/ 74 w 170" name="T72"/>
                <a:gd fmla="*/ 175 h 332" name="T73"/>
                <a:gd fmla="*/ 83 w 170" name="T74"/>
                <a:gd fmla="*/ 181 h 332" name="T75"/>
                <a:gd fmla="*/ 79 w 170" name="T76"/>
                <a:gd fmla="*/ 190 h 332" name="T77"/>
                <a:gd fmla="*/ 70 w 170" name="T78"/>
                <a:gd fmla="*/ 185 h 332" name="T79"/>
                <a:gd fmla="*/ 74 w 170" name="T80"/>
                <a:gd fmla="*/ 175 h 332" name="T81"/>
                <a:gd fmla="*/ 74 w 170" name="T82"/>
                <a:gd fmla="*/ 175 h 332" name="T83"/>
                <a:gd fmla="*/ 57 w 170" name="T84"/>
                <a:gd fmla="*/ 212 h 332" name="T85"/>
                <a:gd fmla="*/ 66 w 170" name="T86"/>
                <a:gd fmla="*/ 216 h 332" name="T87"/>
                <a:gd fmla="*/ 61 w 170" name="T88"/>
                <a:gd fmla="*/ 225 h 332" name="T89"/>
                <a:gd fmla="*/ 52 w 170" name="T90"/>
                <a:gd fmla="*/ 221 h 332" name="T91"/>
                <a:gd fmla="*/ 57 w 170" name="T92"/>
                <a:gd fmla="*/ 212 h 332" name="T93"/>
                <a:gd fmla="*/ 57 w 170" name="T94"/>
                <a:gd fmla="*/ 212 h 332" name="T95"/>
                <a:gd fmla="*/ 39 w 170" name="T96"/>
                <a:gd fmla="*/ 247 h 332" name="T97"/>
                <a:gd fmla="*/ 48 w 170" name="T98"/>
                <a:gd fmla="*/ 251 h 332" name="T99"/>
                <a:gd fmla="*/ 44 w 170" name="T100"/>
                <a:gd fmla="*/ 260 h 332" name="T101"/>
                <a:gd fmla="*/ 35 w 170" name="T102"/>
                <a:gd fmla="*/ 257 h 332" name="T103"/>
                <a:gd fmla="*/ 39 w 170" name="T104"/>
                <a:gd fmla="*/ 247 h 332" name="T105"/>
                <a:gd fmla="*/ 39 w 170" name="T106"/>
                <a:gd fmla="*/ 247 h 332" name="T107"/>
                <a:gd fmla="*/ 22 w 170" name="T108"/>
                <a:gd fmla="*/ 283 h 332" name="T109"/>
                <a:gd fmla="*/ 31 w 170" name="T110"/>
                <a:gd fmla="*/ 288 h 332" name="T111"/>
                <a:gd fmla="*/ 26 w 170" name="T112"/>
                <a:gd fmla="*/ 297 h 332" name="T113"/>
                <a:gd fmla="*/ 18 w 170" name="T114"/>
                <a:gd fmla="*/ 292 h 332" name="T115"/>
                <a:gd fmla="*/ 22 w 170" name="T116"/>
                <a:gd fmla="*/ 283 h 33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332" w="170">
                  <a:moveTo>
                    <a:pt x="4" y="319"/>
                  </a:moveTo>
                  <a:lnTo>
                    <a:pt x="13" y="323"/>
                  </a:lnTo>
                  <a:lnTo>
                    <a:pt x="9" y="332"/>
                  </a:lnTo>
                  <a:lnTo>
                    <a:pt x="0" y="328"/>
                  </a:lnTo>
                  <a:lnTo>
                    <a:pt x="4" y="319"/>
                  </a:lnTo>
                  <a:lnTo>
                    <a:pt x="4" y="319"/>
                  </a:lnTo>
                  <a:close/>
                  <a:moveTo>
                    <a:pt x="160" y="0"/>
                  </a:moveTo>
                  <a:lnTo>
                    <a:pt x="158" y="6"/>
                  </a:lnTo>
                  <a:lnTo>
                    <a:pt x="167" y="11"/>
                  </a:lnTo>
                  <a:lnTo>
                    <a:pt x="170" y="4"/>
                  </a:lnTo>
                  <a:lnTo>
                    <a:pt x="160" y="0"/>
                  </a:lnTo>
                  <a:lnTo>
                    <a:pt x="160" y="0"/>
                  </a:lnTo>
                  <a:close/>
                  <a:moveTo>
                    <a:pt x="145" y="33"/>
                  </a:moveTo>
                  <a:lnTo>
                    <a:pt x="154" y="37"/>
                  </a:lnTo>
                  <a:lnTo>
                    <a:pt x="149" y="46"/>
                  </a:lnTo>
                  <a:lnTo>
                    <a:pt x="141" y="42"/>
                  </a:lnTo>
                  <a:lnTo>
                    <a:pt x="145" y="33"/>
                  </a:lnTo>
                  <a:lnTo>
                    <a:pt x="145" y="33"/>
                  </a:lnTo>
                  <a:close/>
                  <a:moveTo>
                    <a:pt x="126" y="68"/>
                  </a:moveTo>
                  <a:lnTo>
                    <a:pt x="136" y="74"/>
                  </a:lnTo>
                  <a:lnTo>
                    <a:pt x="132" y="81"/>
                  </a:lnTo>
                  <a:lnTo>
                    <a:pt x="123" y="77"/>
                  </a:lnTo>
                  <a:lnTo>
                    <a:pt x="126" y="68"/>
                  </a:lnTo>
                  <a:lnTo>
                    <a:pt x="126" y="68"/>
                  </a:lnTo>
                  <a:close/>
                  <a:moveTo>
                    <a:pt x="109" y="105"/>
                  </a:moveTo>
                  <a:lnTo>
                    <a:pt x="119" y="109"/>
                  </a:lnTo>
                  <a:lnTo>
                    <a:pt x="115" y="118"/>
                  </a:lnTo>
                  <a:lnTo>
                    <a:pt x="106" y="114"/>
                  </a:lnTo>
                  <a:lnTo>
                    <a:pt x="109" y="105"/>
                  </a:lnTo>
                  <a:lnTo>
                    <a:pt x="109" y="105"/>
                  </a:lnTo>
                  <a:close/>
                  <a:moveTo>
                    <a:pt x="93" y="140"/>
                  </a:moveTo>
                  <a:lnTo>
                    <a:pt x="100" y="144"/>
                  </a:lnTo>
                  <a:lnTo>
                    <a:pt x="96" y="153"/>
                  </a:lnTo>
                  <a:lnTo>
                    <a:pt x="87" y="149"/>
                  </a:lnTo>
                  <a:lnTo>
                    <a:pt x="93" y="140"/>
                  </a:lnTo>
                  <a:lnTo>
                    <a:pt x="93" y="140"/>
                  </a:lnTo>
                  <a:close/>
                  <a:moveTo>
                    <a:pt x="74" y="175"/>
                  </a:moveTo>
                  <a:lnTo>
                    <a:pt x="83" y="181"/>
                  </a:lnTo>
                  <a:lnTo>
                    <a:pt x="79" y="190"/>
                  </a:lnTo>
                  <a:lnTo>
                    <a:pt x="70" y="185"/>
                  </a:lnTo>
                  <a:lnTo>
                    <a:pt x="74" y="175"/>
                  </a:lnTo>
                  <a:lnTo>
                    <a:pt x="74" y="175"/>
                  </a:lnTo>
                  <a:close/>
                  <a:moveTo>
                    <a:pt x="57" y="212"/>
                  </a:moveTo>
                  <a:lnTo>
                    <a:pt x="66" y="216"/>
                  </a:lnTo>
                  <a:lnTo>
                    <a:pt x="61" y="225"/>
                  </a:lnTo>
                  <a:lnTo>
                    <a:pt x="52" y="221"/>
                  </a:lnTo>
                  <a:lnTo>
                    <a:pt x="57" y="212"/>
                  </a:lnTo>
                  <a:lnTo>
                    <a:pt x="57" y="212"/>
                  </a:lnTo>
                  <a:close/>
                  <a:moveTo>
                    <a:pt x="39" y="247"/>
                  </a:moveTo>
                  <a:lnTo>
                    <a:pt x="48" y="251"/>
                  </a:lnTo>
                  <a:lnTo>
                    <a:pt x="44" y="260"/>
                  </a:lnTo>
                  <a:lnTo>
                    <a:pt x="35" y="257"/>
                  </a:lnTo>
                  <a:lnTo>
                    <a:pt x="39" y="247"/>
                  </a:lnTo>
                  <a:lnTo>
                    <a:pt x="39" y="247"/>
                  </a:lnTo>
                  <a:close/>
                  <a:moveTo>
                    <a:pt x="22" y="283"/>
                  </a:moveTo>
                  <a:lnTo>
                    <a:pt x="31" y="288"/>
                  </a:lnTo>
                  <a:lnTo>
                    <a:pt x="26" y="297"/>
                  </a:lnTo>
                  <a:lnTo>
                    <a:pt x="18" y="292"/>
                  </a:lnTo>
                  <a:lnTo>
                    <a:pt x="22" y="28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9" name="Freeform 279"/>
            <p:cNvSpPr>
              <a:spLocks noEditPoints="1"/>
            </p:cNvSpPr>
            <p:nvPr/>
          </p:nvSpPr>
          <p:spPr bwMode="auto">
            <a:xfrm>
              <a:off x="3894705" y="4362442"/>
              <a:ext cx="1598701" cy="566035"/>
            </a:xfrm>
            <a:custGeom>
              <a:gdLst>
                <a:gd fmla="*/ 570 w 579" name="T0"/>
                <a:gd fmla="*/ 192 h 205" name="T1"/>
                <a:gd fmla="*/ 575 w 579" name="T2"/>
                <a:gd fmla="*/ 205 h 205" name="T3"/>
                <a:gd fmla="*/ 566 w 579" name="T4"/>
                <a:gd fmla="*/ 202 h 205" name="T5"/>
                <a:gd fmla="*/ 4 w 579" name="T6"/>
                <a:gd fmla="*/ 0 h 205" name="T7"/>
                <a:gd fmla="*/ 10 w 579" name="T8"/>
                <a:gd fmla="*/ 13 h 205" name="T9"/>
                <a:gd fmla="*/ 0 w 579" name="T10"/>
                <a:gd fmla="*/ 10 h 205" name="T11"/>
                <a:gd fmla="*/ 42 w 579" name="T12"/>
                <a:gd fmla="*/ 13 h 205" name="T13"/>
                <a:gd fmla="*/ 47 w 579" name="T14"/>
                <a:gd fmla="*/ 26 h 205" name="T15"/>
                <a:gd fmla="*/ 38 w 579" name="T16"/>
                <a:gd fmla="*/ 22 h 205" name="T17"/>
                <a:gd fmla="*/ 79 w 579" name="T18"/>
                <a:gd fmla="*/ 26 h 205" name="T19"/>
                <a:gd fmla="*/ 85 w 579" name="T20"/>
                <a:gd fmla="*/ 39 h 205" name="T21"/>
                <a:gd fmla="*/ 76 w 579" name="T22"/>
                <a:gd fmla="*/ 35 h 205" name="T23"/>
                <a:gd fmla="*/ 117 w 579" name="T24"/>
                <a:gd fmla="*/ 39 h 205" name="T25"/>
                <a:gd fmla="*/ 123 w 579" name="T26"/>
                <a:gd fmla="*/ 51 h 205" name="T27"/>
                <a:gd fmla="*/ 114 w 579" name="T28"/>
                <a:gd fmla="*/ 48 h 205" name="T29"/>
                <a:gd fmla="*/ 155 w 579" name="T30"/>
                <a:gd fmla="*/ 52 h 205" name="T31"/>
                <a:gd fmla="*/ 161 w 579" name="T32"/>
                <a:gd fmla="*/ 64 h 205" name="T33"/>
                <a:gd fmla="*/ 152 w 579" name="T34"/>
                <a:gd fmla="*/ 61 h 205" name="T35"/>
                <a:gd fmla="*/ 192 w 579" name="T36"/>
                <a:gd fmla="*/ 64 h 205" name="T37"/>
                <a:gd fmla="*/ 199 w 579" name="T38"/>
                <a:gd fmla="*/ 77 h 205" name="T39"/>
                <a:gd fmla="*/ 190 w 579" name="T40"/>
                <a:gd fmla="*/ 74 h 205" name="T41"/>
                <a:gd fmla="*/ 230 w 579" name="T42"/>
                <a:gd fmla="*/ 77 h 205" name="T43"/>
                <a:gd fmla="*/ 237 w 579" name="T44"/>
                <a:gd fmla="*/ 90 h 205" name="T45"/>
                <a:gd fmla="*/ 226 w 579" name="T46"/>
                <a:gd fmla="*/ 86 h 205" name="T47"/>
                <a:gd fmla="*/ 268 w 579" name="T48"/>
                <a:gd fmla="*/ 90 h 205" name="T49"/>
                <a:gd fmla="*/ 273 w 579" name="T50"/>
                <a:gd fmla="*/ 103 h 205" name="T51"/>
                <a:gd fmla="*/ 264 w 579" name="T52"/>
                <a:gd fmla="*/ 99 h 205" name="T53"/>
                <a:gd fmla="*/ 306 w 579" name="T54"/>
                <a:gd fmla="*/ 103 h 205" name="T55"/>
                <a:gd fmla="*/ 311 w 579" name="T56"/>
                <a:gd fmla="*/ 115 h 205" name="T57"/>
                <a:gd fmla="*/ 302 w 579" name="T58"/>
                <a:gd fmla="*/ 112 h 205" name="T59"/>
                <a:gd fmla="*/ 343 w 579" name="T60"/>
                <a:gd fmla="*/ 116 h 205" name="T61"/>
                <a:gd fmla="*/ 349 w 579" name="T62"/>
                <a:gd fmla="*/ 128 h 205" name="T63"/>
                <a:gd fmla="*/ 340 w 579" name="T64"/>
                <a:gd fmla="*/ 125 h 205" name="T65"/>
                <a:gd fmla="*/ 381 w 579" name="T66"/>
                <a:gd fmla="*/ 128 h 205" name="T67"/>
                <a:gd fmla="*/ 387 w 579" name="T68"/>
                <a:gd fmla="*/ 141 h 205" name="T69"/>
                <a:gd fmla="*/ 378 w 579" name="T70"/>
                <a:gd fmla="*/ 138 h 205" name="T71"/>
                <a:gd fmla="*/ 419 w 579" name="T72"/>
                <a:gd fmla="*/ 141 h 205" name="T73"/>
                <a:gd fmla="*/ 425 w 579" name="T74"/>
                <a:gd fmla="*/ 154 h 205" name="T75"/>
                <a:gd fmla="*/ 416 w 579" name="T76"/>
                <a:gd fmla="*/ 150 h 205" name="T77"/>
                <a:gd fmla="*/ 456 w 579" name="T78"/>
                <a:gd fmla="*/ 154 h 205" name="T79"/>
                <a:gd fmla="*/ 463 w 579" name="T80"/>
                <a:gd fmla="*/ 167 h 205" name="T81"/>
                <a:gd fmla="*/ 454 w 579" name="T82"/>
                <a:gd fmla="*/ 163 h 205" name="T83"/>
                <a:gd fmla="*/ 494 w 579" name="T84"/>
                <a:gd fmla="*/ 167 h 205" name="T85"/>
                <a:gd fmla="*/ 501 w 579" name="T86"/>
                <a:gd fmla="*/ 179 h 205" name="T87"/>
                <a:gd fmla="*/ 490 w 579" name="T88"/>
                <a:gd fmla="*/ 176 h 205" name="T89"/>
                <a:gd fmla="*/ 532 w 579" name="T90"/>
                <a:gd fmla="*/ 180 h 205" name="T91"/>
                <a:gd fmla="*/ 537 w 579" name="T92"/>
                <a:gd fmla="*/ 192 h 205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205" w="579">
                  <a:moveTo>
                    <a:pt x="566" y="202"/>
                  </a:moveTo>
                  <a:lnTo>
                    <a:pt x="570" y="192"/>
                  </a:lnTo>
                  <a:lnTo>
                    <a:pt x="579" y="196"/>
                  </a:lnTo>
                  <a:lnTo>
                    <a:pt x="575" y="205"/>
                  </a:lnTo>
                  <a:lnTo>
                    <a:pt x="566" y="202"/>
                  </a:lnTo>
                  <a:lnTo>
                    <a:pt x="566" y="202"/>
                  </a:lnTo>
                  <a:close/>
                  <a:moveTo>
                    <a:pt x="0" y="10"/>
                  </a:moveTo>
                  <a:lnTo>
                    <a:pt x="4" y="0"/>
                  </a:lnTo>
                  <a:lnTo>
                    <a:pt x="13" y="4"/>
                  </a:lnTo>
                  <a:lnTo>
                    <a:pt x="10" y="13"/>
                  </a:lnTo>
                  <a:lnTo>
                    <a:pt x="0" y="10"/>
                  </a:lnTo>
                  <a:lnTo>
                    <a:pt x="0" y="10"/>
                  </a:lnTo>
                  <a:close/>
                  <a:moveTo>
                    <a:pt x="38" y="22"/>
                  </a:moveTo>
                  <a:lnTo>
                    <a:pt x="42" y="13"/>
                  </a:lnTo>
                  <a:lnTo>
                    <a:pt x="51" y="17"/>
                  </a:lnTo>
                  <a:lnTo>
                    <a:pt x="47" y="26"/>
                  </a:lnTo>
                  <a:lnTo>
                    <a:pt x="38" y="22"/>
                  </a:lnTo>
                  <a:lnTo>
                    <a:pt x="38" y="22"/>
                  </a:lnTo>
                  <a:close/>
                  <a:moveTo>
                    <a:pt x="76" y="35"/>
                  </a:moveTo>
                  <a:lnTo>
                    <a:pt x="79" y="26"/>
                  </a:lnTo>
                  <a:lnTo>
                    <a:pt x="89" y="28"/>
                  </a:lnTo>
                  <a:lnTo>
                    <a:pt x="85" y="39"/>
                  </a:lnTo>
                  <a:lnTo>
                    <a:pt x="76" y="35"/>
                  </a:lnTo>
                  <a:lnTo>
                    <a:pt x="76" y="35"/>
                  </a:lnTo>
                  <a:close/>
                  <a:moveTo>
                    <a:pt x="114" y="48"/>
                  </a:moveTo>
                  <a:lnTo>
                    <a:pt x="117" y="39"/>
                  </a:lnTo>
                  <a:lnTo>
                    <a:pt x="126" y="42"/>
                  </a:lnTo>
                  <a:lnTo>
                    <a:pt x="123" y="51"/>
                  </a:lnTo>
                  <a:lnTo>
                    <a:pt x="114" y="48"/>
                  </a:lnTo>
                  <a:lnTo>
                    <a:pt x="114" y="48"/>
                  </a:lnTo>
                  <a:close/>
                  <a:moveTo>
                    <a:pt x="152" y="61"/>
                  </a:moveTo>
                  <a:lnTo>
                    <a:pt x="155" y="52"/>
                  </a:lnTo>
                  <a:lnTo>
                    <a:pt x="164" y="55"/>
                  </a:lnTo>
                  <a:lnTo>
                    <a:pt x="161" y="64"/>
                  </a:lnTo>
                  <a:lnTo>
                    <a:pt x="152" y="61"/>
                  </a:lnTo>
                  <a:lnTo>
                    <a:pt x="152" y="61"/>
                  </a:lnTo>
                  <a:close/>
                  <a:moveTo>
                    <a:pt x="190" y="74"/>
                  </a:moveTo>
                  <a:lnTo>
                    <a:pt x="192" y="64"/>
                  </a:lnTo>
                  <a:lnTo>
                    <a:pt x="202" y="68"/>
                  </a:lnTo>
                  <a:lnTo>
                    <a:pt x="199" y="77"/>
                  </a:lnTo>
                  <a:lnTo>
                    <a:pt x="190" y="74"/>
                  </a:lnTo>
                  <a:lnTo>
                    <a:pt x="190" y="74"/>
                  </a:lnTo>
                  <a:close/>
                  <a:moveTo>
                    <a:pt x="226" y="86"/>
                  </a:moveTo>
                  <a:lnTo>
                    <a:pt x="230" y="77"/>
                  </a:lnTo>
                  <a:lnTo>
                    <a:pt x="239" y="81"/>
                  </a:lnTo>
                  <a:lnTo>
                    <a:pt x="237" y="90"/>
                  </a:lnTo>
                  <a:lnTo>
                    <a:pt x="226" y="86"/>
                  </a:lnTo>
                  <a:lnTo>
                    <a:pt x="226" y="86"/>
                  </a:lnTo>
                  <a:close/>
                  <a:moveTo>
                    <a:pt x="264" y="99"/>
                  </a:moveTo>
                  <a:lnTo>
                    <a:pt x="268" y="90"/>
                  </a:lnTo>
                  <a:lnTo>
                    <a:pt x="277" y="93"/>
                  </a:lnTo>
                  <a:lnTo>
                    <a:pt x="273" y="103"/>
                  </a:lnTo>
                  <a:lnTo>
                    <a:pt x="264" y="99"/>
                  </a:lnTo>
                  <a:lnTo>
                    <a:pt x="264" y="99"/>
                  </a:lnTo>
                  <a:close/>
                  <a:moveTo>
                    <a:pt x="302" y="112"/>
                  </a:moveTo>
                  <a:lnTo>
                    <a:pt x="306" y="103"/>
                  </a:lnTo>
                  <a:lnTo>
                    <a:pt x="315" y="106"/>
                  </a:lnTo>
                  <a:lnTo>
                    <a:pt x="311" y="115"/>
                  </a:lnTo>
                  <a:lnTo>
                    <a:pt x="302" y="112"/>
                  </a:lnTo>
                  <a:lnTo>
                    <a:pt x="302" y="112"/>
                  </a:lnTo>
                  <a:close/>
                  <a:moveTo>
                    <a:pt x="340" y="125"/>
                  </a:moveTo>
                  <a:lnTo>
                    <a:pt x="343" y="116"/>
                  </a:lnTo>
                  <a:lnTo>
                    <a:pt x="353" y="119"/>
                  </a:lnTo>
                  <a:lnTo>
                    <a:pt x="349" y="128"/>
                  </a:lnTo>
                  <a:lnTo>
                    <a:pt x="340" y="125"/>
                  </a:lnTo>
                  <a:lnTo>
                    <a:pt x="340" y="125"/>
                  </a:lnTo>
                  <a:close/>
                  <a:moveTo>
                    <a:pt x="378" y="138"/>
                  </a:moveTo>
                  <a:lnTo>
                    <a:pt x="381" y="128"/>
                  </a:lnTo>
                  <a:lnTo>
                    <a:pt x="390" y="132"/>
                  </a:lnTo>
                  <a:lnTo>
                    <a:pt x="387" y="141"/>
                  </a:lnTo>
                  <a:lnTo>
                    <a:pt x="378" y="138"/>
                  </a:lnTo>
                  <a:lnTo>
                    <a:pt x="378" y="138"/>
                  </a:lnTo>
                  <a:close/>
                  <a:moveTo>
                    <a:pt x="416" y="150"/>
                  </a:moveTo>
                  <a:lnTo>
                    <a:pt x="419" y="141"/>
                  </a:lnTo>
                  <a:lnTo>
                    <a:pt x="428" y="145"/>
                  </a:lnTo>
                  <a:lnTo>
                    <a:pt x="425" y="154"/>
                  </a:lnTo>
                  <a:lnTo>
                    <a:pt x="416" y="150"/>
                  </a:lnTo>
                  <a:lnTo>
                    <a:pt x="416" y="150"/>
                  </a:lnTo>
                  <a:close/>
                  <a:moveTo>
                    <a:pt x="454" y="163"/>
                  </a:moveTo>
                  <a:lnTo>
                    <a:pt x="456" y="154"/>
                  </a:lnTo>
                  <a:lnTo>
                    <a:pt x="466" y="157"/>
                  </a:lnTo>
                  <a:lnTo>
                    <a:pt x="463" y="167"/>
                  </a:lnTo>
                  <a:lnTo>
                    <a:pt x="454" y="163"/>
                  </a:lnTo>
                  <a:lnTo>
                    <a:pt x="454" y="163"/>
                  </a:lnTo>
                  <a:close/>
                  <a:moveTo>
                    <a:pt x="490" y="176"/>
                  </a:moveTo>
                  <a:lnTo>
                    <a:pt x="494" y="167"/>
                  </a:lnTo>
                  <a:lnTo>
                    <a:pt x="503" y="170"/>
                  </a:lnTo>
                  <a:lnTo>
                    <a:pt x="501" y="179"/>
                  </a:lnTo>
                  <a:lnTo>
                    <a:pt x="490" y="176"/>
                  </a:lnTo>
                  <a:lnTo>
                    <a:pt x="490" y="176"/>
                  </a:lnTo>
                  <a:close/>
                  <a:moveTo>
                    <a:pt x="528" y="189"/>
                  </a:moveTo>
                  <a:lnTo>
                    <a:pt x="532" y="180"/>
                  </a:lnTo>
                  <a:lnTo>
                    <a:pt x="541" y="183"/>
                  </a:lnTo>
                  <a:lnTo>
                    <a:pt x="537" y="192"/>
                  </a:lnTo>
                  <a:lnTo>
                    <a:pt x="528" y="18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0" name="Freeform 280"/>
            <p:cNvSpPr>
              <a:spLocks noEditPoints="1"/>
            </p:cNvSpPr>
            <p:nvPr/>
          </p:nvSpPr>
          <p:spPr bwMode="auto">
            <a:xfrm>
              <a:off x="4593274" y="5356452"/>
              <a:ext cx="77312" cy="466634"/>
            </a:xfrm>
            <a:custGeom>
              <a:gdLst>
                <a:gd fmla="*/ 27 w 28" name="T0"/>
                <a:gd fmla="*/ 11 h 169" name="T1"/>
                <a:gd fmla="*/ 18 w 28" name="T2"/>
                <a:gd fmla="*/ 10 h 169" name="T3"/>
                <a:gd fmla="*/ 19 w 28" name="T4"/>
                <a:gd fmla="*/ 0 h 169" name="T5"/>
                <a:gd fmla="*/ 28 w 28" name="T6"/>
                <a:gd fmla="*/ 2 h 169" name="T7"/>
                <a:gd fmla="*/ 27 w 28" name="T8"/>
                <a:gd fmla="*/ 11 h 169" name="T9"/>
                <a:gd fmla="*/ 27 w 28" name="T10"/>
                <a:gd fmla="*/ 11 h 169" name="T11"/>
                <a:gd fmla="*/ 9 w 28" name="T12"/>
                <a:gd fmla="*/ 169 h 169" name="T13"/>
                <a:gd fmla="*/ 0 w 28" name="T14"/>
                <a:gd fmla="*/ 168 h 169" name="T15"/>
                <a:gd fmla="*/ 0 w 28" name="T16"/>
                <a:gd fmla="*/ 159 h 169" name="T17"/>
                <a:gd fmla="*/ 10 w 28" name="T18"/>
                <a:gd fmla="*/ 160 h 169" name="T19"/>
                <a:gd fmla="*/ 9 w 28" name="T20"/>
                <a:gd fmla="*/ 169 h 169" name="T21"/>
                <a:gd fmla="*/ 9 w 28" name="T22"/>
                <a:gd fmla="*/ 169 h 169" name="T23"/>
                <a:gd fmla="*/ 14 w 28" name="T24"/>
                <a:gd fmla="*/ 130 h 169" name="T25"/>
                <a:gd fmla="*/ 3 w 28" name="T26"/>
                <a:gd fmla="*/ 129 h 169" name="T27"/>
                <a:gd fmla="*/ 5 w 28" name="T28"/>
                <a:gd fmla="*/ 118 h 169" name="T29"/>
                <a:gd fmla="*/ 15 w 28" name="T30"/>
                <a:gd fmla="*/ 119 h 169" name="T31"/>
                <a:gd fmla="*/ 14 w 28" name="T32"/>
                <a:gd fmla="*/ 130 h 169" name="T33"/>
                <a:gd fmla="*/ 14 w 28" name="T34"/>
                <a:gd fmla="*/ 130 h 169" name="T35"/>
                <a:gd fmla="*/ 18 w 28" name="T36"/>
                <a:gd fmla="*/ 91 h 169" name="T37"/>
                <a:gd fmla="*/ 9 w 28" name="T38"/>
                <a:gd fmla="*/ 89 h 169" name="T39"/>
                <a:gd fmla="*/ 10 w 28" name="T40"/>
                <a:gd fmla="*/ 79 h 169" name="T41"/>
                <a:gd fmla="*/ 19 w 28" name="T42"/>
                <a:gd fmla="*/ 80 h 169" name="T43"/>
                <a:gd fmla="*/ 18 w 28" name="T44"/>
                <a:gd fmla="*/ 91 h 169" name="T45"/>
                <a:gd fmla="*/ 18 w 28" name="T46"/>
                <a:gd fmla="*/ 91 h 169" name="T47"/>
                <a:gd fmla="*/ 23 w 28" name="T48"/>
                <a:gd fmla="*/ 50 h 169" name="T49"/>
                <a:gd fmla="*/ 13 w 28" name="T50"/>
                <a:gd fmla="*/ 49 h 169" name="T51"/>
                <a:gd fmla="*/ 14 w 28" name="T52"/>
                <a:gd fmla="*/ 40 h 169" name="T53"/>
                <a:gd fmla="*/ 24 w 28" name="T54"/>
                <a:gd fmla="*/ 41 h 169" name="T55"/>
                <a:gd fmla="*/ 23 w 28" name="T56"/>
                <a:gd fmla="*/ 50 h 169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69" w="28">
                  <a:moveTo>
                    <a:pt x="27" y="11"/>
                  </a:moveTo>
                  <a:lnTo>
                    <a:pt x="18" y="10"/>
                  </a:lnTo>
                  <a:lnTo>
                    <a:pt x="19" y="0"/>
                  </a:lnTo>
                  <a:lnTo>
                    <a:pt x="28" y="2"/>
                  </a:lnTo>
                  <a:lnTo>
                    <a:pt x="27" y="11"/>
                  </a:lnTo>
                  <a:lnTo>
                    <a:pt x="27" y="11"/>
                  </a:lnTo>
                  <a:close/>
                  <a:moveTo>
                    <a:pt x="9" y="169"/>
                  </a:moveTo>
                  <a:lnTo>
                    <a:pt x="0" y="168"/>
                  </a:lnTo>
                  <a:lnTo>
                    <a:pt x="0" y="159"/>
                  </a:lnTo>
                  <a:lnTo>
                    <a:pt x="10" y="160"/>
                  </a:lnTo>
                  <a:lnTo>
                    <a:pt x="9" y="169"/>
                  </a:lnTo>
                  <a:lnTo>
                    <a:pt x="9" y="169"/>
                  </a:lnTo>
                  <a:close/>
                  <a:moveTo>
                    <a:pt x="14" y="130"/>
                  </a:moveTo>
                  <a:lnTo>
                    <a:pt x="3" y="129"/>
                  </a:lnTo>
                  <a:lnTo>
                    <a:pt x="5" y="118"/>
                  </a:lnTo>
                  <a:lnTo>
                    <a:pt x="15" y="119"/>
                  </a:lnTo>
                  <a:lnTo>
                    <a:pt x="14" y="130"/>
                  </a:lnTo>
                  <a:lnTo>
                    <a:pt x="14" y="130"/>
                  </a:lnTo>
                  <a:close/>
                  <a:moveTo>
                    <a:pt x="18" y="91"/>
                  </a:moveTo>
                  <a:lnTo>
                    <a:pt x="9" y="89"/>
                  </a:lnTo>
                  <a:lnTo>
                    <a:pt x="10" y="79"/>
                  </a:lnTo>
                  <a:lnTo>
                    <a:pt x="19" y="80"/>
                  </a:lnTo>
                  <a:lnTo>
                    <a:pt x="18" y="91"/>
                  </a:lnTo>
                  <a:lnTo>
                    <a:pt x="18" y="91"/>
                  </a:lnTo>
                  <a:close/>
                  <a:moveTo>
                    <a:pt x="23" y="50"/>
                  </a:moveTo>
                  <a:lnTo>
                    <a:pt x="13" y="49"/>
                  </a:lnTo>
                  <a:lnTo>
                    <a:pt x="14" y="40"/>
                  </a:lnTo>
                  <a:lnTo>
                    <a:pt x="24" y="41"/>
                  </a:lnTo>
                  <a:lnTo>
                    <a:pt x="23" y="5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1" name="Freeform 281"/>
            <p:cNvSpPr>
              <a:spLocks noEditPoints="1"/>
            </p:cNvSpPr>
            <p:nvPr/>
          </p:nvSpPr>
          <p:spPr bwMode="auto">
            <a:xfrm>
              <a:off x="3334194" y="5102427"/>
              <a:ext cx="1325347" cy="270592"/>
            </a:xfrm>
            <a:custGeom>
              <a:gdLst>
                <a:gd fmla="*/ 471 w 480" name="T0"/>
                <a:gd fmla="*/ 86 h 98" name="T1"/>
                <a:gd fmla="*/ 479 w 480" name="T2"/>
                <a:gd fmla="*/ 98 h 98" name="T3"/>
                <a:gd fmla="*/ 469 w 480" name="T4"/>
                <a:gd fmla="*/ 95 h 98" name="T5"/>
                <a:gd fmla="*/ 1 w 480" name="T6"/>
                <a:gd fmla="*/ 0 h 98" name="T7"/>
                <a:gd fmla="*/ 9 w 480" name="T8"/>
                <a:gd fmla="*/ 11 h 98" name="T9"/>
                <a:gd fmla="*/ 0 w 480" name="T10"/>
                <a:gd fmla="*/ 10 h 98" name="T11"/>
                <a:gd fmla="*/ 40 w 480" name="T12"/>
                <a:gd fmla="*/ 8 h 98" name="T13"/>
                <a:gd fmla="*/ 48 w 480" name="T14"/>
                <a:gd fmla="*/ 19 h 98" name="T15"/>
                <a:gd fmla="*/ 39 w 480" name="T16"/>
                <a:gd fmla="*/ 17 h 98" name="T17"/>
                <a:gd fmla="*/ 79 w 480" name="T18"/>
                <a:gd fmla="*/ 14 h 98" name="T19"/>
                <a:gd fmla="*/ 87 w 480" name="T20"/>
                <a:gd fmla="*/ 26 h 98" name="T21"/>
                <a:gd fmla="*/ 78 w 480" name="T22"/>
                <a:gd fmla="*/ 25 h 98" name="T23"/>
                <a:gd fmla="*/ 118 w 480" name="T24"/>
                <a:gd fmla="*/ 22 h 98" name="T25"/>
                <a:gd fmla="*/ 126 w 480" name="T26"/>
                <a:gd fmla="*/ 34 h 98" name="T27"/>
                <a:gd fmla="*/ 117 w 480" name="T28"/>
                <a:gd fmla="*/ 31 h 98" name="T29"/>
                <a:gd fmla="*/ 158 w 480" name="T30"/>
                <a:gd fmla="*/ 28 h 98" name="T31"/>
                <a:gd fmla="*/ 165 w 480" name="T32"/>
                <a:gd fmla="*/ 40 h 98" name="T33"/>
                <a:gd fmla="*/ 156 w 480" name="T34"/>
                <a:gd fmla="*/ 39 h 98" name="T35"/>
                <a:gd fmla="*/ 197 w 480" name="T36"/>
                <a:gd fmla="*/ 36 h 98" name="T37"/>
                <a:gd fmla="*/ 205 w 480" name="T38"/>
                <a:gd fmla="*/ 48 h 98" name="T39"/>
                <a:gd fmla="*/ 194 w 480" name="T40"/>
                <a:gd fmla="*/ 45 h 98" name="T41"/>
                <a:gd fmla="*/ 236 w 480" name="T42"/>
                <a:gd fmla="*/ 43 h 98" name="T43"/>
                <a:gd fmla="*/ 244 w 480" name="T44"/>
                <a:gd fmla="*/ 55 h 98" name="T45"/>
                <a:gd fmla="*/ 233 w 480" name="T46"/>
                <a:gd fmla="*/ 53 h 98" name="T47"/>
                <a:gd fmla="*/ 275 w 480" name="T48"/>
                <a:gd fmla="*/ 51 h 98" name="T49"/>
                <a:gd fmla="*/ 283 w 480" name="T50"/>
                <a:gd fmla="*/ 62 h 98" name="T51"/>
                <a:gd fmla="*/ 273 w 480" name="T52"/>
                <a:gd fmla="*/ 60 h 98" name="T53"/>
                <a:gd fmla="*/ 314 w 480" name="T54"/>
                <a:gd fmla="*/ 57 h 98" name="T55"/>
                <a:gd fmla="*/ 322 w 480" name="T56"/>
                <a:gd fmla="*/ 69 h 98" name="T57"/>
                <a:gd fmla="*/ 312 w 480" name="T58"/>
                <a:gd fmla="*/ 68 h 98" name="T59"/>
                <a:gd fmla="*/ 354 w 480" name="T60"/>
                <a:gd fmla="*/ 65 h 98" name="T61"/>
                <a:gd fmla="*/ 361 w 480" name="T62"/>
                <a:gd fmla="*/ 75 h 98" name="T63"/>
                <a:gd fmla="*/ 351 w 480" name="T64"/>
                <a:gd fmla="*/ 74 h 98" name="T65"/>
                <a:gd fmla="*/ 393 w 480" name="T66"/>
                <a:gd fmla="*/ 72 h 98" name="T67"/>
                <a:gd fmla="*/ 401 w 480" name="T68"/>
                <a:gd fmla="*/ 83 h 98" name="T69"/>
                <a:gd fmla="*/ 390 w 480" name="T70"/>
                <a:gd fmla="*/ 82 h 98" name="T71"/>
                <a:gd fmla="*/ 432 w 480" name="T72"/>
                <a:gd fmla="*/ 79 h 98" name="T73"/>
                <a:gd fmla="*/ 440 w 480" name="T74"/>
                <a:gd fmla="*/ 90 h 98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98" w="480">
                  <a:moveTo>
                    <a:pt x="469" y="95"/>
                  </a:moveTo>
                  <a:lnTo>
                    <a:pt x="471" y="86"/>
                  </a:lnTo>
                  <a:lnTo>
                    <a:pt x="480" y="87"/>
                  </a:lnTo>
                  <a:lnTo>
                    <a:pt x="479" y="98"/>
                  </a:lnTo>
                  <a:lnTo>
                    <a:pt x="469" y="95"/>
                  </a:lnTo>
                  <a:lnTo>
                    <a:pt x="469" y="95"/>
                  </a:lnTo>
                  <a:close/>
                  <a:moveTo>
                    <a:pt x="0" y="10"/>
                  </a:moveTo>
                  <a:lnTo>
                    <a:pt x="1" y="0"/>
                  </a:lnTo>
                  <a:lnTo>
                    <a:pt x="10" y="2"/>
                  </a:lnTo>
                  <a:lnTo>
                    <a:pt x="9" y="11"/>
                  </a:lnTo>
                  <a:lnTo>
                    <a:pt x="0" y="10"/>
                  </a:lnTo>
                  <a:lnTo>
                    <a:pt x="0" y="10"/>
                  </a:lnTo>
                  <a:close/>
                  <a:moveTo>
                    <a:pt x="39" y="17"/>
                  </a:moveTo>
                  <a:lnTo>
                    <a:pt x="40" y="8"/>
                  </a:lnTo>
                  <a:lnTo>
                    <a:pt x="49" y="9"/>
                  </a:lnTo>
                  <a:lnTo>
                    <a:pt x="48" y="19"/>
                  </a:lnTo>
                  <a:lnTo>
                    <a:pt x="39" y="17"/>
                  </a:lnTo>
                  <a:lnTo>
                    <a:pt x="39" y="17"/>
                  </a:lnTo>
                  <a:close/>
                  <a:moveTo>
                    <a:pt x="78" y="25"/>
                  </a:moveTo>
                  <a:lnTo>
                    <a:pt x="79" y="14"/>
                  </a:lnTo>
                  <a:lnTo>
                    <a:pt x="88" y="17"/>
                  </a:lnTo>
                  <a:lnTo>
                    <a:pt x="87" y="26"/>
                  </a:lnTo>
                  <a:lnTo>
                    <a:pt x="78" y="25"/>
                  </a:lnTo>
                  <a:lnTo>
                    <a:pt x="78" y="25"/>
                  </a:lnTo>
                  <a:close/>
                  <a:moveTo>
                    <a:pt x="117" y="31"/>
                  </a:moveTo>
                  <a:lnTo>
                    <a:pt x="118" y="22"/>
                  </a:lnTo>
                  <a:lnTo>
                    <a:pt x="128" y="23"/>
                  </a:lnTo>
                  <a:lnTo>
                    <a:pt x="126" y="34"/>
                  </a:lnTo>
                  <a:lnTo>
                    <a:pt x="117" y="31"/>
                  </a:lnTo>
                  <a:lnTo>
                    <a:pt x="117" y="31"/>
                  </a:lnTo>
                  <a:close/>
                  <a:moveTo>
                    <a:pt x="156" y="39"/>
                  </a:moveTo>
                  <a:lnTo>
                    <a:pt x="158" y="28"/>
                  </a:lnTo>
                  <a:lnTo>
                    <a:pt x="167" y="31"/>
                  </a:lnTo>
                  <a:lnTo>
                    <a:pt x="165" y="40"/>
                  </a:lnTo>
                  <a:lnTo>
                    <a:pt x="156" y="39"/>
                  </a:lnTo>
                  <a:lnTo>
                    <a:pt x="156" y="39"/>
                  </a:lnTo>
                  <a:close/>
                  <a:moveTo>
                    <a:pt x="194" y="45"/>
                  </a:moveTo>
                  <a:lnTo>
                    <a:pt x="197" y="36"/>
                  </a:lnTo>
                  <a:lnTo>
                    <a:pt x="206" y="38"/>
                  </a:lnTo>
                  <a:lnTo>
                    <a:pt x="205" y="48"/>
                  </a:lnTo>
                  <a:lnTo>
                    <a:pt x="194" y="45"/>
                  </a:lnTo>
                  <a:lnTo>
                    <a:pt x="194" y="45"/>
                  </a:lnTo>
                  <a:close/>
                  <a:moveTo>
                    <a:pt x="233" y="53"/>
                  </a:moveTo>
                  <a:lnTo>
                    <a:pt x="236" y="43"/>
                  </a:lnTo>
                  <a:lnTo>
                    <a:pt x="245" y="45"/>
                  </a:lnTo>
                  <a:lnTo>
                    <a:pt x="244" y="55"/>
                  </a:lnTo>
                  <a:lnTo>
                    <a:pt x="233" y="53"/>
                  </a:lnTo>
                  <a:lnTo>
                    <a:pt x="233" y="53"/>
                  </a:lnTo>
                  <a:close/>
                  <a:moveTo>
                    <a:pt x="273" y="60"/>
                  </a:moveTo>
                  <a:lnTo>
                    <a:pt x="275" y="51"/>
                  </a:lnTo>
                  <a:lnTo>
                    <a:pt x="284" y="52"/>
                  </a:lnTo>
                  <a:lnTo>
                    <a:pt x="283" y="62"/>
                  </a:lnTo>
                  <a:lnTo>
                    <a:pt x="273" y="60"/>
                  </a:lnTo>
                  <a:lnTo>
                    <a:pt x="273" y="60"/>
                  </a:lnTo>
                  <a:close/>
                  <a:moveTo>
                    <a:pt x="312" y="68"/>
                  </a:moveTo>
                  <a:lnTo>
                    <a:pt x="314" y="57"/>
                  </a:lnTo>
                  <a:lnTo>
                    <a:pt x="324" y="59"/>
                  </a:lnTo>
                  <a:lnTo>
                    <a:pt x="322" y="69"/>
                  </a:lnTo>
                  <a:lnTo>
                    <a:pt x="312" y="68"/>
                  </a:lnTo>
                  <a:lnTo>
                    <a:pt x="312" y="68"/>
                  </a:lnTo>
                  <a:close/>
                  <a:moveTo>
                    <a:pt x="351" y="74"/>
                  </a:moveTo>
                  <a:lnTo>
                    <a:pt x="354" y="65"/>
                  </a:lnTo>
                  <a:lnTo>
                    <a:pt x="363" y="66"/>
                  </a:lnTo>
                  <a:lnTo>
                    <a:pt x="361" y="75"/>
                  </a:lnTo>
                  <a:lnTo>
                    <a:pt x="351" y="74"/>
                  </a:lnTo>
                  <a:lnTo>
                    <a:pt x="351" y="74"/>
                  </a:lnTo>
                  <a:close/>
                  <a:moveTo>
                    <a:pt x="390" y="82"/>
                  </a:moveTo>
                  <a:lnTo>
                    <a:pt x="393" y="72"/>
                  </a:lnTo>
                  <a:lnTo>
                    <a:pt x="402" y="73"/>
                  </a:lnTo>
                  <a:lnTo>
                    <a:pt x="401" y="83"/>
                  </a:lnTo>
                  <a:lnTo>
                    <a:pt x="390" y="82"/>
                  </a:lnTo>
                  <a:lnTo>
                    <a:pt x="390" y="82"/>
                  </a:lnTo>
                  <a:close/>
                  <a:moveTo>
                    <a:pt x="429" y="89"/>
                  </a:moveTo>
                  <a:lnTo>
                    <a:pt x="432" y="79"/>
                  </a:lnTo>
                  <a:lnTo>
                    <a:pt x="441" y="81"/>
                  </a:lnTo>
                  <a:lnTo>
                    <a:pt x="440" y="90"/>
                  </a:lnTo>
                  <a:lnTo>
                    <a:pt x="429" y="8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2" name="Freeform 282"/>
            <p:cNvSpPr>
              <a:spLocks noEditPoints="1"/>
            </p:cNvSpPr>
            <p:nvPr/>
          </p:nvSpPr>
          <p:spPr bwMode="auto">
            <a:xfrm>
              <a:off x="3869856" y="4387293"/>
              <a:ext cx="800731" cy="977444"/>
            </a:xfrm>
            <a:custGeom>
              <a:gdLst>
                <a:gd fmla="*/ 284 w 290" name="T0"/>
                <a:gd fmla="*/ 341 h 354" name="T1"/>
                <a:gd fmla="*/ 282 w 290" name="T2"/>
                <a:gd fmla="*/ 354 h 354" name="T3"/>
                <a:gd fmla="*/ 276 w 290" name="T4"/>
                <a:gd fmla="*/ 348 h 354" name="T5"/>
                <a:gd fmla="*/ 8 w 290" name="T6"/>
                <a:gd fmla="*/ 0 h 354" name="T7"/>
                <a:gd fmla="*/ 7 w 290" name="T8"/>
                <a:gd fmla="*/ 14 h 354" name="T9"/>
                <a:gd fmla="*/ 0 w 290" name="T10"/>
                <a:gd fmla="*/ 6 h 354" name="T11"/>
                <a:gd fmla="*/ 33 w 290" name="T12"/>
                <a:gd fmla="*/ 31 h 354" name="T13"/>
                <a:gd fmla="*/ 32 w 290" name="T14"/>
                <a:gd fmla="*/ 46 h 354" name="T15"/>
                <a:gd fmla="*/ 25 w 290" name="T16"/>
                <a:gd fmla="*/ 38 h 354" name="T17"/>
                <a:gd fmla="*/ 58 w 290" name="T18"/>
                <a:gd fmla="*/ 63 h 354" name="T19"/>
                <a:gd fmla="*/ 56 w 290" name="T20"/>
                <a:gd fmla="*/ 76 h 354" name="T21"/>
                <a:gd fmla="*/ 50 w 290" name="T22"/>
                <a:gd fmla="*/ 68 h 354" name="T23"/>
                <a:gd fmla="*/ 83 w 290" name="T24"/>
                <a:gd fmla="*/ 93 h 354" name="T25"/>
                <a:gd fmla="*/ 81 w 290" name="T26"/>
                <a:gd fmla="*/ 107 h 354" name="T27"/>
                <a:gd fmla="*/ 75 w 290" name="T28"/>
                <a:gd fmla="*/ 99 h 354" name="T29"/>
                <a:gd fmla="*/ 107 w 290" name="T30"/>
                <a:gd fmla="*/ 124 h 354" name="T31"/>
                <a:gd fmla="*/ 106 w 290" name="T32"/>
                <a:gd fmla="*/ 138 h 354" name="T33"/>
                <a:gd fmla="*/ 101 w 290" name="T34"/>
                <a:gd fmla="*/ 131 h 354" name="T35"/>
                <a:gd fmla="*/ 134 w 290" name="T36"/>
                <a:gd fmla="*/ 155 h 354" name="T37"/>
                <a:gd fmla="*/ 131 w 290" name="T38"/>
                <a:gd fmla="*/ 168 h 354" name="T39"/>
                <a:gd fmla="*/ 126 w 290" name="T40"/>
                <a:gd fmla="*/ 161 h 354" name="T41"/>
                <a:gd fmla="*/ 158 w 290" name="T42"/>
                <a:gd fmla="*/ 185 h 354" name="T43"/>
                <a:gd fmla="*/ 157 w 290" name="T44"/>
                <a:gd fmla="*/ 200 h 354" name="T45"/>
                <a:gd fmla="*/ 150 w 290" name="T46"/>
                <a:gd fmla="*/ 192 h 354" name="T47"/>
                <a:gd fmla="*/ 183 w 290" name="T48"/>
                <a:gd fmla="*/ 217 h 354" name="T49"/>
                <a:gd fmla="*/ 182 w 290" name="T50"/>
                <a:gd fmla="*/ 231 h 354" name="T51"/>
                <a:gd fmla="*/ 175 w 290" name="T52"/>
                <a:gd fmla="*/ 223 h 354" name="T53"/>
                <a:gd fmla="*/ 208 w 290" name="T54"/>
                <a:gd fmla="*/ 248 h 354" name="T55"/>
                <a:gd fmla="*/ 207 w 290" name="T56"/>
                <a:gd fmla="*/ 261 h 354" name="T57"/>
                <a:gd fmla="*/ 200 w 290" name="T58"/>
                <a:gd fmla="*/ 255 h 354" name="T59"/>
                <a:gd fmla="*/ 233 w 290" name="T60"/>
                <a:gd fmla="*/ 278 h 354" name="T61"/>
                <a:gd fmla="*/ 232 w 290" name="T62"/>
                <a:gd fmla="*/ 293 h 354" name="T63"/>
                <a:gd fmla="*/ 225 w 290" name="T64"/>
                <a:gd fmla="*/ 285 h 354" name="T65"/>
                <a:gd fmla="*/ 259 w 290" name="T66"/>
                <a:gd fmla="*/ 310 h 354" name="T67"/>
                <a:gd fmla="*/ 256 w 290" name="T68"/>
                <a:gd fmla="*/ 324 h 354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354" w="290">
                  <a:moveTo>
                    <a:pt x="276" y="348"/>
                  </a:moveTo>
                  <a:lnTo>
                    <a:pt x="284" y="341"/>
                  </a:lnTo>
                  <a:lnTo>
                    <a:pt x="290" y="349"/>
                  </a:lnTo>
                  <a:lnTo>
                    <a:pt x="282" y="354"/>
                  </a:lnTo>
                  <a:lnTo>
                    <a:pt x="276" y="348"/>
                  </a:lnTo>
                  <a:lnTo>
                    <a:pt x="276" y="348"/>
                  </a:lnTo>
                  <a:close/>
                  <a:moveTo>
                    <a:pt x="0" y="6"/>
                  </a:moveTo>
                  <a:lnTo>
                    <a:pt x="8" y="0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25" y="38"/>
                  </a:moveTo>
                  <a:lnTo>
                    <a:pt x="33" y="31"/>
                  </a:lnTo>
                  <a:lnTo>
                    <a:pt x="39" y="39"/>
                  </a:lnTo>
                  <a:lnTo>
                    <a:pt x="32" y="46"/>
                  </a:lnTo>
                  <a:lnTo>
                    <a:pt x="25" y="38"/>
                  </a:lnTo>
                  <a:lnTo>
                    <a:pt x="25" y="38"/>
                  </a:lnTo>
                  <a:close/>
                  <a:moveTo>
                    <a:pt x="50" y="68"/>
                  </a:moveTo>
                  <a:lnTo>
                    <a:pt x="58" y="63"/>
                  </a:lnTo>
                  <a:lnTo>
                    <a:pt x="64" y="70"/>
                  </a:lnTo>
                  <a:lnTo>
                    <a:pt x="56" y="76"/>
                  </a:lnTo>
                  <a:lnTo>
                    <a:pt x="50" y="68"/>
                  </a:lnTo>
                  <a:lnTo>
                    <a:pt x="50" y="68"/>
                  </a:lnTo>
                  <a:close/>
                  <a:moveTo>
                    <a:pt x="75" y="99"/>
                  </a:moveTo>
                  <a:lnTo>
                    <a:pt x="83" y="93"/>
                  </a:lnTo>
                  <a:lnTo>
                    <a:pt x="89" y="101"/>
                  </a:lnTo>
                  <a:lnTo>
                    <a:pt x="81" y="107"/>
                  </a:lnTo>
                  <a:lnTo>
                    <a:pt x="75" y="99"/>
                  </a:lnTo>
                  <a:lnTo>
                    <a:pt x="75" y="99"/>
                  </a:lnTo>
                  <a:close/>
                  <a:moveTo>
                    <a:pt x="101" y="131"/>
                  </a:moveTo>
                  <a:lnTo>
                    <a:pt x="107" y="124"/>
                  </a:lnTo>
                  <a:lnTo>
                    <a:pt x="114" y="132"/>
                  </a:lnTo>
                  <a:lnTo>
                    <a:pt x="106" y="138"/>
                  </a:lnTo>
                  <a:lnTo>
                    <a:pt x="101" y="131"/>
                  </a:lnTo>
                  <a:lnTo>
                    <a:pt x="101" y="131"/>
                  </a:lnTo>
                  <a:close/>
                  <a:moveTo>
                    <a:pt x="126" y="161"/>
                  </a:moveTo>
                  <a:lnTo>
                    <a:pt x="134" y="155"/>
                  </a:lnTo>
                  <a:lnTo>
                    <a:pt x="139" y="163"/>
                  </a:lnTo>
                  <a:lnTo>
                    <a:pt x="131" y="168"/>
                  </a:lnTo>
                  <a:lnTo>
                    <a:pt x="126" y="161"/>
                  </a:lnTo>
                  <a:lnTo>
                    <a:pt x="126" y="161"/>
                  </a:lnTo>
                  <a:close/>
                  <a:moveTo>
                    <a:pt x="150" y="192"/>
                  </a:moveTo>
                  <a:lnTo>
                    <a:pt x="158" y="185"/>
                  </a:lnTo>
                  <a:lnTo>
                    <a:pt x="165" y="193"/>
                  </a:lnTo>
                  <a:lnTo>
                    <a:pt x="157" y="200"/>
                  </a:lnTo>
                  <a:lnTo>
                    <a:pt x="150" y="192"/>
                  </a:lnTo>
                  <a:lnTo>
                    <a:pt x="150" y="192"/>
                  </a:lnTo>
                  <a:close/>
                  <a:moveTo>
                    <a:pt x="175" y="223"/>
                  </a:moveTo>
                  <a:lnTo>
                    <a:pt x="183" y="217"/>
                  </a:lnTo>
                  <a:lnTo>
                    <a:pt x="190" y="225"/>
                  </a:lnTo>
                  <a:lnTo>
                    <a:pt x="182" y="231"/>
                  </a:lnTo>
                  <a:lnTo>
                    <a:pt x="175" y="223"/>
                  </a:lnTo>
                  <a:lnTo>
                    <a:pt x="175" y="223"/>
                  </a:lnTo>
                  <a:close/>
                  <a:moveTo>
                    <a:pt x="200" y="255"/>
                  </a:moveTo>
                  <a:lnTo>
                    <a:pt x="208" y="248"/>
                  </a:lnTo>
                  <a:lnTo>
                    <a:pt x="215" y="256"/>
                  </a:lnTo>
                  <a:lnTo>
                    <a:pt x="207" y="261"/>
                  </a:lnTo>
                  <a:lnTo>
                    <a:pt x="200" y="255"/>
                  </a:lnTo>
                  <a:lnTo>
                    <a:pt x="200" y="255"/>
                  </a:lnTo>
                  <a:close/>
                  <a:moveTo>
                    <a:pt x="225" y="285"/>
                  </a:moveTo>
                  <a:lnTo>
                    <a:pt x="233" y="278"/>
                  </a:lnTo>
                  <a:lnTo>
                    <a:pt x="239" y="286"/>
                  </a:lnTo>
                  <a:lnTo>
                    <a:pt x="232" y="293"/>
                  </a:lnTo>
                  <a:lnTo>
                    <a:pt x="225" y="285"/>
                  </a:lnTo>
                  <a:lnTo>
                    <a:pt x="225" y="285"/>
                  </a:lnTo>
                  <a:close/>
                  <a:moveTo>
                    <a:pt x="251" y="316"/>
                  </a:moveTo>
                  <a:lnTo>
                    <a:pt x="259" y="310"/>
                  </a:lnTo>
                  <a:lnTo>
                    <a:pt x="264" y="318"/>
                  </a:lnTo>
                  <a:lnTo>
                    <a:pt x="256" y="324"/>
                  </a:lnTo>
                  <a:lnTo>
                    <a:pt x="251" y="31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3" name="Freeform 283"/>
            <p:cNvSpPr>
              <a:spLocks noEditPoints="1"/>
            </p:cNvSpPr>
            <p:nvPr/>
          </p:nvSpPr>
          <p:spPr bwMode="auto">
            <a:xfrm>
              <a:off x="4654020" y="4920192"/>
              <a:ext cx="814537" cy="447305"/>
            </a:xfrm>
            <a:custGeom>
              <a:gdLst>
                <a:gd fmla="*/ 9 w 295" name="T0"/>
                <a:gd fmla="*/ 149 h 162" name="T1"/>
                <a:gd fmla="*/ 13 w 295" name="T2"/>
                <a:gd fmla="*/ 158 h 162" name="T3"/>
                <a:gd fmla="*/ 4 w 295" name="T4"/>
                <a:gd fmla="*/ 162 h 162" name="T5"/>
                <a:gd fmla="*/ 0 w 295" name="T6"/>
                <a:gd fmla="*/ 155 h 162" name="T7"/>
                <a:gd fmla="*/ 9 w 295" name="T8"/>
                <a:gd fmla="*/ 149 h 162" name="T9"/>
                <a:gd fmla="*/ 9 w 295" name="T10"/>
                <a:gd fmla="*/ 149 h 162" name="T11"/>
                <a:gd fmla="*/ 290 w 295" name="T12"/>
                <a:gd fmla="*/ 0 h 162" name="T13"/>
                <a:gd fmla="*/ 295 w 295" name="T14"/>
                <a:gd fmla="*/ 9 h 162" name="T15"/>
                <a:gd fmla="*/ 286 w 295" name="T16"/>
                <a:gd fmla="*/ 15 h 162" name="T17"/>
                <a:gd fmla="*/ 281 w 295" name="T18"/>
                <a:gd fmla="*/ 6 h 162" name="T19"/>
                <a:gd fmla="*/ 290 w 295" name="T20"/>
                <a:gd fmla="*/ 0 h 162" name="T21"/>
                <a:gd fmla="*/ 290 w 295" name="T22"/>
                <a:gd fmla="*/ 0 h 162" name="T23"/>
                <a:gd fmla="*/ 255 w 295" name="T24"/>
                <a:gd fmla="*/ 20 h 162" name="T25"/>
                <a:gd fmla="*/ 260 w 295" name="T26"/>
                <a:gd fmla="*/ 28 h 162" name="T27"/>
                <a:gd fmla="*/ 251 w 295" name="T28"/>
                <a:gd fmla="*/ 33 h 162" name="T29"/>
                <a:gd fmla="*/ 245 w 295" name="T30"/>
                <a:gd fmla="*/ 24 h 162" name="T31"/>
                <a:gd fmla="*/ 255 w 295" name="T32"/>
                <a:gd fmla="*/ 20 h 162" name="T33"/>
                <a:gd fmla="*/ 255 w 295" name="T34"/>
                <a:gd fmla="*/ 20 h 162" name="T35"/>
                <a:gd fmla="*/ 219 w 295" name="T36"/>
                <a:gd fmla="*/ 38 h 162" name="T37"/>
                <a:gd fmla="*/ 225 w 295" name="T38"/>
                <a:gd fmla="*/ 47 h 162" name="T39"/>
                <a:gd fmla="*/ 215 w 295" name="T40"/>
                <a:gd fmla="*/ 51 h 162" name="T41"/>
                <a:gd fmla="*/ 211 w 295" name="T42"/>
                <a:gd fmla="*/ 42 h 162" name="T43"/>
                <a:gd fmla="*/ 219 w 295" name="T44"/>
                <a:gd fmla="*/ 38 h 162" name="T45"/>
                <a:gd fmla="*/ 219 w 295" name="T46"/>
                <a:gd fmla="*/ 38 h 162" name="T47"/>
                <a:gd fmla="*/ 184 w 295" name="T48"/>
                <a:gd fmla="*/ 57 h 162" name="T49"/>
                <a:gd fmla="*/ 189 w 295" name="T50"/>
                <a:gd fmla="*/ 66 h 162" name="T51"/>
                <a:gd fmla="*/ 180 w 295" name="T52"/>
                <a:gd fmla="*/ 70 h 162" name="T53"/>
                <a:gd fmla="*/ 176 w 295" name="T54"/>
                <a:gd fmla="*/ 62 h 162" name="T55"/>
                <a:gd fmla="*/ 184 w 295" name="T56"/>
                <a:gd fmla="*/ 57 h 162" name="T57"/>
                <a:gd fmla="*/ 184 w 295" name="T58"/>
                <a:gd fmla="*/ 57 h 162" name="T59"/>
                <a:gd fmla="*/ 149 w 295" name="T60"/>
                <a:gd fmla="*/ 75 h 162" name="T61"/>
                <a:gd fmla="*/ 154 w 295" name="T62"/>
                <a:gd fmla="*/ 84 h 162" name="T63"/>
                <a:gd fmla="*/ 145 w 295" name="T64"/>
                <a:gd fmla="*/ 89 h 162" name="T65"/>
                <a:gd fmla="*/ 141 w 295" name="T66"/>
                <a:gd fmla="*/ 80 h 162" name="T67"/>
                <a:gd fmla="*/ 149 w 295" name="T68"/>
                <a:gd fmla="*/ 75 h 162" name="T69"/>
                <a:gd fmla="*/ 149 w 295" name="T70"/>
                <a:gd fmla="*/ 75 h 162" name="T71"/>
                <a:gd fmla="*/ 113 w 295" name="T72"/>
                <a:gd fmla="*/ 94 h 162" name="T73"/>
                <a:gd fmla="*/ 119 w 295" name="T74"/>
                <a:gd fmla="*/ 102 h 162" name="T75"/>
                <a:gd fmla="*/ 110 w 295" name="T76"/>
                <a:gd fmla="*/ 108 h 162" name="T77"/>
                <a:gd fmla="*/ 106 w 295" name="T78"/>
                <a:gd fmla="*/ 98 h 162" name="T79"/>
                <a:gd fmla="*/ 113 w 295" name="T80"/>
                <a:gd fmla="*/ 94 h 162" name="T81"/>
                <a:gd fmla="*/ 113 w 295" name="T82"/>
                <a:gd fmla="*/ 94 h 162" name="T83"/>
                <a:gd fmla="*/ 78 w 295" name="T84"/>
                <a:gd fmla="*/ 113 h 162" name="T85"/>
                <a:gd fmla="*/ 83 w 295" name="T86"/>
                <a:gd fmla="*/ 121 h 162" name="T87"/>
                <a:gd fmla="*/ 74 w 295" name="T88"/>
                <a:gd fmla="*/ 126 h 162" name="T89"/>
                <a:gd fmla="*/ 70 w 295" name="T90"/>
                <a:gd fmla="*/ 117 h 162" name="T91"/>
                <a:gd fmla="*/ 78 w 295" name="T92"/>
                <a:gd fmla="*/ 113 h 162" name="T93"/>
                <a:gd fmla="*/ 78 w 295" name="T94"/>
                <a:gd fmla="*/ 113 h 162" name="T95"/>
                <a:gd fmla="*/ 43 w 295" name="T96"/>
                <a:gd fmla="*/ 131 h 162" name="T97"/>
                <a:gd fmla="*/ 48 w 295" name="T98"/>
                <a:gd fmla="*/ 140 h 162" name="T99"/>
                <a:gd fmla="*/ 39 w 295" name="T100"/>
                <a:gd fmla="*/ 144 h 162" name="T101"/>
                <a:gd fmla="*/ 35 w 295" name="T102"/>
                <a:gd fmla="*/ 136 h 162" name="T103"/>
                <a:gd fmla="*/ 43 w 295" name="T104"/>
                <a:gd fmla="*/ 131 h 16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62" w="295">
                  <a:moveTo>
                    <a:pt x="9" y="149"/>
                  </a:moveTo>
                  <a:lnTo>
                    <a:pt x="13" y="158"/>
                  </a:lnTo>
                  <a:lnTo>
                    <a:pt x="4" y="162"/>
                  </a:lnTo>
                  <a:lnTo>
                    <a:pt x="0" y="155"/>
                  </a:lnTo>
                  <a:lnTo>
                    <a:pt x="9" y="149"/>
                  </a:lnTo>
                  <a:lnTo>
                    <a:pt x="9" y="149"/>
                  </a:lnTo>
                  <a:close/>
                  <a:moveTo>
                    <a:pt x="290" y="0"/>
                  </a:moveTo>
                  <a:lnTo>
                    <a:pt x="295" y="9"/>
                  </a:lnTo>
                  <a:lnTo>
                    <a:pt x="286" y="15"/>
                  </a:lnTo>
                  <a:lnTo>
                    <a:pt x="281" y="6"/>
                  </a:lnTo>
                  <a:lnTo>
                    <a:pt x="290" y="0"/>
                  </a:lnTo>
                  <a:lnTo>
                    <a:pt x="290" y="0"/>
                  </a:lnTo>
                  <a:close/>
                  <a:moveTo>
                    <a:pt x="255" y="20"/>
                  </a:moveTo>
                  <a:lnTo>
                    <a:pt x="260" y="28"/>
                  </a:lnTo>
                  <a:lnTo>
                    <a:pt x="251" y="33"/>
                  </a:lnTo>
                  <a:lnTo>
                    <a:pt x="245" y="24"/>
                  </a:lnTo>
                  <a:lnTo>
                    <a:pt x="255" y="20"/>
                  </a:lnTo>
                  <a:lnTo>
                    <a:pt x="255" y="20"/>
                  </a:lnTo>
                  <a:close/>
                  <a:moveTo>
                    <a:pt x="219" y="38"/>
                  </a:moveTo>
                  <a:lnTo>
                    <a:pt x="225" y="47"/>
                  </a:lnTo>
                  <a:lnTo>
                    <a:pt x="215" y="51"/>
                  </a:lnTo>
                  <a:lnTo>
                    <a:pt x="211" y="42"/>
                  </a:lnTo>
                  <a:lnTo>
                    <a:pt x="219" y="38"/>
                  </a:lnTo>
                  <a:lnTo>
                    <a:pt x="219" y="38"/>
                  </a:lnTo>
                  <a:close/>
                  <a:moveTo>
                    <a:pt x="184" y="57"/>
                  </a:moveTo>
                  <a:lnTo>
                    <a:pt x="189" y="66"/>
                  </a:lnTo>
                  <a:lnTo>
                    <a:pt x="180" y="70"/>
                  </a:lnTo>
                  <a:lnTo>
                    <a:pt x="176" y="62"/>
                  </a:lnTo>
                  <a:lnTo>
                    <a:pt x="184" y="57"/>
                  </a:lnTo>
                  <a:lnTo>
                    <a:pt x="184" y="57"/>
                  </a:lnTo>
                  <a:close/>
                  <a:moveTo>
                    <a:pt x="149" y="75"/>
                  </a:moveTo>
                  <a:lnTo>
                    <a:pt x="154" y="84"/>
                  </a:lnTo>
                  <a:lnTo>
                    <a:pt x="145" y="89"/>
                  </a:lnTo>
                  <a:lnTo>
                    <a:pt x="141" y="80"/>
                  </a:lnTo>
                  <a:lnTo>
                    <a:pt x="149" y="75"/>
                  </a:lnTo>
                  <a:lnTo>
                    <a:pt x="149" y="75"/>
                  </a:lnTo>
                  <a:close/>
                  <a:moveTo>
                    <a:pt x="113" y="94"/>
                  </a:moveTo>
                  <a:lnTo>
                    <a:pt x="119" y="102"/>
                  </a:lnTo>
                  <a:lnTo>
                    <a:pt x="110" y="108"/>
                  </a:lnTo>
                  <a:lnTo>
                    <a:pt x="106" y="98"/>
                  </a:lnTo>
                  <a:lnTo>
                    <a:pt x="113" y="94"/>
                  </a:lnTo>
                  <a:lnTo>
                    <a:pt x="113" y="94"/>
                  </a:lnTo>
                  <a:close/>
                  <a:moveTo>
                    <a:pt x="78" y="113"/>
                  </a:moveTo>
                  <a:lnTo>
                    <a:pt x="83" y="121"/>
                  </a:lnTo>
                  <a:lnTo>
                    <a:pt x="74" y="126"/>
                  </a:lnTo>
                  <a:lnTo>
                    <a:pt x="70" y="117"/>
                  </a:lnTo>
                  <a:lnTo>
                    <a:pt x="78" y="113"/>
                  </a:lnTo>
                  <a:lnTo>
                    <a:pt x="78" y="113"/>
                  </a:lnTo>
                  <a:close/>
                  <a:moveTo>
                    <a:pt x="43" y="131"/>
                  </a:moveTo>
                  <a:lnTo>
                    <a:pt x="48" y="140"/>
                  </a:lnTo>
                  <a:lnTo>
                    <a:pt x="39" y="144"/>
                  </a:lnTo>
                  <a:lnTo>
                    <a:pt x="35" y="136"/>
                  </a:lnTo>
                  <a:lnTo>
                    <a:pt x="43" y="13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4" name="Freeform 284"/>
            <p:cNvSpPr>
              <a:spLocks noEditPoints="1"/>
            </p:cNvSpPr>
            <p:nvPr/>
          </p:nvSpPr>
          <p:spPr bwMode="auto">
            <a:xfrm>
              <a:off x="3243076" y="4384531"/>
              <a:ext cx="588124" cy="728941"/>
            </a:xfrm>
            <a:custGeom>
              <a:gdLst>
                <a:gd fmla="*/ 6 w 213" name="T0"/>
                <a:gd fmla="*/ 249 h 264" name="T1"/>
                <a:gd fmla="*/ 14 w 213" name="T2"/>
                <a:gd fmla="*/ 256 h 264" name="T3"/>
                <a:gd fmla="*/ 8 w 213" name="T4"/>
                <a:gd fmla="*/ 264 h 264" name="T5"/>
                <a:gd fmla="*/ 0 w 213" name="T6"/>
                <a:gd fmla="*/ 257 h 264" name="T7"/>
                <a:gd fmla="*/ 6 w 213" name="T8"/>
                <a:gd fmla="*/ 249 h 264" name="T9"/>
                <a:gd fmla="*/ 6 w 213" name="T10"/>
                <a:gd fmla="*/ 249 h 264" name="T11"/>
                <a:gd fmla="*/ 206 w 213" name="T12"/>
                <a:gd fmla="*/ 0 h 264" name="T13"/>
                <a:gd fmla="*/ 213 w 213" name="T14"/>
                <a:gd fmla="*/ 6 h 264" name="T15"/>
                <a:gd fmla="*/ 208 w 213" name="T16"/>
                <a:gd fmla="*/ 14 h 264" name="T17"/>
                <a:gd fmla="*/ 200 w 213" name="T18"/>
                <a:gd fmla="*/ 7 h 264" name="T19"/>
                <a:gd fmla="*/ 206 w 213" name="T20"/>
                <a:gd fmla="*/ 0 h 264" name="T21"/>
                <a:gd fmla="*/ 206 w 213" name="T22"/>
                <a:gd fmla="*/ 0 h 264" name="T23"/>
                <a:gd fmla="*/ 180 w 213" name="T24"/>
                <a:gd fmla="*/ 31 h 264" name="T25"/>
                <a:gd fmla="*/ 188 w 213" name="T26"/>
                <a:gd fmla="*/ 37 h 264" name="T27"/>
                <a:gd fmla="*/ 183 w 213" name="T28"/>
                <a:gd fmla="*/ 45 h 264" name="T29"/>
                <a:gd fmla="*/ 175 w 213" name="T30"/>
                <a:gd fmla="*/ 39 h 264" name="T31"/>
                <a:gd fmla="*/ 180 w 213" name="T32"/>
                <a:gd fmla="*/ 31 h 264" name="T33"/>
                <a:gd fmla="*/ 180 w 213" name="T34"/>
                <a:gd fmla="*/ 31 h 264" name="T35"/>
                <a:gd fmla="*/ 155 w 213" name="T36"/>
                <a:gd fmla="*/ 62 h 264" name="T37"/>
                <a:gd fmla="*/ 163 w 213" name="T38"/>
                <a:gd fmla="*/ 69 h 264" name="T39"/>
                <a:gd fmla="*/ 158 w 213" name="T40"/>
                <a:gd fmla="*/ 77 h 264" name="T41"/>
                <a:gd fmla="*/ 150 w 213" name="T42"/>
                <a:gd fmla="*/ 70 h 264" name="T43"/>
                <a:gd fmla="*/ 155 w 213" name="T44"/>
                <a:gd fmla="*/ 62 h 264" name="T45"/>
                <a:gd fmla="*/ 155 w 213" name="T46"/>
                <a:gd fmla="*/ 62 h 264" name="T47"/>
                <a:gd fmla="*/ 131 w 213" name="T48"/>
                <a:gd fmla="*/ 94 h 264" name="T49"/>
                <a:gd fmla="*/ 138 w 213" name="T50"/>
                <a:gd fmla="*/ 100 h 264" name="T51"/>
                <a:gd fmla="*/ 133 w 213" name="T52"/>
                <a:gd fmla="*/ 108 h 264" name="T53"/>
                <a:gd fmla="*/ 125 w 213" name="T54"/>
                <a:gd fmla="*/ 102 h 264" name="T55"/>
                <a:gd fmla="*/ 131 w 213" name="T56"/>
                <a:gd fmla="*/ 94 h 264" name="T57"/>
                <a:gd fmla="*/ 131 w 213" name="T58"/>
                <a:gd fmla="*/ 94 h 264" name="T59"/>
                <a:gd fmla="*/ 106 w 213" name="T60"/>
                <a:gd fmla="*/ 125 h 264" name="T61"/>
                <a:gd fmla="*/ 114 w 213" name="T62"/>
                <a:gd fmla="*/ 130 h 264" name="T63"/>
                <a:gd fmla="*/ 108 w 213" name="T64"/>
                <a:gd fmla="*/ 138 h 264" name="T65"/>
                <a:gd fmla="*/ 100 w 213" name="T66"/>
                <a:gd fmla="*/ 133 h 264" name="T67"/>
                <a:gd fmla="*/ 106 w 213" name="T68"/>
                <a:gd fmla="*/ 125 h 264" name="T69"/>
                <a:gd fmla="*/ 106 w 213" name="T70"/>
                <a:gd fmla="*/ 125 h 264" name="T71"/>
                <a:gd fmla="*/ 81 w 213" name="T72"/>
                <a:gd fmla="*/ 155 h 264" name="T73"/>
                <a:gd fmla="*/ 89 w 213" name="T74"/>
                <a:gd fmla="*/ 162 h 264" name="T75"/>
                <a:gd fmla="*/ 82 w 213" name="T76"/>
                <a:gd fmla="*/ 169 h 264" name="T77"/>
                <a:gd fmla="*/ 76 w 213" name="T78"/>
                <a:gd fmla="*/ 163 h 264" name="T79"/>
                <a:gd fmla="*/ 81 w 213" name="T80"/>
                <a:gd fmla="*/ 155 h 264" name="T81"/>
                <a:gd fmla="*/ 81 w 213" name="T82"/>
                <a:gd fmla="*/ 155 h 264" name="T83"/>
                <a:gd fmla="*/ 56 w 213" name="T84"/>
                <a:gd fmla="*/ 186 h 264" name="T85"/>
                <a:gd fmla="*/ 64 w 213" name="T86"/>
                <a:gd fmla="*/ 193 h 264" name="T87"/>
                <a:gd fmla="*/ 57 w 213" name="T88"/>
                <a:gd fmla="*/ 201 h 264" name="T89"/>
                <a:gd fmla="*/ 49 w 213" name="T90"/>
                <a:gd fmla="*/ 194 h 264" name="T91"/>
                <a:gd fmla="*/ 56 w 213" name="T92"/>
                <a:gd fmla="*/ 186 h 264" name="T93"/>
                <a:gd fmla="*/ 56 w 213" name="T94"/>
                <a:gd fmla="*/ 186 h 264" name="T95"/>
                <a:gd fmla="*/ 31 w 213" name="T96"/>
                <a:gd fmla="*/ 218 h 264" name="T97"/>
                <a:gd fmla="*/ 39 w 213" name="T98"/>
                <a:gd fmla="*/ 224 h 264" name="T99"/>
                <a:gd fmla="*/ 33 w 213" name="T100"/>
                <a:gd fmla="*/ 232 h 264" name="T101"/>
                <a:gd fmla="*/ 25 w 213" name="T102"/>
                <a:gd fmla="*/ 226 h 264" name="T103"/>
                <a:gd fmla="*/ 31 w 213" name="T104"/>
                <a:gd fmla="*/ 218 h 264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64" w="213">
                  <a:moveTo>
                    <a:pt x="6" y="249"/>
                  </a:moveTo>
                  <a:lnTo>
                    <a:pt x="14" y="256"/>
                  </a:lnTo>
                  <a:lnTo>
                    <a:pt x="8" y="264"/>
                  </a:lnTo>
                  <a:lnTo>
                    <a:pt x="0" y="257"/>
                  </a:lnTo>
                  <a:lnTo>
                    <a:pt x="6" y="249"/>
                  </a:lnTo>
                  <a:lnTo>
                    <a:pt x="6" y="249"/>
                  </a:lnTo>
                  <a:close/>
                  <a:moveTo>
                    <a:pt x="206" y="0"/>
                  </a:moveTo>
                  <a:lnTo>
                    <a:pt x="213" y="6"/>
                  </a:lnTo>
                  <a:lnTo>
                    <a:pt x="208" y="14"/>
                  </a:lnTo>
                  <a:lnTo>
                    <a:pt x="200" y="7"/>
                  </a:ln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180" y="31"/>
                  </a:moveTo>
                  <a:lnTo>
                    <a:pt x="188" y="37"/>
                  </a:lnTo>
                  <a:lnTo>
                    <a:pt x="183" y="45"/>
                  </a:lnTo>
                  <a:lnTo>
                    <a:pt x="175" y="39"/>
                  </a:lnTo>
                  <a:lnTo>
                    <a:pt x="180" y="31"/>
                  </a:lnTo>
                  <a:lnTo>
                    <a:pt x="180" y="31"/>
                  </a:lnTo>
                  <a:close/>
                  <a:moveTo>
                    <a:pt x="155" y="62"/>
                  </a:moveTo>
                  <a:lnTo>
                    <a:pt x="163" y="69"/>
                  </a:lnTo>
                  <a:lnTo>
                    <a:pt x="158" y="77"/>
                  </a:lnTo>
                  <a:lnTo>
                    <a:pt x="150" y="70"/>
                  </a:lnTo>
                  <a:lnTo>
                    <a:pt x="155" y="62"/>
                  </a:lnTo>
                  <a:lnTo>
                    <a:pt x="155" y="62"/>
                  </a:lnTo>
                  <a:close/>
                  <a:moveTo>
                    <a:pt x="131" y="94"/>
                  </a:moveTo>
                  <a:lnTo>
                    <a:pt x="138" y="100"/>
                  </a:lnTo>
                  <a:lnTo>
                    <a:pt x="133" y="108"/>
                  </a:lnTo>
                  <a:lnTo>
                    <a:pt x="125" y="102"/>
                  </a:lnTo>
                  <a:lnTo>
                    <a:pt x="131" y="94"/>
                  </a:lnTo>
                  <a:lnTo>
                    <a:pt x="131" y="94"/>
                  </a:lnTo>
                  <a:close/>
                  <a:moveTo>
                    <a:pt x="106" y="125"/>
                  </a:moveTo>
                  <a:lnTo>
                    <a:pt x="114" y="130"/>
                  </a:lnTo>
                  <a:lnTo>
                    <a:pt x="108" y="138"/>
                  </a:lnTo>
                  <a:lnTo>
                    <a:pt x="100" y="133"/>
                  </a:lnTo>
                  <a:lnTo>
                    <a:pt x="106" y="125"/>
                  </a:lnTo>
                  <a:lnTo>
                    <a:pt x="106" y="125"/>
                  </a:lnTo>
                  <a:close/>
                  <a:moveTo>
                    <a:pt x="81" y="155"/>
                  </a:moveTo>
                  <a:lnTo>
                    <a:pt x="89" y="162"/>
                  </a:lnTo>
                  <a:lnTo>
                    <a:pt x="82" y="169"/>
                  </a:lnTo>
                  <a:lnTo>
                    <a:pt x="76" y="163"/>
                  </a:lnTo>
                  <a:lnTo>
                    <a:pt x="81" y="155"/>
                  </a:lnTo>
                  <a:lnTo>
                    <a:pt x="81" y="155"/>
                  </a:lnTo>
                  <a:close/>
                  <a:moveTo>
                    <a:pt x="56" y="186"/>
                  </a:moveTo>
                  <a:lnTo>
                    <a:pt x="64" y="193"/>
                  </a:lnTo>
                  <a:lnTo>
                    <a:pt x="57" y="201"/>
                  </a:lnTo>
                  <a:lnTo>
                    <a:pt x="49" y="194"/>
                  </a:lnTo>
                  <a:lnTo>
                    <a:pt x="56" y="186"/>
                  </a:lnTo>
                  <a:lnTo>
                    <a:pt x="56" y="186"/>
                  </a:lnTo>
                  <a:close/>
                  <a:moveTo>
                    <a:pt x="31" y="218"/>
                  </a:moveTo>
                  <a:lnTo>
                    <a:pt x="39" y="224"/>
                  </a:lnTo>
                  <a:lnTo>
                    <a:pt x="33" y="232"/>
                  </a:lnTo>
                  <a:lnTo>
                    <a:pt x="25" y="226"/>
                  </a:lnTo>
                  <a:lnTo>
                    <a:pt x="31" y="21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5" name="Freeform 285"/>
            <p:cNvSpPr>
              <a:spLocks noEditPoints="1"/>
            </p:cNvSpPr>
            <p:nvPr/>
          </p:nvSpPr>
          <p:spPr bwMode="auto">
            <a:xfrm>
              <a:off x="2605253" y="3710813"/>
              <a:ext cx="1212141" cy="640585"/>
            </a:xfrm>
            <a:custGeom>
              <a:gdLst>
                <a:gd fmla="*/ 9 w 439" name="T0"/>
                <a:gd fmla="*/ 14 h 232" name="T1"/>
                <a:gd fmla="*/ 5 w 439" name="T2"/>
                <a:gd fmla="*/ 0 h 232" name="T3"/>
                <a:gd fmla="*/ 13 w 439" name="T4"/>
                <a:gd fmla="*/ 6 h 232" name="T5"/>
                <a:gd fmla="*/ 433 w 439" name="T6"/>
                <a:gd fmla="*/ 232 h 232" name="T7"/>
                <a:gd fmla="*/ 429 w 439" name="T8"/>
                <a:gd fmla="*/ 219 h 232" name="T9"/>
                <a:gd fmla="*/ 439 w 439" name="T10"/>
                <a:gd fmla="*/ 223 h 232" name="T11"/>
                <a:gd fmla="*/ 398 w 439" name="T12"/>
                <a:gd fmla="*/ 214 h 232" name="T13"/>
                <a:gd fmla="*/ 394 w 439" name="T14"/>
                <a:gd fmla="*/ 200 h 232" name="T15"/>
                <a:gd fmla="*/ 403 w 439" name="T16"/>
                <a:gd fmla="*/ 204 h 232" name="T17"/>
                <a:gd fmla="*/ 363 w 439" name="T18"/>
                <a:gd fmla="*/ 195 h 232" name="T19"/>
                <a:gd fmla="*/ 359 w 439" name="T20"/>
                <a:gd fmla="*/ 182 h 232" name="T21"/>
                <a:gd fmla="*/ 368 w 439" name="T22"/>
                <a:gd fmla="*/ 186 h 232" name="T23"/>
                <a:gd fmla="*/ 328 w 439" name="T24"/>
                <a:gd fmla="*/ 177 h 232" name="T25"/>
                <a:gd fmla="*/ 324 w 439" name="T26"/>
                <a:gd fmla="*/ 164 h 232" name="T27"/>
                <a:gd fmla="*/ 333 w 439" name="T28"/>
                <a:gd fmla="*/ 169 h 232" name="T29"/>
                <a:gd fmla="*/ 292 w 439" name="T30"/>
                <a:gd fmla="*/ 159 h 232" name="T31"/>
                <a:gd fmla="*/ 288 w 439" name="T32"/>
                <a:gd fmla="*/ 146 h 232" name="T33"/>
                <a:gd fmla="*/ 296 w 439" name="T34"/>
                <a:gd fmla="*/ 151 h 232" name="T35"/>
                <a:gd fmla="*/ 257 w 439" name="T36"/>
                <a:gd fmla="*/ 142 h 232" name="T37"/>
                <a:gd fmla="*/ 253 w 439" name="T38"/>
                <a:gd fmla="*/ 127 h 232" name="T39"/>
                <a:gd fmla="*/ 261 w 439" name="T40"/>
                <a:gd fmla="*/ 132 h 232" name="T41"/>
                <a:gd fmla="*/ 222 w 439" name="T42"/>
                <a:gd fmla="*/ 123 h 232" name="T43"/>
                <a:gd fmla="*/ 216 w 439" name="T44"/>
                <a:gd fmla="*/ 109 h 232" name="T45"/>
                <a:gd fmla="*/ 226 w 439" name="T46"/>
                <a:gd fmla="*/ 114 h 232" name="T47"/>
                <a:gd fmla="*/ 186 w 439" name="T48"/>
                <a:gd fmla="*/ 105 h 232" name="T49"/>
                <a:gd fmla="*/ 181 w 439" name="T50"/>
                <a:gd fmla="*/ 91 h 232" name="T51"/>
                <a:gd fmla="*/ 190 w 439" name="T52"/>
                <a:gd fmla="*/ 96 h 232" name="T53"/>
                <a:gd fmla="*/ 150 w 439" name="T54"/>
                <a:gd fmla="*/ 87 h 232" name="T55"/>
                <a:gd fmla="*/ 146 w 439" name="T56"/>
                <a:gd fmla="*/ 74 h 232" name="T57"/>
                <a:gd fmla="*/ 155 w 439" name="T58"/>
                <a:gd fmla="*/ 78 h 232" name="T59"/>
                <a:gd fmla="*/ 115 w 439" name="T60"/>
                <a:gd fmla="*/ 68 h 232" name="T61"/>
                <a:gd fmla="*/ 111 w 439" name="T62"/>
                <a:gd fmla="*/ 55 h 232" name="T63"/>
                <a:gd fmla="*/ 120 w 439" name="T64"/>
                <a:gd fmla="*/ 59 h 232" name="T65"/>
                <a:gd fmla="*/ 79 w 439" name="T66"/>
                <a:gd fmla="*/ 50 h 232" name="T67"/>
                <a:gd fmla="*/ 75 w 439" name="T68"/>
                <a:gd fmla="*/ 37 h 232" name="T69"/>
                <a:gd fmla="*/ 84 w 439" name="T70"/>
                <a:gd fmla="*/ 41 h 232" name="T71"/>
                <a:gd fmla="*/ 44 w 439" name="T72"/>
                <a:gd fmla="*/ 32 h 232" name="T73"/>
                <a:gd fmla="*/ 40 w 439" name="T74"/>
                <a:gd fmla="*/ 19 h 232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31" w="439">
                  <a:moveTo>
                    <a:pt x="13" y="6"/>
                  </a:moveTo>
                  <a:lnTo>
                    <a:pt x="9" y="14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3" y="6"/>
                  </a:lnTo>
                  <a:lnTo>
                    <a:pt x="13" y="6"/>
                  </a:lnTo>
                  <a:close/>
                  <a:moveTo>
                    <a:pt x="439" y="223"/>
                  </a:moveTo>
                  <a:lnTo>
                    <a:pt x="433" y="232"/>
                  </a:lnTo>
                  <a:lnTo>
                    <a:pt x="426" y="227"/>
                  </a:lnTo>
                  <a:lnTo>
                    <a:pt x="429" y="219"/>
                  </a:lnTo>
                  <a:lnTo>
                    <a:pt x="439" y="223"/>
                  </a:lnTo>
                  <a:lnTo>
                    <a:pt x="439" y="223"/>
                  </a:lnTo>
                  <a:close/>
                  <a:moveTo>
                    <a:pt x="403" y="204"/>
                  </a:moveTo>
                  <a:lnTo>
                    <a:pt x="398" y="214"/>
                  </a:lnTo>
                  <a:lnTo>
                    <a:pt x="390" y="210"/>
                  </a:lnTo>
                  <a:lnTo>
                    <a:pt x="394" y="200"/>
                  </a:lnTo>
                  <a:lnTo>
                    <a:pt x="403" y="204"/>
                  </a:lnTo>
                  <a:lnTo>
                    <a:pt x="403" y="204"/>
                  </a:lnTo>
                  <a:close/>
                  <a:moveTo>
                    <a:pt x="368" y="186"/>
                  </a:moveTo>
                  <a:lnTo>
                    <a:pt x="363" y="195"/>
                  </a:lnTo>
                  <a:lnTo>
                    <a:pt x="354" y="191"/>
                  </a:lnTo>
                  <a:lnTo>
                    <a:pt x="359" y="182"/>
                  </a:lnTo>
                  <a:lnTo>
                    <a:pt x="368" y="186"/>
                  </a:lnTo>
                  <a:lnTo>
                    <a:pt x="368" y="186"/>
                  </a:lnTo>
                  <a:close/>
                  <a:moveTo>
                    <a:pt x="333" y="169"/>
                  </a:moveTo>
                  <a:lnTo>
                    <a:pt x="328" y="177"/>
                  </a:lnTo>
                  <a:lnTo>
                    <a:pt x="318" y="173"/>
                  </a:lnTo>
                  <a:lnTo>
                    <a:pt x="324" y="164"/>
                  </a:lnTo>
                  <a:lnTo>
                    <a:pt x="333" y="169"/>
                  </a:lnTo>
                  <a:lnTo>
                    <a:pt x="333" y="169"/>
                  </a:lnTo>
                  <a:close/>
                  <a:moveTo>
                    <a:pt x="296" y="151"/>
                  </a:moveTo>
                  <a:lnTo>
                    <a:pt x="292" y="159"/>
                  </a:lnTo>
                  <a:lnTo>
                    <a:pt x="283" y="155"/>
                  </a:lnTo>
                  <a:lnTo>
                    <a:pt x="288" y="146"/>
                  </a:lnTo>
                  <a:lnTo>
                    <a:pt x="296" y="151"/>
                  </a:lnTo>
                  <a:lnTo>
                    <a:pt x="296" y="151"/>
                  </a:lnTo>
                  <a:close/>
                  <a:moveTo>
                    <a:pt x="261" y="132"/>
                  </a:moveTo>
                  <a:lnTo>
                    <a:pt x="257" y="142"/>
                  </a:lnTo>
                  <a:lnTo>
                    <a:pt x="248" y="136"/>
                  </a:lnTo>
                  <a:lnTo>
                    <a:pt x="253" y="127"/>
                  </a:lnTo>
                  <a:lnTo>
                    <a:pt x="261" y="132"/>
                  </a:lnTo>
                  <a:lnTo>
                    <a:pt x="261" y="132"/>
                  </a:lnTo>
                  <a:close/>
                  <a:moveTo>
                    <a:pt x="226" y="114"/>
                  </a:moveTo>
                  <a:lnTo>
                    <a:pt x="222" y="123"/>
                  </a:lnTo>
                  <a:lnTo>
                    <a:pt x="213" y="118"/>
                  </a:lnTo>
                  <a:lnTo>
                    <a:pt x="216" y="109"/>
                  </a:lnTo>
                  <a:lnTo>
                    <a:pt x="226" y="114"/>
                  </a:lnTo>
                  <a:lnTo>
                    <a:pt x="226" y="114"/>
                  </a:lnTo>
                  <a:close/>
                  <a:moveTo>
                    <a:pt x="190" y="96"/>
                  </a:moveTo>
                  <a:lnTo>
                    <a:pt x="186" y="105"/>
                  </a:lnTo>
                  <a:lnTo>
                    <a:pt x="177" y="100"/>
                  </a:lnTo>
                  <a:lnTo>
                    <a:pt x="181" y="91"/>
                  </a:lnTo>
                  <a:lnTo>
                    <a:pt x="190" y="96"/>
                  </a:lnTo>
                  <a:lnTo>
                    <a:pt x="190" y="96"/>
                  </a:lnTo>
                  <a:close/>
                  <a:moveTo>
                    <a:pt x="155" y="78"/>
                  </a:moveTo>
                  <a:lnTo>
                    <a:pt x="150" y="87"/>
                  </a:lnTo>
                  <a:lnTo>
                    <a:pt x="142" y="81"/>
                  </a:lnTo>
                  <a:lnTo>
                    <a:pt x="146" y="74"/>
                  </a:lnTo>
                  <a:lnTo>
                    <a:pt x="155" y="78"/>
                  </a:lnTo>
                  <a:lnTo>
                    <a:pt x="155" y="78"/>
                  </a:lnTo>
                  <a:close/>
                  <a:moveTo>
                    <a:pt x="120" y="59"/>
                  </a:moveTo>
                  <a:lnTo>
                    <a:pt x="115" y="68"/>
                  </a:lnTo>
                  <a:lnTo>
                    <a:pt x="107" y="65"/>
                  </a:lnTo>
                  <a:lnTo>
                    <a:pt x="111" y="55"/>
                  </a:lnTo>
                  <a:lnTo>
                    <a:pt x="120" y="59"/>
                  </a:lnTo>
                  <a:lnTo>
                    <a:pt x="120" y="59"/>
                  </a:lnTo>
                  <a:close/>
                  <a:moveTo>
                    <a:pt x="84" y="41"/>
                  </a:moveTo>
                  <a:lnTo>
                    <a:pt x="79" y="50"/>
                  </a:lnTo>
                  <a:lnTo>
                    <a:pt x="70" y="46"/>
                  </a:lnTo>
                  <a:lnTo>
                    <a:pt x="75" y="37"/>
                  </a:lnTo>
                  <a:lnTo>
                    <a:pt x="84" y="41"/>
                  </a:lnTo>
                  <a:lnTo>
                    <a:pt x="84" y="41"/>
                  </a:lnTo>
                  <a:close/>
                  <a:moveTo>
                    <a:pt x="49" y="23"/>
                  </a:moveTo>
                  <a:lnTo>
                    <a:pt x="44" y="32"/>
                  </a:lnTo>
                  <a:lnTo>
                    <a:pt x="35" y="28"/>
                  </a:lnTo>
                  <a:lnTo>
                    <a:pt x="40" y="19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6" name="Freeform 286"/>
            <p:cNvSpPr>
              <a:spLocks noEditPoints="1"/>
            </p:cNvSpPr>
            <p:nvPr/>
          </p:nvSpPr>
          <p:spPr bwMode="auto">
            <a:xfrm>
              <a:off x="3436356" y="3017767"/>
              <a:ext cx="411411" cy="1300498"/>
            </a:xfrm>
            <a:custGeom>
              <a:gdLst>
                <a:gd fmla="*/ 4 w 149" name="T0"/>
                <a:gd fmla="*/ 14 h 471" name="T1"/>
                <a:gd fmla="*/ 11 w 149" name="T2"/>
                <a:gd fmla="*/ 0 h 471" name="T3"/>
                <a:gd fmla="*/ 13 w 149" name="T4"/>
                <a:gd fmla="*/ 11 h 471" name="T5"/>
                <a:gd fmla="*/ 140 w 149" name="T6"/>
                <a:gd fmla="*/ 471 h 471" name="T7"/>
                <a:gd fmla="*/ 147 w 149" name="T8"/>
                <a:gd fmla="*/ 459 h 471" name="T9"/>
                <a:gd fmla="*/ 149 w 149" name="T10"/>
                <a:gd fmla="*/ 468 h 471" name="T11"/>
                <a:gd fmla="*/ 128 w 149" name="T12"/>
                <a:gd fmla="*/ 433 h 471" name="T13"/>
                <a:gd fmla="*/ 135 w 149" name="T14"/>
                <a:gd fmla="*/ 421 h 471" name="T15"/>
                <a:gd fmla="*/ 139 w 149" name="T16"/>
                <a:gd fmla="*/ 431 h 471" name="T17"/>
                <a:gd fmla="*/ 118 w 149" name="T18"/>
                <a:gd fmla="*/ 395 h 471" name="T19"/>
                <a:gd fmla="*/ 125 w 149" name="T20"/>
                <a:gd fmla="*/ 383 h 471" name="T21"/>
                <a:gd fmla="*/ 127 w 149" name="T22"/>
                <a:gd fmla="*/ 393 h 471" name="T23"/>
                <a:gd fmla="*/ 106 w 149" name="T24"/>
                <a:gd fmla="*/ 357 h 471" name="T25"/>
                <a:gd fmla="*/ 113 w 149" name="T26"/>
                <a:gd fmla="*/ 344 h 471" name="T27"/>
                <a:gd fmla="*/ 115 w 149" name="T28"/>
                <a:gd fmla="*/ 355 h 471" name="T29"/>
                <a:gd fmla="*/ 94 w 149" name="T30"/>
                <a:gd fmla="*/ 319 h 471" name="T31"/>
                <a:gd fmla="*/ 101 w 149" name="T32"/>
                <a:gd fmla="*/ 306 h 471" name="T33"/>
                <a:gd fmla="*/ 105 w 149" name="T34"/>
                <a:gd fmla="*/ 316 h 471" name="T35"/>
                <a:gd fmla="*/ 84 w 149" name="T36"/>
                <a:gd fmla="*/ 280 h 471" name="T37"/>
                <a:gd fmla="*/ 91 w 149" name="T38"/>
                <a:gd fmla="*/ 268 h 471" name="T39"/>
                <a:gd fmla="*/ 93 w 149" name="T40"/>
                <a:gd fmla="*/ 278 h 471" name="T41"/>
                <a:gd fmla="*/ 72 w 149" name="T42"/>
                <a:gd fmla="*/ 242 h 471" name="T43"/>
                <a:gd fmla="*/ 79 w 149" name="T44"/>
                <a:gd fmla="*/ 231 h 471" name="T45"/>
                <a:gd fmla="*/ 81 w 149" name="T46"/>
                <a:gd fmla="*/ 240 h 471" name="T47"/>
                <a:gd fmla="*/ 61 w 149" name="T48"/>
                <a:gd fmla="*/ 204 h 471" name="T49"/>
                <a:gd fmla="*/ 67 w 149" name="T50"/>
                <a:gd fmla="*/ 193 h 471" name="T51"/>
                <a:gd fmla="*/ 70 w 149" name="T52"/>
                <a:gd fmla="*/ 202 h 471" name="T53"/>
                <a:gd fmla="*/ 49 w 149" name="T54"/>
                <a:gd fmla="*/ 166 h 471" name="T55"/>
                <a:gd fmla="*/ 57 w 149" name="T56"/>
                <a:gd fmla="*/ 153 h 471" name="T57"/>
                <a:gd fmla="*/ 59 w 149" name="T58"/>
                <a:gd fmla="*/ 164 h 471" name="T59"/>
                <a:gd fmla="*/ 38 w 149" name="T60"/>
                <a:gd fmla="*/ 129 h 471" name="T61"/>
                <a:gd fmla="*/ 45 w 149" name="T62"/>
                <a:gd fmla="*/ 116 h 471" name="T63"/>
                <a:gd fmla="*/ 47 w 149" name="T64"/>
                <a:gd fmla="*/ 125 h 471" name="T65"/>
                <a:gd fmla="*/ 27 w 149" name="T66"/>
                <a:gd fmla="*/ 89 h 471" name="T67"/>
                <a:gd fmla="*/ 33 w 149" name="T68"/>
                <a:gd fmla="*/ 78 h 471" name="T69"/>
                <a:gd fmla="*/ 36 w 149" name="T70"/>
                <a:gd fmla="*/ 87 h 471" name="T71"/>
                <a:gd fmla="*/ 15 w 149" name="T72"/>
                <a:gd fmla="*/ 51 h 471" name="T73"/>
                <a:gd fmla="*/ 21 w 149" name="T74"/>
                <a:gd fmla="*/ 40 h 471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471" w="149">
                  <a:moveTo>
                    <a:pt x="13" y="11"/>
                  </a:moveTo>
                  <a:lnTo>
                    <a:pt x="4" y="14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3" y="11"/>
                  </a:lnTo>
                  <a:lnTo>
                    <a:pt x="13" y="11"/>
                  </a:lnTo>
                  <a:close/>
                  <a:moveTo>
                    <a:pt x="149" y="468"/>
                  </a:moveTo>
                  <a:lnTo>
                    <a:pt x="140" y="471"/>
                  </a:lnTo>
                  <a:lnTo>
                    <a:pt x="138" y="462"/>
                  </a:lnTo>
                  <a:lnTo>
                    <a:pt x="147" y="459"/>
                  </a:lnTo>
                  <a:lnTo>
                    <a:pt x="149" y="468"/>
                  </a:lnTo>
                  <a:lnTo>
                    <a:pt x="149" y="468"/>
                  </a:lnTo>
                  <a:close/>
                  <a:moveTo>
                    <a:pt x="139" y="431"/>
                  </a:moveTo>
                  <a:lnTo>
                    <a:pt x="128" y="433"/>
                  </a:lnTo>
                  <a:lnTo>
                    <a:pt x="126" y="424"/>
                  </a:lnTo>
                  <a:lnTo>
                    <a:pt x="135" y="421"/>
                  </a:lnTo>
                  <a:lnTo>
                    <a:pt x="139" y="431"/>
                  </a:lnTo>
                  <a:lnTo>
                    <a:pt x="139" y="431"/>
                  </a:lnTo>
                  <a:close/>
                  <a:moveTo>
                    <a:pt x="127" y="393"/>
                  </a:moveTo>
                  <a:lnTo>
                    <a:pt x="118" y="395"/>
                  </a:lnTo>
                  <a:lnTo>
                    <a:pt x="114" y="386"/>
                  </a:lnTo>
                  <a:lnTo>
                    <a:pt x="125" y="383"/>
                  </a:lnTo>
                  <a:lnTo>
                    <a:pt x="127" y="393"/>
                  </a:lnTo>
                  <a:lnTo>
                    <a:pt x="127" y="393"/>
                  </a:lnTo>
                  <a:close/>
                  <a:moveTo>
                    <a:pt x="115" y="355"/>
                  </a:moveTo>
                  <a:lnTo>
                    <a:pt x="106" y="357"/>
                  </a:lnTo>
                  <a:lnTo>
                    <a:pt x="104" y="348"/>
                  </a:lnTo>
                  <a:lnTo>
                    <a:pt x="113" y="344"/>
                  </a:lnTo>
                  <a:lnTo>
                    <a:pt x="115" y="355"/>
                  </a:lnTo>
                  <a:lnTo>
                    <a:pt x="115" y="355"/>
                  </a:lnTo>
                  <a:close/>
                  <a:moveTo>
                    <a:pt x="105" y="316"/>
                  </a:moveTo>
                  <a:lnTo>
                    <a:pt x="94" y="319"/>
                  </a:lnTo>
                  <a:lnTo>
                    <a:pt x="92" y="309"/>
                  </a:lnTo>
                  <a:lnTo>
                    <a:pt x="101" y="306"/>
                  </a:lnTo>
                  <a:lnTo>
                    <a:pt x="105" y="316"/>
                  </a:lnTo>
                  <a:lnTo>
                    <a:pt x="105" y="316"/>
                  </a:lnTo>
                  <a:close/>
                  <a:moveTo>
                    <a:pt x="93" y="278"/>
                  </a:moveTo>
                  <a:lnTo>
                    <a:pt x="84" y="280"/>
                  </a:lnTo>
                  <a:lnTo>
                    <a:pt x="80" y="271"/>
                  </a:lnTo>
                  <a:lnTo>
                    <a:pt x="91" y="268"/>
                  </a:lnTo>
                  <a:lnTo>
                    <a:pt x="93" y="278"/>
                  </a:lnTo>
                  <a:lnTo>
                    <a:pt x="93" y="278"/>
                  </a:lnTo>
                  <a:close/>
                  <a:moveTo>
                    <a:pt x="81" y="240"/>
                  </a:moveTo>
                  <a:lnTo>
                    <a:pt x="72" y="242"/>
                  </a:lnTo>
                  <a:lnTo>
                    <a:pt x="70" y="233"/>
                  </a:lnTo>
                  <a:lnTo>
                    <a:pt x="79" y="231"/>
                  </a:lnTo>
                  <a:lnTo>
                    <a:pt x="81" y="240"/>
                  </a:lnTo>
                  <a:lnTo>
                    <a:pt x="81" y="240"/>
                  </a:lnTo>
                  <a:close/>
                  <a:moveTo>
                    <a:pt x="70" y="202"/>
                  </a:moveTo>
                  <a:lnTo>
                    <a:pt x="61" y="204"/>
                  </a:lnTo>
                  <a:lnTo>
                    <a:pt x="58" y="195"/>
                  </a:lnTo>
                  <a:lnTo>
                    <a:pt x="67" y="193"/>
                  </a:lnTo>
                  <a:lnTo>
                    <a:pt x="70" y="202"/>
                  </a:lnTo>
                  <a:lnTo>
                    <a:pt x="70" y="202"/>
                  </a:lnTo>
                  <a:close/>
                  <a:moveTo>
                    <a:pt x="59" y="164"/>
                  </a:moveTo>
                  <a:lnTo>
                    <a:pt x="49" y="166"/>
                  </a:lnTo>
                  <a:lnTo>
                    <a:pt x="46" y="156"/>
                  </a:lnTo>
                  <a:lnTo>
                    <a:pt x="57" y="153"/>
                  </a:lnTo>
                  <a:lnTo>
                    <a:pt x="59" y="164"/>
                  </a:lnTo>
                  <a:lnTo>
                    <a:pt x="59" y="164"/>
                  </a:lnTo>
                  <a:close/>
                  <a:moveTo>
                    <a:pt x="47" y="125"/>
                  </a:moveTo>
                  <a:lnTo>
                    <a:pt x="38" y="129"/>
                  </a:lnTo>
                  <a:lnTo>
                    <a:pt x="36" y="118"/>
                  </a:lnTo>
                  <a:lnTo>
                    <a:pt x="45" y="116"/>
                  </a:lnTo>
                  <a:lnTo>
                    <a:pt x="47" y="125"/>
                  </a:lnTo>
                  <a:lnTo>
                    <a:pt x="47" y="125"/>
                  </a:lnTo>
                  <a:close/>
                  <a:moveTo>
                    <a:pt x="36" y="87"/>
                  </a:moveTo>
                  <a:lnTo>
                    <a:pt x="27" y="89"/>
                  </a:lnTo>
                  <a:lnTo>
                    <a:pt x="24" y="80"/>
                  </a:lnTo>
                  <a:lnTo>
                    <a:pt x="33" y="78"/>
                  </a:lnTo>
                  <a:lnTo>
                    <a:pt x="36" y="87"/>
                  </a:lnTo>
                  <a:lnTo>
                    <a:pt x="36" y="87"/>
                  </a:lnTo>
                  <a:close/>
                  <a:moveTo>
                    <a:pt x="25" y="49"/>
                  </a:moveTo>
                  <a:lnTo>
                    <a:pt x="15" y="51"/>
                  </a:lnTo>
                  <a:lnTo>
                    <a:pt x="12" y="42"/>
                  </a:lnTo>
                  <a:lnTo>
                    <a:pt x="21" y="40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7" name="Freeform 287"/>
            <p:cNvSpPr>
              <a:spLocks noEditPoints="1"/>
            </p:cNvSpPr>
            <p:nvPr/>
          </p:nvSpPr>
          <p:spPr bwMode="auto">
            <a:xfrm>
              <a:off x="3245838" y="2363376"/>
              <a:ext cx="220891" cy="665436"/>
            </a:xfrm>
            <a:custGeom>
              <a:gdLst>
                <a:gd fmla="*/ 67 w 80" name="T0"/>
                <a:gd fmla="*/ 231 h 241" name="T1"/>
                <a:gd fmla="*/ 77 w 80" name="T2"/>
                <a:gd fmla="*/ 228 h 241" name="T3"/>
                <a:gd fmla="*/ 80 w 80" name="T4"/>
                <a:gd fmla="*/ 239 h 241" name="T5"/>
                <a:gd fmla="*/ 69 w 80" name="T6"/>
                <a:gd fmla="*/ 241 h 241" name="T7"/>
                <a:gd fmla="*/ 67 w 80" name="T8"/>
                <a:gd fmla="*/ 231 h 241" name="T9"/>
                <a:gd fmla="*/ 67 w 80" name="T10"/>
                <a:gd fmla="*/ 231 h 241" name="T11"/>
                <a:gd fmla="*/ 0 w 80" name="T12"/>
                <a:gd fmla="*/ 2 h 241" name="T13"/>
                <a:gd fmla="*/ 9 w 80" name="T14"/>
                <a:gd fmla="*/ 0 h 241" name="T15"/>
                <a:gd fmla="*/ 13 w 80" name="T16"/>
                <a:gd fmla="*/ 9 h 241" name="T17"/>
                <a:gd fmla="*/ 3 w 80" name="T18"/>
                <a:gd fmla="*/ 11 h 241" name="T19"/>
                <a:gd fmla="*/ 0 w 80" name="T20"/>
                <a:gd fmla="*/ 2 h 241" name="T21"/>
                <a:gd fmla="*/ 0 w 80" name="T22"/>
                <a:gd fmla="*/ 2 h 241" name="T23"/>
                <a:gd fmla="*/ 12 w 80" name="T24"/>
                <a:gd fmla="*/ 40 h 241" name="T25"/>
                <a:gd fmla="*/ 21 w 80" name="T26"/>
                <a:gd fmla="*/ 38 h 241" name="T27"/>
                <a:gd fmla="*/ 24 w 80" name="T28"/>
                <a:gd fmla="*/ 47 h 241" name="T29"/>
                <a:gd fmla="*/ 15 w 80" name="T30"/>
                <a:gd fmla="*/ 49 h 241" name="T31"/>
                <a:gd fmla="*/ 12 w 80" name="T32"/>
                <a:gd fmla="*/ 40 h 241" name="T33"/>
                <a:gd fmla="*/ 12 w 80" name="T34"/>
                <a:gd fmla="*/ 40 h 241" name="T35"/>
                <a:gd fmla="*/ 22 w 80" name="T36"/>
                <a:gd fmla="*/ 78 h 241" name="T37"/>
                <a:gd fmla="*/ 33 w 80" name="T38"/>
                <a:gd fmla="*/ 75 h 241" name="T39"/>
                <a:gd fmla="*/ 35 w 80" name="T40"/>
                <a:gd fmla="*/ 85 h 241" name="T41"/>
                <a:gd fmla="*/ 25 w 80" name="T42"/>
                <a:gd fmla="*/ 88 h 241" name="T43"/>
                <a:gd fmla="*/ 22 w 80" name="T44"/>
                <a:gd fmla="*/ 78 h 241" name="T45"/>
                <a:gd fmla="*/ 22 w 80" name="T46"/>
                <a:gd fmla="*/ 78 h 241" name="T47"/>
                <a:gd fmla="*/ 34 w 80" name="T48"/>
                <a:gd fmla="*/ 117 h 241" name="T49"/>
                <a:gd fmla="*/ 43 w 80" name="T50"/>
                <a:gd fmla="*/ 113 h 241" name="T51"/>
                <a:gd fmla="*/ 46 w 80" name="T52"/>
                <a:gd fmla="*/ 124 h 241" name="T53"/>
                <a:gd fmla="*/ 37 w 80" name="T54"/>
                <a:gd fmla="*/ 126 h 241" name="T55"/>
                <a:gd fmla="*/ 34 w 80" name="T56"/>
                <a:gd fmla="*/ 117 h 241" name="T57"/>
                <a:gd fmla="*/ 34 w 80" name="T58"/>
                <a:gd fmla="*/ 117 h 241" name="T59"/>
                <a:gd fmla="*/ 45 w 80" name="T60"/>
                <a:gd fmla="*/ 155 h 241" name="T61"/>
                <a:gd fmla="*/ 55 w 80" name="T62"/>
                <a:gd fmla="*/ 153 h 241" name="T63"/>
                <a:gd fmla="*/ 58 w 80" name="T64"/>
                <a:gd fmla="*/ 162 h 241" name="T65"/>
                <a:gd fmla="*/ 47 w 80" name="T66"/>
                <a:gd fmla="*/ 164 h 241" name="T67"/>
                <a:gd fmla="*/ 45 w 80" name="T68"/>
                <a:gd fmla="*/ 155 h 241" name="T69"/>
                <a:gd fmla="*/ 45 w 80" name="T70"/>
                <a:gd fmla="*/ 155 h 241" name="T71"/>
                <a:gd fmla="*/ 56 w 80" name="T72"/>
                <a:gd fmla="*/ 193 h 241" name="T73"/>
                <a:gd fmla="*/ 65 w 80" name="T74"/>
                <a:gd fmla="*/ 190 h 241" name="T75"/>
                <a:gd fmla="*/ 68 w 80" name="T76"/>
                <a:gd fmla="*/ 200 h 241" name="T77"/>
                <a:gd fmla="*/ 59 w 80" name="T78"/>
                <a:gd fmla="*/ 202 h 241" name="T79"/>
                <a:gd fmla="*/ 56 w 80" name="T80"/>
                <a:gd fmla="*/ 193 h 241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241" w="80">
                  <a:moveTo>
                    <a:pt x="67" y="231"/>
                  </a:moveTo>
                  <a:lnTo>
                    <a:pt x="77" y="228"/>
                  </a:lnTo>
                  <a:lnTo>
                    <a:pt x="80" y="239"/>
                  </a:lnTo>
                  <a:lnTo>
                    <a:pt x="69" y="241"/>
                  </a:lnTo>
                  <a:lnTo>
                    <a:pt x="67" y="231"/>
                  </a:lnTo>
                  <a:lnTo>
                    <a:pt x="67" y="231"/>
                  </a:lnTo>
                  <a:close/>
                  <a:moveTo>
                    <a:pt x="0" y="2"/>
                  </a:moveTo>
                  <a:lnTo>
                    <a:pt x="9" y="0"/>
                  </a:lnTo>
                  <a:lnTo>
                    <a:pt x="13" y="9"/>
                  </a:lnTo>
                  <a:lnTo>
                    <a:pt x="3" y="11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2" y="40"/>
                  </a:moveTo>
                  <a:lnTo>
                    <a:pt x="21" y="38"/>
                  </a:lnTo>
                  <a:lnTo>
                    <a:pt x="24" y="47"/>
                  </a:lnTo>
                  <a:lnTo>
                    <a:pt x="15" y="49"/>
                  </a:lnTo>
                  <a:lnTo>
                    <a:pt x="12" y="40"/>
                  </a:lnTo>
                  <a:lnTo>
                    <a:pt x="12" y="40"/>
                  </a:lnTo>
                  <a:close/>
                  <a:moveTo>
                    <a:pt x="22" y="78"/>
                  </a:moveTo>
                  <a:lnTo>
                    <a:pt x="33" y="75"/>
                  </a:lnTo>
                  <a:lnTo>
                    <a:pt x="35" y="85"/>
                  </a:lnTo>
                  <a:lnTo>
                    <a:pt x="25" y="88"/>
                  </a:lnTo>
                  <a:lnTo>
                    <a:pt x="22" y="78"/>
                  </a:lnTo>
                  <a:lnTo>
                    <a:pt x="22" y="78"/>
                  </a:lnTo>
                  <a:close/>
                  <a:moveTo>
                    <a:pt x="34" y="117"/>
                  </a:moveTo>
                  <a:lnTo>
                    <a:pt x="43" y="113"/>
                  </a:lnTo>
                  <a:lnTo>
                    <a:pt x="46" y="124"/>
                  </a:lnTo>
                  <a:lnTo>
                    <a:pt x="37" y="126"/>
                  </a:lnTo>
                  <a:lnTo>
                    <a:pt x="34" y="117"/>
                  </a:lnTo>
                  <a:lnTo>
                    <a:pt x="34" y="117"/>
                  </a:lnTo>
                  <a:close/>
                  <a:moveTo>
                    <a:pt x="45" y="155"/>
                  </a:moveTo>
                  <a:lnTo>
                    <a:pt x="55" y="153"/>
                  </a:lnTo>
                  <a:lnTo>
                    <a:pt x="58" y="162"/>
                  </a:lnTo>
                  <a:lnTo>
                    <a:pt x="47" y="164"/>
                  </a:lnTo>
                  <a:lnTo>
                    <a:pt x="45" y="155"/>
                  </a:lnTo>
                  <a:lnTo>
                    <a:pt x="45" y="155"/>
                  </a:lnTo>
                  <a:close/>
                  <a:moveTo>
                    <a:pt x="56" y="193"/>
                  </a:moveTo>
                  <a:lnTo>
                    <a:pt x="65" y="190"/>
                  </a:lnTo>
                  <a:lnTo>
                    <a:pt x="68" y="200"/>
                  </a:lnTo>
                  <a:lnTo>
                    <a:pt x="59" y="202"/>
                  </a:lnTo>
                  <a:lnTo>
                    <a:pt x="56" y="19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8" name="Freeform 288"/>
            <p:cNvSpPr>
              <a:spLocks noEditPoints="1"/>
            </p:cNvSpPr>
            <p:nvPr/>
          </p:nvSpPr>
          <p:spPr bwMode="auto">
            <a:xfrm>
              <a:off x="3444640" y="2399272"/>
              <a:ext cx="1212141" cy="637824"/>
            </a:xfrm>
            <a:custGeom>
              <a:gdLst>
                <a:gd fmla="*/ 14 w 439" name="T0"/>
                <a:gd fmla="*/ 226 h 231" name="T1"/>
                <a:gd fmla="*/ 0 w 439" name="T2"/>
                <a:gd fmla="*/ 222 h 231" name="T3"/>
                <a:gd fmla="*/ 9 w 439" name="T4"/>
                <a:gd fmla="*/ 218 h 231" name="T5"/>
                <a:gd fmla="*/ 439 w 439" name="T6"/>
                <a:gd fmla="*/ 9 h 231" name="T7"/>
                <a:gd fmla="*/ 426 w 439" name="T8"/>
                <a:gd fmla="*/ 5 h 231" name="T9"/>
                <a:gd fmla="*/ 435 w 439" name="T10"/>
                <a:gd fmla="*/ 0 h 231" name="T11"/>
                <a:gd fmla="*/ 404 w 439" name="T12"/>
                <a:gd fmla="*/ 27 h 231" name="T13"/>
                <a:gd fmla="*/ 391 w 439" name="T14"/>
                <a:gd fmla="*/ 22 h 231" name="T15"/>
                <a:gd fmla="*/ 400 w 439" name="T16"/>
                <a:gd fmla="*/ 18 h 231" name="T17"/>
                <a:gd fmla="*/ 369 w 439" name="T18"/>
                <a:gd fmla="*/ 45 h 231" name="T19"/>
                <a:gd fmla="*/ 355 w 439" name="T20"/>
                <a:gd fmla="*/ 40 h 231" name="T21"/>
                <a:gd fmla="*/ 363 w 439" name="T22"/>
                <a:gd fmla="*/ 36 h 231" name="T23"/>
                <a:gd fmla="*/ 333 w 439" name="T24"/>
                <a:gd fmla="*/ 64 h 231" name="T25"/>
                <a:gd fmla="*/ 320 w 439" name="T26"/>
                <a:gd fmla="*/ 59 h 231" name="T27"/>
                <a:gd fmla="*/ 328 w 439" name="T28"/>
                <a:gd fmla="*/ 55 h 231" name="T29"/>
                <a:gd fmla="*/ 298 w 439" name="T30"/>
                <a:gd fmla="*/ 81 h 231" name="T31"/>
                <a:gd fmla="*/ 284 w 439" name="T32"/>
                <a:gd fmla="*/ 77 h 231" name="T33"/>
                <a:gd fmla="*/ 293 w 439" name="T34"/>
                <a:gd fmla="*/ 73 h 231" name="T35"/>
                <a:gd fmla="*/ 261 w 439" name="T36"/>
                <a:gd fmla="*/ 99 h 231" name="T37"/>
                <a:gd fmla="*/ 248 w 439" name="T38"/>
                <a:gd fmla="*/ 95 h 231" name="T39"/>
                <a:gd fmla="*/ 257 w 439" name="T40"/>
                <a:gd fmla="*/ 91 h 231" name="T41"/>
                <a:gd fmla="*/ 226 w 439" name="T42"/>
                <a:gd fmla="*/ 117 h 231" name="T43"/>
                <a:gd fmla="*/ 213 w 439" name="T44"/>
                <a:gd fmla="*/ 113 h 231" name="T45"/>
                <a:gd fmla="*/ 222 w 439" name="T46"/>
                <a:gd fmla="*/ 108 h 231" name="T47"/>
                <a:gd fmla="*/ 191 w 439" name="T48"/>
                <a:gd fmla="*/ 136 h 231" name="T49"/>
                <a:gd fmla="*/ 178 w 439" name="T50"/>
                <a:gd fmla="*/ 132 h 231" name="T51"/>
                <a:gd fmla="*/ 187 w 439" name="T52"/>
                <a:gd fmla="*/ 126 h 231" name="T53"/>
                <a:gd fmla="*/ 156 w 439" name="T54"/>
                <a:gd fmla="*/ 154 h 231" name="T55"/>
                <a:gd fmla="*/ 142 w 439" name="T56"/>
                <a:gd fmla="*/ 150 h 231" name="T57"/>
                <a:gd fmla="*/ 152 w 439" name="T58"/>
                <a:gd fmla="*/ 145 h 231" name="T59"/>
                <a:gd fmla="*/ 120 w 439" name="T60"/>
                <a:gd fmla="*/ 172 h 231" name="T61"/>
                <a:gd fmla="*/ 107 w 439" name="T62"/>
                <a:gd fmla="*/ 168 h 231" name="T63"/>
                <a:gd fmla="*/ 116 w 439" name="T64"/>
                <a:gd fmla="*/ 163 h 231" name="T65"/>
                <a:gd fmla="*/ 85 w 439" name="T66"/>
                <a:gd fmla="*/ 191 h 231" name="T67"/>
                <a:gd fmla="*/ 72 w 439" name="T68"/>
                <a:gd fmla="*/ 185 h 231" name="T69"/>
                <a:gd fmla="*/ 80 w 439" name="T70"/>
                <a:gd fmla="*/ 181 h 231" name="T71"/>
                <a:gd fmla="*/ 50 w 439" name="T72"/>
                <a:gd fmla="*/ 209 h 231" name="T73"/>
                <a:gd fmla="*/ 35 w 439" name="T74"/>
                <a:gd fmla="*/ 204 h 231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31" w="439">
                  <a:moveTo>
                    <a:pt x="9" y="218"/>
                  </a:moveTo>
                  <a:lnTo>
                    <a:pt x="14" y="226"/>
                  </a:lnTo>
                  <a:lnTo>
                    <a:pt x="5" y="231"/>
                  </a:lnTo>
                  <a:lnTo>
                    <a:pt x="0" y="222"/>
                  </a:lnTo>
                  <a:lnTo>
                    <a:pt x="9" y="218"/>
                  </a:lnTo>
                  <a:lnTo>
                    <a:pt x="9" y="218"/>
                  </a:lnTo>
                  <a:close/>
                  <a:moveTo>
                    <a:pt x="435" y="0"/>
                  </a:moveTo>
                  <a:lnTo>
                    <a:pt x="439" y="9"/>
                  </a:lnTo>
                  <a:lnTo>
                    <a:pt x="430" y="13"/>
                  </a:lnTo>
                  <a:lnTo>
                    <a:pt x="426" y="5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400" y="18"/>
                  </a:moveTo>
                  <a:lnTo>
                    <a:pt x="404" y="27"/>
                  </a:lnTo>
                  <a:lnTo>
                    <a:pt x="395" y="31"/>
                  </a:lnTo>
                  <a:lnTo>
                    <a:pt x="391" y="22"/>
                  </a:lnTo>
                  <a:lnTo>
                    <a:pt x="400" y="18"/>
                  </a:lnTo>
                  <a:lnTo>
                    <a:pt x="400" y="18"/>
                  </a:lnTo>
                  <a:close/>
                  <a:moveTo>
                    <a:pt x="363" y="36"/>
                  </a:moveTo>
                  <a:lnTo>
                    <a:pt x="369" y="45"/>
                  </a:lnTo>
                  <a:lnTo>
                    <a:pt x="359" y="49"/>
                  </a:lnTo>
                  <a:lnTo>
                    <a:pt x="355" y="40"/>
                  </a:lnTo>
                  <a:lnTo>
                    <a:pt x="363" y="36"/>
                  </a:lnTo>
                  <a:lnTo>
                    <a:pt x="363" y="36"/>
                  </a:lnTo>
                  <a:close/>
                  <a:moveTo>
                    <a:pt x="328" y="55"/>
                  </a:moveTo>
                  <a:lnTo>
                    <a:pt x="333" y="64"/>
                  </a:lnTo>
                  <a:lnTo>
                    <a:pt x="324" y="68"/>
                  </a:lnTo>
                  <a:lnTo>
                    <a:pt x="320" y="59"/>
                  </a:lnTo>
                  <a:lnTo>
                    <a:pt x="328" y="55"/>
                  </a:lnTo>
                  <a:lnTo>
                    <a:pt x="328" y="55"/>
                  </a:lnTo>
                  <a:close/>
                  <a:moveTo>
                    <a:pt x="293" y="73"/>
                  </a:moveTo>
                  <a:lnTo>
                    <a:pt x="298" y="81"/>
                  </a:lnTo>
                  <a:lnTo>
                    <a:pt x="289" y="86"/>
                  </a:lnTo>
                  <a:lnTo>
                    <a:pt x="284" y="77"/>
                  </a:lnTo>
                  <a:lnTo>
                    <a:pt x="293" y="73"/>
                  </a:lnTo>
                  <a:lnTo>
                    <a:pt x="293" y="73"/>
                  </a:lnTo>
                  <a:close/>
                  <a:moveTo>
                    <a:pt x="257" y="91"/>
                  </a:moveTo>
                  <a:lnTo>
                    <a:pt x="261" y="99"/>
                  </a:lnTo>
                  <a:lnTo>
                    <a:pt x="254" y="104"/>
                  </a:lnTo>
                  <a:lnTo>
                    <a:pt x="248" y="95"/>
                  </a:lnTo>
                  <a:lnTo>
                    <a:pt x="257" y="91"/>
                  </a:lnTo>
                  <a:lnTo>
                    <a:pt x="257" y="91"/>
                  </a:lnTo>
                  <a:close/>
                  <a:moveTo>
                    <a:pt x="222" y="108"/>
                  </a:moveTo>
                  <a:lnTo>
                    <a:pt x="226" y="117"/>
                  </a:lnTo>
                  <a:lnTo>
                    <a:pt x="218" y="123"/>
                  </a:lnTo>
                  <a:lnTo>
                    <a:pt x="213" y="113"/>
                  </a:lnTo>
                  <a:lnTo>
                    <a:pt x="222" y="108"/>
                  </a:lnTo>
                  <a:lnTo>
                    <a:pt x="222" y="108"/>
                  </a:lnTo>
                  <a:close/>
                  <a:moveTo>
                    <a:pt x="187" y="126"/>
                  </a:moveTo>
                  <a:lnTo>
                    <a:pt x="191" y="136"/>
                  </a:lnTo>
                  <a:lnTo>
                    <a:pt x="182" y="141"/>
                  </a:lnTo>
                  <a:lnTo>
                    <a:pt x="178" y="132"/>
                  </a:lnTo>
                  <a:lnTo>
                    <a:pt x="187" y="126"/>
                  </a:lnTo>
                  <a:lnTo>
                    <a:pt x="187" y="126"/>
                  </a:lnTo>
                  <a:close/>
                  <a:moveTo>
                    <a:pt x="152" y="145"/>
                  </a:moveTo>
                  <a:lnTo>
                    <a:pt x="156" y="154"/>
                  </a:lnTo>
                  <a:lnTo>
                    <a:pt x="146" y="158"/>
                  </a:lnTo>
                  <a:lnTo>
                    <a:pt x="142" y="150"/>
                  </a:lnTo>
                  <a:lnTo>
                    <a:pt x="152" y="145"/>
                  </a:lnTo>
                  <a:lnTo>
                    <a:pt x="152" y="145"/>
                  </a:lnTo>
                  <a:close/>
                  <a:moveTo>
                    <a:pt x="116" y="163"/>
                  </a:moveTo>
                  <a:lnTo>
                    <a:pt x="120" y="172"/>
                  </a:lnTo>
                  <a:lnTo>
                    <a:pt x="111" y="176"/>
                  </a:lnTo>
                  <a:lnTo>
                    <a:pt x="107" y="168"/>
                  </a:lnTo>
                  <a:lnTo>
                    <a:pt x="116" y="163"/>
                  </a:lnTo>
                  <a:lnTo>
                    <a:pt x="116" y="163"/>
                  </a:lnTo>
                  <a:close/>
                  <a:moveTo>
                    <a:pt x="80" y="181"/>
                  </a:moveTo>
                  <a:lnTo>
                    <a:pt x="85" y="191"/>
                  </a:lnTo>
                  <a:lnTo>
                    <a:pt x="76" y="194"/>
                  </a:lnTo>
                  <a:lnTo>
                    <a:pt x="72" y="185"/>
                  </a:lnTo>
                  <a:lnTo>
                    <a:pt x="80" y="181"/>
                  </a:lnTo>
                  <a:lnTo>
                    <a:pt x="80" y="181"/>
                  </a:lnTo>
                  <a:close/>
                  <a:moveTo>
                    <a:pt x="44" y="200"/>
                  </a:moveTo>
                  <a:lnTo>
                    <a:pt x="50" y="209"/>
                  </a:lnTo>
                  <a:lnTo>
                    <a:pt x="41" y="213"/>
                  </a:lnTo>
                  <a:lnTo>
                    <a:pt x="35" y="204"/>
                  </a:lnTo>
                  <a:lnTo>
                    <a:pt x="44" y="20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9" name="Freeform 289"/>
            <p:cNvSpPr>
              <a:spLocks noEditPoints="1"/>
            </p:cNvSpPr>
            <p:nvPr/>
          </p:nvSpPr>
          <p:spPr bwMode="auto">
            <a:xfrm>
              <a:off x="4601557" y="2520762"/>
              <a:ext cx="218131" cy="1336392"/>
            </a:xfrm>
            <a:custGeom>
              <a:gdLst>
                <a:gd fmla="*/ 12 w 79" name="T0"/>
                <a:gd fmla="*/ 475 h 484" name="T1"/>
                <a:gd fmla="*/ 0 w 79" name="T2"/>
                <a:gd fmla="*/ 482 h 484" name="T3"/>
                <a:gd fmla="*/ 2 w 79" name="T4"/>
                <a:gd fmla="*/ 473 h 484" name="T5"/>
                <a:gd fmla="*/ 79 w 79" name="T6"/>
                <a:gd fmla="*/ 1 h 484" name="T7"/>
                <a:gd fmla="*/ 68 w 79" name="T8"/>
                <a:gd fmla="*/ 9 h 484" name="T9"/>
                <a:gd fmla="*/ 70 w 79" name="T10"/>
                <a:gd fmla="*/ 0 h 484" name="T11"/>
                <a:gd fmla="*/ 74 w 79" name="T12"/>
                <a:gd fmla="*/ 41 h 484" name="T13"/>
                <a:gd fmla="*/ 62 w 79" name="T14"/>
                <a:gd fmla="*/ 48 h 484" name="T15"/>
                <a:gd fmla="*/ 63 w 79" name="T16"/>
                <a:gd fmla="*/ 39 h 484" name="T17"/>
                <a:gd fmla="*/ 68 w 79" name="T18"/>
                <a:gd fmla="*/ 80 h 484" name="T19"/>
                <a:gd fmla="*/ 57 w 79" name="T20"/>
                <a:gd fmla="*/ 88 h 484" name="T21"/>
                <a:gd fmla="*/ 58 w 79" name="T22"/>
                <a:gd fmla="*/ 79 h 484" name="T23"/>
                <a:gd fmla="*/ 62 w 79" name="T24"/>
                <a:gd fmla="*/ 119 h 484" name="T25"/>
                <a:gd fmla="*/ 51 w 79" name="T26"/>
                <a:gd fmla="*/ 128 h 484" name="T27"/>
                <a:gd fmla="*/ 53 w 79" name="T28"/>
                <a:gd fmla="*/ 118 h 484" name="T29"/>
                <a:gd fmla="*/ 57 w 79" name="T30"/>
                <a:gd fmla="*/ 158 h 484" name="T31"/>
                <a:gd fmla="*/ 46 w 79" name="T32"/>
                <a:gd fmla="*/ 167 h 484" name="T33"/>
                <a:gd fmla="*/ 48 w 79" name="T34"/>
                <a:gd fmla="*/ 157 h 484" name="T35"/>
                <a:gd fmla="*/ 51 w 79" name="T36"/>
                <a:gd fmla="*/ 199 h 484" name="T37"/>
                <a:gd fmla="*/ 40 w 79" name="T38"/>
                <a:gd fmla="*/ 207 h 484" name="T39"/>
                <a:gd fmla="*/ 41 w 79" name="T40"/>
                <a:gd fmla="*/ 196 h 484" name="T41"/>
                <a:gd fmla="*/ 46 w 79" name="T42"/>
                <a:gd fmla="*/ 238 h 484" name="T43"/>
                <a:gd fmla="*/ 34 w 79" name="T44"/>
                <a:gd fmla="*/ 246 h 484" name="T45"/>
                <a:gd fmla="*/ 36 w 79" name="T46"/>
                <a:gd fmla="*/ 237 h 484" name="T47"/>
                <a:gd fmla="*/ 40 w 79" name="T48"/>
                <a:gd fmla="*/ 277 h 484" name="T49"/>
                <a:gd fmla="*/ 29 w 79" name="T50"/>
                <a:gd fmla="*/ 285 h 484" name="T51"/>
                <a:gd fmla="*/ 31 w 79" name="T52"/>
                <a:gd fmla="*/ 276 h 484" name="T53"/>
                <a:gd fmla="*/ 34 w 79" name="T54"/>
                <a:gd fmla="*/ 316 h 484" name="T55"/>
                <a:gd fmla="*/ 23 w 79" name="T56"/>
                <a:gd fmla="*/ 326 h 484" name="T57"/>
                <a:gd fmla="*/ 25 w 79" name="T58"/>
                <a:gd fmla="*/ 315 h 484" name="T59"/>
                <a:gd fmla="*/ 29 w 79" name="T60"/>
                <a:gd fmla="*/ 356 h 484" name="T61"/>
                <a:gd fmla="*/ 17 w 79" name="T62"/>
                <a:gd fmla="*/ 365 h 484" name="T63"/>
                <a:gd fmla="*/ 19 w 79" name="T64"/>
                <a:gd fmla="*/ 354 h 484" name="T65"/>
                <a:gd fmla="*/ 24 w 79" name="T66"/>
                <a:gd fmla="*/ 395 h 484" name="T67"/>
                <a:gd fmla="*/ 12 w 79" name="T68"/>
                <a:gd fmla="*/ 404 h 484" name="T69"/>
                <a:gd fmla="*/ 14 w 79" name="T70"/>
                <a:gd fmla="*/ 394 h 484" name="T71"/>
                <a:gd fmla="*/ 17 w 79" name="T72"/>
                <a:gd fmla="*/ 435 h 484" name="T73"/>
                <a:gd fmla="*/ 7 w 79" name="T74"/>
                <a:gd fmla="*/ 443 h 48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483" w="79">
                  <a:moveTo>
                    <a:pt x="2" y="473"/>
                  </a:moveTo>
                  <a:lnTo>
                    <a:pt x="12" y="475"/>
                  </a:lnTo>
                  <a:lnTo>
                    <a:pt x="11" y="484"/>
                  </a:lnTo>
                  <a:lnTo>
                    <a:pt x="0" y="482"/>
                  </a:lnTo>
                  <a:lnTo>
                    <a:pt x="2" y="473"/>
                  </a:lnTo>
                  <a:lnTo>
                    <a:pt x="2" y="473"/>
                  </a:lnTo>
                  <a:close/>
                  <a:moveTo>
                    <a:pt x="70" y="0"/>
                  </a:moveTo>
                  <a:lnTo>
                    <a:pt x="79" y="1"/>
                  </a:lnTo>
                  <a:lnTo>
                    <a:pt x="78" y="11"/>
                  </a:lnTo>
                  <a:lnTo>
                    <a:pt x="68" y="9"/>
                  </a:lnTo>
                  <a:lnTo>
                    <a:pt x="70" y="0"/>
                  </a:lnTo>
                  <a:lnTo>
                    <a:pt x="70" y="0"/>
                  </a:lnTo>
                  <a:close/>
                  <a:moveTo>
                    <a:pt x="63" y="39"/>
                  </a:moveTo>
                  <a:lnTo>
                    <a:pt x="74" y="41"/>
                  </a:lnTo>
                  <a:lnTo>
                    <a:pt x="72" y="50"/>
                  </a:lnTo>
                  <a:lnTo>
                    <a:pt x="62" y="48"/>
                  </a:lnTo>
                  <a:lnTo>
                    <a:pt x="63" y="39"/>
                  </a:lnTo>
                  <a:lnTo>
                    <a:pt x="63" y="39"/>
                  </a:lnTo>
                  <a:close/>
                  <a:moveTo>
                    <a:pt x="58" y="79"/>
                  </a:moveTo>
                  <a:lnTo>
                    <a:pt x="68" y="80"/>
                  </a:lnTo>
                  <a:lnTo>
                    <a:pt x="67" y="90"/>
                  </a:lnTo>
                  <a:lnTo>
                    <a:pt x="57" y="88"/>
                  </a:lnTo>
                  <a:lnTo>
                    <a:pt x="58" y="79"/>
                  </a:lnTo>
                  <a:lnTo>
                    <a:pt x="58" y="79"/>
                  </a:lnTo>
                  <a:close/>
                  <a:moveTo>
                    <a:pt x="53" y="118"/>
                  </a:moveTo>
                  <a:lnTo>
                    <a:pt x="62" y="119"/>
                  </a:lnTo>
                  <a:lnTo>
                    <a:pt x="61" y="130"/>
                  </a:lnTo>
                  <a:lnTo>
                    <a:pt x="51" y="128"/>
                  </a:lnTo>
                  <a:lnTo>
                    <a:pt x="53" y="118"/>
                  </a:lnTo>
                  <a:lnTo>
                    <a:pt x="53" y="118"/>
                  </a:lnTo>
                  <a:close/>
                  <a:moveTo>
                    <a:pt x="48" y="157"/>
                  </a:moveTo>
                  <a:lnTo>
                    <a:pt x="57" y="158"/>
                  </a:lnTo>
                  <a:lnTo>
                    <a:pt x="55" y="169"/>
                  </a:lnTo>
                  <a:lnTo>
                    <a:pt x="46" y="167"/>
                  </a:lnTo>
                  <a:lnTo>
                    <a:pt x="48" y="157"/>
                  </a:lnTo>
                  <a:lnTo>
                    <a:pt x="48" y="157"/>
                  </a:lnTo>
                  <a:close/>
                  <a:moveTo>
                    <a:pt x="41" y="196"/>
                  </a:moveTo>
                  <a:lnTo>
                    <a:pt x="51" y="199"/>
                  </a:lnTo>
                  <a:lnTo>
                    <a:pt x="50" y="208"/>
                  </a:lnTo>
                  <a:lnTo>
                    <a:pt x="40" y="207"/>
                  </a:lnTo>
                  <a:lnTo>
                    <a:pt x="41" y="196"/>
                  </a:lnTo>
                  <a:lnTo>
                    <a:pt x="41" y="196"/>
                  </a:lnTo>
                  <a:close/>
                  <a:moveTo>
                    <a:pt x="36" y="237"/>
                  </a:moveTo>
                  <a:lnTo>
                    <a:pt x="46" y="238"/>
                  </a:lnTo>
                  <a:lnTo>
                    <a:pt x="45" y="247"/>
                  </a:lnTo>
                  <a:lnTo>
                    <a:pt x="34" y="246"/>
                  </a:lnTo>
                  <a:lnTo>
                    <a:pt x="36" y="237"/>
                  </a:lnTo>
                  <a:lnTo>
                    <a:pt x="36" y="237"/>
                  </a:lnTo>
                  <a:close/>
                  <a:moveTo>
                    <a:pt x="31" y="276"/>
                  </a:moveTo>
                  <a:lnTo>
                    <a:pt x="40" y="277"/>
                  </a:lnTo>
                  <a:lnTo>
                    <a:pt x="38" y="286"/>
                  </a:lnTo>
                  <a:lnTo>
                    <a:pt x="29" y="285"/>
                  </a:lnTo>
                  <a:lnTo>
                    <a:pt x="31" y="276"/>
                  </a:lnTo>
                  <a:lnTo>
                    <a:pt x="31" y="276"/>
                  </a:lnTo>
                  <a:close/>
                  <a:moveTo>
                    <a:pt x="25" y="315"/>
                  </a:moveTo>
                  <a:lnTo>
                    <a:pt x="34" y="316"/>
                  </a:lnTo>
                  <a:lnTo>
                    <a:pt x="33" y="327"/>
                  </a:lnTo>
                  <a:lnTo>
                    <a:pt x="23" y="326"/>
                  </a:lnTo>
                  <a:lnTo>
                    <a:pt x="25" y="315"/>
                  </a:lnTo>
                  <a:lnTo>
                    <a:pt x="25" y="315"/>
                  </a:lnTo>
                  <a:close/>
                  <a:moveTo>
                    <a:pt x="19" y="354"/>
                  </a:moveTo>
                  <a:lnTo>
                    <a:pt x="29" y="356"/>
                  </a:lnTo>
                  <a:lnTo>
                    <a:pt x="28" y="366"/>
                  </a:lnTo>
                  <a:lnTo>
                    <a:pt x="17" y="365"/>
                  </a:lnTo>
                  <a:lnTo>
                    <a:pt x="19" y="354"/>
                  </a:lnTo>
                  <a:lnTo>
                    <a:pt x="19" y="354"/>
                  </a:lnTo>
                  <a:close/>
                  <a:moveTo>
                    <a:pt x="14" y="394"/>
                  </a:moveTo>
                  <a:lnTo>
                    <a:pt x="24" y="395"/>
                  </a:lnTo>
                  <a:lnTo>
                    <a:pt x="21" y="405"/>
                  </a:lnTo>
                  <a:lnTo>
                    <a:pt x="12" y="404"/>
                  </a:lnTo>
                  <a:lnTo>
                    <a:pt x="14" y="394"/>
                  </a:lnTo>
                  <a:lnTo>
                    <a:pt x="14" y="394"/>
                  </a:lnTo>
                  <a:close/>
                  <a:moveTo>
                    <a:pt x="8" y="434"/>
                  </a:moveTo>
                  <a:lnTo>
                    <a:pt x="17" y="435"/>
                  </a:lnTo>
                  <a:lnTo>
                    <a:pt x="16" y="445"/>
                  </a:lnTo>
                  <a:lnTo>
                    <a:pt x="7" y="443"/>
                  </a:lnTo>
                  <a:lnTo>
                    <a:pt x="8" y="43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30" name="Freeform 290"/>
            <p:cNvSpPr>
              <a:spLocks noEditPoints="1"/>
            </p:cNvSpPr>
            <p:nvPr/>
          </p:nvSpPr>
          <p:spPr bwMode="auto">
            <a:xfrm>
              <a:off x="4584990" y="1568168"/>
              <a:ext cx="201564" cy="554990"/>
            </a:xfrm>
            <a:custGeom>
              <a:gdLst>
                <a:gd fmla="*/ 12 w 73" name="T0"/>
                <a:gd fmla="*/ 9 h 201" name="T1"/>
                <a:gd fmla="*/ 3 w 73" name="T2"/>
                <a:gd fmla="*/ 12 h 201" name="T3"/>
                <a:gd fmla="*/ 0 w 73" name="T4"/>
                <a:gd fmla="*/ 3 h 201" name="T5"/>
                <a:gd fmla="*/ 9 w 73" name="T6"/>
                <a:gd fmla="*/ 0 h 201" name="T7"/>
                <a:gd fmla="*/ 12 w 73" name="T8"/>
                <a:gd fmla="*/ 9 h 201" name="T9"/>
                <a:gd fmla="*/ 12 w 73" name="T10"/>
                <a:gd fmla="*/ 9 h 201" name="T11"/>
                <a:gd fmla="*/ 73 w 73" name="T12"/>
                <a:gd fmla="*/ 199 h 201" name="T13"/>
                <a:gd fmla="*/ 64 w 73" name="T14"/>
                <a:gd fmla="*/ 201 h 201" name="T15"/>
                <a:gd fmla="*/ 60 w 73" name="T16"/>
                <a:gd fmla="*/ 192 h 201" name="T17"/>
                <a:gd fmla="*/ 71 w 73" name="T18"/>
                <a:gd fmla="*/ 190 h 201" name="T19"/>
                <a:gd fmla="*/ 73 w 73" name="T20"/>
                <a:gd fmla="*/ 199 h 201" name="T21"/>
                <a:gd fmla="*/ 73 w 73" name="T22"/>
                <a:gd fmla="*/ 199 h 201" name="T23"/>
                <a:gd fmla="*/ 61 w 73" name="T24"/>
                <a:gd fmla="*/ 161 h 201" name="T25"/>
                <a:gd fmla="*/ 51 w 73" name="T26"/>
                <a:gd fmla="*/ 163 h 201" name="T27"/>
                <a:gd fmla="*/ 48 w 73" name="T28"/>
                <a:gd fmla="*/ 154 h 201" name="T29"/>
                <a:gd fmla="*/ 57 w 73" name="T30"/>
                <a:gd fmla="*/ 152 h 201" name="T31"/>
                <a:gd fmla="*/ 61 w 73" name="T32"/>
                <a:gd fmla="*/ 161 h 201" name="T33"/>
                <a:gd fmla="*/ 61 w 73" name="T34"/>
                <a:gd fmla="*/ 161 h 201" name="T35"/>
                <a:gd fmla="*/ 48 w 73" name="T36"/>
                <a:gd fmla="*/ 123 h 201" name="T37"/>
                <a:gd fmla="*/ 39 w 73" name="T38"/>
                <a:gd fmla="*/ 126 h 201" name="T39"/>
                <a:gd fmla="*/ 37 w 73" name="T40"/>
                <a:gd fmla="*/ 116 h 201" name="T41"/>
                <a:gd fmla="*/ 46 w 73" name="T42"/>
                <a:gd fmla="*/ 114 h 201" name="T43"/>
                <a:gd fmla="*/ 48 w 73" name="T44"/>
                <a:gd fmla="*/ 123 h 201" name="T45"/>
                <a:gd fmla="*/ 48 w 73" name="T46"/>
                <a:gd fmla="*/ 123 h 201" name="T47"/>
                <a:gd fmla="*/ 37 w 73" name="T48"/>
                <a:gd fmla="*/ 85 h 201" name="T49"/>
                <a:gd fmla="*/ 27 w 73" name="T50"/>
                <a:gd fmla="*/ 88 h 201" name="T51"/>
                <a:gd fmla="*/ 23 w 73" name="T52"/>
                <a:gd fmla="*/ 78 h 201" name="T53"/>
                <a:gd fmla="*/ 34 w 73" name="T54"/>
                <a:gd fmla="*/ 76 h 201" name="T55"/>
                <a:gd fmla="*/ 37 w 73" name="T56"/>
                <a:gd fmla="*/ 85 h 201" name="T57"/>
                <a:gd fmla="*/ 37 w 73" name="T58"/>
                <a:gd fmla="*/ 85 h 201" name="T59"/>
                <a:gd fmla="*/ 25 w 73" name="T60"/>
                <a:gd fmla="*/ 47 h 201" name="T61"/>
                <a:gd fmla="*/ 14 w 73" name="T62"/>
                <a:gd fmla="*/ 50 h 201" name="T63"/>
                <a:gd fmla="*/ 12 w 73" name="T64"/>
                <a:gd fmla="*/ 41 h 201" name="T65"/>
                <a:gd fmla="*/ 21 w 73" name="T66"/>
                <a:gd fmla="*/ 38 h 201" name="T67"/>
                <a:gd fmla="*/ 25 w 73" name="T68"/>
                <a:gd fmla="*/ 47 h 20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01" w="73">
                  <a:moveTo>
                    <a:pt x="12" y="9"/>
                  </a:moveTo>
                  <a:lnTo>
                    <a:pt x="3" y="12"/>
                  </a:lnTo>
                  <a:lnTo>
                    <a:pt x="0" y="3"/>
                  </a:lnTo>
                  <a:lnTo>
                    <a:pt x="9" y="0"/>
                  </a:lnTo>
                  <a:lnTo>
                    <a:pt x="12" y="9"/>
                  </a:lnTo>
                  <a:lnTo>
                    <a:pt x="12" y="9"/>
                  </a:lnTo>
                  <a:close/>
                  <a:moveTo>
                    <a:pt x="73" y="199"/>
                  </a:moveTo>
                  <a:lnTo>
                    <a:pt x="64" y="201"/>
                  </a:lnTo>
                  <a:lnTo>
                    <a:pt x="60" y="192"/>
                  </a:lnTo>
                  <a:lnTo>
                    <a:pt x="71" y="190"/>
                  </a:lnTo>
                  <a:lnTo>
                    <a:pt x="73" y="199"/>
                  </a:lnTo>
                  <a:lnTo>
                    <a:pt x="73" y="199"/>
                  </a:lnTo>
                  <a:close/>
                  <a:moveTo>
                    <a:pt x="61" y="161"/>
                  </a:moveTo>
                  <a:lnTo>
                    <a:pt x="51" y="163"/>
                  </a:lnTo>
                  <a:lnTo>
                    <a:pt x="48" y="154"/>
                  </a:lnTo>
                  <a:lnTo>
                    <a:pt x="57" y="152"/>
                  </a:lnTo>
                  <a:lnTo>
                    <a:pt x="61" y="161"/>
                  </a:lnTo>
                  <a:lnTo>
                    <a:pt x="61" y="161"/>
                  </a:lnTo>
                  <a:close/>
                  <a:moveTo>
                    <a:pt x="48" y="123"/>
                  </a:moveTo>
                  <a:lnTo>
                    <a:pt x="39" y="126"/>
                  </a:lnTo>
                  <a:lnTo>
                    <a:pt x="37" y="116"/>
                  </a:lnTo>
                  <a:lnTo>
                    <a:pt x="46" y="114"/>
                  </a:lnTo>
                  <a:lnTo>
                    <a:pt x="48" y="123"/>
                  </a:lnTo>
                  <a:lnTo>
                    <a:pt x="48" y="123"/>
                  </a:lnTo>
                  <a:close/>
                  <a:moveTo>
                    <a:pt x="37" y="85"/>
                  </a:moveTo>
                  <a:lnTo>
                    <a:pt x="27" y="88"/>
                  </a:lnTo>
                  <a:lnTo>
                    <a:pt x="23" y="78"/>
                  </a:lnTo>
                  <a:lnTo>
                    <a:pt x="34" y="76"/>
                  </a:lnTo>
                  <a:lnTo>
                    <a:pt x="37" y="85"/>
                  </a:lnTo>
                  <a:lnTo>
                    <a:pt x="37" y="85"/>
                  </a:lnTo>
                  <a:close/>
                  <a:moveTo>
                    <a:pt x="25" y="47"/>
                  </a:moveTo>
                  <a:lnTo>
                    <a:pt x="14" y="50"/>
                  </a:lnTo>
                  <a:lnTo>
                    <a:pt x="12" y="41"/>
                  </a:lnTo>
                  <a:lnTo>
                    <a:pt x="21" y="38"/>
                  </a:lnTo>
                  <a:lnTo>
                    <a:pt x="25" y="4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31" name="Freeform 291"/>
            <p:cNvSpPr>
              <a:spLocks noEditPoints="1"/>
            </p:cNvSpPr>
            <p:nvPr/>
          </p:nvSpPr>
          <p:spPr bwMode="auto">
            <a:xfrm>
              <a:off x="2660476" y="3015005"/>
              <a:ext cx="803493" cy="670958"/>
            </a:xfrm>
            <a:custGeom>
              <a:gdLst>
                <a:gd fmla="*/ 283 w 291" name="T0"/>
                <a:gd fmla="*/ 13 h 243" name="T1"/>
                <a:gd fmla="*/ 276 w 291" name="T2"/>
                <a:gd fmla="*/ 7 h 243" name="T3"/>
                <a:gd fmla="*/ 284 w 291" name="T4"/>
                <a:gd fmla="*/ 0 h 243" name="T5"/>
                <a:gd fmla="*/ 291 w 291" name="T6"/>
                <a:gd fmla="*/ 8 h 243" name="T7"/>
                <a:gd fmla="*/ 283 w 291" name="T8"/>
                <a:gd fmla="*/ 13 h 243" name="T9"/>
                <a:gd fmla="*/ 283 w 291" name="T10"/>
                <a:gd fmla="*/ 13 h 243" name="T11"/>
                <a:gd fmla="*/ 7 w 291" name="T12"/>
                <a:gd fmla="*/ 243 h 243" name="T13"/>
                <a:gd fmla="*/ 0 w 291" name="T14"/>
                <a:gd fmla="*/ 235 h 243" name="T15"/>
                <a:gd fmla="*/ 8 w 291" name="T16"/>
                <a:gd fmla="*/ 229 h 243" name="T17"/>
                <a:gd fmla="*/ 15 w 291" name="T18"/>
                <a:gd fmla="*/ 237 h 243" name="T19"/>
                <a:gd fmla="*/ 7 w 291" name="T20"/>
                <a:gd fmla="*/ 243 h 243" name="T21"/>
                <a:gd fmla="*/ 7 w 291" name="T22"/>
                <a:gd fmla="*/ 243 h 243" name="T23"/>
                <a:gd fmla="*/ 37 w 291" name="T24"/>
                <a:gd fmla="*/ 217 h 243" name="T25"/>
                <a:gd fmla="*/ 30 w 291" name="T26"/>
                <a:gd fmla="*/ 209 h 243" name="T27"/>
                <a:gd fmla="*/ 38 w 291" name="T28"/>
                <a:gd fmla="*/ 204 h 243" name="T29"/>
                <a:gd fmla="*/ 45 w 291" name="T30"/>
                <a:gd fmla="*/ 211 h 243" name="T31"/>
                <a:gd fmla="*/ 37 w 291" name="T32"/>
                <a:gd fmla="*/ 217 h 243" name="T33"/>
                <a:gd fmla="*/ 37 w 291" name="T34"/>
                <a:gd fmla="*/ 217 h 243" name="T35"/>
                <a:gd fmla="*/ 68 w 291" name="T36"/>
                <a:gd fmla="*/ 192 h 243" name="T37"/>
                <a:gd fmla="*/ 62 w 291" name="T38"/>
                <a:gd fmla="*/ 184 h 243" name="T39"/>
                <a:gd fmla="*/ 70 w 291" name="T40"/>
                <a:gd fmla="*/ 178 h 243" name="T41"/>
                <a:gd fmla="*/ 75 w 291" name="T42"/>
                <a:gd fmla="*/ 186 h 243" name="T43"/>
                <a:gd fmla="*/ 68 w 291" name="T44"/>
                <a:gd fmla="*/ 192 h 243" name="T45"/>
                <a:gd fmla="*/ 68 w 291" name="T46"/>
                <a:gd fmla="*/ 192 h 243" name="T47"/>
                <a:gd fmla="*/ 98 w 291" name="T48"/>
                <a:gd fmla="*/ 166 h 243" name="T49"/>
                <a:gd fmla="*/ 92 w 291" name="T50"/>
                <a:gd fmla="*/ 158 h 243" name="T51"/>
                <a:gd fmla="*/ 100 w 291" name="T52"/>
                <a:gd fmla="*/ 153 h 243" name="T53"/>
                <a:gd fmla="*/ 106 w 291" name="T54"/>
                <a:gd fmla="*/ 160 h 243" name="T55"/>
                <a:gd fmla="*/ 98 w 291" name="T56"/>
                <a:gd fmla="*/ 166 h 243" name="T57"/>
                <a:gd fmla="*/ 98 w 291" name="T58"/>
                <a:gd fmla="*/ 166 h 243" name="T59"/>
                <a:gd fmla="*/ 129 w 291" name="T60"/>
                <a:gd fmla="*/ 141 h 243" name="T61"/>
                <a:gd fmla="*/ 123 w 291" name="T62"/>
                <a:gd fmla="*/ 134 h 243" name="T63"/>
                <a:gd fmla="*/ 130 w 291" name="T64"/>
                <a:gd fmla="*/ 127 h 243" name="T65"/>
                <a:gd fmla="*/ 136 w 291" name="T66"/>
                <a:gd fmla="*/ 135 h 243" name="T67"/>
                <a:gd fmla="*/ 129 w 291" name="T68"/>
                <a:gd fmla="*/ 141 h 243" name="T69"/>
                <a:gd fmla="*/ 129 w 291" name="T70"/>
                <a:gd fmla="*/ 141 h 243" name="T71"/>
                <a:gd fmla="*/ 160 w 291" name="T72"/>
                <a:gd fmla="*/ 115 h 243" name="T73"/>
                <a:gd fmla="*/ 153 w 291" name="T74"/>
                <a:gd fmla="*/ 107 h 243" name="T75"/>
                <a:gd fmla="*/ 161 w 291" name="T76"/>
                <a:gd fmla="*/ 102 h 243" name="T77"/>
                <a:gd fmla="*/ 168 w 291" name="T78"/>
                <a:gd fmla="*/ 109 h 243" name="T79"/>
                <a:gd fmla="*/ 160 w 291" name="T80"/>
                <a:gd fmla="*/ 115 h 243" name="T81"/>
                <a:gd fmla="*/ 160 w 291" name="T82"/>
                <a:gd fmla="*/ 115 h 243" name="T83"/>
                <a:gd fmla="*/ 190 w 291" name="T84"/>
                <a:gd fmla="*/ 90 h 243" name="T85"/>
                <a:gd fmla="*/ 183 w 291" name="T86"/>
                <a:gd fmla="*/ 83 h 243" name="T87"/>
                <a:gd fmla="*/ 191 w 291" name="T88"/>
                <a:gd fmla="*/ 76 h 243" name="T89"/>
                <a:gd fmla="*/ 198 w 291" name="T90"/>
                <a:gd fmla="*/ 84 h 243" name="T91"/>
                <a:gd fmla="*/ 190 w 291" name="T92"/>
                <a:gd fmla="*/ 90 h 243" name="T93"/>
                <a:gd fmla="*/ 190 w 291" name="T94"/>
                <a:gd fmla="*/ 90 h 243" name="T95"/>
                <a:gd fmla="*/ 221 w 291" name="T96"/>
                <a:gd fmla="*/ 64 h 243" name="T97"/>
                <a:gd fmla="*/ 215 w 291" name="T98"/>
                <a:gd fmla="*/ 56 h 243" name="T99"/>
                <a:gd fmla="*/ 223 w 291" name="T100"/>
                <a:gd fmla="*/ 51 h 243" name="T101"/>
                <a:gd fmla="*/ 229 w 291" name="T102"/>
                <a:gd fmla="*/ 58 h 243" name="T103"/>
                <a:gd fmla="*/ 221 w 291" name="T104"/>
                <a:gd fmla="*/ 64 h 243" name="T105"/>
                <a:gd fmla="*/ 221 w 291" name="T106"/>
                <a:gd fmla="*/ 64 h 243" name="T107"/>
                <a:gd fmla="*/ 251 w 291" name="T108"/>
                <a:gd fmla="*/ 39 h 243" name="T109"/>
                <a:gd fmla="*/ 245 w 291" name="T110"/>
                <a:gd fmla="*/ 32 h 243" name="T111"/>
                <a:gd fmla="*/ 253 w 291" name="T112"/>
                <a:gd fmla="*/ 25 h 243" name="T113"/>
                <a:gd fmla="*/ 259 w 291" name="T114"/>
                <a:gd fmla="*/ 33 h 243" name="T115"/>
                <a:gd fmla="*/ 251 w 291" name="T116"/>
                <a:gd fmla="*/ 39 h 243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43" w="291">
                  <a:moveTo>
                    <a:pt x="283" y="13"/>
                  </a:moveTo>
                  <a:lnTo>
                    <a:pt x="276" y="7"/>
                  </a:lnTo>
                  <a:lnTo>
                    <a:pt x="284" y="0"/>
                  </a:lnTo>
                  <a:lnTo>
                    <a:pt x="291" y="8"/>
                  </a:lnTo>
                  <a:lnTo>
                    <a:pt x="283" y="13"/>
                  </a:lnTo>
                  <a:lnTo>
                    <a:pt x="283" y="13"/>
                  </a:lnTo>
                  <a:close/>
                  <a:moveTo>
                    <a:pt x="7" y="243"/>
                  </a:moveTo>
                  <a:lnTo>
                    <a:pt x="0" y="235"/>
                  </a:lnTo>
                  <a:lnTo>
                    <a:pt x="8" y="229"/>
                  </a:lnTo>
                  <a:lnTo>
                    <a:pt x="15" y="237"/>
                  </a:lnTo>
                  <a:lnTo>
                    <a:pt x="7" y="243"/>
                  </a:lnTo>
                  <a:lnTo>
                    <a:pt x="7" y="243"/>
                  </a:lnTo>
                  <a:close/>
                  <a:moveTo>
                    <a:pt x="37" y="217"/>
                  </a:moveTo>
                  <a:lnTo>
                    <a:pt x="30" y="209"/>
                  </a:lnTo>
                  <a:lnTo>
                    <a:pt x="38" y="204"/>
                  </a:lnTo>
                  <a:lnTo>
                    <a:pt x="45" y="211"/>
                  </a:lnTo>
                  <a:lnTo>
                    <a:pt x="37" y="217"/>
                  </a:lnTo>
                  <a:lnTo>
                    <a:pt x="37" y="217"/>
                  </a:lnTo>
                  <a:close/>
                  <a:moveTo>
                    <a:pt x="68" y="192"/>
                  </a:moveTo>
                  <a:lnTo>
                    <a:pt x="62" y="184"/>
                  </a:lnTo>
                  <a:lnTo>
                    <a:pt x="70" y="178"/>
                  </a:lnTo>
                  <a:lnTo>
                    <a:pt x="75" y="186"/>
                  </a:lnTo>
                  <a:lnTo>
                    <a:pt x="68" y="192"/>
                  </a:lnTo>
                  <a:lnTo>
                    <a:pt x="68" y="192"/>
                  </a:lnTo>
                  <a:close/>
                  <a:moveTo>
                    <a:pt x="98" y="166"/>
                  </a:moveTo>
                  <a:lnTo>
                    <a:pt x="92" y="158"/>
                  </a:lnTo>
                  <a:lnTo>
                    <a:pt x="100" y="153"/>
                  </a:lnTo>
                  <a:lnTo>
                    <a:pt x="106" y="160"/>
                  </a:lnTo>
                  <a:lnTo>
                    <a:pt x="98" y="166"/>
                  </a:lnTo>
                  <a:lnTo>
                    <a:pt x="98" y="166"/>
                  </a:lnTo>
                  <a:close/>
                  <a:moveTo>
                    <a:pt x="129" y="141"/>
                  </a:moveTo>
                  <a:lnTo>
                    <a:pt x="123" y="134"/>
                  </a:lnTo>
                  <a:lnTo>
                    <a:pt x="130" y="127"/>
                  </a:lnTo>
                  <a:lnTo>
                    <a:pt x="136" y="135"/>
                  </a:lnTo>
                  <a:lnTo>
                    <a:pt x="129" y="141"/>
                  </a:lnTo>
                  <a:lnTo>
                    <a:pt x="129" y="141"/>
                  </a:lnTo>
                  <a:close/>
                  <a:moveTo>
                    <a:pt x="160" y="115"/>
                  </a:moveTo>
                  <a:lnTo>
                    <a:pt x="153" y="107"/>
                  </a:lnTo>
                  <a:lnTo>
                    <a:pt x="161" y="102"/>
                  </a:lnTo>
                  <a:lnTo>
                    <a:pt x="168" y="109"/>
                  </a:lnTo>
                  <a:lnTo>
                    <a:pt x="160" y="115"/>
                  </a:lnTo>
                  <a:lnTo>
                    <a:pt x="160" y="115"/>
                  </a:lnTo>
                  <a:close/>
                  <a:moveTo>
                    <a:pt x="190" y="90"/>
                  </a:moveTo>
                  <a:lnTo>
                    <a:pt x="183" y="83"/>
                  </a:lnTo>
                  <a:lnTo>
                    <a:pt x="191" y="76"/>
                  </a:lnTo>
                  <a:lnTo>
                    <a:pt x="198" y="84"/>
                  </a:lnTo>
                  <a:lnTo>
                    <a:pt x="190" y="90"/>
                  </a:lnTo>
                  <a:lnTo>
                    <a:pt x="190" y="90"/>
                  </a:lnTo>
                  <a:close/>
                  <a:moveTo>
                    <a:pt x="221" y="64"/>
                  </a:moveTo>
                  <a:lnTo>
                    <a:pt x="215" y="56"/>
                  </a:lnTo>
                  <a:lnTo>
                    <a:pt x="223" y="51"/>
                  </a:lnTo>
                  <a:lnTo>
                    <a:pt x="229" y="58"/>
                  </a:lnTo>
                  <a:lnTo>
                    <a:pt x="221" y="64"/>
                  </a:lnTo>
                  <a:lnTo>
                    <a:pt x="221" y="64"/>
                  </a:lnTo>
                  <a:close/>
                  <a:moveTo>
                    <a:pt x="251" y="39"/>
                  </a:moveTo>
                  <a:lnTo>
                    <a:pt x="245" y="32"/>
                  </a:lnTo>
                  <a:lnTo>
                    <a:pt x="253" y="25"/>
                  </a:lnTo>
                  <a:lnTo>
                    <a:pt x="259" y="33"/>
                  </a:lnTo>
                  <a:lnTo>
                    <a:pt x="251" y="3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32" name="Freeform 292"/>
            <p:cNvSpPr>
              <a:spLocks noEditPoints="1"/>
            </p:cNvSpPr>
            <p:nvPr/>
          </p:nvSpPr>
          <p:spPr bwMode="auto">
            <a:xfrm>
              <a:off x="7580828" y="3674919"/>
              <a:ext cx="1049233" cy="463872"/>
            </a:xfrm>
            <a:custGeom>
              <a:gdLst>
                <a:gd fmla="*/ 9 w 380" name="T0"/>
                <a:gd fmla="*/ 13 h 168" name="T1"/>
                <a:gd fmla="*/ 3 w 380" name="T2"/>
                <a:gd fmla="*/ 0 h 168" name="T3"/>
                <a:gd fmla="*/ 13 w 380" name="T4"/>
                <a:gd fmla="*/ 4 h 168" name="T5"/>
                <a:gd fmla="*/ 376 w 380" name="T6"/>
                <a:gd fmla="*/ 168 h 168" name="T7"/>
                <a:gd fmla="*/ 371 w 380" name="T8"/>
                <a:gd fmla="*/ 155 h 168" name="T9"/>
                <a:gd fmla="*/ 380 w 380" name="T10"/>
                <a:gd fmla="*/ 159 h 168" name="T11"/>
                <a:gd fmla="*/ 339 w 380" name="T12"/>
                <a:gd fmla="*/ 152 h 168" name="T13"/>
                <a:gd fmla="*/ 334 w 380" name="T14"/>
                <a:gd fmla="*/ 139 h 168" name="T15"/>
                <a:gd fmla="*/ 343 w 380" name="T16"/>
                <a:gd fmla="*/ 143 h 168" name="T17"/>
                <a:gd fmla="*/ 303 w 380" name="T18"/>
                <a:gd fmla="*/ 136 h 168" name="T19"/>
                <a:gd fmla="*/ 298 w 380" name="T20"/>
                <a:gd fmla="*/ 123 h 168" name="T21"/>
                <a:gd fmla="*/ 307 w 380" name="T22"/>
                <a:gd fmla="*/ 127 h 168" name="T23"/>
                <a:gd fmla="*/ 266 w 380" name="T24"/>
                <a:gd fmla="*/ 121 h 168" name="T25"/>
                <a:gd fmla="*/ 261 w 380" name="T26"/>
                <a:gd fmla="*/ 108 h 168" name="T27"/>
                <a:gd fmla="*/ 270 w 380" name="T28"/>
                <a:gd fmla="*/ 111 h 168" name="T29"/>
                <a:gd fmla="*/ 230 w 380" name="T30"/>
                <a:gd fmla="*/ 106 h 168" name="T31"/>
                <a:gd fmla="*/ 224 w 380" name="T32"/>
                <a:gd fmla="*/ 93 h 168" name="T33"/>
                <a:gd fmla="*/ 233 w 380" name="T34"/>
                <a:gd fmla="*/ 97 h 168" name="T35"/>
                <a:gd fmla="*/ 193 w 380" name="T36"/>
                <a:gd fmla="*/ 91 h 168" name="T37"/>
                <a:gd fmla="*/ 188 w 380" name="T38"/>
                <a:gd fmla="*/ 78 h 168" name="T39"/>
                <a:gd fmla="*/ 197 w 380" name="T40"/>
                <a:gd fmla="*/ 81 h 168" name="T41"/>
                <a:gd fmla="*/ 156 w 380" name="T42"/>
                <a:gd fmla="*/ 75 h 168" name="T43"/>
                <a:gd fmla="*/ 151 w 380" name="T44"/>
                <a:gd fmla="*/ 62 h 168" name="T45"/>
                <a:gd fmla="*/ 160 w 380" name="T46"/>
                <a:gd fmla="*/ 66 h 168" name="T47"/>
                <a:gd fmla="*/ 120 w 380" name="T48"/>
                <a:gd fmla="*/ 59 h 168" name="T49"/>
                <a:gd fmla="*/ 115 w 380" name="T50"/>
                <a:gd fmla="*/ 46 h 168" name="T51"/>
                <a:gd fmla="*/ 124 w 380" name="T52"/>
                <a:gd fmla="*/ 50 h 168" name="T53"/>
                <a:gd fmla="*/ 82 w 380" name="T54"/>
                <a:gd fmla="*/ 44 h 168" name="T55"/>
                <a:gd fmla="*/ 77 w 380" name="T56"/>
                <a:gd fmla="*/ 30 h 168" name="T57"/>
                <a:gd fmla="*/ 86 w 380" name="T58"/>
                <a:gd fmla="*/ 34 h 168" name="T59"/>
                <a:gd fmla="*/ 45 w 380" name="T60"/>
                <a:gd fmla="*/ 29 h 168" name="T61"/>
                <a:gd fmla="*/ 40 w 380" name="T62"/>
                <a:gd fmla="*/ 16 h 168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8" w="380">
                  <a:moveTo>
                    <a:pt x="13" y="4"/>
                  </a:moveTo>
                  <a:lnTo>
                    <a:pt x="9" y="13"/>
                  </a:lnTo>
                  <a:lnTo>
                    <a:pt x="0" y="10"/>
                  </a:lnTo>
                  <a:lnTo>
                    <a:pt x="3" y="0"/>
                  </a:lnTo>
                  <a:lnTo>
                    <a:pt x="13" y="4"/>
                  </a:lnTo>
                  <a:lnTo>
                    <a:pt x="13" y="4"/>
                  </a:lnTo>
                  <a:close/>
                  <a:moveTo>
                    <a:pt x="380" y="159"/>
                  </a:moveTo>
                  <a:lnTo>
                    <a:pt x="376" y="168"/>
                  </a:lnTo>
                  <a:lnTo>
                    <a:pt x="367" y="164"/>
                  </a:lnTo>
                  <a:lnTo>
                    <a:pt x="371" y="155"/>
                  </a:lnTo>
                  <a:lnTo>
                    <a:pt x="380" y="159"/>
                  </a:lnTo>
                  <a:lnTo>
                    <a:pt x="380" y="159"/>
                  </a:lnTo>
                  <a:close/>
                  <a:moveTo>
                    <a:pt x="343" y="143"/>
                  </a:moveTo>
                  <a:lnTo>
                    <a:pt x="339" y="152"/>
                  </a:lnTo>
                  <a:lnTo>
                    <a:pt x="330" y="148"/>
                  </a:lnTo>
                  <a:lnTo>
                    <a:pt x="334" y="139"/>
                  </a:lnTo>
                  <a:lnTo>
                    <a:pt x="343" y="143"/>
                  </a:lnTo>
                  <a:lnTo>
                    <a:pt x="343" y="143"/>
                  </a:lnTo>
                  <a:close/>
                  <a:moveTo>
                    <a:pt x="307" y="127"/>
                  </a:moveTo>
                  <a:lnTo>
                    <a:pt x="303" y="136"/>
                  </a:lnTo>
                  <a:lnTo>
                    <a:pt x="294" y="132"/>
                  </a:lnTo>
                  <a:lnTo>
                    <a:pt x="298" y="123"/>
                  </a:lnTo>
                  <a:lnTo>
                    <a:pt x="307" y="127"/>
                  </a:lnTo>
                  <a:lnTo>
                    <a:pt x="307" y="127"/>
                  </a:lnTo>
                  <a:close/>
                  <a:moveTo>
                    <a:pt x="270" y="111"/>
                  </a:moveTo>
                  <a:lnTo>
                    <a:pt x="266" y="121"/>
                  </a:lnTo>
                  <a:lnTo>
                    <a:pt x="257" y="118"/>
                  </a:lnTo>
                  <a:lnTo>
                    <a:pt x="261" y="108"/>
                  </a:lnTo>
                  <a:lnTo>
                    <a:pt x="270" y="111"/>
                  </a:lnTo>
                  <a:lnTo>
                    <a:pt x="270" y="111"/>
                  </a:lnTo>
                  <a:close/>
                  <a:moveTo>
                    <a:pt x="233" y="97"/>
                  </a:moveTo>
                  <a:lnTo>
                    <a:pt x="230" y="106"/>
                  </a:lnTo>
                  <a:lnTo>
                    <a:pt x="220" y="102"/>
                  </a:lnTo>
                  <a:lnTo>
                    <a:pt x="224" y="93"/>
                  </a:lnTo>
                  <a:lnTo>
                    <a:pt x="233" y="97"/>
                  </a:lnTo>
                  <a:lnTo>
                    <a:pt x="233" y="97"/>
                  </a:lnTo>
                  <a:close/>
                  <a:moveTo>
                    <a:pt x="197" y="81"/>
                  </a:moveTo>
                  <a:lnTo>
                    <a:pt x="193" y="91"/>
                  </a:lnTo>
                  <a:lnTo>
                    <a:pt x="184" y="87"/>
                  </a:lnTo>
                  <a:lnTo>
                    <a:pt x="188" y="78"/>
                  </a:lnTo>
                  <a:lnTo>
                    <a:pt x="197" y="81"/>
                  </a:lnTo>
                  <a:lnTo>
                    <a:pt x="197" y="81"/>
                  </a:lnTo>
                  <a:close/>
                  <a:moveTo>
                    <a:pt x="160" y="66"/>
                  </a:moveTo>
                  <a:lnTo>
                    <a:pt x="156" y="75"/>
                  </a:lnTo>
                  <a:lnTo>
                    <a:pt x="147" y="71"/>
                  </a:lnTo>
                  <a:lnTo>
                    <a:pt x="151" y="62"/>
                  </a:lnTo>
                  <a:lnTo>
                    <a:pt x="160" y="66"/>
                  </a:lnTo>
                  <a:lnTo>
                    <a:pt x="160" y="66"/>
                  </a:lnTo>
                  <a:close/>
                  <a:moveTo>
                    <a:pt x="124" y="50"/>
                  </a:moveTo>
                  <a:lnTo>
                    <a:pt x="120" y="59"/>
                  </a:lnTo>
                  <a:lnTo>
                    <a:pt x="111" y="55"/>
                  </a:lnTo>
                  <a:lnTo>
                    <a:pt x="115" y="46"/>
                  </a:lnTo>
                  <a:lnTo>
                    <a:pt x="124" y="50"/>
                  </a:lnTo>
                  <a:lnTo>
                    <a:pt x="124" y="50"/>
                  </a:lnTo>
                  <a:close/>
                  <a:moveTo>
                    <a:pt x="86" y="34"/>
                  </a:moveTo>
                  <a:lnTo>
                    <a:pt x="82" y="44"/>
                  </a:lnTo>
                  <a:lnTo>
                    <a:pt x="73" y="41"/>
                  </a:lnTo>
                  <a:lnTo>
                    <a:pt x="77" y="30"/>
                  </a:lnTo>
                  <a:lnTo>
                    <a:pt x="86" y="34"/>
                  </a:lnTo>
                  <a:lnTo>
                    <a:pt x="86" y="34"/>
                  </a:lnTo>
                  <a:close/>
                  <a:moveTo>
                    <a:pt x="49" y="20"/>
                  </a:moveTo>
                  <a:lnTo>
                    <a:pt x="45" y="29"/>
                  </a:lnTo>
                  <a:lnTo>
                    <a:pt x="36" y="25"/>
                  </a:lnTo>
                  <a:lnTo>
                    <a:pt x="40" y="16"/>
                  </a:lnTo>
                  <a:lnTo>
                    <a:pt x="49" y="2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33" name="Freeform 293"/>
            <p:cNvSpPr>
              <a:spLocks noEditPoints="1"/>
            </p:cNvSpPr>
            <p:nvPr/>
          </p:nvSpPr>
          <p:spPr bwMode="auto">
            <a:xfrm>
              <a:off x="8688045" y="3351865"/>
              <a:ext cx="519094" cy="770359"/>
            </a:xfrm>
            <a:custGeom>
              <a:gdLst>
                <a:gd fmla="*/ 183 w 188" name="T0"/>
                <a:gd fmla="*/ 13 h 279" name="T1"/>
                <a:gd fmla="*/ 175 w 188" name="T2"/>
                <a:gd fmla="*/ 8 h 279" name="T3"/>
                <a:gd fmla="*/ 180 w 188" name="T4"/>
                <a:gd fmla="*/ 0 h 279" name="T5"/>
                <a:gd fmla="*/ 188 w 188" name="T6"/>
                <a:gd fmla="*/ 5 h 279" name="T7"/>
                <a:gd fmla="*/ 183 w 188" name="T8"/>
                <a:gd fmla="*/ 13 h 279" name="T9"/>
                <a:gd fmla="*/ 183 w 188" name="T10"/>
                <a:gd fmla="*/ 13 h 279" name="T11"/>
                <a:gd fmla="*/ 8 w 188" name="T12"/>
                <a:gd fmla="*/ 279 h 279" name="T13"/>
                <a:gd fmla="*/ 0 w 188" name="T14"/>
                <a:gd fmla="*/ 274 h 279" name="T15"/>
                <a:gd fmla="*/ 5 w 188" name="T16"/>
                <a:gd fmla="*/ 266 h 279" name="T17"/>
                <a:gd fmla="*/ 13 w 188" name="T18"/>
                <a:gd fmla="*/ 272 h 279" name="T19"/>
                <a:gd fmla="*/ 8 w 188" name="T20"/>
                <a:gd fmla="*/ 279 h 279" name="T21"/>
                <a:gd fmla="*/ 8 w 188" name="T22"/>
                <a:gd fmla="*/ 279 h 279" name="T23"/>
                <a:gd fmla="*/ 30 w 188" name="T24"/>
                <a:gd fmla="*/ 247 h 279" name="T25"/>
                <a:gd fmla="*/ 22 w 188" name="T26"/>
                <a:gd fmla="*/ 240 h 279" name="T27"/>
                <a:gd fmla="*/ 27 w 188" name="T28"/>
                <a:gd fmla="*/ 232 h 279" name="T29"/>
                <a:gd fmla="*/ 35 w 188" name="T30"/>
                <a:gd fmla="*/ 238 h 279" name="T31"/>
                <a:gd fmla="*/ 30 w 188" name="T32"/>
                <a:gd fmla="*/ 247 h 279" name="T33"/>
                <a:gd fmla="*/ 30 w 188" name="T34"/>
                <a:gd fmla="*/ 247 h 279" name="T35"/>
                <a:gd fmla="*/ 52 w 188" name="T36"/>
                <a:gd fmla="*/ 213 h 279" name="T37"/>
                <a:gd fmla="*/ 43 w 188" name="T38"/>
                <a:gd fmla="*/ 208 h 279" name="T39"/>
                <a:gd fmla="*/ 48 w 188" name="T40"/>
                <a:gd fmla="*/ 200 h 279" name="T41"/>
                <a:gd fmla="*/ 57 w 188" name="T42"/>
                <a:gd fmla="*/ 205 h 279" name="T43"/>
                <a:gd fmla="*/ 52 w 188" name="T44"/>
                <a:gd fmla="*/ 213 h 279" name="T45"/>
                <a:gd fmla="*/ 52 w 188" name="T46"/>
                <a:gd fmla="*/ 213 h 279" name="T47"/>
                <a:gd fmla="*/ 73 w 188" name="T48"/>
                <a:gd fmla="*/ 180 h 279" name="T49"/>
                <a:gd fmla="*/ 65 w 188" name="T50"/>
                <a:gd fmla="*/ 174 h 279" name="T51"/>
                <a:gd fmla="*/ 70 w 188" name="T52"/>
                <a:gd fmla="*/ 166 h 279" name="T53"/>
                <a:gd fmla="*/ 79 w 188" name="T54"/>
                <a:gd fmla="*/ 171 h 279" name="T55"/>
                <a:gd fmla="*/ 73 w 188" name="T56"/>
                <a:gd fmla="*/ 180 h 279" name="T57"/>
                <a:gd fmla="*/ 73 w 188" name="T58"/>
                <a:gd fmla="*/ 180 h 279" name="T59"/>
                <a:gd fmla="*/ 95 w 188" name="T60"/>
                <a:gd fmla="*/ 146 h 279" name="T61"/>
                <a:gd fmla="*/ 87 w 188" name="T62"/>
                <a:gd fmla="*/ 141 h 279" name="T63"/>
                <a:gd fmla="*/ 93 w 188" name="T64"/>
                <a:gd fmla="*/ 133 h 279" name="T65"/>
                <a:gd fmla="*/ 100 w 188" name="T66"/>
                <a:gd fmla="*/ 138 h 279" name="T67"/>
                <a:gd fmla="*/ 95 w 188" name="T68"/>
                <a:gd fmla="*/ 146 h 279" name="T69"/>
                <a:gd fmla="*/ 95 w 188" name="T70"/>
                <a:gd fmla="*/ 146 h 279" name="T71"/>
                <a:gd fmla="*/ 117 w 188" name="T72"/>
                <a:gd fmla="*/ 113 h 279" name="T73"/>
                <a:gd fmla="*/ 108 w 188" name="T74"/>
                <a:gd fmla="*/ 108 h 279" name="T75"/>
                <a:gd fmla="*/ 115 w 188" name="T76"/>
                <a:gd fmla="*/ 99 h 279" name="T77"/>
                <a:gd fmla="*/ 123 w 188" name="T78"/>
                <a:gd fmla="*/ 104 h 279" name="T79"/>
                <a:gd fmla="*/ 117 w 188" name="T80"/>
                <a:gd fmla="*/ 113 h 279" name="T81"/>
                <a:gd fmla="*/ 117 w 188" name="T82"/>
                <a:gd fmla="*/ 113 h 279" name="T83"/>
                <a:gd fmla="*/ 140 w 188" name="T84"/>
                <a:gd fmla="*/ 79 h 279" name="T85"/>
                <a:gd fmla="*/ 130 w 188" name="T86"/>
                <a:gd fmla="*/ 74 h 279" name="T87"/>
                <a:gd fmla="*/ 136 w 188" name="T88"/>
                <a:gd fmla="*/ 66 h 279" name="T89"/>
                <a:gd fmla="*/ 145 w 188" name="T90"/>
                <a:gd fmla="*/ 72 h 279" name="T91"/>
                <a:gd fmla="*/ 140 w 188" name="T92"/>
                <a:gd fmla="*/ 79 h 279" name="T93"/>
                <a:gd fmla="*/ 140 w 188" name="T94"/>
                <a:gd fmla="*/ 79 h 279" name="T95"/>
                <a:gd fmla="*/ 160 w 188" name="T96"/>
                <a:gd fmla="*/ 47 h 279" name="T97"/>
                <a:gd fmla="*/ 153 w 188" name="T98"/>
                <a:gd fmla="*/ 42 h 279" name="T99"/>
                <a:gd fmla="*/ 158 w 188" name="T100"/>
                <a:gd fmla="*/ 32 h 279" name="T101"/>
                <a:gd fmla="*/ 166 w 188" name="T102"/>
                <a:gd fmla="*/ 38 h 279" name="T103"/>
                <a:gd fmla="*/ 160 w 188" name="T104"/>
                <a:gd fmla="*/ 47 h 279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79" w="188">
                  <a:moveTo>
                    <a:pt x="183" y="13"/>
                  </a:moveTo>
                  <a:lnTo>
                    <a:pt x="175" y="8"/>
                  </a:lnTo>
                  <a:lnTo>
                    <a:pt x="180" y="0"/>
                  </a:lnTo>
                  <a:lnTo>
                    <a:pt x="188" y="5"/>
                  </a:lnTo>
                  <a:lnTo>
                    <a:pt x="183" y="13"/>
                  </a:lnTo>
                  <a:lnTo>
                    <a:pt x="183" y="13"/>
                  </a:lnTo>
                  <a:close/>
                  <a:moveTo>
                    <a:pt x="8" y="279"/>
                  </a:moveTo>
                  <a:lnTo>
                    <a:pt x="0" y="274"/>
                  </a:lnTo>
                  <a:lnTo>
                    <a:pt x="5" y="266"/>
                  </a:lnTo>
                  <a:lnTo>
                    <a:pt x="13" y="272"/>
                  </a:lnTo>
                  <a:lnTo>
                    <a:pt x="8" y="279"/>
                  </a:lnTo>
                  <a:lnTo>
                    <a:pt x="8" y="279"/>
                  </a:lnTo>
                  <a:close/>
                  <a:moveTo>
                    <a:pt x="30" y="247"/>
                  </a:moveTo>
                  <a:lnTo>
                    <a:pt x="22" y="240"/>
                  </a:lnTo>
                  <a:lnTo>
                    <a:pt x="27" y="232"/>
                  </a:lnTo>
                  <a:lnTo>
                    <a:pt x="35" y="238"/>
                  </a:lnTo>
                  <a:lnTo>
                    <a:pt x="30" y="247"/>
                  </a:lnTo>
                  <a:lnTo>
                    <a:pt x="30" y="247"/>
                  </a:lnTo>
                  <a:close/>
                  <a:moveTo>
                    <a:pt x="52" y="213"/>
                  </a:moveTo>
                  <a:lnTo>
                    <a:pt x="43" y="208"/>
                  </a:lnTo>
                  <a:lnTo>
                    <a:pt x="48" y="200"/>
                  </a:lnTo>
                  <a:lnTo>
                    <a:pt x="57" y="205"/>
                  </a:lnTo>
                  <a:lnTo>
                    <a:pt x="52" y="213"/>
                  </a:lnTo>
                  <a:lnTo>
                    <a:pt x="52" y="213"/>
                  </a:lnTo>
                  <a:close/>
                  <a:moveTo>
                    <a:pt x="73" y="180"/>
                  </a:moveTo>
                  <a:lnTo>
                    <a:pt x="65" y="174"/>
                  </a:lnTo>
                  <a:lnTo>
                    <a:pt x="70" y="166"/>
                  </a:lnTo>
                  <a:lnTo>
                    <a:pt x="79" y="171"/>
                  </a:lnTo>
                  <a:lnTo>
                    <a:pt x="73" y="180"/>
                  </a:lnTo>
                  <a:lnTo>
                    <a:pt x="73" y="180"/>
                  </a:lnTo>
                  <a:close/>
                  <a:moveTo>
                    <a:pt x="95" y="146"/>
                  </a:moveTo>
                  <a:lnTo>
                    <a:pt x="87" y="141"/>
                  </a:lnTo>
                  <a:lnTo>
                    <a:pt x="93" y="133"/>
                  </a:lnTo>
                  <a:lnTo>
                    <a:pt x="100" y="138"/>
                  </a:lnTo>
                  <a:lnTo>
                    <a:pt x="95" y="146"/>
                  </a:lnTo>
                  <a:lnTo>
                    <a:pt x="95" y="146"/>
                  </a:lnTo>
                  <a:close/>
                  <a:moveTo>
                    <a:pt x="117" y="113"/>
                  </a:moveTo>
                  <a:lnTo>
                    <a:pt x="108" y="108"/>
                  </a:lnTo>
                  <a:lnTo>
                    <a:pt x="115" y="99"/>
                  </a:lnTo>
                  <a:lnTo>
                    <a:pt x="123" y="104"/>
                  </a:lnTo>
                  <a:lnTo>
                    <a:pt x="117" y="113"/>
                  </a:lnTo>
                  <a:lnTo>
                    <a:pt x="117" y="113"/>
                  </a:lnTo>
                  <a:close/>
                  <a:moveTo>
                    <a:pt x="140" y="79"/>
                  </a:moveTo>
                  <a:lnTo>
                    <a:pt x="130" y="74"/>
                  </a:lnTo>
                  <a:lnTo>
                    <a:pt x="136" y="66"/>
                  </a:lnTo>
                  <a:lnTo>
                    <a:pt x="145" y="72"/>
                  </a:lnTo>
                  <a:lnTo>
                    <a:pt x="140" y="79"/>
                  </a:lnTo>
                  <a:lnTo>
                    <a:pt x="140" y="79"/>
                  </a:lnTo>
                  <a:close/>
                  <a:moveTo>
                    <a:pt x="160" y="47"/>
                  </a:moveTo>
                  <a:lnTo>
                    <a:pt x="153" y="42"/>
                  </a:lnTo>
                  <a:lnTo>
                    <a:pt x="158" y="32"/>
                  </a:lnTo>
                  <a:lnTo>
                    <a:pt x="166" y="38"/>
                  </a:lnTo>
                  <a:lnTo>
                    <a:pt x="160" y="4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34" name="Freeform 294"/>
            <p:cNvSpPr>
              <a:spLocks noEditPoints="1"/>
            </p:cNvSpPr>
            <p:nvPr/>
          </p:nvSpPr>
          <p:spPr bwMode="auto">
            <a:xfrm>
              <a:off x="8467153" y="2758220"/>
              <a:ext cx="709614" cy="607451"/>
            </a:xfrm>
            <a:custGeom>
              <a:gdLst>
                <a:gd fmla="*/ 243 w 257" name="T0"/>
                <a:gd fmla="*/ 213 h 220" name="T1"/>
                <a:gd fmla="*/ 250 w 257" name="T2"/>
                <a:gd fmla="*/ 207 h 220" name="T3"/>
                <a:gd fmla="*/ 257 w 257" name="T4"/>
                <a:gd fmla="*/ 212 h 220" name="T5"/>
                <a:gd fmla="*/ 251 w 257" name="T6"/>
                <a:gd fmla="*/ 220 h 220" name="T7"/>
                <a:gd fmla="*/ 243 w 257" name="T8"/>
                <a:gd fmla="*/ 213 h 220" name="T9"/>
                <a:gd fmla="*/ 243 w 257" name="T10"/>
                <a:gd fmla="*/ 213 h 220" name="T11"/>
                <a:gd fmla="*/ 0 w 257" name="T12"/>
                <a:gd fmla="*/ 8 h 220" name="T13"/>
                <a:gd fmla="*/ 7 w 257" name="T14"/>
                <a:gd fmla="*/ 0 h 220" name="T15"/>
                <a:gd fmla="*/ 14 w 257" name="T16"/>
                <a:gd fmla="*/ 7 h 220" name="T17"/>
                <a:gd fmla="*/ 8 w 257" name="T18"/>
                <a:gd fmla="*/ 15 h 220" name="T19"/>
                <a:gd fmla="*/ 0 w 257" name="T20"/>
                <a:gd fmla="*/ 8 h 220" name="T21"/>
                <a:gd fmla="*/ 0 w 257" name="T22"/>
                <a:gd fmla="*/ 8 h 220" name="T23"/>
                <a:gd fmla="*/ 31 w 257" name="T24"/>
                <a:gd fmla="*/ 33 h 220" name="T25"/>
                <a:gd fmla="*/ 38 w 257" name="T26"/>
                <a:gd fmla="*/ 27 h 220" name="T27"/>
                <a:gd fmla="*/ 44 w 257" name="T28"/>
                <a:gd fmla="*/ 33 h 220" name="T29"/>
                <a:gd fmla="*/ 38 w 257" name="T30"/>
                <a:gd fmla="*/ 40 h 220" name="T31"/>
                <a:gd fmla="*/ 31 w 257" name="T32"/>
                <a:gd fmla="*/ 33 h 220" name="T33"/>
                <a:gd fmla="*/ 31 w 257" name="T34"/>
                <a:gd fmla="*/ 33 h 220" name="T35"/>
                <a:gd fmla="*/ 61 w 257" name="T36"/>
                <a:gd fmla="*/ 59 h 220" name="T37"/>
                <a:gd fmla="*/ 68 w 257" name="T38"/>
                <a:gd fmla="*/ 51 h 220" name="T39"/>
                <a:gd fmla="*/ 76 w 257" name="T40"/>
                <a:gd fmla="*/ 58 h 220" name="T41"/>
                <a:gd fmla="*/ 69 w 257" name="T42"/>
                <a:gd fmla="*/ 66 h 220" name="T43"/>
                <a:gd fmla="*/ 61 w 257" name="T44"/>
                <a:gd fmla="*/ 59 h 220" name="T45"/>
                <a:gd fmla="*/ 61 w 257" name="T46"/>
                <a:gd fmla="*/ 59 h 220" name="T47"/>
                <a:gd fmla="*/ 92 w 257" name="T48"/>
                <a:gd fmla="*/ 85 h 220" name="T49"/>
                <a:gd fmla="*/ 98 w 257" name="T50"/>
                <a:gd fmla="*/ 78 h 220" name="T51"/>
                <a:gd fmla="*/ 106 w 257" name="T52"/>
                <a:gd fmla="*/ 84 h 220" name="T53"/>
                <a:gd fmla="*/ 99 w 257" name="T54"/>
                <a:gd fmla="*/ 92 h 220" name="T55"/>
                <a:gd fmla="*/ 92 w 257" name="T56"/>
                <a:gd fmla="*/ 85 h 220" name="T57"/>
                <a:gd fmla="*/ 92 w 257" name="T58"/>
                <a:gd fmla="*/ 85 h 220" name="T59"/>
                <a:gd fmla="*/ 122 w 257" name="T60"/>
                <a:gd fmla="*/ 111 h 220" name="T61"/>
                <a:gd fmla="*/ 128 w 257" name="T62"/>
                <a:gd fmla="*/ 104 h 220" name="T63"/>
                <a:gd fmla="*/ 136 w 257" name="T64"/>
                <a:gd fmla="*/ 110 h 220" name="T65"/>
                <a:gd fmla="*/ 129 w 257" name="T66"/>
                <a:gd fmla="*/ 117 h 220" name="T67"/>
                <a:gd fmla="*/ 122 w 257" name="T68"/>
                <a:gd fmla="*/ 111 h 220" name="T69"/>
                <a:gd fmla="*/ 122 w 257" name="T70"/>
                <a:gd fmla="*/ 111 h 220" name="T71"/>
                <a:gd fmla="*/ 153 w 257" name="T72"/>
                <a:gd fmla="*/ 136 h 220" name="T73"/>
                <a:gd fmla="*/ 159 w 257" name="T74"/>
                <a:gd fmla="*/ 128 h 220" name="T75"/>
                <a:gd fmla="*/ 166 w 257" name="T76"/>
                <a:gd fmla="*/ 135 h 220" name="T77"/>
                <a:gd fmla="*/ 159 w 257" name="T78"/>
                <a:gd fmla="*/ 143 h 220" name="T79"/>
                <a:gd fmla="*/ 153 w 257" name="T80"/>
                <a:gd fmla="*/ 136 h 220" name="T81"/>
                <a:gd fmla="*/ 153 w 257" name="T82"/>
                <a:gd fmla="*/ 136 h 220" name="T83"/>
                <a:gd fmla="*/ 183 w 257" name="T84"/>
                <a:gd fmla="*/ 162 h 220" name="T85"/>
                <a:gd fmla="*/ 190 w 257" name="T86"/>
                <a:gd fmla="*/ 155 h 220" name="T87"/>
                <a:gd fmla="*/ 197 w 257" name="T88"/>
                <a:gd fmla="*/ 161 h 220" name="T89"/>
                <a:gd fmla="*/ 191 w 257" name="T90"/>
                <a:gd fmla="*/ 169 h 220" name="T91"/>
                <a:gd fmla="*/ 183 w 257" name="T92"/>
                <a:gd fmla="*/ 162 h 220" name="T93"/>
                <a:gd fmla="*/ 183 w 257" name="T94"/>
                <a:gd fmla="*/ 162 h 220" name="T95"/>
                <a:gd fmla="*/ 213 w 257" name="T96"/>
                <a:gd fmla="*/ 189 h 220" name="T97"/>
                <a:gd fmla="*/ 220 w 257" name="T98"/>
                <a:gd fmla="*/ 181 h 220" name="T99"/>
                <a:gd fmla="*/ 227 w 257" name="T100"/>
                <a:gd fmla="*/ 187 h 220" name="T101"/>
                <a:gd fmla="*/ 221 w 257" name="T102"/>
                <a:gd fmla="*/ 195 h 220" name="T103"/>
                <a:gd fmla="*/ 213 w 257" name="T104"/>
                <a:gd fmla="*/ 189 h 220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20" w="257">
                  <a:moveTo>
                    <a:pt x="243" y="213"/>
                  </a:moveTo>
                  <a:lnTo>
                    <a:pt x="250" y="207"/>
                  </a:lnTo>
                  <a:lnTo>
                    <a:pt x="257" y="212"/>
                  </a:lnTo>
                  <a:lnTo>
                    <a:pt x="251" y="220"/>
                  </a:lnTo>
                  <a:lnTo>
                    <a:pt x="243" y="213"/>
                  </a:lnTo>
                  <a:lnTo>
                    <a:pt x="243" y="213"/>
                  </a:lnTo>
                  <a:close/>
                  <a:moveTo>
                    <a:pt x="0" y="8"/>
                  </a:moveTo>
                  <a:lnTo>
                    <a:pt x="7" y="0"/>
                  </a:lnTo>
                  <a:lnTo>
                    <a:pt x="14" y="7"/>
                  </a:lnTo>
                  <a:lnTo>
                    <a:pt x="8" y="15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31" y="33"/>
                  </a:moveTo>
                  <a:lnTo>
                    <a:pt x="38" y="27"/>
                  </a:lnTo>
                  <a:lnTo>
                    <a:pt x="44" y="33"/>
                  </a:lnTo>
                  <a:lnTo>
                    <a:pt x="38" y="40"/>
                  </a:lnTo>
                  <a:lnTo>
                    <a:pt x="31" y="33"/>
                  </a:lnTo>
                  <a:lnTo>
                    <a:pt x="31" y="33"/>
                  </a:lnTo>
                  <a:close/>
                  <a:moveTo>
                    <a:pt x="61" y="59"/>
                  </a:moveTo>
                  <a:lnTo>
                    <a:pt x="68" y="51"/>
                  </a:lnTo>
                  <a:lnTo>
                    <a:pt x="76" y="58"/>
                  </a:lnTo>
                  <a:lnTo>
                    <a:pt x="69" y="66"/>
                  </a:lnTo>
                  <a:lnTo>
                    <a:pt x="61" y="59"/>
                  </a:lnTo>
                  <a:lnTo>
                    <a:pt x="61" y="59"/>
                  </a:lnTo>
                  <a:close/>
                  <a:moveTo>
                    <a:pt x="92" y="85"/>
                  </a:moveTo>
                  <a:lnTo>
                    <a:pt x="98" y="78"/>
                  </a:lnTo>
                  <a:lnTo>
                    <a:pt x="106" y="84"/>
                  </a:lnTo>
                  <a:lnTo>
                    <a:pt x="99" y="92"/>
                  </a:lnTo>
                  <a:lnTo>
                    <a:pt x="92" y="85"/>
                  </a:lnTo>
                  <a:lnTo>
                    <a:pt x="92" y="85"/>
                  </a:lnTo>
                  <a:close/>
                  <a:moveTo>
                    <a:pt x="122" y="111"/>
                  </a:moveTo>
                  <a:lnTo>
                    <a:pt x="128" y="104"/>
                  </a:lnTo>
                  <a:lnTo>
                    <a:pt x="136" y="110"/>
                  </a:lnTo>
                  <a:lnTo>
                    <a:pt x="129" y="117"/>
                  </a:lnTo>
                  <a:lnTo>
                    <a:pt x="122" y="111"/>
                  </a:lnTo>
                  <a:lnTo>
                    <a:pt x="122" y="111"/>
                  </a:lnTo>
                  <a:close/>
                  <a:moveTo>
                    <a:pt x="153" y="136"/>
                  </a:moveTo>
                  <a:lnTo>
                    <a:pt x="159" y="128"/>
                  </a:lnTo>
                  <a:lnTo>
                    <a:pt x="166" y="135"/>
                  </a:lnTo>
                  <a:lnTo>
                    <a:pt x="159" y="143"/>
                  </a:lnTo>
                  <a:lnTo>
                    <a:pt x="153" y="136"/>
                  </a:lnTo>
                  <a:lnTo>
                    <a:pt x="153" y="136"/>
                  </a:lnTo>
                  <a:close/>
                  <a:moveTo>
                    <a:pt x="183" y="162"/>
                  </a:moveTo>
                  <a:lnTo>
                    <a:pt x="190" y="155"/>
                  </a:lnTo>
                  <a:lnTo>
                    <a:pt x="197" y="161"/>
                  </a:lnTo>
                  <a:lnTo>
                    <a:pt x="191" y="169"/>
                  </a:lnTo>
                  <a:lnTo>
                    <a:pt x="183" y="162"/>
                  </a:lnTo>
                  <a:lnTo>
                    <a:pt x="183" y="162"/>
                  </a:lnTo>
                  <a:close/>
                  <a:moveTo>
                    <a:pt x="213" y="189"/>
                  </a:moveTo>
                  <a:lnTo>
                    <a:pt x="220" y="181"/>
                  </a:lnTo>
                  <a:lnTo>
                    <a:pt x="227" y="187"/>
                  </a:lnTo>
                  <a:lnTo>
                    <a:pt x="221" y="195"/>
                  </a:lnTo>
                  <a:lnTo>
                    <a:pt x="213" y="18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35" name="Freeform 295"/>
            <p:cNvSpPr>
              <a:spLocks noEditPoints="1"/>
            </p:cNvSpPr>
            <p:nvPr/>
          </p:nvSpPr>
          <p:spPr bwMode="auto">
            <a:xfrm>
              <a:off x="7045167" y="2504195"/>
              <a:ext cx="1339154" cy="190520"/>
            </a:xfrm>
            <a:custGeom>
              <a:gdLst>
                <a:gd fmla="*/ 9 w 485" name="T0"/>
                <a:gd fmla="*/ 10 h 69" name="T1"/>
                <a:gd fmla="*/ 0 w 485" name="T2"/>
                <a:gd fmla="*/ 0 h 69" name="T3"/>
                <a:gd fmla="*/ 11 w 485" name="T4"/>
                <a:gd fmla="*/ 1 h 69" name="T5"/>
                <a:gd fmla="*/ 484 w 485" name="T6"/>
                <a:gd fmla="*/ 69 h 69" name="T7"/>
                <a:gd fmla="*/ 475 w 485" name="T8"/>
                <a:gd fmla="*/ 58 h 69" name="T9"/>
                <a:gd fmla="*/ 485 w 485" name="T10"/>
                <a:gd fmla="*/ 58 h 69" name="T11"/>
                <a:gd fmla="*/ 444 w 485" name="T12"/>
                <a:gd fmla="*/ 64 h 69" name="T13"/>
                <a:gd fmla="*/ 435 w 485" name="T14"/>
                <a:gd fmla="*/ 53 h 69" name="T15"/>
                <a:gd fmla="*/ 446 w 485" name="T16"/>
                <a:gd fmla="*/ 54 h 69" name="T17"/>
                <a:gd fmla="*/ 405 w 485" name="T18"/>
                <a:gd fmla="*/ 60 h 69" name="T19"/>
                <a:gd fmla="*/ 396 w 485" name="T20"/>
                <a:gd fmla="*/ 48 h 69" name="T21"/>
                <a:gd fmla="*/ 407 w 485" name="T22"/>
                <a:gd fmla="*/ 49 h 69" name="T23"/>
                <a:gd fmla="*/ 365 w 485" name="T24"/>
                <a:gd fmla="*/ 54 h 69" name="T25"/>
                <a:gd fmla="*/ 357 w 485" name="T26"/>
                <a:gd fmla="*/ 43 h 69" name="T27"/>
                <a:gd fmla="*/ 366 w 485" name="T28"/>
                <a:gd fmla="*/ 44 h 69" name="T29"/>
                <a:gd fmla="*/ 326 w 485" name="T30"/>
                <a:gd fmla="*/ 49 h 69" name="T31"/>
                <a:gd fmla="*/ 316 w 485" name="T32"/>
                <a:gd fmla="*/ 39 h 69" name="T33"/>
                <a:gd fmla="*/ 327 w 485" name="T34"/>
                <a:gd fmla="*/ 40 h 69" name="T35"/>
                <a:gd fmla="*/ 286 w 485" name="T36"/>
                <a:gd fmla="*/ 44 h 69" name="T37"/>
                <a:gd fmla="*/ 277 w 485" name="T38"/>
                <a:gd fmla="*/ 34 h 69" name="T39"/>
                <a:gd fmla="*/ 288 w 485" name="T40"/>
                <a:gd fmla="*/ 35 h 69" name="T41"/>
                <a:gd fmla="*/ 247 w 485" name="T42"/>
                <a:gd fmla="*/ 40 h 69" name="T43"/>
                <a:gd fmla="*/ 238 w 485" name="T44"/>
                <a:gd fmla="*/ 28 h 69" name="T45"/>
                <a:gd fmla="*/ 248 w 485" name="T46"/>
                <a:gd fmla="*/ 30 h 69" name="T47"/>
                <a:gd fmla="*/ 207 w 485" name="T48"/>
                <a:gd fmla="*/ 35 h 69" name="T49"/>
                <a:gd fmla="*/ 199 w 485" name="T50"/>
                <a:gd fmla="*/ 23 h 69" name="T51"/>
                <a:gd fmla="*/ 208 w 485" name="T52"/>
                <a:gd fmla="*/ 24 h 69" name="T53"/>
                <a:gd fmla="*/ 167 w 485" name="T54"/>
                <a:gd fmla="*/ 30 h 69" name="T55"/>
                <a:gd fmla="*/ 158 w 485" name="T56"/>
                <a:gd fmla="*/ 19 h 69" name="T57"/>
                <a:gd fmla="*/ 169 w 485" name="T58"/>
                <a:gd fmla="*/ 21 h 69" name="T59"/>
                <a:gd fmla="*/ 128 w 485" name="T60"/>
                <a:gd fmla="*/ 26 h 69" name="T61"/>
                <a:gd fmla="*/ 119 w 485" name="T62"/>
                <a:gd fmla="*/ 14 h 69" name="T63"/>
                <a:gd fmla="*/ 130 w 485" name="T64"/>
                <a:gd fmla="*/ 15 h 69" name="T65"/>
                <a:gd fmla="*/ 89 w 485" name="T66"/>
                <a:gd fmla="*/ 21 h 69" name="T67"/>
                <a:gd fmla="*/ 80 w 485" name="T68"/>
                <a:gd fmla="*/ 9 h 69" name="T69"/>
                <a:gd fmla="*/ 90 w 485" name="T70"/>
                <a:gd fmla="*/ 10 h 69" name="T71"/>
                <a:gd fmla="*/ 49 w 485" name="T72"/>
                <a:gd fmla="*/ 15 h 69" name="T73"/>
                <a:gd fmla="*/ 41 w 485" name="T74"/>
                <a:gd fmla="*/ 5 h 69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69" w="485">
                  <a:moveTo>
                    <a:pt x="11" y="1"/>
                  </a:moveTo>
                  <a:lnTo>
                    <a:pt x="9" y="10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1"/>
                  </a:lnTo>
                  <a:lnTo>
                    <a:pt x="11" y="1"/>
                  </a:lnTo>
                  <a:close/>
                  <a:moveTo>
                    <a:pt x="485" y="58"/>
                  </a:moveTo>
                  <a:lnTo>
                    <a:pt x="484" y="69"/>
                  </a:lnTo>
                  <a:lnTo>
                    <a:pt x="475" y="68"/>
                  </a:lnTo>
                  <a:lnTo>
                    <a:pt x="475" y="58"/>
                  </a:lnTo>
                  <a:lnTo>
                    <a:pt x="485" y="58"/>
                  </a:lnTo>
                  <a:lnTo>
                    <a:pt x="485" y="58"/>
                  </a:lnTo>
                  <a:close/>
                  <a:moveTo>
                    <a:pt x="446" y="54"/>
                  </a:moveTo>
                  <a:lnTo>
                    <a:pt x="444" y="64"/>
                  </a:lnTo>
                  <a:lnTo>
                    <a:pt x="434" y="62"/>
                  </a:lnTo>
                  <a:lnTo>
                    <a:pt x="435" y="53"/>
                  </a:lnTo>
                  <a:lnTo>
                    <a:pt x="446" y="54"/>
                  </a:lnTo>
                  <a:lnTo>
                    <a:pt x="446" y="54"/>
                  </a:lnTo>
                  <a:close/>
                  <a:moveTo>
                    <a:pt x="407" y="49"/>
                  </a:moveTo>
                  <a:lnTo>
                    <a:pt x="405" y="60"/>
                  </a:lnTo>
                  <a:lnTo>
                    <a:pt x="395" y="58"/>
                  </a:lnTo>
                  <a:lnTo>
                    <a:pt x="396" y="48"/>
                  </a:lnTo>
                  <a:lnTo>
                    <a:pt x="407" y="49"/>
                  </a:lnTo>
                  <a:lnTo>
                    <a:pt x="407" y="49"/>
                  </a:lnTo>
                  <a:close/>
                  <a:moveTo>
                    <a:pt x="366" y="44"/>
                  </a:moveTo>
                  <a:lnTo>
                    <a:pt x="365" y="54"/>
                  </a:lnTo>
                  <a:lnTo>
                    <a:pt x="356" y="53"/>
                  </a:lnTo>
                  <a:lnTo>
                    <a:pt x="357" y="43"/>
                  </a:lnTo>
                  <a:lnTo>
                    <a:pt x="366" y="44"/>
                  </a:lnTo>
                  <a:lnTo>
                    <a:pt x="366" y="44"/>
                  </a:lnTo>
                  <a:close/>
                  <a:moveTo>
                    <a:pt x="327" y="40"/>
                  </a:moveTo>
                  <a:lnTo>
                    <a:pt x="326" y="49"/>
                  </a:lnTo>
                  <a:lnTo>
                    <a:pt x="316" y="48"/>
                  </a:lnTo>
                  <a:lnTo>
                    <a:pt x="316" y="39"/>
                  </a:lnTo>
                  <a:lnTo>
                    <a:pt x="327" y="40"/>
                  </a:lnTo>
                  <a:lnTo>
                    <a:pt x="327" y="40"/>
                  </a:lnTo>
                  <a:close/>
                  <a:moveTo>
                    <a:pt x="288" y="35"/>
                  </a:moveTo>
                  <a:lnTo>
                    <a:pt x="286" y="44"/>
                  </a:lnTo>
                  <a:lnTo>
                    <a:pt x="276" y="43"/>
                  </a:lnTo>
                  <a:lnTo>
                    <a:pt x="277" y="34"/>
                  </a:lnTo>
                  <a:lnTo>
                    <a:pt x="288" y="35"/>
                  </a:lnTo>
                  <a:lnTo>
                    <a:pt x="288" y="35"/>
                  </a:lnTo>
                  <a:close/>
                  <a:moveTo>
                    <a:pt x="248" y="30"/>
                  </a:moveTo>
                  <a:lnTo>
                    <a:pt x="247" y="40"/>
                  </a:lnTo>
                  <a:lnTo>
                    <a:pt x="237" y="39"/>
                  </a:lnTo>
                  <a:lnTo>
                    <a:pt x="238" y="28"/>
                  </a:lnTo>
                  <a:lnTo>
                    <a:pt x="248" y="30"/>
                  </a:lnTo>
                  <a:lnTo>
                    <a:pt x="248" y="30"/>
                  </a:lnTo>
                  <a:close/>
                  <a:moveTo>
                    <a:pt x="208" y="24"/>
                  </a:moveTo>
                  <a:lnTo>
                    <a:pt x="207" y="35"/>
                  </a:lnTo>
                  <a:lnTo>
                    <a:pt x="197" y="34"/>
                  </a:lnTo>
                  <a:lnTo>
                    <a:pt x="199" y="23"/>
                  </a:lnTo>
                  <a:lnTo>
                    <a:pt x="208" y="24"/>
                  </a:lnTo>
                  <a:lnTo>
                    <a:pt x="208" y="24"/>
                  </a:lnTo>
                  <a:close/>
                  <a:moveTo>
                    <a:pt x="169" y="21"/>
                  </a:moveTo>
                  <a:lnTo>
                    <a:pt x="167" y="30"/>
                  </a:lnTo>
                  <a:lnTo>
                    <a:pt x="158" y="28"/>
                  </a:lnTo>
                  <a:lnTo>
                    <a:pt x="158" y="19"/>
                  </a:lnTo>
                  <a:lnTo>
                    <a:pt x="169" y="21"/>
                  </a:lnTo>
                  <a:lnTo>
                    <a:pt x="169" y="21"/>
                  </a:lnTo>
                  <a:close/>
                  <a:moveTo>
                    <a:pt x="130" y="15"/>
                  </a:moveTo>
                  <a:lnTo>
                    <a:pt x="128" y="26"/>
                  </a:lnTo>
                  <a:lnTo>
                    <a:pt x="118" y="24"/>
                  </a:lnTo>
                  <a:lnTo>
                    <a:pt x="119" y="14"/>
                  </a:lnTo>
                  <a:lnTo>
                    <a:pt x="130" y="15"/>
                  </a:lnTo>
                  <a:lnTo>
                    <a:pt x="130" y="15"/>
                  </a:lnTo>
                  <a:close/>
                  <a:moveTo>
                    <a:pt x="90" y="10"/>
                  </a:moveTo>
                  <a:lnTo>
                    <a:pt x="89" y="21"/>
                  </a:lnTo>
                  <a:lnTo>
                    <a:pt x="79" y="19"/>
                  </a:lnTo>
                  <a:lnTo>
                    <a:pt x="80" y="9"/>
                  </a:lnTo>
                  <a:lnTo>
                    <a:pt x="90" y="10"/>
                  </a:lnTo>
                  <a:lnTo>
                    <a:pt x="90" y="10"/>
                  </a:lnTo>
                  <a:close/>
                  <a:moveTo>
                    <a:pt x="50" y="6"/>
                  </a:moveTo>
                  <a:lnTo>
                    <a:pt x="49" y="15"/>
                  </a:lnTo>
                  <a:lnTo>
                    <a:pt x="39" y="14"/>
                  </a:lnTo>
                  <a:lnTo>
                    <a:pt x="41" y="5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36" name="Freeform 296"/>
            <p:cNvSpPr>
              <a:spLocks noEditPoints="1"/>
            </p:cNvSpPr>
            <p:nvPr/>
          </p:nvSpPr>
          <p:spPr bwMode="auto">
            <a:xfrm>
              <a:off x="6161602" y="2534567"/>
              <a:ext cx="858716" cy="1074084"/>
            </a:xfrm>
            <a:custGeom>
              <a:gdLst>
                <a:gd fmla="*/ 298 w 311" name="T0"/>
                <a:gd fmla="*/ 8 h 389" name="T1"/>
                <a:gd fmla="*/ 311 w 311" name="T2"/>
                <a:gd fmla="*/ 7 h 389" name="T3"/>
                <a:gd fmla="*/ 306 w 311" name="T4"/>
                <a:gd fmla="*/ 15 h 389" name="T5"/>
                <a:gd fmla="*/ 0 w 311" name="T6"/>
                <a:gd fmla="*/ 382 h 389" name="T7"/>
                <a:gd fmla="*/ 14 w 311" name="T8"/>
                <a:gd fmla="*/ 381 h 389" name="T9"/>
                <a:gd fmla="*/ 8 w 311" name="T10"/>
                <a:gd fmla="*/ 389 h 389" name="T11"/>
                <a:gd fmla="*/ 25 w 311" name="T12"/>
                <a:gd fmla="*/ 351 h 389" name="T13"/>
                <a:gd fmla="*/ 39 w 311" name="T14"/>
                <a:gd fmla="*/ 349 h 389" name="T15"/>
                <a:gd fmla="*/ 33 w 311" name="T16"/>
                <a:gd fmla="*/ 357 h 389" name="T17"/>
                <a:gd fmla="*/ 50 w 311" name="T18"/>
                <a:gd fmla="*/ 319 h 389" name="T19"/>
                <a:gd fmla="*/ 64 w 311" name="T20"/>
                <a:gd fmla="*/ 318 h 389" name="T21"/>
                <a:gd fmla="*/ 58 w 311" name="T22"/>
                <a:gd fmla="*/ 326 h 389" name="T23"/>
                <a:gd fmla="*/ 74 w 311" name="T24"/>
                <a:gd fmla="*/ 289 h 389" name="T25"/>
                <a:gd fmla="*/ 89 w 311" name="T26"/>
                <a:gd fmla="*/ 287 h 389" name="T27"/>
                <a:gd fmla="*/ 82 w 311" name="T28"/>
                <a:gd fmla="*/ 294 h 389" name="T29"/>
                <a:gd fmla="*/ 99 w 311" name="T30"/>
                <a:gd fmla="*/ 258 h 389" name="T31"/>
                <a:gd fmla="*/ 112 w 311" name="T32"/>
                <a:gd fmla="*/ 257 h 389" name="T33"/>
                <a:gd fmla="*/ 107 w 311" name="T34"/>
                <a:gd fmla="*/ 264 h 389" name="T35"/>
                <a:gd fmla="*/ 124 w 311" name="T36"/>
                <a:gd fmla="*/ 226 h 389" name="T37"/>
                <a:gd fmla="*/ 137 w 311" name="T38"/>
                <a:gd fmla="*/ 225 h 389" name="T39"/>
                <a:gd fmla="*/ 132 w 311" name="T40"/>
                <a:gd fmla="*/ 233 h 389" name="T41"/>
                <a:gd fmla="*/ 149 w 311" name="T42"/>
                <a:gd fmla="*/ 195 h 389" name="T43"/>
                <a:gd fmla="*/ 162 w 311" name="T44"/>
                <a:gd fmla="*/ 194 h 389" name="T45"/>
                <a:gd fmla="*/ 157 w 311" name="T46"/>
                <a:gd fmla="*/ 202 h 389" name="T47"/>
                <a:gd fmla="*/ 174 w 311" name="T48"/>
                <a:gd fmla="*/ 164 h 389" name="T49"/>
                <a:gd fmla="*/ 187 w 311" name="T50"/>
                <a:gd fmla="*/ 162 h 389" name="T51"/>
                <a:gd fmla="*/ 182 w 311" name="T52"/>
                <a:gd fmla="*/ 170 h 389" name="T53"/>
                <a:gd fmla="*/ 199 w 311" name="T54"/>
                <a:gd fmla="*/ 132 h 389" name="T55"/>
                <a:gd fmla="*/ 212 w 311" name="T56"/>
                <a:gd fmla="*/ 131 h 389" name="T57"/>
                <a:gd fmla="*/ 206 w 311" name="T58"/>
                <a:gd fmla="*/ 139 h 389" name="T59"/>
                <a:gd fmla="*/ 223 w 311" name="T60"/>
                <a:gd fmla="*/ 102 h 389" name="T61"/>
                <a:gd fmla="*/ 237 w 311" name="T62"/>
                <a:gd fmla="*/ 100 h 389" name="T63"/>
                <a:gd fmla="*/ 231 w 311" name="T64"/>
                <a:gd fmla="*/ 108 h 389" name="T65"/>
                <a:gd fmla="*/ 248 w 311" name="T66"/>
                <a:gd fmla="*/ 71 h 389" name="T67"/>
                <a:gd fmla="*/ 261 w 311" name="T68"/>
                <a:gd fmla="*/ 68 h 389" name="T69"/>
                <a:gd fmla="*/ 256 w 311" name="T70"/>
                <a:gd fmla="*/ 76 h 389" name="T71"/>
                <a:gd fmla="*/ 273 w 311" name="T72"/>
                <a:gd fmla="*/ 40 h 389" name="T73"/>
                <a:gd fmla="*/ 286 w 311" name="T74"/>
                <a:gd fmla="*/ 38 h 389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389" w="311">
                  <a:moveTo>
                    <a:pt x="306" y="15"/>
                  </a:moveTo>
                  <a:lnTo>
                    <a:pt x="298" y="8"/>
                  </a:lnTo>
                  <a:lnTo>
                    <a:pt x="303" y="0"/>
                  </a:lnTo>
                  <a:lnTo>
                    <a:pt x="311" y="7"/>
                  </a:lnTo>
                  <a:lnTo>
                    <a:pt x="306" y="15"/>
                  </a:lnTo>
                  <a:lnTo>
                    <a:pt x="306" y="15"/>
                  </a:lnTo>
                  <a:close/>
                  <a:moveTo>
                    <a:pt x="8" y="389"/>
                  </a:moveTo>
                  <a:lnTo>
                    <a:pt x="0" y="382"/>
                  </a:lnTo>
                  <a:lnTo>
                    <a:pt x="7" y="374"/>
                  </a:lnTo>
                  <a:lnTo>
                    <a:pt x="14" y="381"/>
                  </a:lnTo>
                  <a:lnTo>
                    <a:pt x="8" y="389"/>
                  </a:lnTo>
                  <a:lnTo>
                    <a:pt x="8" y="389"/>
                  </a:lnTo>
                  <a:close/>
                  <a:moveTo>
                    <a:pt x="33" y="357"/>
                  </a:moveTo>
                  <a:lnTo>
                    <a:pt x="25" y="351"/>
                  </a:lnTo>
                  <a:lnTo>
                    <a:pt x="31" y="343"/>
                  </a:lnTo>
                  <a:lnTo>
                    <a:pt x="39" y="349"/>
                  </a:lnTo>
                  <a:lnTo>
                    <a:pt x="33" y="357"/>
                  </a:lnTo>
                  <a:lnTo>
                    <a:pt x="33" y="357"/>
                  </a:lnTo>
                  <a:close/>
                  <a:moveTo>
                    <a:pt x="58" y="326"/>
                  </a:moveTo>
                  <a:lnTo>
                    <a:pt x="50" y="319"/>
                  </a:lnTo>
                  <a:lnTo>
                    <a:pt x="56" y="313"/>
                  </a:lnTo>
                  <a:lnTo>
                    <a:pt x="64" y="318"/>
                  </a:lnTo>
                  <a:lnTo>
                    <a:pt x="58" y="326"/>
                  </a:lnTo>
                  <a:lnTo>
                    <a:pt x="58" y="326"/>
                  </a:lnTo>
                  <a:close/>
                  <a:moveTo>
                    <a:pt x="82" y="294"/>
                  </a:moveTo>
                  <a:lnTo>
                    <a:pt x="74" y="289"/>
                  </a:lnTo>
                  <a:lnTo>
                    <a:pt x="81" y="281"/>
                  </a:lnTo>
                  <a:lnTo>
                    <a:pt x="89" y="287"/>
                  </a:lnTo>
                  <a:lnTo>
                    <a:pt x="82" y="294"/>
                  </a:lnTo>
                  <a:lnTo>
                    <a:pt x="82" y="294"/>
                  </a:lnTo>
                  <a:close/>
                  <a:moveTo>
                    <a:pt x="107" y="264"/>
                  </a:moveTo>
                  <a:lnTo>
                    <a:pt x="99" y="258"/>
                  </a:lnTo>
                  <a:lnTo>
                    <a:pt x="106" y="250"/>
                  </a:lnTo>
                  <a:lnTo>
                    <a:pt x="112" y="257"/>
                  </a:lnTo>
                  <a:lnTo>
                    <a:pt x="107" y="264"/>
                  </a:lnTo>
                  <a:lnTo>
                    <a:pt x="107" y="264"/>
                  </a:lnTo>
                  <a:close/>
                  <a:moveTo>
                    <a:pt x="132" y="233"/>
                  </a:moveTo>
                  <a:lnTo>
                    <a:pt x="124" y="226"/>
                  </a:lnTo>
                  <a:lnTo>
                    <a:pt x="131" y="219"/>
                  </a:lnTo>
                  <a:lnTo>
                    <a:pt x="137" y="225"/>
                  </a:lnTo>
                  <a:lnTo>
                    <a:pt x="132" y="233"/>
                  </a:lnTo>
                  <a:lnTo>
                    <a:pt x="132" y="233"/>
                  </a:lnTo>
                  <a:close/>
                  <a:moveTo>
                    <a:pt x="157" y="202"/>
                  </a:moveTo>
                  <a:lnTo>
                    <a:pt x="149" y="195"/>
                  </a:lnTo>
                  <a:lnTo>
                    <a:pt x="154" y="187"/>
                  </a:lnTo>
                  <a:lnTo>
                    <a:pt x="162" y="194"/>
                  </a:lnTo>
                  <a:lnTo>
                    <a:pt x="157" y="202"/>
                  </a:lnTo>
                  <a:lnTo>
                    <a:pt x="157" y="202"/>
                  </a:lnTo>
                  <a:close/>
                  <a:moveTo>
                    <a:pt x="182" y="170"/>
                  </a:moveTo>
                  <a:lnTo>
                    <a:pt x="174" y="164"/>
                  </a:lnTo>
                  <a:lnTo>
                    <a:pt x="179" y="156"/>
                  </a:lnTo>
                  <a:lnTo>
                    <a:pt x="187" y="162"/>
                  </a:lnTo>
                  <a:lnTo>
                    <a:pt x="182" y="170"/>
                  </a:lnTo>
                  <a:lnTo>
                    <a:pt x="182" y="170"/>
                  </a:lnTo>
                  <a:close/>
                  <a:moveTo>
                    <a:pt x="206" y="139"/>
                  </a:moveTo>
                  <a:lnTo>
                    <a:pt x="199" y="132"/>
                  </a:lnTo>
                  <a:lnTo>
                    <a:pt x="204" y="125"/>
                  </a:lnTo>
                  <a:lnTo>
                    <a:pt x="212" y="131"/>
                  </a:lnTo>
                  <a:lnTo>
                    <a:pt x="206" y="139"/>
                  </a:lnTo>
                  <a:lnTo>
                    <a:pt x="206" y="139"/>
                  </a:lnTo>
                  <a:close/>
                  <a:moveTo>
                    <a:pt x="231" y="108"/>
                  </a:moveTo>
                  <a:lnTo>
                    <a:pt x="223" y="102"/>
                  </a:lnTo>
                  <a:lnTo>
                    <a:pt x="229" y="94"/>
                  </a:lnTo>
                  <a:lnTo>
                    <a:pt x="237" y="100"/>
                  </a:lnTo>
                  <a:lnTo>
                    <a:pt x="231" y="108"/>
                  </a:lnTo>
                  <a:lnTo>
                    <a:pt x="231" y="108"/>
                  </a:lnTo>
                  <a:close/>
                  <a:moveTo>
                    <a:pt x="256" y="76"/>
                  </a:moveTo>
                  <a:lnTo>
                    <a:pt x="248" y="71"/>
                  </a:lnTo>
                  <a:lnTo>
                    <a:pt x="254" y="63"/>
                  </a:lnTo>
                  <a:lnTo>
                    <a:pt x="261" y="68"/>
                  </a:lnTo>
                  <a:lnTo>
                    <a:pt x="256" y="76"/>
                  </a:lnTo>
                  <a:lnTo>
                    <a:pt x="256" y="76"/>
                  </a:lnTo>
                  <a:close/>
                  <a:moveTo>
                    <a:pt x="281" y="46"/>
                  </a:moveTo>
                  <a:lnTo>
                    <a:pt x="273" y="40"/>
                  </a:lnTo>
                  <a:lnTo>
                    <a:pt x="278" y="32"/>
                  </a:lnTo>
                  <a:lnTo>
                    <a:pt x="286" y="38"/>
                  </a:lnTo>
                  <a:lnTo>
                    <a:pt x="281" y="4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37" name="Freeform 297"/>
            <p:cNvSpPr>
              <a:spLocks noEditPoints="1"/>
            </p:cNvSpPr>
            <p:nvPr/>
          </p:nvSpPr>
          <p:spPr bwMode="auto">
            <a:xfrm>
              <a:off x="6263763" y="1805626"/>
              <a:ext cx="742748" cy="712374"/>
            </a:xfrm>
            <a:custGeom>
              <a:gdLst>
                <a:gd fmla="*/ 256 w 269" name="T0"/>
                <a:gd fmla="*/ 251 h 258" name="T1"/>
                <a:gd fmla="*/ 262 w 269" name="T2"/>
                <a:gd fmla="*/ 243 h 258" name="T3"/>
                <a:gd fmla="*/ 269 w 269" name="T4"/>
                <a:gd fmla="*/ 251 h 258" name="T5"/>
                <a:gd fmla="*/ 262 w 269" name="T6"/>
                <a:gd fmla="*/ 258 h 258" name="T7"/>
                <a:gd fmla="*/ 256 w 269" name="T8"/>
                <a:gd fmla="*/ 251 h 258" name="T9"/>
                <a:gd fmla="*/ 256 w 269" name="T10"/>
                <a:gd fmla="*/ 251 h 258" name="T11"/>
                <a:gd fmla="*/ 0 w 269" name="T12"/>
                <a:gd fmla="*/ 8 h 258" name="T13"/>
                <a:gd fmla="*/ 2 w 269" name="T14"/>
                <a:gd fmla="*/ 11 h 258" name="T15"/>
                <a:gd fmla="*/ 10 w 269" name="T16"/>
                <a:gd fmla="*/ 4 h 258" name="T17"/>
                <a:gd fmla="*/ 7 w 269" name="T18"/>
                <a:gd fmla="*/ 0 h 258" name="T19"/>
                <a:gd fmla="*/ 0 w 269" name="T20"/>
                <a:gd fmla="*/ 8 h 258" name="T21"/>
                <a:gd fmla="*/ 0 w 269" name="T22"/>
                <a:gd fmla="*/ 8 h 258" name="T23"/>
                <a:gd fmla="*/ 24 w 269" name="T24"/>
                <a:gd fmla="*/ 32 h 258" name="T25"/>
                <a:gd fmla="*/ 31 w 269" name="T26"/>
                <a:gd fmla="*/ 24 h 258" name="T27"/>
                <a:gd fmla="*/ 39 w 269" name="T28"/>
                <a:gd fmla="*/ 32 h 258" name="T29"/>
                <a:gd fmla="*/ 32 w 269" name="T30"/>
                <a:gd fmla="*/ 38 h 258" name="T31"/>
                <a:gd fmla="*/ 24 w 269" name="T32"/>
                <a:gd fmla="*/ 32 h 258" name="T33"/>
                <a:gd fmla="*/ 24 w 269" name="T34"/>
                <a:gd fmla="*/ 32 h 258" name="T35"/>
                <a:gd fmla="*/ 53 w 269" name="T36"/>
                <a:gd fmla="*/ 59 h 258" name="T37"/>
                <a:gd fmla="*/ 60 w 269" name="T38"/>
                <a:gd fmla="*/ 51 h 258" name="T39"/>
                <a:gd fmla="*/ 68 w 269" name="T40"/>
                <a:gd fmla="*/ 59 h 258" name="T41"/>
                <a:gd fmla="*/ 61 w 269" name="T42"/>
                <a:gd fmla="*/ 66 h 258" name="T43"/>
                <a:gd fmla="*/ 53 w 269" name="T44"/>
                <a:gd fmla="*/ 59 h 258" name="T45"/>
                <a:gd fmla="*/ 53 w 269" name="T46"/>
                <a:gd fmla="*/ 59 h 258" name="T47"/>
                <a:gd fmla="*/ 82 w 269" name="T48"/>
                <a:gd fmla="*/ 87 h 258" name="T49"/>
                <a:gd fmla="*/ 88 w 269" name="T50"/>
                <a:gd fmla="*/ 79 h 258" name="T51"/>
                <a:gd fmla="*/ 96 w 269" name="T52"/>
                <a:gd fmla="*/ 87 h 258" name="T53"/>
                <a:gd fmla="*/ 90 w 269" name="T54"/>
                <a:gd fmla="*/ 93 h 258" name="T55"/>
                <a:gd fmla="*/ 82 w 269" name="T56"/>
                <a:gd fmla="*/ 87 h 258" name="T57"/>
                <a:gd fmla="*/ 82 w 269" name="T58"/>
                <a:gd fmla="*/ 87 h 258" name="T59"/>
                <a:gd fmla="*/ 111 w 269" name="T60"/>
                <a:gd fmla="*/ 114 h 258" name="T61"/>
                <a:gd fmla="*/ 117 w 269" name="T62"/>
                <a:gd fmla="*/ 106 h 258" name="T63"/>
                <a:gd fmla="*/ 125 w 269" name="T64"/>
                <a:gd fmla="*/ 114 h 258" name="T65"/>
                <a:gd fmla="*/ 119 w 269" name="T66"/>
                <a:gd fmla="*/ 121 h 258" name="T67"/>
                <a:gd fmla="*/ 111 w 269" name="T68"/>
                <a:gd fmla="*/ 114 h 258" name="T69"/>
                <a:gd fmla="*/ 111 w 269" name="T70"/>
                <a:gd fmla="*/ 114 h 258" name="T71"/>
                <a:gd fmla="*/ 139 w 269" name="T72"/>
                <a:gd fmla="*/ 141 h 258" name="T73"/>
                <a:gd fmla="*/ 147 w 269" name="T74"/>
                <a:gd fmla="*/ 134 h 258" name="T75"/>
                <a:gd fmla="*/ 154 w 269" name="T76"/>
                <a:gd fmla="*/ 141 h 258" name="T77"/>
                <a:gd fmla="*/ 147 w 269" name="T78"/>
                <a:gd fmla="*/ 148 h 258" name="T79"/>
                <a:gd fmla="*/ 139 w 269" name="T80"/>
                <a:gd fmla="*/ 141 h 258" name="T81"/>
                <a:gd fmla="*/ 139 w 269" name="T82"/>
                <a:gd fmla="*/ 141 h 258" name="T83"/>
                <a:gd fmla="*/ 168 w 269" name="T84"/>
                <a:gd fmla="*/ 169 h 258" name="T85"/>
                <a:gd fmla="*/ 176 w 269" name="T86"/>
                <a:gd fmla="*/ 161 h 258" name="T87"/>
                <a:gd fmla="*/ 183 w 269" name="T88"/>
                <a:gd fmla="*/ 169 h 258" name="T89"/>
                <a:gd fmla="*/ 176 w 269" name="T90"/>
                <a:gd fmla="*/ 175 h 258" name="T91"/>
                <a:gd fmla="*/ 168 w 269" name="T92"/>
                <a:gd fmla="*/ 169 h 258" name="T93"/>
                <a:gd fmla="*/ 168 w 269" name="T94"/>
                <a:gd fmla="*/ 169 h 258" name="T95"/>
                <a:gd fmla="*/ 197 w 269" name="T96"/>
                <a:gd fmla="*/ 196 h 258" name="T97"/>
                <a:gd fmla="*/ 205 w 269" name="T98"/>
                <a:gd fmla="*/ 189 h 258" name="T99"/>
                <a:gd fmla="*/ 211 w 269" name="T100"/>
                <a:gd fmla="*/ 196 h 258" name="T101"/>
                <a:gd fmla="*/ 205 w 269" name="T102"/>
                <a:gd fmla="*/ 203 h 258" name="T103"/>
                <a:gd fmla="*/ 197 w 269" name="T104"/>
                <a:gd fmla="*/ 196 h 258" name="T105"/>
                <a:gd fmla="*/ 197 w 269" name="T106"/>
                <a:gd fmla="*/ 196 h 258" name="T107"/>
                <a:gd fmla="*/ 226 w 269" name="T108"/>
                <a:gd fmla="*/ 224 h 258" name="T109"/>
                <a:gd fmla="*/ 234 w 269" name="T110"/>
                <a:gd fmla="*/ 216 h 258" name="T111"/>
                <a:gd fmla="*/ 240 w 269" name="T112"/>
                <a:gd fmla="*/ 224 h 258" name="T113"/>
                <a:gd fmla="*/ 234 w 269" name="T114"/>
                <a:gd fmla="*/ 230 h 258" name="T115"/>
                <a:gd fmla="*/ 226 w 269" name="T116"/>
                <a:gd fmla="*/ 224 h 258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58" w="269">
                  <a:moveTo>
                    <a:pt x="256" y="251"/>
                  </a:moveTo>
                  <a:lnTo>
                    <a:pt x="262" y="243"/>
                  </a:lnTo>
                  <a:lnTo>
                    <a:pt x="269" y="251"/>
                  </a:lnTo>
                  <a:lnTo>
                    <a:pt x="262" y="258"/>
                  </a:lnTo>
                  <a:lnTo>
                    <a:pt x="256" y="251"/>
                  </a:lnTo>
                  <a:lnTo>
                    <a:pt x="256" y="251"/>
                  </a:lnTo>
                  <a:close/>
                  <a:moveTo>
                    <a:pt x="0" y="8"/>
                  </a:moveTo>
                  <a:lnTo>
                    <a:pt x="2" y="11"/>
                  </a:lnTo>
                  <a:lnTo>
                    <a:pt x="10" y="4"/>
                  </a:lnTo>
                  <a:lnTo>
                    <a:pt x="7" y="0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24" y="32"/>
                  </a:moveTo>
                  <a:lnTo>
                    <a:pt x="31" y="24"/>
                  </a:lnTo>
                  <a:lnTo>
                    <a:pt x="39" y="32"/>
                  </a:lnTo>
                  <a:lnTo>
                    <a:pt x="32" y="38"/>
                  </a:lnTo>
                  <a:lnTo>
                    <a:pt x="24" y="32"/>
                  </a:lnTo>
                  <a:lnTo>
                    <a:pt x="24" y="32"/>
                  </a:lnTo>
                  <a:close/>
                  <a:moveTo>
                    <a:pt x="53" y="59"/>
                  </a:moveTo>
                  <a:lnTo>
                    <a:pt x="60" y="51"/>
                  </a:lnTo>
                  <a:lnTo>
                    <a:pt x="68" y="59"/>
                  </a:lnTo>
                  <a:lnTo>
                    <a:pt x="61" y="66"/>
                  </a:lnTo>
                  <a:lnTo>
                    <a:pt x="53" y="59"/>
                  </a:lnTo>
                  <a:lnTo>
                    <a:pt x="53" y="59"/>
                  </a:lnTo>
                  <a:close/>
                  <a:moveTo>
                    <a:pt x="82" y="87"/>
                  </a:moveTo>
                  <a:lnTo>
                    <a:pt x="88" y="79"/>
                  </a:lnTo>
                  <a:lnTo>
                    <a:pt x="96" y="87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82" y="87"/>
                  </a:lnTo>
                  <a:close/>
                  <a:moveTo>
                    <a:pt x="111" y="114"/>
                  </a:moveTo>
                  <a:lnTo>
                    <a:pt x="117" y="106"/>
                  </a:lnTo>
                  <a:lnTo>
                    <a:pt x="125" y="114"/>
                  </a:lnTo>
                  <a:lnTo>
                    <a:pt x="119" y="121"/>
                  </a:lnTo>
                  <a:lnTo>
                    <a:pt x="111" y="114"/>
                  </a:lnTo>
                  <a:lnTo>
                    <a:pt x="111" y="114"/>
                  </a:lnTo>
                  <a:close/>
                  <a:moveTo>
                    <a:pt x="139" y="141"/>
                  </a:moveTo>
                  <a:lnTo>
                    <a:pt x="147" y="134"/>
                  </a:lnTo>
                  <a:lnTo>
                    <a:pt x="154" y="141"/>
                  </a:lnTo>
                  <a:lnTo>
                    <a:pt x="147" y="148"/>
                  </a:lnTo>
                  <a:lnTo>
                    <a:pt x="139" y="141"/>
                  </a:lnTo>
                  <a:lnTo>
                    <a:pt x="139" y="141"/>
                  </a:lnTo>
                  <a:close/>
                  <a:moveTo>
                    <a:pt x="168" y="169"/>
                  </a:moveTo>
                  <a:lnTo>
                    <a:pt x="176" y="161"/>
                  </a:lnTo>
                  <a:lnTo>
                    <a:pt x="183" y="169"/>
                  </a:lnTo>
                  <a:lnTo>
                    <a:pt x="176" y="175"/>
                  </a:lnTo>
                  <a:lnTo>
                    <a:pt x="168" y="169"/>
                  </a:lnTo>
                  <a:lnTo>
                    <a:pt x="168" y="169"/>
                  </a:lnTo>
                  <a:close/>
                  <a:moveTo>
                    <a:pt x="197" y="196"/>
                  </a:moveTo>
                  <a:lnTo>
                    <a:pt x="205" y="189"/>
                  </a:lnTo>
                  <a:lnTo>
                    <a:pt x="211" y="196"/>
                  </a:lnTo>
                  <a:lnTo>
                    <a:pt x="205" y="203"/>
                  </a:lnTo>
                  <a:lnTo>
                    <a:pt x="197" y="196"/>
                  </a:lnTo>
                  <a:lnTo>
                    <a:pt x="197" y="196"/>
                  </a:lnTo>
                  <a:close/>
                  <a:moveTo>
                    <a:pt x="226" y="224"/>
                  </a:moveTo>
                  <a:lnTo>
                    <a:pt x="234" y="216"/>
                  </a:lnTo>
                  <a:lnTo>
                    <a:pt x="240" y="224"/>
                  </a:lnTo>
                  <a:lnTo>
                    <a:pt x="234" y="230"/>
                  </a:lnTo>
                  <a:lnTo>
                    <a:pt x="226" y="22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38" name="Freeform 298"/>
            <p:cNvSpPr>
              <a:spLocks noEditPoints="1"/>
            </p:cNvSpPr>
            <p:nvPr/>
          </p:nvSpPr>
          <p:spPr bwMode="auto">
            <a:xfrm>
              <a:off x="5327738" y="1805626"/>
              <a:ext cx="949832" cy="372755"/>
            </a:xfrm>
            <a:custGeom>
              <a:gdLst>
                <a:gd fmla="*/ 9 w 344" name="T0"/>
                <a:gd fmla="*/ 122 h 135" name="T1"/>
                <a:gd fmla="*/ 13 w 344" name="T2"/>
                <a:gd fmla="*/ 131 h 135" name="T3"/>
                <a:gd fmla="*/ 4 w 344" name="T4"/>
                <a:gd fmla="*/ 135 h 135" name="T5"/>
                <a:gd fmla="*/ 0 w 344" name="T6"/>
                <a:gd fmla="*/ 124 h 135" name="T7"/>
                <a:gd fmla="*/ 9 w 344" name="T8"/>
                <a:gd fmla="*/ 122 h 135" name="T9"/>
                <a:gd fmla="*/ 9 w 344" name="T10"/>
                <a:gd fmla="*/ 122 h 135" name="T11"/>
                <a:gd fmla="*/ 341 w 344" name="T12"/>
                <a:gd fmla="*/ 0 h 135" name="T13"/>
                <a:gd fmla="*/ 337 w 344" name="T14"/>
                <a:gd fmla="*/ 2 h 135" name="T15"/>
                <a:gd fmla="*/ 340 w 344" name="T16"/>
                <a:gd fmla="*/ 11 h 135" name="T17"/>
                <a:gd fmla="*/ 344 w 344" name="T18"/>
                <a:gd fmla="*/ 9 h 135" name="T19"/>
                <a:gd fmla="*/ 341 w 344" name="T20"/>
                <a:gd fmla="*/ 0 h 135" name="T21"/>
                <a:gd fmla="*/ 341 w 344" name="T22"/>
                <a:gd fmla="*/ 0 h 135" name="T23"/>
                <a:gd fmla="*/ 309 w 344" name="T24"/>
                <a:gd fmla="*/ 12 h 135" name="T25"/>
                <a:gd fmla="*/ 312 w 344" name="T26"/>
                <a:gd fmla="*/ 21 h 135" name="T27"/>
                <a:gd fmla="*/ 303 w 344" name="T28"/>
                <a:gd fmla="*/ 24 h 135" name="T29"/>
                <a:gd fmla="*/ 299 w 344" name="T30"/>
                <a:gd fmla="*/ 15 h 135" name="T31"/>
                <a:gd fmla="*/ 309 w 344" name="T32"/>
                <a:gd fmla="*/ 12 h 135" name="T33"/>
                <a:gd fmla="*/ 309 w 344" name="T34"/>
                <a:gd fmla="*/ 12 h 135" name="T35"/>
                <a:gd fmla="*/ 272 w 344" name="T36"/>
                <a:gd fmla="*/ 25 h 135" name="T37"/>
                <a:gd fmla="*/ 275 w 344" name="T38"/>
                <a:gd fmla="*/ 34 h 135" name="T39"/>
                <a:gd fmla="*/ 265 w 344" name="T40"/>
                <a:gd fmla="*/ 38 h 135" name="T41"/>
                <a:gd fmla="*/ 263 w 344" name="T42"/>
                <a:gd fmla="*/ 29 h 135" name="T43"/>
                <a:gd fmla="*/ 272 w 344" name="T44"/>
                <a:gd fmla="*/ 25 h 135" name="T45"/>
                <a:gd fmla="*/ 272 w 344" name="T46"/>
                <a:gd fmla="*/ 25 h 135" name="T47"/>
                <a:gd fmla="*/ 234 w 344" name="T48"/>
                <a:gd fmla="*/ 40 h 135" name="T49"/>
                <a:gd fmla="*/ 238 w 344" name="T50"/>
                <a:gd fmla="*/ 49 h 135" name="T51"/>
                <a:gd fmla="*/ 229 w 344" name="T52"/>
                <a:gd fmla="*/ 51 h 135" name="T53"/>
                <a:gd fmla="*/ 225 w 344" name="T54"/>
                <a:gd fmla="*/ 42 h 135" name="T55"/>
                <a:gd fmla="*/ 234 w 344" name="T56"/>
                <a:gd fmla="*/ 40 h 135" name="T57"/>
                <a:gd fmla="*/ 234 w 344" name="T58"/>
                <a:gd fmla="*/ 40 h 135" name="T59"/>
                <a:gd fmla="*/ 196 w 344" name="T60"/>
                <a:gd fmla="*/ 53 h 135" name="T61"/>
                <a:gd fmla="*/ 200 w 344" name="T62"/>
                <a:gd fmla="*/ 62 h 135" name="T63"/>
                <a:gd fmla="*/ 191 w 344" name="T64"/>
                <a:gd fmla="*/ 66 h 135" name="T65"/>
                <a:gd fmla="*/ 187 w 344" name="T66"/>
                <a:gd fmla="*/ 57 h 135" name="T67"/>
                <a:gd fmla="*/ 196 w 344" name="T68"/>
                <a:gd fmla="*/ 53 h 135" name="T69"/>
                <a:gd fmla="*/ 196 w 344" name="T70"/>
                <a:gd fmla="*/ 53 h 135" name="T71"/>
                <a:gd fmla="*/ 160 w 344" name="T72"/>
                <a:gd fmla="*/ 67 h 135" name="T73"/>
                <a:gd fmla="*/ 162 w 344" name="T74"/>
                <a:gd fmla="*/ 76 h 135" name="T75"/>
                <a:gd fmla="*/ 153 w 344" name="T76"/>
                <a:gd fmla="*/ 79 h 135" name="T77"/>
                <a:gd fmla="*/ 150 w 344" name="T78"/>
                <a:gd fmla="*/ 70 h 135" name="T79"/>
                <a:gd fmla="*/ 160 w 344" name="T80"/>
                <a:gd fmla="*/ 67 h 135" name="T81"/>
                <a:gd fmla="*/ 160 w 344" name="T82"/>
                <a:gd fmla="*/ 67 h 135" name="T83"/>
                <a:gd fmla="*/ 122 w 344" name="T84"/>
                <a:gd fmla="*/ 80 h 135" name="T85"/>
                <a:gd fmla="*/ 126 w 344" name="T86"/>
                <a:gd fmla="*/ 89 h 135" name="T87"/>
                <a:gd fmla="*/ 116 w 344" name="T88"/>
                <a:gd fmla="*/ 93 h 135" name="T89"/>
                <a:gd fmla="*/ 113 w 344" name="T90"/>
                <a:gd fmla="*/ 84 h 135" name="T91"/>
                <a:gd fmla="*/ 122 w 344" name="T92"/>
                <a:gd fmla="*/ 80 h 135" name="T93"/>
                <a:gd fmla="*/ 122 w 344" name="T94"/>
                <a:gd fmla="*/ 80 h 135" name="T95"/>
                <a:gd fmla="*/ 85 w 344" name="T96"/>
                <a:gd fmla="*/ 94 h 135" name="T97"/>
                <a:gd fmla="*/ 88 w 344" name="T98"/>
                <a:gd fmla="*/ 104 h 135" name="T99"/>
                <a:gd fmla="*/ 79 w 344" name="T100"/>
                <a:gd fmla="*/ 108 h 135" name="T101"/>
                <a:gd fmla="*/ 76 w 344" name="T102"/>
                <a:gd fmla="*/ 97 h 135" name="T103"/>
                <a:gd fmla="*/ 85 w 344" name="T104"/>
                <a:gd fmla="*/ 94 h 135" name="T105"/>
                <a:gd fmla="*/ 85 w 344" name="T106"/>
                <a:gd fmla="*/ 94 h 135" name="T107"/>
                <a:gd fmla="*/ 47 w 344" name="T108"/>
                <a:gd fmla="*/ 108 h 135" name="T109"/>
                <a:gd fmla="*/ 51 w 344" name="T110"/>
                <a:gd fmla="*/ 117 h 135" name="T111"/>
                <a:gd fmla="*/ 42 w 344" name="T112"/>
                <a:gd fmla="*/ 121 h 135" name="T113"/>
                <a:gd fmla="*/ 38 w 344" name="T114"/>
                <a:gd fmla="*/ 111 h 135" name="T115"/>
                <a:gd fmla="*/ 47 w 344" name="T116"/>
                <a:gd fmla="*/ 108 h 135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35" w="344">
                  <a:moveTo>
                    <a:pt x="9" y="122"/>
                  </a:moveTo>
                  <a:lnTo>
                    <a:pt x="13" y="131"/>
                  </a:lnTo>
                  <a:lnTo>
                    <a:pt x="4" y="135"/>
                  </a:lnTo>
                  <a:lnTo>
                    <a:pt x="0" y="124"/>
                  </a:lnTo>
                  <a:lnTo>
                    <a:pt x="9" y="122"/>
                  </a:lnTo>
                  <a:lnTo>
                    <a:pt x="9" y="122"/>
                  </a:lnTo>
                  <a:close/>
                  <a:moveTo>
                    <a:pt x="341" y="0"/>
                  </a:moveTo>
                  <a:lnTo>
                    <a:pt x="337" y="2"/>
                  </a:lnTo>
                  <a:lnTo>
                    <a:pt x="340" y="11"/>
                  </a:lnTo>
                  <a:lnTo>
                    <a:pt x="344" y="9"/>
                  </a:lnTo>
                  <a:lnTo>
                    <a:pt x="341" y="0"/>
                  </a:lnTo>
                  <a:lnTo>
                    <a:pt x="341" y="0"/>
                  </a:lnTo>
                  <a:close/>
                  <a:moveTo>
                    <a:pt x="309" y="12"/>
                  </a:moveTo>
                  <a:lnTo>
                    <a:pt x="312" y="21"/>
                  </a:lnTo>
                  <a:lnTo>
                    <a:pt x="303" y="24"/>
                  </a:lnTo>
                  <a:lnTo>
                    <a:pt x="299" y="15"/>
                  </a:lnTo>
                  <a:lnTo>
                    <a:pt x="309" y="12"/>
                  </a:lnTo>
                  <a:lnTo>
                    <a:pt x="309" y="12"/>
                  </a:lnTo>
                  <a:close/>
                  <a:moveTo>
                    <a:pt x="272" y="25"/>
                  </a:moveTo>
                  <a:lnTo>
                    <a:pt x="275" y="34"/>
                  </a:lnTo>
                  <a:lnTo>
                    <a:pt x="265" y="38"/>
                  </a:lnTo>
                  <a:lnTo>
                    <a:pt x="263" y="29"/>
                  </a:lnTo>
                  <a:lnTo>
                    <a:pt x="272" y="25"/>
                  </a:lnTo>
                  <a:lnTo>
                    <a:pt x="272" y="25"/>
                  </a:lnTo>
                  <a:close/>
                  <a:moveTo>
                    <a:pt x="234" y="40"/>
                  </a:moveTo>
                  <a:lnTo>
                    <a:pt x="238" y="49"/>
                  </a:lnTo>
                  <a:lnTo>
                    <a:pt x="229" y="51"/>
                  </a:lnTo>
                  <a:lnTo>
                    <a:pt x="225" y="42"/>
                  </a:lnTo>
                  <a:lnTo>
                    <a:pt x="234" y="40"/>
                  </a:lnTo>
                  <a:lnTo>
                    <a:pt x="234" y="40"/>
                  </a:lnTo>
                  <a:close/>
                  <a:moveTo>
                    <a:pt x="196" y="53"/>
                  </a:moveTo>
                  <a:lnTo>
                    <a:pt x="200" y="62"/>
                  </a:lnTo>
                  <a:lnTo>
                    <a:pt x="191" y="66"/>
                  </a:lnTo>
                  <a:lnTo>
                    <a:pt x="187" y="57"/>
                  </a:lnTo>
                  <a:lnTo>
                    <a:pt x="196" y="53"/>
                  </a:lnTo>
                  <a:lnTo>
                    <a:pt x="196" y="53"/>
                  </a:lnTo>
                  <a:close/>
                  <a:moveTo>
                    <a:pt x="160" y="67"/>
                  </a:moveTo>
                  <a:lnTo>
                    <a:pt x="162" y="76"/>
                  </a:lnTo>
                  <a:lnTo>
                    <a:pt x="153" y="79"/>
                  </a:lnTo>
                  <a:lnTo>
                    <a:pt x="150" y="70"/>
                  </a:lnTo>
                  <a:lnTo>
                    <a:pt x="160" y="67"/>
                  </a:lnTo>
                  <a:lnTo>
                    <a:pt x="160" y="67"/>
                  </a:lnTo>
                  <a:close/>
                  <a:moveTo>
                    <a:pt x="122" y="80"/>
                  </a:moveTo>
                  <a:lnTo>
                    <a:pt x="126" y="89"/>
                  </a:lnTo>
                  <a:lnTo>
                    <a:pt x="116" y="93"/>
                  </a:lnTo>
                  <a:lnTo>
                    <a:pt x="113" y="84"/>
                  </a:lnTo>
                  <a:lnTo>
                    <a:pt x="122" y="80"/>
                  </a:lnTo>
                  <a:lnTo>
                    <a:pt x="122" y="80"/>
                  </a:lnTo>
                  <a:close/>
                  <a:moveTo>
                    <a:pt x="85" y="94"/>
                  </a:moveTo>
                  <a:lnTo>
                    <a:pt x="88" y="104"/>
                  </a:lnTo>
                  <a:lnTo>
                    <a:pt x="79" y="108"/>
                  </a:lnTo>
                  <a:lnTo>
                    <a:pt x="76" y="97"/>
                  </a:lnTo>
                  <a:lnTo>
                    <a:pt x="85" y="94"/>
                  </a:lnTo>
                  <a:lnTo>
                    <a:pt x="85" y="94"/>
                  </a:lnTo>
                  <a:close/>
                  <a:moveTo>
                    <a:pt x="47" y="108"/>
                  </a:moveTo>
                  <a:lnTo>
                    <a:pt x="51" y="117"/>
                  </a:lnTo>
                  <a:lnTo>
                    <a:pt x="42" y="121"/>
                  </a:lnTo>
                  <a:lnTo>
                    <a:pt x="38" y="111"/>
                  </a:lnTo>
                  <a:lnTo>
                    <a:pt x="47" y="10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39" name="Freeform 299"/>
            <p:cNvSpPr>
              <a:spLocks noEditPoints="1"/>
            </p:cNvSpPr>
            <p:nvPr/>
          </p:nvSpPr>
          <p:spPr bwMode="auto">
            <a:xfrm>
              <a:off x="6346598" y="1557123"/>
              <a:ext cx="1330870" cy="259547"/>
            </a:xfrm>
            <a:custGeom>
              <a:gdLst>
                <a:gd fmla="*/ 470 w 482" name="T0"/>
                <a:gd fmla="*/ 1 h 94" name="T1"/>
                <a:gd fmla="*/ 482 w 482" name="T2"/>
                <a:gd fmla="*/ 11 h 94" name="T3"/>
                <a:gd fmla="*/ 471 w 482" name="T4"/>
                <a:gd fmla="*/ 12 h 94" name="T5"/>
                <a:gd fmla="*/ 0 w 482" name="T6"/>
                <a:gd fmla="*/ 85 h 94" name="T7"/>
                <a:gd fmla="*/ 11 w 482" name="T8"/>
                <a:gd fmla="*/ 93 h 94" name="T9"/>
                <a:gd fmla="*/ 1 w 482" name="T10"/>
                <a:gd fmla="*/ 94 h 94" name="T11"/>
                <a:gd fmla="*/ 39 w 482" name="T12"/>
                <a:gd fmla="*/ 79 h 94" name="T13"/>
                <a:gd fmla="*/ 51 w 482" name="T14"/>
                <a:gd fmla="*/ 86 h 94" name="T15"/>
                <a:gd fmla="*/ 40 w 482" name="T16"/>
                <a:gd fmla="*/ 88 h 94" name="T17"/>
                <a:gd fmla="*/ 78 w 482" name="T18"/>
                <a:gd fmla="*/ 71 h 94" name="T19"/>
                <a:gd fmla="*/ 90 w 482" name="T20"/>
                <a:gd fmla="*/ 79 h 94" name="T21"/>
                <a:gd fmla="*/ 79 w 482" name="T22"/>
                <a:gd fmla="*/ 81 h 94" name="T23"/>
                <a:gd fmla="*/ 117 w 482" name="T24"/>
                <a:gd fmla="*/ 64 h 94" name="T25"/>
                <a:gd fmla="*/ 129 w 482" name="T26"/>
                <a:gd fmla="*/ 72 h 94" name="T27"/>
                <a:gd fmla="*/ 119 w 482" name="T28"/>
                <a:gd fmla="*/ 73 h 94" name="T29"/>
                <a:gd fmla="*/ 156 w 482" name="T30"/>
                <a:gd fmla="*/ 58 h 94" name="T31"/>
                <a:gd fmla="*/ 168 w 482" name="T32"/>
                <a:gd fmla="*/ 65 h 94" name="T33"/>
                <a:gd fmla="*/ 158 w 482" name="T34"/>
                <a:gd fmla="*/ 67 h 94" name="T35"/>
                <a:gd fmla="*/ 196 w 482" name="T36"/>
                <a:gd fmla="*/ 50 h 94" name="T37"/>
                <a:gd fmla="*/ 207 w 482" name="T38"/>
                <a:gd fmla="*/ 59 h 94" name="T39"/>
                <a:gd fmla="*/ 197 w 482" name="T40"/>
                <a:gd fmla="*/ 60 h 94" name="T41"/>
                <a:gd fmla="*/ 235 w 482" name="T42"/>
                <a:gd fmla="*/ 43 h 94" name="T43"/>
                <a:gd fmla="*/ 247 w 482" name="T44"/>
                <a:gd fmla="*/ 51 h 94" name="T45"/>
                <a:gd fmla="*/ 236 w 482" name="T46"/>
                <a:gd fmla="*/ 54 h 94" name="T47"/>
                <a:gd fmla="*/ 274 w 482" name="T48"/>
                <a:gd fmla="*/ 37 h 94" name="T49"/>
                <a:gd fmla="*/ 286 w 482" name="T50"/>
                <a:gd fmla="*/ 45 h 94" name="T51"/>
                <a:gd fmla="*/ 275 w 482" name="T52"/>
                <a:gd fmla="*/ 46 h 94" name="T53"/>
                <a:gd fmla="*/ 313 w 482" name="T54"/>
                <a:gd fmla="*/ 30 h 94" name="T55"/>
                <a:gd fmla="*/ 325 w 482" name="T56"/>
                <a:gd fmla="*/ 38 h 94" name="T57"/>
                <a:gd fmla="*/ 315 w 482" name="T58"/>
                <a:gd fmla="*/ 39 h 94" name="T59"/>
                <a:gd fmla="*/ 352 w 482" name="T60"/>
                <a:gd fmla="*/ 22 h 94" name="T61"/>
                <a:gd fmla="*/ 364 w 482" name="T62"/>
                <a:gd fmla="*/ 30 h 94" name="T63"/>
                <a:gd fmla="*/ 354 w 482" name="T64"/>
                <a:gd fmla="*/ 33 h 94" name="T65"/>
                <a:gd fmla="*/ 392 w 482" name="T66"/>
                <a:gd fmla="*/ 16 h 94" name="T67"/>
                <a:gd fmla="*/ 403 w 482" name="T68"/>
                <a:gd fmla="*/ 24 h 94" name="T69"/>
                <a:gd fmla="*/ 393 w 482" name="T70"/>
                <a:gd fmla="*/ 26 h 94" name="T71"/>
                <a:gd fmla="*/ 431 w 482" name="T72"/>
                <a:gd fmla="*/ 9 h 94" name="T73"/>
                <a:gd fmla="*/ 443 w 482" name="T74"/>
                <a:gd fmla="*/ 17 h 9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94" w="482">
                  <a:moveTo>
                    <a:pt x="471" y="12"/>
                  </a:moveTo>
                  <a:lnTo>
                    <a:pt x="470" y="1"/>
                  </a:lnTo>
                  <a:lnTo>
                    <a:pt x="481" y="0"/>
                  </a:lnTo>
                  <a:lnTo>
                    <a:pt x="482" y="11"/>
                  </a:lnTo>
                  <a:lnTo>
                    <a:pt x="471" y="12"/>
                  </a:lnTo>
                  <a:lnTo>
                    <a:pt x="471" y="12"/>
                  </a:lnTo>
                  <a:close/>
                  <a:moveTo>
                    <a:pt x="1" y="94"/>
                  </a:moveTo>
                  <a:lnTo>
                    <a:pt x="0" y="85"/>
                  </a:lnTo>
                  <a:lnTo>
                    <a:pt x="9" y="82"/>
                  </a:lnTo>
                  <a:lnTo>
                    <a:pt x="11" y="93"/>
                  </a:lnTo>
                  <a:lnTo>
                    <a:pt x="1" y="94"/>
                  </a:lnTo>
                  <a:lnTo>
                    <a:pt x="1" y="94"/>
                  </a:lnTo>
                  <a:close/>
                  <a:moveTo>
                    <a:pt x="40" y="88"/>
                  </a:moveTo>
                  <a:lnTo>
                    <a:pt x="39" y="79"/>
                  </a:lnTo>
                  <a:lnTo>
                    <a:pt x="48" y="76"/>
                  </a:lnTo>
                  <a:lnTo>
                    <a:pt x="51" y="86"/>
                  </a:lnTo>
                  <a:lnTo>
                    <a:pt x="40" y="88"/>
                  </a:lnTo>
                  <a:lnTo>
                    <a:pt x="40" y="88"/>
                  </a:lnTo>
                  <a:close/>
                  <a:moveTo>
                    <a:pt x="79" y="81"/>
                  </a:moveTo>
                  <a:lnTo>
                    <a:pt x="78" y="71"/>
                  </a:lnTo>
                  <a:lnTo>
                    <a:pt x="87" y="69"/>
                  </a:lnTo>
                  <a:lnTo>
                    <a:pt x="90" y="79"/>
                  </a:lnTo>
                  <a:lnTo>
                    <a:pt x="79" y="81"/>
                  </a:lnTo>
                  <a:lnTo>
                    <a:pt x="79" y="81"/>
                  </a:lnTo>
                  <a:close/>
                  <a:moveTo>
                    <a:pt x="119" y="73"/>
                  </a:moveTo>
                  <a:lnTo>
                    <a:pt x="117" y="64"/>
                  </a:lnTo>
                  <a:lnTo>
                    <a:pt x="126" y="63"/>
                  </a:lnTo>
                  <a:lnTo>
                    <a:pt x="129" y="72"/>
                  </a:lnTo>
                  <a:lnTo>
                    <a:pt x="119" y="73"/>
                  </a:lnTo>
                  <a:lnTo>
                    <a:pt x="119" y="73"/>
                  </a:lnTo>
                  <a:close/>
                  <a:moveTo>
                    <a:pt x="158" y="67"/>
                  </a:moveTo>
                  <a:lnTo>
                    <a:pt x="156" y="58"/>
                  </a:lnTo>
                  <a:lnTo>
                    <a:pt x="166" y="55"/>
                  </a:lnTo>
                  <a:lnTo>
                    <a:pt x="168" y="65"/>
                  </a:lnTo>
                  <a:lnTo>
                    <a:pt x="158" y="67"/>
                  </a:lnTo>
                  <a:lnTo>
                    <a:pt x="158" y="67"/>
                  </a:lnTo>
                  <a:close/>
                  <a:moveTo>
                    <a:pt x="197" y="60"/>
                  </a:moveTo>
                  <a:lnTo>
                    <a:pt x="196" y="50"/>
                  </a:lnTo>
                  <a:lnTo>
                    <a:pt x="205" y="48"/>
                  </a:lnTo>
                  <a:lnTo>
                    <a:pt x="207" y="59"/>
                  </a:lnTo>
                  <a:lnTo>
                    <a:pt x="197" y="60"/>
                  </a:lnTo>
                  <a:lnTo>
                    <a:pt x="197" y="60"/>
                  </a:lnTo>
                  <a:close/>
                  <a:moveTo>
                    <a:pt x="236" y="54"/>
                  </a:moveTo>
                  <a:lnTo>
                    <a:pt x="235" y="43"/>
                  </a:lnTo>
                  <a:lnTo>
                    <a:pt x="244" y="42"/>
                  </a:lnTo>
                  <a:lnTo>
                    <a:pt x="247" y="51"/>
                  </a:lnTo>
                  <a:lnTo>
                    <a:pt x="236" y="54"/>
                  </a:lnTo>
                  <a:lnTo>
                    <a:pt x="236" y="54"/>
                  </a:lnTo>
                  <a:close/>
                  <a:moveTo>
                    <a:pt x="275" y="46"/>
                  </a:moveTo>
                  <a:lnTo>
                    <a:pt x="274" y="37"/>
                  </a:lnTo>
                  <a:lnTo>
                    <a:pt x="283" y="35"/>
                  </a:lnTo>
                  <a:lnTo>
                    <a:pt x="286" y="45"/>
                  </a:lnTo>
                  <a:lnTo>
                    <a:pt x="275" y="46"/>
                  </a:lnTo>
                  <a:lnTo>
                    <a:pt x="275" y="46"/>
                  </a:lnTo>
                  <a:close/>
                  <a:moveTo>
                    <a:pt x="315" y="39"/>
                  </a:moveTo>
                  <a:lnTo>
                    <a:pt x="313" y="30"/>
                  </a:lnTo>
                  <a:lnTo>
                    <a:pt x="322" y="28"/>
                  </a:lnTo>
                  <a:lnTo>
                    <a:pt x="325" y="38"/>
                  </a:lnTo>
                  <a:lnTo>
                    <a:pt x="315" y="39"/>
                  </a:lnTo>
                  <a:lnTo>
                    <a:pt x="315" y="39"/>
                  </a:lnTo>
                  <a:close/>
                  <a:moveTo>
                    <a:pt x="354" y="33"/>
                  </a:moveTo>
                  <a:lnTo>
                    <a:pt x="352" y="22"/>
                  </a:lnTo>
                  <a:lnTo>
                    <a:pt x="362" y="21"/>
                  </a:lnTo>
                  <a:lnTo>
                    <a:pt x="364" y="30"/>
                  </a:lnTo>
                  <a:lnTo>
                    <a:pt x="354" y="33"/>
                  </a:lnTo>
                  <a:lnTo>
                    <a:pt x="354" y="33"/>
                  </a:lnTo>
                  <a:close/>
                  <a:moveTo>
                    <a:pt x="393" y="26"/>
                  </a:moveTo>
                  <a:lnTo>
                    <a:pt x="392" y="16"/>
                  </a:lnTo>
                  <a:lnTo>
                    <a:pt x="401" y="15"/>
                  </a:lnTo>
                  <a:lnTo>
                    <a:pt x="403" y="24"/>
                  </a:lnTo>
                  <a:lnTo>
                    <a:pt x="393" y="26"/>
                  </a:lnTo>
                  <a:lnTo>
                    <a:pt x="393" y="26"/>
                  </a:lnTo>
                  <a:close/>
                  <a:moveTo>
                    <a:pt x="432" y="18"/>
                  </a:moveTo>
                  <a:lnTo>
                    <a:pt x="431" y="9"/>
                  </a:lnTo>
                  <a:lnTo>
                    <a:pt x="441" y="7"/>
                  </a:lnTo>
                  <a:lnTo>
                    <a:pt x="443" y="17"/>
                  </a:lnTo>
                  <a:lnTo>
                    <a:pt x="432" y="1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40" name="Freeform 300"/>
            <p:cNvSpPr>
              <a:spLocks noEditPoints="1"/>
            </p:cNvSpPr>
            <p:nvPr/>
          </p:nvSpPr>
          <p:spPr bwMode="auto">
            <a:xfrm>
              <a:off x="4596035" y="1557123"/>
              <a:ext cx="1662206" cy="270592"/>
            </a:xfrm>
            <a:custGeom>
              <a:gdLst>
                <a:gd fmla="*/ 9 w 602" name="T0"/>
                <a:gd fmla="*/ 12 h 98" name="T1"/>
                <a:gd fmla="*/ 1 w 602" name="T2"/>
                <a:gd fmla="*/ 0 h 98" name="T3"/>
                <a:gd fmla="*/ 12 w 602" name="T4"/>
                <a:gd fmla="*/ 1 h 98" name="T5"/>
                <a:gd fmla="*/ 601 w 602" name="T6"/>
                <a:gd fmla="*/ 98 h 98" name="T7"/>
                <a:gd fmla="*/ 592 w 602" name="T8"/>
                <a:gd fmla="*/ 88 h 98" name="T9"/>
                <a:gd fmla="*/ 602 w 602" name="T10"/>
                <a:gd fmla="*/ 89 h 98" name="T11"/>
                <a:gd fmla="*/ 562 w 602" name="T12"/>
                <a:gd fmla="*/ 93 h 98" name="T13"/>
                <a:gd fmla="*/ 553 w 602" name="T14"/>
                <a:gd fmla="*/ 81 h 98" name="T15"/>
                <a:gd fmla="*/ 563 w 602" name="T16"/>
                <a:gd fmla="*/ 82 h 98" name="T17"/>
                <a:gd fmla="*/ 521 w 602" name="T18"/>
                <a:gd fmla="*/ 86 h 98" name="T19"/>
                <a:gd fmla="*/ 513 w 602" name="T20"/>
                <a:gd fmla="*/ 76 h 98" name="T21"/>
                <a:gd fmla="*/ 524 w 602" name="T22"/>
                <a:gd fmla="*/ 77 h 98" name="T23"/>
                <a:gd fmla="*/ 482 w 602" name="T24"/>
                <a:gd fmla="*/ 81 h 98" name="T25"/>
                <a:gd fmla="*/ 474 w 602" name="T26"/>
                <a:gd fmla="*/ 69 h 98" name="T27"/>
                <a:gd fmla="*/ 483 w 602" name="T28"/>
                <a:gd fmla="*/ 71 h 98" name="T29"/>
                <a:gd fmla="*/ 443 w 602" name="T30"/>
                <a:gd fmla="*/ 76 h 98" name="T31"/>
                <a:gd fmla="*/ 435 w 602" name="T32"/>
                <a:gd fmla="*/ 64 h 98" name="T33"/>
                <a:gd fmla="*/ 444 w 602" name="T34"/>
                <a:gd fmla="*/ 65 h 98" name="T35"/>
                <a:gd fmla="*/ 404 w 602" name="T36"/>
                <a:gd fmla="*/ 69 h 98" name="T37"/>
                <a:gd fmla="*/ 396 w 602" name="T38"/>
                <a:gd fmla="*/ 58 h 98" name="T39"/>
                <a:gd fmla="*/ 405 w 602" name="T40"/>
                <a:gd fmla="*/ 60 h 98" name="T41"/>
                <a:gd fmla="*/ 364 w 602" name="T42"/>
                <a:gd fmla="*/ 64 h 98" name="T43"/>
                <a:gd fmla="*/ 355 w 602" name="T44"/>
                <a:gd fmla="*/ 52 h 98" name="T45"/>
                <a:gd fmla="*/ 366 w 602" name="T46"/>
                <a:gd fmla="*/ 54 h 98" name="T47"/>
                <a:gd fmla="*/ 325 w 602" name="T48"/>
                <a:gd fmla="*/ 58 h 98" name="T49"/>
                <a:gd fmla="*/ 316 w 602" name="T50"/>
                <a:gd fmla="*/ 47 h 98" name="T51"/>
                <a:gd fmla="*/ 327 w 602" name="T52"/>
                <a:gd fmla="*/ 48 h 98" name="T53"/>
                <a:gd fmla="*/ 286 w 602" name="T54"/>
                <a:gd fmla="*/ 52 h 98" name="T55"/>
                <a:gd fmla="*/ 277 w 602" name="T56"/>
                <a:gd fmla="*/ 41 h 98" name="T57"/>
                <a:gd fmla="*/ 287 w 602" name="T58"/>
                <a:gd fmla="*/ 42 h 98" name="T59"/>
                <a:gd fmla="*/ 246 w 602" name="T60"/>
                <a:gd fmla="*/ 46 h 98" name="T61"/>
                <a:gd fmla="*/ 238 w 602" name="T62"/>
                <a:gd fmla="*/ 35 h 98" name="T63"/>
                <a:gd fmla="*/ 248 w 602" name="T64"/>
                <a:gd fmla="*/ 37 h 98" name="T65"/>
                <a:gd fmla="*/ 206 w 602" name="T66"/>
                <a:gd fmla="*/ 41 h 98" name="T67"/>
                <a:gd fmla="*/ 199 w 602" name="T68"/>
                <a:gd fmla="*/ 29 h 98" name="T69"/>
                <a:gd fmla="*/ 208 w 602" name="T70"/>
                <a:gd fmla="*/ 30 h 98" name="T71"/>
                <a:gd fmla="*/ 167 w 602" name="T72"/>
                <a:gd fmla="*/ 35 h 98" name="T73"/>
                <a:gd fmla="*/ 159 w 602" name="T74"/>
                <a:gd fmla="*/ 24 h 98" name="T75"/>
                <a:gd fmla="*/ 168 w 602" name="T76"/>
                <a:gd fmla="*/ 25 h 98" name="T77"/>
                <a:gd fmla="*/ 128 w 602" name="T78"/>
                <a:gd fmla="*/ 29 h 98" name="T79"/>
                <a:gd fmla="*/ 120 w 602" name="T80"/>
                <a:gd fmla="*/ 17 h 98" name="T81"/>
                <a:gd fmla="*/ 129 w 602" name="T82"/>
                <a:gd fmla="*/ 20 h 98" name="T83"/>
                <a:gd fmla="*/ 89 w 602" name="T84"/>
                <a:gd fmla="*/ 24 h 98" name="T85"/>
                <a:gd fmla="*/ 80 w 602" name="T86"/>
                <a:gd fmla="*/ 12 h 98" name="T87"/>
                <a:gd fmla="*/ 90 w 602" name="T88"/>
                <a:gd fmla="*/ 13 h 98" name="T89"/>
                <a:gd fmla="*/ 50 w 602" name="T90"/>
                <a:gd fmla="*/ 17 h 98" name="T91"/>
                <a:gd fmla="*/ 40 w 602" name="T92"/>
                <a:gd fmla="*/ 7 h 98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98" w="602">
                  <a:moveTo>
                    <a:pt x="12" y="1"/>
                  </a:moveTo>
                  <a:lnTo>
                    <a:pt x="9" y="12"/>
                  </a:lnTo>
                  <a:lnTo>
                    <a:pt x="0" y="11"/>
                  </a:lnTo>
                  <a:lnTo>
                    <a:pt x="1" y="0"/>
                  </a:lnTo>
                  <a:lnTo>
                    <a:pt x="12" y="1"/>
                  </a:lnTo>
                  <a:lnTo>
                    <a:pt x="12" y="1"/>
                  </a:lnTo>
                  <a:close/>
                  <a:moveTo>
                    <a:pt x="602" y="89"/>
                  </a:moveTo>
                  <a:lnTo>
                    <a:pt x="601" y="98"/>
                  </a:lnTo>
                  <a:lnTo>
                    <a:pt x="591" y="97"/>
                  </a:lnTo>
                  <a:lnTo>
                    <a:pt x="592" y="88"/>
                  </a:lnTo>
                  <a:lnTo>
                    <a:pt x="602" y="89"/>
                  </a:lnTo>
                  <a:lnTo>
                    <a:pt x="602" y="89"/>
                  </a:lnTo>
                  <a:close/>
                  <a:moveTo>
                    <a:pt x="563" y="82"/>
                  </a:moveTo>
                  <a:lnTo>
                    <a:pt x="562" y="93"/>
                  </a:lnTo>
                  <a:lnTo>
                    <a:pt x="551" y="92"/>
                  </a:lnTo>
                  <a:lnTo>
                    <a:pt x="553" y="81"/>
                  </a:lnTo>
                  <a:lnTo>
                    <a:pt x="563" y="82"/>
                  </a:lnTo>
                  <a:lnTo>
                    <a:pt x="563" y="82"/>
                  </a:lnTo>
                  <a:close/>
                  <a:moveTo>
                    <a:pt x="524" y="77"/>
                  </a:moveTo>
                  <a:lnTo>
                    <a:pt x="521" y="86"/>
                  </a:lnTo>
                  <a:lnTo>
                    <a:pt x="512" y="85"/>
                  </a:lnTo>
                  <a:lnTo>
                    <a:pt x="513" y="76"/>
                  </a:lnTo>
                  <a:lnTo>
                    <a:pt x="524" y="77"/>
                  </a:lnTo>
                  <a:lnTo>
                    <a:pt x="524" y="77"/>
                  </a:lnTo>
                  <a:close/>
                  <a:moveTo>
                    <a:pt x="483" y="71"/>
                  </a:moveTo>
                  <a:lnTo>
                    <a:pt x="482" y="81"/>
                  </a:lnTo>
                  <a:lnTo>
                    <a:pt x="473" y="80"/>
                  </a:lnTo>
                  <a:lnTo>
                    <a:pt x="474" y="69"/>
                  </a:lnTo>
                  <a:lnTo>
                    <a:pt x="483" y="71"/>
                  </a:lnTo>
                  <a:lnTo>
                    <a:pt x="483" y="71"/>
                  </a:lnTo>
                  <a:close/>
                  <a:moveTo>
                    <a:pt x="444" y="65"/>
                  </a:moveTo>
                  <a:lnTo>
                    <a:pt x="443" y="76"/>
                  </a:lnTo>
                  <a:lnTo>
                    <a:pt x="434" y="73"/>
                  </a:lnTo>
                  <a:lnTo>
                    <a:pt x="435" y="64"/>
                  </a:lnTo>
                  <a:lnTo>
                    <a:pt x="444" y="65"/>
                  </a:lnTo>
                  <a:lnTo>
                    <a:pt x="444" y="65"/>
                  </a:lnTo>
                  <a:close/>
                  <a:moveTo>
                    <a:pt x="405" y="60"/>
                  </a:moveTo>
                  <a:lnTo>
                    <a:pt x="404" y="69"/>
                  </a:lnTo>
                  <a:lnTo>
                    <a:pt x="393" y="68"/>
                  </a:lnTo>
                  <a:lnTo>
                    <a:pt x="396" y="58"/>
                  </a:lnTo>
                  <a:lnTo>
                    <a:pt x="405" y="60"/>
                  </a:lnTo>
                  <a:lnTo>
                    <a:pt x="405" y="60"/>
                  </a:lnTo>
                  <a:close/>
                  <a:moveTo>
                    <a:pt x="366" y="54"/>
                  </a:moveTo>
                  <a:lnTo>
                    <a:pt x="364" y="64"/>
                  </a:lnTo>
                  <a:lnTo>
                    <a:pt x="354" y="63"/>
                  </a:lnTo>
                  <a:lnTo>
                    <a:pt x="355" y="52"/>
                  </a:lnTo>
                  <a:lnTo>
                    <a:pt x="366" y="54"/>
                  </a:lnTo>
                  <a:lnTo>
                    <a:pt x="366" y="54"/>
                  </a:lnTo>
                  <a:close/>
                  <a:moveTo>
                    <a:pt x="327" y="48"/>
                  </a:moveTo>
                  <a:lnTo>
                    <a:pt x="325" y="58"/>
                  </a:lnTo>
                  <a:lnTo>
                    <a:pt x="315" y="56"/>
                  </a:lnTo>
                  <a:lnTo>
                    <a:pt x="316" y="47"/>
                  </a:lnTo>
                  <a:lnTo>
                    <a:pt x="327" y="48"/>
                  </a:lnTo>
                  <a:lnTo>
                    <a:pt x="327" y="48"/>
                  </a:lnTo>
                  <a:close/>
                  <a:moveTo>
                    <a:pt x="287" y="42"/>
                  </a:moveTo>
                  <a:lnTo>
                    <a:pt x="286" y="52"/>
                  </a:lnTo>
                  <a:lnTo>
                    <a:pt x="276" y="51"/>
                  </a:lnTo>
                  <a:lnTo>
                    <a:pt x="277" y="41"/>
                  </a:lnTo>
                  <a:lnTo>
                    <a:pt x="287" y="42"/>
                  </a:lnTo>
                  <a:lnTo>
                    <a:pt x="287" y="42"/>
                  </a:lnTo>
                  <a:close/>
                  <a:moveTo>
                    <a:pt x="248" y="37"/>
                  </a:moveTo>
                  <a:lnTo>
                    <a:pt x="246" y="46"/>
                  </a:lnTo>
                  <a:lnTo>
                    <a:pt x="236" y="45"/>
                  </a:lnTo>
                  <a:lnTo>
                    <a:pt x="238" y="35"/>
                  </a:lnTo>
                  <a:lnTo>
                    <a:pt x="248" y="37"/>
                  </a:lnTo>
                  <a:lnTo>
                    <a:pt x="248" y="37"/>
                  </a:lnTo>
                  <a:close/>
                  <a:moveTo>
                    <a:pt x="208" y="30"/>
                  </a:moveTo>
                  <a:lnTo>
                    <a:pt x="206" y="41"/>
                  </a:lnTo>
                  <a:lnTo>
                    <a:pt x="197" y="39"/>
                  </a:lnTo>
                  <a:lnTo>
                    <a:pt x="199" y="29"/>
                  </a:lnTo>
                  <a:lnTo>
                    <a:pt x="208" y="30"/>
                  </a:lnTo>
                  <a:lnTo>
                    <a:pt x="208" y="30"/>
                  </a:lnTo>
                  <a:close/>
                  <a:moveTo>
                    <a:pt x="168" y="25"/>
                  </a:moveTo>
                  <a:lnTo>
                    <a:pt x="167" y="35"/>
                  </a:lnTo>
                  <a:lnTo>
                    <a:pt x="158" y="33"/>
                  </a:lnTo>
                  <a:lnTo>
                    <a:pt x="159" y="24"/>
                  </a:lnTo>
                  <a:lnTo>
                    <a:pt x="168" y="25"/>
                  </a:lnTo>
                  <a:lnTo>
                    <a:pt x="168" y="25"/>
                  </a:lnTo>
                  <a:close/>
                  <a:moveTo>
                    <a:pt x="129" y="20"/>
                  </a:moveTo>
                  <a:lnTo>
                    <a:pt x="128" y="29"/>
                  </a:lnTo>
                  <a:lnTo>
                    <a:pt x="117" y="28"/>
                  </a:lnTo>
                  <a:lnTo>
                    <a:pt x="120" y="17"/>
                  </a:lnTo>
                  <a:lnTo>
                    <a:pt x="129" y="20"/>
                  </a:lnTo>
                  <a:lnTo>
                    <a:pt x="129" y="20"/>
                  </a:lnTo>
                  <a:close/>
                  <a:moveTo>
                    <a:pt x="90" y="13"/>
                  </a:moveTo>
                  <a:lnTo>
                    <a:pt x="89" y="24"/>
                  </a:lnTo>
                  <a:lnTo>
                    <a:pt x="78" y="22"/>
                  </a:lnTo>
                  <a:lnTo>
                    <a:pt x="80" y="12"/>
                  </a:lnTo>
                  <a:lnTo>
                    <a:pt x="90" y="13"/>
                  </a:lnTo>
                  <a:lnTo>
                    <a:pt x="90" y="13"/>
                  </a:lnTo>
                  <a:close/>
                  <a:moveTo>
                    <a:pt x="51" y="8"/>
                  </a:moveTo>
                  <a:lnTo>
                    <a:pt x="50" y="17"/>
                  </a:lnTo>
                  <a:lnTo>
                    <a:pt x="39" y="16"/>
                  </a:lnTo>
                  <a:lnTo>
                    <a:pt x="40" y="7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41" name="Freeform 301"/>
            <p:cNvSpPr>
              <a:spLocks noEditPoints="1"/>
            </p:cNvSpPr>
            <p:nvPr/>
          </p:nvSpPr>
          <p:spPr bwMode="auto">
            <a:xfrm>
              <a:off x="7663662" y="1565408"/>
              <a:ext cx="709614" cy="1173485"/>
            </a:xfrm>
            <a:custGeom>
              <a:gdLst>
                <a:gd fmla="*/ 5 w 257" name="T0"/>
                <a:gd fmla="*/ 13 h 425" name="T1"/>
                <a:gd fmla="*/ 7 w 257" name="T2"/>
                <a:gd fmla="*/ 0 h 425" name="T3"/>
                <a:gd fmla="*/ 13 w 257" name="T4"/>
                <a:gd fmla="*/ 9 h 425" name="T5"/>
                <a:gd fmla="*/ 248 w 257" name="T6"/>
                <a:gd fmla="*/ 425 h 425" name="T7"/>
                <a:gd fmla="*/ 252 w 257" name="T8"/>
                <a:gd fmla="*/ 411 h 425" name="T9"/>
                <a:gd fmla="*/ 257 w 257" name="T10"/>
                <a:gd fmla="*/ 419 h 425" name="T11"/>
                <a:gd fmla="*/ 228 w 257" name="T12"/>
                <a:gd fmla="*/ 391 h 425" name="T13"/>
                <a:gd fmla="*/ 231 w 257" name="T14"/>
                <a:gd fmla="*/ 376 h 425" name="T15"/>
                <a:gd fmla="*/ 236 w 257" name="T16"/>
                <a:gd fmla="*/ 385 h 425" name="T17"/>
                <a:gd fmla="*/ 207 w 257" name="T18"/>
                <a:gd fmla="*/ 357 h 425" name="T19"/>
                <a:gd fmla="*/ 211 w 257" name="T20"/>
                <a:gd fmla="*/ 342 h 425" name="T21"/>
                <a:gd fmla="*/ 217 w 257" name="T22"/>
                <a:gd fmla="*/ 351 h 425" name="T23"/>
                <a:gd fmla="*/ 188 w 257" name="T24"/>
                <a:gd fmla="*/ 321 h 425" name="T25"/>
                <a:gd fmla="*/ 190 w 257" name="T26"/>
                <a:gd fmla="*/ 308 h 425" name="T27"/>
                <a:gd fmla="*/ 196 w 257" name="T28"/>
                <a:gd fmla="*/ 316 h 425" name="T29"/>
                <a:gd fmla="*/ 167 w 257" name="T30"/>
                <a:gd fmla="*/ 287 h 425" name="T31"/>
                <a:gd fmla="*/ 171 w 257" name="T32"/>
                <a:gd fmla="*/ 274 h 425" name="T33"/>
                <a:gd fmla="*/ 176 w 257" name="T34"/>
                <a:gd fmla="*/ 282 h 425" name="T35"/>
                <a:gd fmla="*/ 147 w 257" name="T36"/>
                <a:gd fmla="*/ 253 h 425" name="T37"/>
                <a:gd fmla="*/ 150 w 257" name="T38"/>
                <a:gd fmla="*/ 239 h 425" name="T39"/>
                <a:gd fmla="*/ 155 w 257" name="T40"/>
                <a:gd fmla="*/ 248 h 425" name="T41"/>
                <a:gd fmla="*/ 126 w 257" name="T42"/>
                <a:gd fmla="*/ 219 h 425" name="T43"/>
                <a:gd fmla="*/ 130 w 257" name="T44"/>
                <a:gd fmla="*/ 205 h 425" name="T45"/>
                <a:gd fmla="*/ 136 w 257" name="T46"/>
                <a:gd fmla="*/ 214 h 425" name="T47"/>
                <a:gd fmla="*/ 107 w 257" name="T48"/>
                <a:gd fmla="*/ 184 h 425" name="T49"/>
                <a:gd fmla="*/ 109 w 257" name="T50"/>
                <a:gd fmla="*/ 171 h 425" name="T51"/>
                <a:gd fmla="*/ 115 w 257" name="T52"/>
                <a:gd fmla="*/ 180 h 425" name="T53"/>
                <a:gd fmla="*/ 86 w 257" name="T54"/>
                <a:gd fmla="*/ 150 h 425" name="T55"/>
                <a:gd fmla="*/ 90 w 257" name="T56"/>
                <a:gd fmla="*/ 137 h 425" name="T57"/>
                <a:gd fmla="*/ 95 w 257" name="T58"/>
                <a:gd fmla="*/ 145 h 425" name="T59"/>
                <a:gd fmla="*/ 65 w 257" name="T60"/>
                <a:gd fmla="*/ 116 h 425" name="T61"/>
                <a:gd fmla="*/ 69 w 257" name="T62"/>
                <a:gd fmla="*/ 103 h 425" name="T63"/>
                <a:gd fmla="*/ 74 w 257" name="T64"/>
                <a:gd fmla="*/ 111 h 425" name="T65"/>
                <a:gd fmla="*/ 45 w 257" name="T66"/>
                <a:gd fmla="*/ 82 h 425" name="T67"/>
                <a:gd fmla="*/ 49 w 257" name="T68"/>
                <a:gd fmla="*/ 68 h 425" name="T69"/>
                <a:gd fmla="*/ 53 w 257" name="T70"/>
                <a:gd fmla="*/ 77 h 425" name="T71"/>
                <a:gd fmla="*/ 24 w 257" name="T72"/>
                <a:gd fmla="*/ 48 h 425" name="T73"/>
                <a:gd fmla="*/ 28 w 257" name="T74"/>
                <a:gd fmla="*/ 34 h 42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425" w="257">
                  <a:moveTo>
                    <a:pt x="13" y="9"/>
                  </a:moveTo>
                  <a:lnTo>
                    <a:pt x="5" y="13"/>
                  </a:lnTo>
                  <a:lnTo>
                    <a:pt x="0" y="5"/>
                  </a:lnTo>
                  <a:lnTo>
                    <a:pt x="7" y="0"/>
                  </a:lnTo>
                  <a:lnTo>
                    <a:pt x="13" y="9"/>
                  </a:lnTo>
                  <a:lnTo>
                    <a:pt x="13" y="9"/>
                  </a:lnTo>
                  <a:close/>
                  <a:moveTo>
                    <a:pt x="257" y="419"/>
                  </a:moveTo>
                  <a:lnTo>
                    <a:pt x="248" y="425"/>
                  </a:lnTo>
                  <a:lnTo>
                    <a:pt x="243" y="415"/>
                  </a:lnTo>
                  <a:lnTo>
                    <a:pt x="252" y="411"/>
                  </a:lnTo>
                  <a:lnTo>
                    <a:pt x="257" y="419"/>
                  </a:lnTo>
                  <a:lnTo>
                    <a:pt x="257" y="419"/>
                  </a:lnTo>
                  <a:close/>
                  <a:moveTo>
                    <a:pt x="236" y="385"/>
                  </a:moveTo>
                  <a:lnTo>
                    <a:pt x="228" y="391"/>
                  </a:lnTo>
                  <a:lnTo>
                    <a:pt x="223" y="381"/>
                  </a:lnTo>
                  <a:lnTo>
                    <a:pt x="231" y="376"/>
                  </a:lnTo>
                  <a:lnTo>
                    <a:pt x="236" y="385"/>
                  </a:lnTo>
                  <a:lnTo>
                    <a:pt x="236" y="385"/>
                  </a:lnTo>
                  <a:close/>
                  <a:moveTo>
                    <a:pt x="217" y="351"/>
                  </a:moveTo>
                  <a:lnTo>
                    <a:pt x="207" y="357"/>
                  </a:lnTo>
                  <a:lnTo>
                    <a:pt x="202" y="347"/>
                  </a:lnTo>
                  <a:lnTo>
                    <a:pt x="211" y="342"/>
                  </a:lnTo>
                  <a:lnTo>
                    <a:pt x="217" y="351"/>
                  </a:lnTo>
                  <a:lnTo>
                    <a:pt x="217" y="351"/>
                  </a:lnTo>
                  <a:close/>
                  <a:moveTo>
                    <a:pt x="196" y="316"/>
                  </a:moveTo>
                  <a:lnTo>
                    <a:pt x="188" y="321"/>
                  </a:lnTo>
                  <a:lnTo>
                    <a:pt x="183" y="313"/>
                  </a:lnTo>
                  <a:lnTo>
                    <a:pt x="190" y="308"/>
                  </a:lnTo>
                  <a:lnTo>
                    <a:pt x="196" y="316"/>
                  </a:lnTo>
                  <a:lnTo>
                    <a:pt x="196" y="316"/>
                  </a:lnTo>
                  <a:close/>
                  <a:moveTo>
                    <a:pt x="176" y="282"/>
                  </a:moveTo>
                  <a:lnTo>
                    <a:pt x="167" y="287"/>
                  </a:lnTo>
                  <a:lnTo>
                    <a:pt x="162" y="279"/>
                  </a:lnTo>
                  <a:lnTo>
                    <a:pt x="171" y="274"/>
                  </a:lnTo>
                  <a:lnTo>
                    <a:pt x="176" y="282"/>
                  </a:lnTo>
                  <a:lnTo>
                    <a:pt x="176" y="282"/>
                  </a:lnTo>
                  <a:close/>
                  <a:moveTo>
                    <a:pt x="155" y="248"/>
                  </a:moveTo>
                  <a:lnTo>
                    <a:pt x="147" y="253"/>
                  </a:lnTo>
                  <a:lnTo>
                    <a:pt x="142" y="244"/>
                  </a:lnTo>
                  <a:lnTo>
                    <a:pt x="150" y="239"/>
                  </a:lnTo>
                  <a:lnTo>
                    <a:pt x="155" y="248"/>
                  </a:lnTo>
                  <a:lnTo>
                    <a:pt x="155" y="248"/>
                  </a:lnTo>
                  <a:close/>
                  <a:moveTo>
                    <a:pt x="136" y="214"/>
                  </a:moveTo>
                  <a:lnTo>
                    <a:pt x="126" y="219"/>
                  </a:lnTo>
                  <a:lnTo>
                    <a:pt x="121" y="210"/>
                  </a:lnTo>
                  <a:lnTo>
                    <a:pt x="130" y="205"/>
                  </a:lnTo>
                  <a:lnTo>
                    <a:pt x="136" y="214"/>
                  </a:lnTo>
                  <a:lnTo>
                    <a:pt x="136" y="214"/>
                  </a:lnTo>
                  <a:close/>
                  <a:moveTo>
                    <a:pt x="115" y="180"/>
                  </a:moveTo>
                  <a:lnTo>
                    <a:pt x="107" y="184"/>
                  </a:lnTo>
                  <a:lnTo>
                    <a:pt x="102" y="176"/>
                  </a:lnTo>
                  <a:lnTo>
                    <a:pt x="109" y="171"/>
                  </a:lnTo>
                  <a:lnTo>
                    <a:pt x="115" y="180"/>
                  </a:lnTo>
                  <a:lnTo>
                    <a:pt x="115" y="180"/>
                  </a:lnTo>
                  <a:close/>
                  <a:moveTo>
                    <a:pt x="95" y="145"/>
                  </a:moveTo>
                  <a:lnTo>
                    <a:pt x="86" y="150"/>
                  </a:lnTo>
                  <a:lnTo>
                    <a:pt x="81" y="142"/>
                  </a:lnTo>
                  <a:lnTo>
                    <a:pt x="90" y="137"/>
                  </a:lnTo>
                  <a:lnTo>
                    <a:pt x="95" y="145"/>
                  </a:lnTo>
                  <a:lnTo>
                    <a:pt x="95" y="145"/>
                  </a:lnTo>
                  <a:close/>
                  <a:moveTo>
                    <a:pt x="74" y="111"/>
                  </a:moveTo>
                  <a:lnTo>
                    <a:pt x="65" y="116"/>
                  </a:lnTo>
                  <a:lnTo>
                    <a:pt x="61" y="107"/>
                  </a:lnTo>
                  <a:lnTo>
                    <a:pt x="69" y="103"/>
                  </a:lnTo>
                  <a:lnTo>
                    <a:pt x="74" y="111"/>
                  </a:lnTo>
                  <a:lnTo>
                    <a:pt x="74" y="111"/>
                  </a:lnTo>
                  <a:close/>
                  <a:moveTo>
                    <a:pt x="53" y="77"/>
                  </a:moveTo>
                  <a:lnTo>
                    <a:pt x="45" y="82"/>
                  </a:lnTo>
                  <a:lnTo>
                    <a:pt x="40" y="73"/>
                  </a:lnTo>
                  <a:lnTo>
                    <a:pt x="49" y="68"/>
                  </a:lnTo>
                  <a:lnTo>
                    <a:pt x="53" y="77"/>
                  </a:lnTo>
                  <a:lnTo>
                    <a:pt x="53" y="77"/>
                  </a:lnTo>
                  <a:close/>
                  <a:moveTo>
                    <a:pt x="34" y="43"/>
                  </a:moveTo>
                  <a:lnTo>
                    <a:pt x="24" y="48"/>
                  </a:lnTo>
                  <a:lnTo>
                    <a:pt x="19" y="39"/>
                  </a:lnTo>
                  <a:lnTo>
                    <a:pt x="28" y="34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42" name="Freeform 302"/>
            <p:cNvSpPr>
              <a:spLocks noEditPoints="1"/>
            </p:cNvSpPr>
            <p:nvPr/>
          </p:nvSpPr>
          <p:spPr bwMode="auto">
            <a:xfrm>
              <a:off x="9005577" y="2344049"/>
              <a:ext cx="171191" cy="1002295"/>
            </a:xfrm>
            <a:custGeom>
              <a:gdLst>
                <a:gd fmla="*/ 52 w 62" name="T0"/>
                <a:gd fmla="*/ 353 h 363" name="T1"/>
                <a:gd fmla="*/ 61 w 62" name="T2"/>
                <a:gd fmla="*/ 352 h 363" name="T3"/>
                <a:gd fmla="*/ 62 w 62" name="T4"/>
                <a:gd fmla="*/ 362 h 363" name="T5"/>
                <a:gd fmla="*/ 53 w 62" name="T6"/>
                <a:gd fmla="*/ 363 h 363" name="T7"/>
                <a:gd fmla="*/ 52 w 62" name="T8"/>
                <a:gd fmla="*/ 353 h 363" name="T9"/>
                <a:gd fmla="*/ 52 w 62" name="T10"/>
                <a:gd fmla="*/ 353 h 363" name="T11"/>
                <a:gd fmla="*/ 0 w 62" name="T12"/>
                <a:gd fmla="*/ 1 h 363" name="T13"/>
                <a:gd fmla="*/ 0 w 62" name="T14"/>
                <a:gd fmla="*/ 8 h 363" name="T15"/>
                <a:gd fmla="*/ 10 w 62" name="T16"/>
                <a:gd fmla="*/ 7 h 363" name="T17"/>
                <a:gd fmla="*/ 9 w 62" name="T18"/>
                <a:gd fmla="*/ 0 h 363" name="T19"/>
                <a:gd fmla="*/ 0 w 62" name="T20"/>
                <a:gd fmla="*/ 1 h 363" name="T21"/>
                <a:gd fmla="*/ 0 w 62" name="T22"/>
                <a:gd fmla="*/ 1 h 363" name="T23"/>
                <a:gd fmla="*/ 5 w 62" name="T24"/>
                <a:gd fmla="*/ 38 h 363" name="T25"/>
                <a:gd fmla="*/ 14 w 62" name="T26"/>
                <a:gd fmla="*/ 37 h 363" name="T27"/>
                <a:gd fmla="*/ 15 w 62" name="T28"/>
                <a:gd fmla="*/ 46 h 363" name="T29"/>
                <a:gd fmla="*/ 6 w 62" name="T30"/>
                <a:gd fmla="*/ 48 h 363" name="T31"/>
                <a:gd fmla="*/ 5 w 62" name="T32"/>
                <a:gd fmla="*/ 38 h 363" name="T33"/>
                <a:gd fmla="*/ 5 w 62" name="T34"/>
                <a:gd fmla="*/ 38 h 363" name="T35"/>
                <a:gd fmla="*/ 10 w 62" name="T36"/>
                <a:gd fmla="*/ 77 h 363" name="T37"/>
                <a:gd fmla="*/ 21 w 62" name="T38"/>
                <a:gd fmla="*/ 76 h 363" name="T39"/>
                <a:gd fmla="*/ 22 w 62" name="T40"/>
                <a:gd fmla="*/ 86 h 363" name="T41"/>
                <a:gd fmla="*/ 12 w 62" name="T42"/>
                <a:gd fmla="*/ 88 h 363" name="T43"/>
                <a:gd fmla="*/ 10 w 62" name="T44"/>
                <a:gd fmla="*/ 77 h 363" name="T45"/>
                <a:gd fmla="*/ 10 w 62" name="T46"/>
                <a:gd fmla="*/ 77 h 363" name="T47"/>
                <a:gd fmla="*/ 17 w 62" name="T48"/>
                <a:gd fmla="*/ 116 h 363" name="T49"/>
                <a:gd fmla="*/ 26 w 62" name="T50"/>
                <a:gd fmla="*/ 115 h 363" name="T51"/>
                <a:gd fmla="*/ 27 w 62" name="T52"/>
                <a:gd fmla="*/ 126 h 363" name="T53"/>
                <a:gd fmla="*/ 18 w 62" name="T54"/>
                <a:gd fmla="*/ 127 h 363" name="T55"/>
                <a:gd fmla="*/ 17 w 62" name="T56"/>
                <a:gd fmla="*/ 116 h 363" name="T57"/>
                <a:gd fmla="*/ 17 w 62" name="T58"/>
                <a:gd fmla="*/ 116 h 363" name="T59"/>
                <a:gd fmla="*/ 22 w 62" name="T60"/>
                <a:gd fmla="*/ 156 h 363" name="T61"/>
                <a:gd fmla="*/ 32 w 62" name="T62"/>
                <a:gd fmla="*/ 154 h 363" name="T63"/>
                <a:gd fmla="*/ 34 w 62" name="T64"/>
                <a:gd fmla="*/ 165 h 363" name="T65"/>
                <a:gd fmla="*/ 23 w 62" name="T66"/>
                <a:gd fmla="*/ 166 h 363" name="T67"/>
                <a:gd fmla="*/ 22 w 62" name="T68"/>
                <a:gd fmla="*/ 156 h 363" name="T69"/>
                <a:gd fmla="*/ 22 w 62" name="T70"/>
                <a:gd fmla="*/ 156 h 363" name="T71"/>
                <a:gd fmla="*/ 28 w 62" name="T72"/>
                <a:gd fmla="*/ 196 h 363" name="T73"/>
                <a:gd fmla="*/ 38 w 62" name="T74"/>
                <a:gd fmla="*/ 194 h 363" name="T75"/>
                <a:gd fmla="*/ 39 w 62" name="T76"/>
                <a:gd fmla="*/ 204 h 363" name="T77"/>
                <a:gd fmla="*/ 30 w 62" name="T78"/>
                <a:gd fmla="*/ 205 h 363" name="T79"/>
                <a:gd fmla="*/ 28 w 62" name="T80"/>
                <a:gd fmla="*/ 196 h 363" name="T81"/>
                <a:gd fmla="*/ 28 w 62" name="T82"/>
                <a:gd fmla="*/ 196 h 363" name="T83"/>
                <a:gd fmla="*/ 34 w 62" name="T84"/>
                <a:gd fmla="*/ 235 h 363" name="T85"/>
                <a:gd fmla="*/ 44 w 62" name="T86"/>
                <a:gd fmla="*/ 234 h 363" name="T87"/>
                <a:gd fmla="*/ 45 w 62" name="T88"/>
                <a:gd fmla="*/ 243 h 363" name="T89"/>
                <a:gd fmla="*/ 35 w 62" name="T90"/>
                <a:gd fmla="*/ 244 h 363" name="T91"/>
                <a:gd fmla="*/ 34 w 62" name="T92"/>
                <a:gd fmla="*/ 235 h 363" name="T93"/>
                <a:gd fmla="*/ 34 w 62" name="T94"/>
                <a:gd fmla="*/ 235 h 363" name="T95"/>
                <a:gd fmla="*/ 40 w 62" name="T96"/>
                <a:gd fmla="*/ 275 h 363" name="T97"/>
                <a:gd fmla="*/ 49 w 62" name="T98"/>
                <a:gd fmla="*/ 273 h 363" name="T99"/>
                <a:gd fmla="*/ 51 w 62" name="T100"/>
                <a:gd fmla="*/ 282 h 363" name="T101"/>
                <a:gd fmla="*/ 42 w 62" name="T102"/>
                <a:gd fmla="*/ 284 h 363" name="T103"/>
                <a:gd fmla="*/ 40 w 62" name="T104"/>
                <a:gd fmla="*/ 275 h 363" name="T105"/>
                <a:gd fmla="*/ 40 w 62" name="T106"/>
                <a:gd fmla="*/ 275 h 363" name="T107"/>
                <a:gd fmla="*/ 45 w 62" name="T108"/>
                <a:gd fmla="*/ 314 h 363" name="T109"/>
                <a:gd fmla="*/ 56 w 62" name="T110"/>
                <a:gd fmla="*/ 312 h 363" name="T111"/>
                <a:gd fmla="*/ 57 w 62" name="T112"/>
                <a:gd fmla="*/ 322 h 363" name="T113"/>
                <a:gd fmla="*/ 47 w 62" name="T114"/>
                <a:gd fmla="*/ 324 h 363" name="T115"/>
                <a:gd fmla="*/ 45 w 62" name="T116"/>
                <a:gd fmla="*/ 314 h 363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363" w="62">
                  <a:moveTo>
                    <a:pt x="52" y="353"/>
                  </a:moveTo>
                  <a:lnTo>
                    <a:pt x="61" y="352"/>
                  </a:lnTo>
                  <a:lnTo>
                    <a:pt x="62" y="362"/>
                  </a:lnTo>
                  <a:lnTo>
                    <a:pt x="53" y="363"/>
                  </a:lnTo>
                  <a:lnTo>
                    <a:pt x="52" y="353"/>
                  </a:lnTo>
                  <a:lnTo>
                    <a:pt x="52" y="353"/>
                  </a:lnTo>
                  <a:close/>
                  <a:moveTo>
                    <a:pt x="0" y="1"/>
                  </a:moveTo>
                  <a:lnTo>
                    <a:pt x="0" y="8"/>
                  </a:lnTo>
                  <a:lnTo>
                    <a:pt x="10" y="7"/>
                  </a:lnTo>
                  <a:lnTo>
                    <a:pt x="9" y="0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5" y="38"/>
                  </a:moveTo>
                  <a:lnTo>
                    <a:pt x="14" y="37"/>
                  </a:lnTo>
                  <a:lnTo>
                    <a:pt x="15" y="46"/>
                  </a:lnTo>
                  <a:lnTo>
                    <a:pt x="6" y="48"/>
                  </a:lnTo>
                  <a:lnTo>
                    <a:pt x="5" y="38"/>
                  </a:lnTo>
                  <a:lnTo>
                    <a:pt x="5" y="38"/>
                  </a:lnTo>
                  <a:close/>
                  <a:moveTo>
                    <a:pt x="10" y="77"/>
                  </a:moveTo>
                  <a:lnTo>
                    <a:pt x="21" y="76"/>
                  </a:lnTo>
                  <a:lnTo>
                    <a:pt x="22" y="86"/>
                  </a:lnTo>
                  <a:lnTo>
                    <a:pt x="12" y="88"/>
                  </a:lnTo>
                  <a:lnTo>
                    <a:pt x="10" y="77"/>
                  </a:lnTo>
                  <a:lnTo>
                    <a:pt x="10" y="77"/>
                  </a:lnTo>
                  <a:close/>
                  <a:moveTo>
                    <a:pt x="17" y="116"/>
                  </a:moveTo>
                  <a:lnTo>
                    <a:pt x="26" y="115"/>
                  </a:lnTo>
                  <a:lnTo>
                    <a:pt x="27" y="126"/>
                  </a:lnTo>
                  <a:lnTo>
                    <a:pt x="18" y="127"/>
                  </a:lnTo>
                  <a:lnTo>
                    <a:pt x="17" y="116"/>
                  </a:lnTo>
                  <a:lnTo>
                    <a:pt x="17" y="116"/>
                  </a:lnTo>
                  <a:close/>
                  <a:moveTo>
                    <a:pt x="22" y="156"/>
                  </a:moveTo>
                  <a:lnTo>
                    <a:pt x="32" y="154"/>
                  </a:lnTo>
                  <a:lnTo>
                    <a:pt x="34" y="165"/>
                  </a:lnTo>
                  <a:lnTo>
                    <a:pt x="23" y="166"/>
                  </a:lnTo>
                  <a:lnTo>
                    <a:pt x="22" y="156"/>
                  </a:lnTo>
                  <a:lnTo>
                    <a:pt x="22" y="156"/>
                  </a:lnTo>
                  <a:close/>
                  <a:moveTo>
                    <a:pt x="28" y="196"/>
                  </a:moveTo>
                  <a:lnTo>
                    <a:pt x="38" y="194"/>
                  </a:lnTo>
                  <a:lnTo>
                    <a:pt x="39" y="204"/>
                  </a:lnTo>
                  <a:lnTo>
                    <a:pt x="30" y="205"/>
                  </a:lnTo>
                  <a:lnTo>
                    <a:pt x="28" y="196"/>
                  </a:lnTo>
                  <a:lnTo>
                    <a:pt x="28" y="196"/>
                  </a:lnTo>
                  <a:close/>
                  <a:moveTo>
                    <a:pt x="34" y="235"/>
                  </a:moveTo>
                  <a:lnTo>
                    <a:pt x="44" y="234"/>
                  </a:lnTo>
                  <a:lnTo>
                    <a:pt x="45" y="243"/>
                  </a:lnTo>
                  <a:lnTo>
                    <a:pt x="35" y="244"/>
                  </a:lnTo>
                  <a:lnTo>
                    <a:pt x="34" y="235"/>
                  </a:lnTo>
                  <a:lnTo>
                    <a:pt x="34" y="235"/>
                  </a:lnTo>
                  <a:close/>
                  <a:moveTo>
                    <a:pt x="40" y="275"/>
                  </a:moveTo>
                  <a:lnTo>
                    <a:pt x="49" y="273"/>
                  </a:lnTo>
                  <a:lnTo>
                    <a:pt x="51" y="282"/>
                  </a:lnTo>
                  <a:lnTo>
                    <a:pt x="42" y="284"/>
                  </a:lnTo>
                  <a:lnTo>
                    <a:pt x="40" y="275"/>
                  </a:lnTo>
                  <a:lnTo>
                    <a:pt x="40" y="275"/>
                  </a:lnTo>
                  <a:close/>
                  <a:moveTo>
                    <a:pt x="45" y="314"/>
                  </a:moveTo>
                  <a:lnTo>
                    <a:pt x="56" y="312"/>
                  </a:lnTo>
                  <a:lnTo>
                    <a:pt x="57" y="322"/>
                  </a:lnTo>
                  <a:lnTo>
                    <a:pt x="47" y="324"/>
                  </a:lnTo>
                  <a:lnTo>
                    <a:pt x="45" y="3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43" name="Freeform 303"/>
            <p:cNvSpPr>
              <a:spLocks noEditPoints="1"/>
            </p:cNvSpPr>
            <p:nvPr/>
          </p:nvSpPr>
          <p:spPr bwMode="auto">
            <a:xfrm>
              <a:off x="8726701" y="3710813"/>
              <a:ext cx="938788" cy="441782"/>
            </a:xfrm>
            <a:custGeom>
              <a:gdLst>
                <a:gd fmla="*/ 331 w 340" name="T0"/>
                <a:gd fmla="*/ 14 h 160" name="T1"/>
                <a:gd fmla="*/ 327 w 340" name="T2"/>
                <a:gd fmla="*/ 4 h 160" name="T3"/>
                <a:gd fmla="*/ 336 w 340" name="T4"/>
                <a:gd fmla="*/ 0 h 160" name="T5"/>
                <a:gd fmla="*/ 340 w 340" name="T6"/>
                <a:gd fmla="*/ 10 h 160" name="T7"/>
                <a:gd fmla="*/ 331 w 340" name="T8"/>
                <a:gd fmla="*/ 14 h 160" name="T9"/>
                <a:gd fmla="*/ 331 w 340" name="T10"/>
                <a:gd fmla="*/ 14 h 160" name="T11"/>
                <a:gd fmla="*/ 4 w 340" name="T12"/>
                <a:gd fmla="*/ 160 h 160" name="T13"/>
                <a:gd fmla="*/ 0 w 340" name="T14"/>
                <a:gd fmla="*/ 152 h 160" name="T15"/>
                <a:gd fmla="*/ 9 w 340" name="T16"/>
                <a:gd fmla="*/ 147 h 160" name="T17"/>
                <a:gd fmla="*/ 13 w 340" name="T18"/>
                <a:gd fmla="*/ 156 h 160" name="T19"/>
                <a:gd fmla="*/ 4 w 340" name="T20"/>
                <a:gd fmla="*/ 160 h 160" name="T21"/>
                <a:gd fmla="*/ 4 w 340" name="T22"/>
                <a:gd fmla="*/ 160 h 160" name="T23"/>
                <a:gd fmla="*/ 41 w 340" name="T24"/>
                <a:gd fmla="*/ 144 h 160" name="T25"/>
                <a:gd fmla="*/ 37 w 340" name="T26"/>
                <a:gd fmla="*/ 135 h 160" name="T27"/>
                <a:gd fmla="*/ 46 w 340" name="T28"/>
                <a:gd fmla="*/ 131 h 160" name="T29"/>
                <a:gd fmla="*/ 50 w 340" name="T30"/>
                <a:gd fmla="*/ 140 h 160" name="T31"/>
                <a:gd fmla="*/ 41 w 340" name="T32"/>
                <a:gd fmla="*/ 144 h 160" name="T33"/>
                <a:gd fmla="*/ 41 w 340" name="T34"/>
                <a:gd fmla="*/ 144 h 160" name="T35"/>
                <a:gd fmla="*/ 77 w 340" name="T36"/>
                <a:gd fmla="*/ 129 h 160" name="T37"/>
                <a:gd fmla="*/ 73 w 340" name="T38"/>
                <a:gd fmla="*/ 119 h 160" name="T39"/>
                <a:gd fmla="*/ 82 w 340" name="T40"/>
                <a:gd fmla="*/ 114 h 160" name="T41"/>
                <a:gd fmla="*/ 86 w 340" name="T42"/>
                <a:gd fmla="*/ 123 h 160" name="T43"/>
                <a:gd fmla="*/ 77 w 340" name="T44"/>
                <a:gd fmla="*/ 129 h 160" name="T45"/>
                <a:gd fmla="*/ 77 w 340" name="T46"/>
                <a:gd fmla="*/ 129 h 160" name="T47"/>
                <a:gd fmla="*/ 114 w 340" name="T48"/>
                <a:gd fmla="*/ 112 h 160" name="T49"/>
                <a:gd fmla="*/ 109 w 340" name="T50"/>
                <a:gd fmla="*/ 102 h 160" name="T51"/>
                <a:gd fmla="*/ 118 w 340" name="T52"/>
                <a:gd fmla="*/ 98 h 160" name="T53"/>
                <a:gd fmla="*/ 123 w 340" name="T54"/>
                <a:gd fmla="*/ 108 h 160" name="T55"/>
                <a:gd fmla="*/ 114 w 340" name="T56"/>
                <a:gd fmla="*/ 112 h 160" name="T57"/>
                <a:gd fmla="*/ 114 w 340" name="T58"/>
                <a:gd fmla="*/ 112 h 160" name="T59"/>
                <a:gd fmla="*/ 149 w 340" name="T60"/>
                <a:gd fmla="*/ 96 h 160" name="T61"/>
                <a:gd fmla="*/ 145 w 340" name="T62"/>
                <a:gd fmla="*/ 87 h 160" name="T63"/>
                <a:gd fmla="*/ 154 w 340" name="T64"/>
                <a:gd fmla="*/ 81 h 160" name="T65"/>
                <a:gd fmla="*/ 158 w 340" name="T66"/>
                <a:gd fmla="*/ 91 h 160" name="T67"/>
                <a:gd fmla="*/ 149 w 340" name="T68"/>
                <a:gd fmla="*/ 96 h 160" name="T69"/>
                <a:gd fmla="*/ 149 w 340" name="T70"/>
                <a:gd fmla="*/ 96 h 160" name="T71"/>
                <a:gd fmla="*/ 186 w 340" name="T72"/>
                <a:gd fmla="*/ 79 h 160" name="T73"/>
                <a:gd fmla="*/ 182 w 340" name="T74"/>
                <a:gd fmla="*/ 70 h 160" name="T75"/>
                <a:gd fmla="*/ 191 w 340" name="T76"/>
                <a:gd fmla="*/ 66 h 160" name="T77"/>
                <a:gd fmla="*/ 195 w 340" name="T78"/>
                <a:gd fmla="*/ 75 h 160" name="T79"/>
                <a:gd fmla="*/ 186 w 340" name="T80"/>
                <a:gd fmla="*/ 79 h 160" name="T81"/>
                <a:gd fmla="*/ 186 w 340" name="T82"/>
                <a:gd fmla="*/ 79 h 160" name="T83"/>
                <a:gd fmla="*/ 222 w 340" name="T84"/>
                <a:gd fmla="*/ 63 h 160" name="T85"/>
                <a:gd fmla="*/ 218 w 340" name="T86"/>
                <a:gd fmla="*/ 54 h 160" name="T87"/>
                <a:gd fmla="*/ 228 w 340" name="T88"/>
                <a:gd fmla="*/ 49 h 160" name="T89"/>
                <a:gd fmla="*/ 231 w 340" name="T90"/>
                <a:gd fmla="*/ 58 h 160" name="T91"/>
                <a:gd fmla="*/ 222 w 340" name="T92"/>
                <a:gd fmla="*/ 63 h 160" name="T93"/>
                <a:gd fmla="*/ 222 w 340" name="T94"/>
                <a:gd fmla="*/ 63 h 160" name="T95"/>
                <a:gd fmla="*/ 259 w 340" name="T96"/>
                <a:gd fmla="*/ 46 h 160" name="T97"/>
                <a:gd fmla="*/ 255 w 340" name="T98"/>
                <a:gd fmla="*/ 37 h 160" name="T99"/>
                <a:gd fmla="*/ 264 w 340" name="T100"/>
                <a:gd fmla="*/ 33 h 160" name="T101"/>
                <a:gd fmla="*/ 268 w 340" name="T102"/>
                <a:gd fmla="*/ 42 h 160" name="T103"/>
                <a:gd fmla="*/ 259 w 340" name="T104"/>
                <a:gd fmla="*/ 46 h 160" name="T105"/>
                <a:gd fmla="*/ 259 w 340" name="T106"/>
                <a:gd fmla="*/ 46 h 160" name="T107"/>
                <a:gd fmla="*/ 295 w 340" name="T108"/>
                <a:gd fmla="*/ 31 h 160" name="T109"/>
                <a:gd fmla="*/ 290 w 340" name="T110"/>
                <a:gd fmla="*/ 21 h 160" name="T111"/>
                <a:gd fmla="*/ 299 w 340" name="T112"/>
                <a:gd fmla="*/ 16 h 160" name="T113"/>
                <a:gd fmla="*/ 305 w 340" name="T114"/>
                <a:gd fmla="*/ 25 h 160" name="T115"/>
                <a:gd fmla="*/ 295 w 340" name="T116"/>
                <a:gd fmla="*/ 31 h 160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60" w="340">
                  <a:moveTo>
                    <a:pt x="331" y="14"/>
                  </a:moveTo>
                  <a:lnTo>
                    <a:pt x="327" y="4"/>
                  </a:lnTo>
                  <a:lnTo>
                    <a:pt x="336" y="0"/>
                  </a:lnTo>
                  <a:lnTo>
                    <a:pt x="340" y="10"/>
                  </a:lnTo>
                  <a:lnTo>
                    <a:pt x="331" y="14"/>
                  </a:lnTo>
                  <a:lnTo>
                    <a:pt x="331" y="14"/>
                  </a:lnTo>
                  <a:close/>
                  <a:moveTo>
                    <a:pt x="4" y="160"/>
                  </a:moveTo>
                  <a:lnTo>
                    <a:pt x="0" y="152"/>
                  </a:lnTo>
                  <a:lnTo>
                    <a:pt x="9" y="147"/>
                  </a:lnTo>
                  <a:lnTo>
                    <a:pt x="13" y="156"/>
                  </a:lnTo>
                  <a:lnTo>
                    <a:pt x="4" y="160"/>
                  </a:lnTo>
                  <a:lnTo>
                    <a:pt x="4" y="160"/>
                  </a:lnTo>
                  <a:close/>
                  <a:moveTo>
                    <a:pt x="41" y="144"/>
                  </a:moveTo>
                  <a:lnTo>
                    <a:pt x="37" y="135"/>
                  </a:lnTo>
                  <a:lnTo>
                    <a:pt x="46" y="131"/>
                  </a:lnTo>
                  <a:lnTo>
                    <a:pt x="50" y="140"/>
                  </a:lnTo>
                  <a:lnTo>
                    <a:pt x="41" y="144"/>
                  </a:lnTo>
                  <a:lnTo>
                    <a:pt x="41" y="144"/>
                  </a:lnTo>
                  <a:close/>
                  <a:moveTo>
                    <a:pt x="77" y="129"/>
                  </a:moveTo>
                  <a:lnTo>
                    <a:pt x="73" y="119"/>
                  </a:lnTo>
                  <a:lnTo>
                    <a:pt x="82" y="114"/>
                  </a:lnTo>
                  <a:lnTo>
                    <a:pt x="86" y="123"/>
                  </a:lnTo>
                  <a:lnTo>
                    <a:pt x="77" y="129"/>
                  </a:lnTo>
                  <a:lnTo>
                    <a:pt x="77" y="129"/>
                  </a:lnTo>
                  <a:close/>
                  <a:moveTo>
                    <a:pt x="114" y="112"/>
                  </a:moveTo>
                  <a:lnTo>
                    <a:pt x="109" y="102"/>
                  </a:lnTo>
                  <a:lnTo>
                    <a:pt x="118" y="98"/>
                  </a:lnTo>
                  <a:lnTo>
                    <a:pt x="123" y="108"/>
                  </a:lnTo>
                  <a:lnTo>
                    <a:pt x="114" y="112"/>
                  </a:lnTo>
                  <a:lnTo>
                    <a:pt x="114" y="112"/>
                  </a:lnTo>
                  <a:close/>
                  <a:moveTo>
                    <a:pt x="149" y="96"/>
                  </a:moveTo>
                  <a:lnTo>
                    <a:pt x="145" y="87"/>
                  </a:lnTo>
                  <a:lnTo>
                    <a:pt x="154" y="81"/>
                  </a:lnTo>
                  <a:lnTo>
                    <a:pt x="158" y="91"/>
                  </a:lnTo>
                  <a:lnTo>
                    <a:pt x="149" y="96"/>
                  </a:lnTo>
                  <a:lnTo>
                    <a:pt x="149" y="96"/>
                  </a:lnTo>
                  <a:close/>
                  <a:moveTo>
                    <a:pt x="186" y="79"/>
                  </a:moveTo>
                  <a:lnTo>
                    <a:pt x="182" y="70"/>
                  </a:lnTo>
                  <a:lnTo>
                    <a:pt x="191" y="66"/>
                  </a:lnTo>
                  <a:lnTo>
                    <a:pt x="195" y="75"/>
                  </a:lnTo>
                  <a:lnTo>
                    <a:pt x="186" y="79"/>
                  </a:lnTo>
                  <a:lnTo>
                    <a:pt x="186" y="79"/>
                  </a:lnTo>
                  <a:close/>
                  <a:moveTo>
                    <a:pt x="222" y="63"/>
                  </a:moveTo>
                  <a:lnTo>
                    <a:pt x="218" y="54"/>
                  </a:lnTo>
                  <a:lnTo>
                    <a:pt x="228" y="49"/>
                  </a:lnTo>
                  <a:lnTo>
                    <a:pt x="231" y="58"/>
                  </a:lnTo>
                  <a:lnTo>
                    <a:pt x="222" y="63"/>
                  </a:lnTo>
                  <a:lnTo>
                    <a:pt x="222" y="63"/>
                  </a:lnTo>
                  <a:close/>
                  <a:moveTo>
                    <a:pt x="259" y="46"/>
                  </a:moveTo>
                  <a:lnTo>
                    <a:pt x="255" y="37"/>
                  </a:lnTo>
                  <a:lnTo>
                    <a:pt x="264" y="33"/>
                  </a:lnTo>
                  <a:lnTo>
                    <a:pt x="268" y="42"/>
                  </a:lnTo>
                  <a:lnTo>
                    <a:pt x="259" y="46"/>
                  </a:lnTo>
                  <a:lnTo>
                    <a:pt x="259" y="46"/>
                  </a:lnTo>
                  <a:close/>
                  <a:moveTo>
                    <a:pt x="295" y="31"/>
                  </a:moveTo>
                  <a:lnTo>
                    <a:pt x="290" y="21"/>
                  </a:lnTo>
                  <a:lnTo>
                    <a:pt x="299" y="16"/>
                  </a:lnTo>
                  <a:lnTo>
                    <a:pt x="305" y="25"/>
                  </a:lnTo>
                  <a:lnTo>
                    <a:pt x="295" y="3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44" name="Freeform 304"/>
            <p:cNvSpPr>
              <a:spLocks noEditPoints="1"/>
            </p:cNvSpPr>
            <p:nvPr/>
          </p:nvSpPr>
          <p:spPr bwMode="auto">
            <a:xfrm>
              <a:off x="7034122" y="2484867"/>
              <a:ext cx="571557" cy="1245275"/>
            </a:xfrm>
            <a:custGeom>
              <a:gdLst>
                <a:gd fmla="*/ 4 w 207" name="T0"/>
                <a:gd fmla="*/ 13 h 451" name="T1"/>
                <a:gd fmla="*/ 9 w 207" name="T2"/>
                <a:gd fmla="*/ 0 h 451" name="T3"/>
                <a:gd fmla="*/ 13 w 207" name="T4"/>
                <a:gd fmla="*/ 9 h 451" name="T5"/>
                <a:gd fmla="*/ 198 w 207" name="T6"/>
                <a:gd fmla="*/ 451 h 451" name="T7"/>
                <a:gd fmla="*/ 203 w 207" name="T8"/>
                <a:gd fmla="*/ 437 h 451" name="T9"/>
                <a:gd fmla="*/ 207 w 207" name="T10"/>
                <a:gd fmla="*/ 446 h 451" name="T11"/>
                <a:gd fmla="*/ 181 w 207" name="T12"/>
                <a:gd fmla="*/ 414 h 451" name="T13"/>
                <a:gd fmla="*/ 186 w 207" name="T14"/>
                <a:gd fmla="*/ 401 h 451" name="T15"/>
                <a:gd fmla="*/ 190 w 207" name="T16"/>
                <a:gd fmla="*/ 410 h 451" name="T17"/>
                <a:gd fmla="*/ 165 w 207" name="T18"/>
                <a:gd fmla="*/ 378 h 451" name="T19"/>
                <a:gd fmla="*/ 170 w 207" name="T20"/>
                <a:gd fmla="*/ 365 h 451" name="T21"/>
                <a:gd fmla="*/ 174 w 207" name="T22"/>
                <a:gd fmla="*/ 374 h 451" name="T23"/>
                <a:gd fmla="*/ 149 w 207" name="T24"/>
                <a:gd fmla="*/ 341 h 451" name="T25"/>
                <a:gd fmla="*/ 154 w 207" name="T26"/>
                <a:gd fmla="*/ 328 h 451" name="T27"/>
                <a:gd fmla="*/ 158 w 207" name="T28"/>
                <a:gd fmla="*/ 337 h 451" name="T29"/>
                <a:gd fmla="*/ 132 w 207" name="T30"/>
                <a:gd fmla="*/ 305 h 451" name="T31"/>
                <a:gd fmla="*/ 137 w 207" name="T32"/>
                <a:gd fmla="*/ 292 h 451" name="T33"/>
                <a:gd fmla="*/ 141 w 207" name="T34"/>
                <a:gd fmla="*/ 301 h 451" name="T35"/>
                <a:gd fmla="*/ 117 w 207" name="T36"/>
                <a:gd fmla="*/ 268 h 451" name="T37"/>
                <a:gd fmla="*/ 122 w 207" name="T38"/>
                <a:gd fmla="*/ 255 h 451" name="T39"/>
                <a:gd fmla="*/ 126 w 207" name="T40"/>
                <a:gd fmla="*/ 264 h 451" name="T41"/>
                <a:gd fmla="*/ 101 w 207" name="T42"/>
                <a:gd fmla="*/ 231 h 451" name="T43"/>
                <a:gd fmla="*/ 106 w 207" name="T44"/>
                <a:gd fmla="*/ 218 h 451" name="T45"/>
                <a:gd fmla="*/ 110 w 207" name="T46"/>
                <a:gd fmla="*/ 227 h 451" name="T47"/>
                <a:gd fmla="*/ 84 w 207" name="T48"/>
                <a:gd fmla="*/ 195 h 451" name="T49"/>
                <a:gd fmla="*/ 89 w 207" name="T50"/>
                <a:gd fmla="*/ 182 h 451" name="T51"/>
                <a:gd fmla="*/ 93 w 207" name="T52"/>
                <a:gd fmla="*/ 191 h 451" name="T53"/>
                <a:gd fmla="*/ 68 w 207" name="T54"/>
                <a:gd fmla="*/ 160 h 451" name="T55"/>
                <a:gd fmla="*/ 73 w 207" name="T56"/>
                <a:gd fmla="*/ 146 h 451" name="T57"/>
                <a:gd fmla="*/ 77 w 207" name="T58"/>
                <a:gd fmla="*/ 156 h 451" name="T59"/>
                <a:gd fmla="*/ 53 w 207" name="T60"/>
                <a:gd fmla="*/ 123 h 451" name="T61"/>
                <a:gd fmla="*/ 58 w 207" name="T62"/>
                <a:gd fmla="*/ 110 h 451" name="T63"/>
                <a:gd fmla="*/ 62 w 207" name="T64"/>
                <a:gd fmla="*/ 119 h 451" name="T65"/>
                <a:gd fmla="*/ 36 w 207" name="T66"/>
                <a:gd fmla="*/ 86 h 451" name="T67"/>
                <a:gd fmla="*/ 41 w 207" name="T68"/>
                <a:gd fmla="*/ 73 h 451" name="T69"/>
                <a:gd fmla="*/ 45 w 207" name="T70"/>
                <a:gd fmla="*/ 82 h 451" name="T71"/>
                <a:gd fmla="*/ 20 w 207" name="T72"/>
                <a:gd fmla="*/ 50 h 451" name="T73"/>
                <a:gd fmla="*/ 25 w 207" name="T74"/>
                <a:gd fmla="*/ 37 h 451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451" w="206">
                  <a:moveTo>
                    <a:pt x="13" y="9"/>
                  </a:moveTo>
                  <a:lnTo>
                    <a:pt x="4" y="13"/>
                  </a:lnTo>
                  <a:lnTo>
                    <a:pt x="0" y="4"/>
                  </a:lnTo>
                  <a:lnTo>
                    <a:pt x="9" y="0"/>
                  </a:lnTo>
                  <a:lnTo>
                    <a:pt x="13" y="9"/>
                  </a:lnTo>
                  <a:lnTo>
                    <a:pt x="13" y="9"/>
                  </a:lnTo>
                  <a:close/>
                  <a:moveTo>
                    <a:pt x="207" y="446"/>
                  </a:moveTo>
                  <a:lnTo>
                    <a:pt x="198" y="451"/>
                  </a:lnTo>
                  <a:lnTo>
                    <a:pt x="194" y="442"/>
                  </a:lnTo>
                  <a:lnTo>
                    <a:pt x="203" y="437"/>
                  </a:lnTo>
                  <a:lnTo>
                    <a:pt x="207" y="446"/>
                  </a:lnTo>
                  <a:lnTo>
                    <a:pt x="207" y="446"/>
                  </a:lnTo>
                  <a:close/>
                  <a:moveTo>
                    <a:pt x="190" y="410"/>
                  </a:moveTo>
                  <a:lnTo>
                    <a:pt x="181" y="414"/>
                  </a:lnTo>
                  <a:lnTo>
                    <a:pt x="177" y="405"/>
                  </a:lnTo>
                  <a:lnTo>
                    <a:pt x="186" y="401"/>
                  </a:lnTo>
                  <a:lnTo>
                    <a:pt x="190" y="410"/>
                  </a:lnTo>
                  <a:lnTo>
                    <a:pt x="190" y="410"/>
                  </a:lnTo>
                  <a:close/>
                  <a:moveTo>
                    <a:pt x="174" y="374"/>
                  </a:moveTo>
                  <a:lnTo>
                    <a:pt x="165" y="378"/>
                  </a:lnTo>
                  <a:lnTo>
                    <a:pt x="161" y="369"/>
                  </a:lnTo>
                  <a:lnTo>
                    <a:pt x="170" y="365"/>
                  </a:lnTo>
                  <a:lnTo>
                    <a:pt x="174" y="374"/>
                  </a:lnTo>
                  <a:lnTo>
                    <a:pt x="174" y="374"/>
                  </a:lnTo>
                  <a:close/>
                  <a:moveTo>
                    <a:pt x="158" y="337"/>
                  </a:moveTo>
                  <a:lnTo>
                    <a:pt x="149" y="341"/>
                  </a:lnTo>
                  <a:lnTo>
                    <a:pt x="145" y="332"/>
                  </a:lnTo>
                  <a:lnTo>
                    <a:pt x="154" y="328"/>
                  </a:lnTo>
                  <a:lnTo>
                    <a:pt x="158" y="337"/>
                  </a:lnTo>
                  <a:lnTo>
                    <a:pt x="158" y="337"/>
                  </a:lnTo>
                  <a:close/>
                  <a:moveTo>
                    <a:pt x="141" y="301"/>
                  </a:moveTo>
                  <a:lnTo>
                    <a:pt x="132" y="305"/>
                  </a:lnTo>
                  <a:lnTo>
                    <a:pt x="128" y="295"/>
                  </a:lnTo>
                  <a:lnTo>
                    <a:pt x="137" y="292"/>
                  </a:lnTo>
                  <a:lnTo>
                    <a:pt x="141" y="301"/>
                  </a:lnTo>
                  <a:lnTo>
                    <a:pt x="141" y="301"/>
                  </a:lnTo>
                  <a:close/>
                  <a:moveTo>
                    <a:pt x="126" y="264"/>
                  </a:moveTo>
                  <a:lnTo>
                    <a:pt x="117" y="268"/>
                  </a:lnTo>
                  <a:lnTo>
                    <a:pt x="113" y="259"/>
                  </a:lnTo>
                  <a:lnTo>
                    <a:pt x="122" y="255"/>
                  </a:lnTo>
                  <a:lnTo>
                    <a:pt x="126" y="264"/>
                  </a:lnTo>
                  <a:lnTo>
                    <a:pt x="126" y="264"/>
                  </a:lnTo>
                  <a:close/>
                  <a:moveTo>
                    <a:pt x="110" y="227"/>
                  </a:moveTo>
                  <a:lnTo>
                    <a:pt x="101" y="231"/>
                  </a:lnTo>
                  <a:lnTo>
                    <a:pt x="97" y="222"/>
                  </a:lnTo>
                  <a:lnTo>
                    <a:pt x="106" y="218"/>
                  </a:lnTo>
                  <a:lnTo>
                    <a:pt x="110" y="227"/>
                  </a:lnTo>
                  <a:lnTo>
                    <a:pt x="110" y="227"/>
                  </a:lnTo>
                  <a:close/>
                  <a:moveTo>
                    <a:pt x="93" y="191"/>
                  </a:moveTo>
                  <a:lnTo>
                    <a:pt x="84" y="195"/>
                  </a:lnTo>
                  <a:lnTo>
                    <a:pt x="80" y="186"/>
                  </a:lnTo>
                  <a:lnTo>
                    <a:pt x="89" y="182"/>
                  </a:lnTo>
                  <a:lnTo>
                    <a:pt x="93" y="191"/>
                  </a:lnTo>
                  <a:lnTo>
                    <a:pt x="93" y="191"/>
                  </a:lnTo>
                  <a:close/>
                  <a:moveTo>
                    <a:pt x="77" y="156"/>
                  </a:moveTo>
                  <a:lnTo>
                    <a:pt x="68" y="160"/>
                  </a:lnTo>
                  <a:lnTo>
                    <a:pt x="64" y="150"/>
                  </a:lnTo>
                  <a:lnTo>
                    <a:pt x="73" y="146"/>
                  </a:lnTo>
                  <a:lnTo>
                    <a:pt x="77" y="156"/>
                  </a:lnTo>
                  <a:lnTo>
                    <a:pt x="77" y="156"/>
                  </a:lnTo>
                  <a:close/>
                  <a:moveTo>
                    <a:pt x="62" y="119"/>
                  </a:moveTo>
                  <a:lnTo>
                    <a:pt x="53" y="123"/>
                  </a:lnTo>
                  <a:lnTo>
                    <a:pt x="49" y="114"/>
                  </a:lnTo>
                  <a:lnTo>
                    <a:pt x="58" y="110"/>
                  </a:lnTo>
                  <a:lnTo>
                    <a:pt x="62" y="119"/>
                  </a:lnTo>
                  <a:lnTo>
                    <a:pt x="62" y="119"/>
                  </a:lnTo>
                  <a:close/>
                  <a:moveTo>
                    <a:pt x="45" y="82"/>
                  </a:moveTo>
                  <a:lnTo>
                    <a:pt x="36" y="86"/>
                  </a:lnTo>
                  <a:lnTo>
                    <a:pt x="32" y="77"/>
                  </a:lnTo>
                  <a:lnTo>
                    <a:pt x="41" y="73"/>
                  </a:lnTo>
                  <a:lnTo>
                    <a:pt x="45" y="82"/>
                  </a:lnTo>
                  <a:lnTo>
                    <a:pt x="45" y="82"/>
                  </a:lnTo>
                  <a:close/>
                  <a:moveTo>
                    <a:pt x="29" y="46"/>
                  </a:moveTo>
                  <a:lnTo>
                    <a:pt x="20" y="50"/>
                  </a:lnTo>
                  <a:lnTo>
                    <a:pt x="16" y="41"/>
                  </a:lnTo>
                  <a:lnTo>
                    <a:pt x="25" y="37"/>
                  </a:lnTo>
                  <a:lnTo>
                    <a:pt x="29" y="4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45" name="Freeform 305"/>
            <p:cNvSpPr>
              <a:spLocks noEditPoints="1"/>
            </p:cNvSpPr>
            <p:nvPr/>
          </p:nvSpPr>
          <p:spPr bwMode="auto">
            <a:xfrm>
              <a:off x="5498928" y="4906387"/>
              <a:ext cx="1007817" cy="57985"/>
            </a:xfrm>
            <a:custGeom>
              <a:gdLst>
                <a:gd fmla="*/ 10 w 365" name="T0"/>
                <a:gd fmla="*/ 0 h 21" name="T1"/>
                <a:gd fmla="*/ 9 w 365" name="T2"/>
                <a:gd fmla="*/ 9 h 21" name="T3"/>
                <a:gd fmla="*/ 0 w 365" name="T4"/>
                <a:gd fmla="*/ 9 h 21" name="T5"/>
                <a:gd fmla="*/ 0 w 365" name="T6"/>
                <a:gd fmla="*/ 0 h 21" name="T7"/>
                <a:gd fmla="*/ 10 w 365" name="T8"/>
                <a:gd fmla="*/ 0 h 21" name="T9"/>
                <a:gd fmla="*/ 10 w 365" name="T10"/>
                <a:gd fmla="*/ 0 h 21" name="T11"/>
                <a:gd fmla="*/ 365 w 365" name="T12"/>
                <a:gd fmla="*/ 12 h 21" name="T13"/>
                <a:gd fmla="*/ 358 w 365" name="T14"/>
                <a:gd fmla="*/ 12 h 21" name="T15"/>
                <a:gd fmla="*/ 358 w 365" name="T16"/>
                <a:gd fmla="*/ 21 h 21" name="T17"/>
                <a:gd fmla="*/ 364 w 365" name="T18"/>
                <a:gd fmla="*/ 21 h 21" name="T19"/>
                <a:gd fmla="*/ 365 w 365" name="T20"/>
                <a:gd fmla="*/ 12 h 21" name="T21"/>
                <a:gd fmla="*/ 365 w 365" name="T22"/>
                <a:gd fmla="*/ 12 h 21" name="T23"/>
                <a:gd fmla="*/ 328 w 365" name="T24"/>
                <a:gd fmla="*/ 11 h 21" name="T25"/>
                <a:gd fmla="*/ 328 w 365" name="T26"/>
                <a:gd fmla="*/ 20 h 21" name="T27"/>
                <a:gd fmla="*/ 318 w 365" name="T28"/>
                <a:gd fmla="*/ 20 h 21" name="T29"/>
                <a:gd fmla="*/ 318 w 365" name="T30"/>
                <a:gd fmla="*/ 11 h 21" name="T31"/>
                <a:gd fmla="*/ 328 w 365" name="T32"/>
                <a:gd fmla="*/ 11 h 21" name="T33"/>
                <a:gd fmla="*/ 328 w 365" name="T34"/>
                <a:gd fmla="*/ 11 h 21" name="T35"/>
                <a:gd fmla="*/ 288 w 365" name="T36"/>
                <a:gd fmla="*/ 9 h 21" name="T37"/>
                <a:gd fmla="*/ 288 w 365" name="T38"/>
                <a:gd fmla="*/ 18 h 21" name="T39"/>
                <a:gd fmla="*/ 278 w 365" name="T40"/>
                <a:gd fmla="*/ 18 h 21" name="T41"/>
                <a:gd fmla="*/ 278 w 365" name="T42"/>
                <a:gd fmla="*/ 9 h 21" name="T43"/>
                <a:gd fmla="*/ 288 w 365" name="T44"/>
                <a:gd fmla="*/ 9 h 21" name="T45"/>
                <a:gd fmla="*/ 288 w 365" name="T46"/>
                <a:gd fmla="*/ 9 h 21" name="T47"/>
                <a:gd fmla="*/ 248 w 365" name="T48"/>
                <a:gd fmla="*/ 8 h 21" name="T49"/>
                <a:gd fmla="*/ 248 w 365" name="T50"/>
                <a:gd fmla="*/ 17 h 21" name="T51"/>
                <a:gd fmla="*/ 239 w 365" name="T52"/>
                <a:gd fmla="*/ 17 h 21" name="T53"/>
                <a:gd fmla="*/ 239 w 365" name="T54"/>
                <a:gd fmla="*/ 8 h 21" name="T55"/>
                <a:gd fmla="*/ 248 w 365" name="T56"/>
                <a:gd fmla="*/ 8 h 21" name="T57"/>
                <a:gd fmla="*/ 248 w 365" name="T58"/>
                <a:gd fmla="*/ 8 h 21" name="T59"/>
                <a:gd fmla="*/ 209 w 365" name="T60"/>
                <a:gd fmla="*/ 7 h 21" name="T61"/>
                <a:gd fmla="*/ 209 w 365" name="T62"/>
                <a:gd fmla="*/ 16 h 21" name="T63"/>
                <a:gd fmla="*/ 198 w 365" name="T64"/>
                <a:gd fmla="*/ 16 h 21" name="T65"/>
                <a:gd fmla="*/ 198 w 365" name="T66"/>
                <a:gd fmla="*/ 7 h 21" name="T67"/>
                <a:gd fmla="*/ 209 w 365" name="T68"/>
                <a:gd fmla="*/ 7 h 21" name="T69"/>
                <a:gd fmla="*/ 209 w 365" name="T70"/>
                <a:gd fmla="*/ 7 h 21" name="T71"/>
                <a:gd fmla="*/ 169 w 365" name="T72"/>
                <a:gd fmla="*/ 5 h 21" name="T73"/>
                <a:gd fmla="*/ 168 w 365" name="T74"/>
                <a:gd fmla="*/ 14 h 21" name="T75"/>
                <a:gd fmla="*/ 159 w 365" name="T76"/>
                <a:gd fmla="*/ 14 h 21" name="T77"/>
                <a:gd fmla="*/ 159 w 365" name="T78"/>
                <a:gd fmla="*/ 5 h 21" name="T79"/>
                <a:gd fmla="*/ 169 w 365" name="T80"/>
                <a:gd fmla="*/ 5 h 21" name="T81"/>
                <a:gd fmla="*/ 169 w 365" name="T82"/>
                <a:gd fmla="*/ 5 h 21" name="T83"/>
                <a:gd fmla="*/ 129 w 365" name="T84"/>
                <a:gd fmla="*/ 4 h 21" name="T85"/>
                <a:gd fmla="*/ 129 w 365" name="T86"/>
                <a:gd fmla="*/ 13 h 21" name="T87"/>
                <a:gd fmla="*/ 118 w 365" name="T88"/>
                <a:gd fmla="*/ 13 h 21" name="T89"/>
                <a:gd fmla="*/ 118 w 365" name="T90"/>
                <a:gd fmla="*/ 4 h 21" name="T91"/>
                <a:gd fmla="*/ 129 w 365" name="T92"/>
                <a:gd fmla="*/ 4 h 21" name="T93"/>
                <a:gd fmla="*/ 129 w 365" name="T94"/>
                <a:gd fmla="*/ 4 h 21" name="T95"/>
                <a:gd fmla="*/ 90 w 365" name="T96"/>
                <a:gd fmla="*/ 3 h 21" name="T97"/>
                <a:gd fmla="*/ 88 w 365" name="T98"/>
                <a:gd fmla="*/ 12 h 21" name="T99"/>
                <a:gd fmla="*/ 79 w 365" name="T100"/>
                <a:gd fmla="*/ 12 h 21" name="T101"/>
                <a:gd fmla="*/ 79 w 365" name="T102"/>
                <a:gd fmla="*/ 3 h 21" name="T103"/>
                <a:gd fmla="*/ 90 w 365" name="T104"/>
                <a:gd fmla="*/ 3 h 21" name="T105"/>
                <a:gd fmla="*/ 90 w 365" name="T106"/>
                <a:gd fmla="*/ 3 h 21" name="T107"/>
                <a:gd fmla="*/ 49 w 365" name="T108"/>
                <a:gd fmla="*/ 1 h 21" name="T109"/>
                <a:gd fmla="*/ 49 w 365" name="T110"/>
                <a:gd fmla="*/ 11 h 21" name="T111"/>
                <a:gd fmla="*/ 39 w 365" name="T112"/>
                <a:gd fmla="*/ 11 h 21" name="T113"/>
                <a:gd fmla="*/ 40 w 365" name="T114"/>
                <a:gd fmla="*/ 1 h 21" name="T115"/>
                <a:gd fmla="*/ 49 w 365" name="T116"/>
                <a:gd fmla="*/ 1 h 21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1" w="365">
                  <a:moveTo>
                    <a:pt x="10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  <a:moveTo>
                    <a:pt x="365" y="12"/>
                  </a:moveTo>
                  <a:lnTo>
                    <a:pt x="358" y="12"/>
                  </a:lnTo>
                  <a:lnTo>
                    <a:pt x="358" y="21"/>
                  </a:lnTo>
                  <a:lnTo>
                    <a:pt x="364" y="21"/>
                  </a:lnTo>
                  <a:lnTo>
                    <a:pt x="365" y="12"/>
                  </a:lnTo>
                  <a:lnTo>
                    <a:pt x="365" y="12"/>
                  </a:lnTo>
                  <a:close/>
                  <a:moveTo>
                    <a:pt x="328" y="11"/>
                  </a:moveTo>
                  <a:lnTo>
                    <a:pt x="328" y="20"/>
                  </a:lnTo>
                  <a:lnTo>
                    <a:pt x="318" y="20"/>
                  </a:lnTo>
                  <a:lnTo>
                    <a:pt x="318" y="11"/>
                  </a:lnTo>
                  <a:lnTo>
                    <a:pt x="328" y="11"/>
                  </a:lnTo>
                  <a:lnTo>
                    <a:pt x="328" y="11"/>
                  </a:lnTo>
                  <a:close/>
                  <a:moveTo>
                    <a:pt x="288" y="9"/>
                  </a:moveTo>
                  <a:lnTo>
                    <a:pt x="288" y="18"/>
                  </a:lnTo>
                  <a:lnTo>
                    <a:pt x="278" y="18"/>
                  </a:lnTo>
                  <a:lnTo>
                    <a:pt x="278" y="9"/>
                  </a:lnTo>
                  <a:lnTo>
                    <a:pt x="288" y="9"/>
                  </a:lnTo>
                  <a:lnTo>
                    <a:pt x="288" y="9"/>
                  </a:lnTo>
                  <a:close/>
                  <a:moveTo>
                    <a:pt x="248" y="8"/>
                  </a:moveTo>
                  <a:lnTo>
                    <a:pt x="248" y="17"/>
                  </a:lnTo>
                  <a:lnTo>
                    <a:pt x="239" y="17"/>
                  </a:lnTo>
                  <a:lnTo>
                    <a:pt x="239" y="8"/>
                  </a:lnTo>
                  <a:lnTo>
                    <a:pt x="248" y="8"/>
                  </a:lnTo>
                  <a:lnTo>
                    <a:pt x="248" y="8"/>
                  </a:lnTo>
                  <a:close/>
                  <a:moveTo>
                    <a:pt x="209" y="7"/>
                  </a:moveTo>
                  <a:lnTo>
                    <a:pt x="209" y="16"/>
                  </a:lnTo>
                  <a:lnTo>
                    <a:pt x="198" y="16"/>
                  </a:lnTo>
                  <a:lnTo>
                    <a:pt x="198" y="7"/>
                  </a:lnTo>
                  <a:lnTo>
                    <a:pt x="209" y="7"/>
                  </a:lnTo>
                  <a:lnTo>
                    <a:pt x="209" y="7"/>
                  </a:lnTo>
                  <a:close/>
                  <a:moveTo>
                    <a:pt x="169" y="5"/>
                  </a:moveTo>
                  <a:lnTo>
                    <a:pt x="168" y="14"/>
                  </a:lnTo>
                  <a:lnTo>
                    <a:pt x="159" y="14"/>
                  </a:lnTo>
                  <a:lnTo>
                    <a:pt x="159" y="5"/>
                  </a:lnTo>
                  <a:lnTo>
                    <a:pt x="169" y="5"/>
                  </a:lnTo>
                  <a:lnTo>
                    <a:pt x="169" y="5"/>
                  </a:lnTo>
                  <a:close/>
                  <a:moveTo>
                    <a:pt x="129" y="4"/>
                  </a:moveTo>
                  <a:lnTo>
                    <a:pt x="129" y="13"/>
                  </a:lnTo>
                  <a:lnTo>
                    <a:pt x="118" y="13"/>
                  </a:lnTo>
                  <a:lnTo>
                    <a:pt x="118" y="4"/>
                  </a:lnTo>
                  <a:lnTo>
                    <a:pt x="129" y="4"/>
                  </a:lnTo>
                  <a:lnTo>
                    <a:pt x="129" y="4"/>
                  </a:lnTo>
                  <a:close/>
                  <a:moveTo>
                    <a:pt x="90" y="3"/>
                  </a:moveTo>
                  <a:lnTo>
                    <a:pt x="88" y="12"/>
                  </a:lnTo>
                  <a:lnTo>
                    <a:pt x="79" y="12"/>
                  </a:lnTo>
                  <a:lnTo>
                    <a:pt x="79" y="3"/>
                  </a:lnTo>
                  <a:lnTo>
                    <a:pt x="90" y="3"/>
                  </a:lnTo>
                  <a:lnTo>
                    <a:pt x="90" y="3"/>
                  </a:lnTo>
                  <a:close/>
                  <a:moveTo>
                    <a:pt x="49" y="1"/>
                  </a:moveTo>
                  <a:lnTo>
                    <a:pt x="49" y="11"/>
                  </a:lnTo>
                  <a:lnTo>
                    <a:pt x="39" y="11"/>
                  </a:lnTo>
                  <a:lnTo>
                    <a:pt x="40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46" name="Freeform 306"/>
            <p:cNvSpPr>
              <a:spLocks noEditPoints="1"/>
            </p:cNvSpPr>
            <p:nvPr/>
          </p:nvSpPr>
          <p:spPr bwMode="auto">
            <a:xfrm>
              <a:off x="6376971" y="4936759"/>
              <a:ext cx="1010577" cy="55223"/>
            </a:xfrm>
            <a:custGeom>
              <a:gdLst>
                <a:gd fmla="*/ 11 w 366" name="T0"/>
                <a:gd fmla="*/ 0 h 20" name="T1"/>
                <a:gd fmla="*/ 11 w 366" name="T2"/>
                <a:gd fmla="*/ 9 h 20" name="T3"/>
                <a:gd fmla="*/ 0 w 366" name="T4"/>
                <a:gd fmla="*/ 9 h 20" name="T5"/>
                <a:gd fmla="*/ 0 w 366" name="T6"/>
                <a:gd fmla="*/ 0 h 20" name="T7"/>
                <a:gd fmla="*/ 11 w 366" name="T8"/>
                <a:gd fmla="*/ 0 h 20" name="T9"/>
                <a:gd fmla="*/ 11 w 366" name="T10"/>
                <a:gd fmla="*/ 0 h 20" name="T11"/>
                <a:gd fmla="*/ 366 w 366" name="T12"/>
                <a:gd fmla="*/ 11 h 20" name="T13"/>
                <a:gd fmla="*/ 358 w 366" name="T14"/>
                <a:gd fmla="*/ 11 h 20" name="T15"/>
                <a:gd fmla="*/ 358 w 366" name="T16"/>
                <a:gd fmla="*/ 20 h 20" name="T17"/>
                <a:gd fmla="*/ 366 w 366" name="T18"/>
                <a:gd fmla="*/ 20 h 20" name="T19"/>
                <a:gd fmla="*/ 366 w 366" name="T20"/>
                <a:gd fmla="*/ 11 h 20" name="T21"/>
                <a:gd fmla="*/ 366 w 366" name="T22"/>
                <a:gd fmla="*/ 11 h 20" name="T23"/>
                <a:gd fmla="*/ 330 w 366" name="T24"/>
                <a:gd fmla="*/ 10 h 20" name="T25"/>
                <a:gd fmla="*/ 328 w 366" name="T26"/>
                <a:gd fmla="*/ 19 h 20" name="T27"/>
                <a:gd fmla="*/ 319 w 366" name="T28"/>
                <a:gd fmla="*/ 19 h 20" name="T29"/>
                <a:gd fmla="*/ 319 w 366" name="T30"/>
                <a:gd fmla="*/ 10 h 20" name="T31"/>
                <a:gd fmla="*/ 330 w 366" name="T32"/>
                <a:gd fmla="*/ 10 h 20" name="T33"/>
                <a:gd fmla="*/ 330 w 366" name="T34"/>
                <a:gd fmla="*/ 10 h 20" name="T35"/>
                <a:gd fmla="*/ 289 w 366" name="T36"/>
                <a:gd fmla="*/ 9 h 20" name="T37"/>
                <a:gd fmla="*/ 289 w 366" name="T38"/>
                <a:gd fmla="*/ 18 h 20" name="T39"/>
                <a:gd fmla="*/ 279 w 366" name="T40"/>
                <a:gd fmla="*/ 18 h 20" name="T41"/>
                <a:gd fmla="*/ 280 w 366" name="T42"/>
                <a:gd fmla="*/ 9 h 20" name="T43"/>
                <a:gd fmla="*/ 289 w 366" name="T44"/>
                <a:gd fmla="*/ 9 h 20" name="T45"/>
                <a:gd fmla="*/ 289 w 366" name="T46"/>
                <a:gd fmla="*/ 9 h 20" name="T47"/>
                <a:gd fmla="*/ 250 w 366" name="T48"/>
                <a:gd fmla="*/ 7 h 20" name="T49"/>
                <a:gd fmla="*/ 249 w 366" name="T50"/>
                <a:gd fmla="*/ 17 h 20" name="T51"/>
                <a:gd fmla="*/ 240 w 366" name="T52"/>
                <a:gd fmla="*/ 17 h 20" name="T53"/>
                <a:gd fmla="*/ 240 w 366" name="T54"/>
                <a:gd fmla="*/ 7 h 20" name="T55"/>
                <a:gd fmla="*/ 250 w 366" name="T56"/>
                <a:gd fmla="*/ 7 h 20" name="T57"/>
                <a:gd fmla="*/ 250 w 366" name="T58"/>
                <a:gd fmla="*/ 7 h 20" name="T59"/>
                <a:gd fmla="*/ 209 w 366" name="T60"/>
                <a:gd fmla="*/ 6 h 20" name="T61"/>
                <a:gd fmla="*/ 209 w 366" name="T62"/>
                <a:gd fmla="*/ 15 h 20" name="T63"/>
                <a:gd fmla="*/ 199 w 366" name="T64"/>
                <a:gd fmla="*/ 15 h 20" name="T65"/>
                <a:gd fmla="*/ 200 w 366" name="T66"/>
                <a:gd fmla="*/ 6 h 20" name="T67"/>
                <a:gd fmla="*/ 209 w 366" name="T68"/>
                <a:gd fmla="*/ 6 h 20" name="T69"/>
                <a:gd fmla="*/ 209 w 366" name="T70"/>
                <a:gd fmla="*/ 6 h 20" name="T71"/>
                <a:gd fmla="*/ 170 w 366" name="T72"/>
                <a:gd fmla="*/ 5 h 20" name="T73"/>
                <a:gd fmla="*/ 170 w 366" name="T74"/>
                <a:gd fmla="*/ 14 h 20" name="T75"/>
                <a:gd fmla="*/ 160 w 366" name="T76"/>
                <a:gd fmla="*/ 14 h 20" name="T77"/>
                <a:gd fmla="*/ 160 w 366" name="T78"/>
                <a:gd fmla="*/ 5 h 20" name="T79"/>
                <a:gd fmla="*/ 170 w 366" name="T80"/>
                <a:gd fmla="*/ 5 h 20" name="T81"/>
                <a:gd fmla="*/ 170 w 366" name="T82"/>
                <a:gd fmla="*/ 5 h 20" name="T83"/>
                <a:gd fmla="*/ 130 w 366" name="T84"/>
                <a:gd fmla="*/ 3 h 20" name="T85"/>
                <a:gd fmla="*/ 130 w 366" name="T86"/>
                <a:gd fmla="*/ 13 h 20" name="T87"/>
                <a:gd fmla="*/ 119 w 366" name="T88"/>
                <a:gd fmla="*/ 13 h 20" name="T89"/>
                <a:gd fmla="*/ 121 w 366" name="T90"/>
                <a:gd fmla="*/ 3 h 20" name="T91"/>
                <a:gd fmla="*/ 130 w 366" name="T92"/>
                <a:gd fmla="*/ 3 h 20" name="T93"/>
                <a:gd fmla="*/ 130 w 366" name="T94"/>
                <a:gd fmla="*/ 3 h 20" name="T95"/>
                <a:gd fmla="*/ 91 w 366" name="T96"/>
                <a:gd fmla="*/ 2 h 20" name="T97"/>
                <a:gd fmla="*/ 91 w 366" name="T98"/>
                <a:gd fmla="*/ 11 h 20" name="T99"/>
                <a:gd fmla="*/ 80 w 366" name="T100"/>
                <a:gd fmla="*/ 11 h 20" name="T101"/>
                <a:gd fmla="*/ 80 w 366" name="T102"/>
                <a:gd fmla="*/ 2 h 20" name="T103"/>
                <a:gd fmla="*/ 91 w 366" name="T104"/>
                <a:gd fmla="*/ 2 h 20" name="T105"/>
                <a:gd fmla="*/ 91 w 366" name="T106"/>
                <a:gd fmla="*/ 2 h 20" name="T107"/>
                <a:gd fmla="*/ 50 w 366" name="T108"/>
                <a:gd fmla="*/ 1 h 20" name="T109"/>
                <a:gd fmla="*/ 50 w 366" name="T110"/>
                <a:gd fmla="*/ 10 h 20" name="T111"/>
                <a:gd fmla="*/ 41 w 366" name="T112"/>
                <a:gd fmla="*/ 10 h 20" name="T113"/>
                <a:gd fmla="*/ 41 w 366" name="T114"/>
                <a:gd fmla="*/ 1 h 20" name="T115"/>
                <a:gd fmla="*/ 50 w 366" name="T116"/>
                <a:gd fmla="*/ 1 h 20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0" w="366">
                  <a:moveTo>
                    <a:pt x="11" y="0"/>
                  </a:moveTo>
                  <a:lnTo>
                    <a:pt x="11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  <a:close/>
                  <a:moveTo>
                    <a:pt x="366" y="11"/>
                  </a:moveTo>
                  <a:lnTo>
                    <a:pt x="358" y="11"/>
                  </a:lnTo>
                  <a:lnTo>
                    <a:pt x="358" y="20"/>
                  </a:lnTo>
                  <a:lnTo>
                    <a:pt x="366" y="20"/>
                  </a:lnTo>
                  <a:lnTo>
                    <a:pt x="366" y="11"/>
                  </a:lnTo>
                  <a:lnTo>
                    <a:pt x="366" y="11"/>
                  </a:lnTo>
                  <a:close/>
                  <a:moveTo>
                    <a:pt x="330" y="10"/>
                  </a:moveTo>
                  <a:lnTo>
                    <a:pt x="328" y="19"/>
                  </a:lnTo>
                  <a:lnTo>
                    <a:pt x="319" y="19"/>
                  </a:lnTo>
                  <a:lnTo>
                    <a:pt x="319" y="10"/>
                  </a:lnTo>
                  <a:lnTo>
                    <a:pt x="330" y="10"/>
                  </a:lnTo>
                  <a:lnTo>
                    <a:pt x="330" y="10"/>
                  </a:lnTo>
                  <a:close/>
                  <a:moveTo>
                    <a:pt x="289" y="9"/>
                  </a:moveTo>
                  <a:lnTo>
                    <a:pt x="289" y="18"/>
                  </a:lnTo>
                  <a:lnTo>
                    <a:pt x="279" y="18"/>
                  </a:lnTo>
                  <a:lnTo>
                    <a:pt x="280" y="9"/>
                  </a:lnTo>
                  <a:lnTo>
                    <a:pt x="289" y="9"/>
                  </a:lnTo>
                  <a:lnTo>
                    <a:pt x="289" y="9"/>
                  </a:lnTo>
                  <a:close/>
                  <a:moveTo>
                    <a:pt x="250" y="7"/>
                  </a:moveTo>
                  <a:lnTo>
                    <a:pt x="249" y="17"/>
                  </a:lnTo>
                  <a:lnTo>
                    <a:pt x="240" y="17"/>
                  </a:lnTo>
                  <a:lnTo>
                    <a:pt x="240" y="7"/>
                  </a:lnTo>
                  <a:lnTo>
                    <a:pt x="250" y="7"/>
                  </a:lnTo>
                  <a:lnTo>
                    <a:pt x="250" y="7"/>
                  </a:lnTo>
                  <a:close/>
                  <a:moveTo>
                    <a:pt x="209" y="6"/>
                  </a:moveTo>
                  <a:lnTo>
                    <a:pt x="209" y="15"/>
                  </a:lnTo>
                  <a:lnTo>
                    <a:pt x="199" y="15"/>
                  </a:lnTo>
                  <a:lnTo>
                    <a:pt x="200" y="6"/>
                  </a:lnTo>
                  <a:lnTo>
                    <a:pt x="209" y="6"/>
                  </a:lnTo>
                  <a:lnTo>
                    <a:pt x="209" y="6"/>
                  </a:lnTo>
                  <a:close/>
                  <a:moveTo>
                    <a:pt x="170" y="5"/>
                  </a:moveTo>
                  <a:lnTo>
                    <a:pt x="170" y="14"/>
                  </a:lnTo>
                  <a:lnTo>
                    <a:pt x="160" y="14"/>
                  </a:lnTo>
                  <a:lnTo>
                    <a:pt x="160" y="5"/>
                  </a:lnTo>
                  <a:lnTo>
                    <a:pt x="170" y="5"/>
                  </a:lnTo>
                  <a:lnTo>
                    <a:pt x="170" y="5"/>
                  </a:lnTo>
                  <a:close/>
                  <a:moveTo>
                    <a:pt x="130" y="3"/>
                  </a:moveTo>
                  <a:lnTo>
                    <a:pt x="130" y="13"/>
                  </a:lnTo>
                  <a:lnTo>
                    <a:pt x="119" y="13"/>
                  </a:lnTo>
                  <a:lnTo>
                    <a:pt x="121" y="3"/>
                  </a:lnTo>
                  <a:lnTo>
                    <a:pt x="130" y="3"/>
                  </a:lnTo>
                  <a:lnTo>
                    <a:pt x="130" y="3"/>
                  </a:lnTo>
                  <a:close/>
                  <a:moveTo>
                    <a:pt x="91" y="2"/>
                  </a:moveTo>
                  <a:lnTo>
                    <a:pt x="91" y="11"/>
                  </a:lnTo>
                  <a:lnTo>
                    <a:pt x="80" y="11"/>
                  </a:lnTo>
                  <a:lnTo>
                    <a:pt x="80" y="2"/>
                  </a:lnTo>
                  <a:lnTo>
                    <a:pt x="91" y="2"/>
                  </a:lnTo>
                  <a:lnTo>
                    <a:pt x="91" y="2"/>
                  </a:lnTo>
                  <a:close/>
                  <a:moveTo>
                    <a:pt x="50" y="1"/>
                  </a:moveTo>
                  <a:lnTo>
                    <a:pt x="50" y="10"/>
                  </a:lnTo>
                  <a:lnTo>
                    <a:pt x="41" y="10"/>
                  </a:lnTo>
                  <a:lnTo>
                    <a:pt x="41" y="1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47" name="Freeform 307"/>
            <p:cNvSpPr>
              <a:spLocks noEditPoints="1"/>
            </p:cNvSpPr>
            <p:nvPr/>
          </p:nvSpPr>
          <p:spPr bwMode="auto">
            <a:xfrm>
              <a:off x="2605253" y="3644545"/>
              <a:ext cx="1344676" cy="93879"/>
            </a:xfrm>
            <a:custGeom>
              <a:gdLst>
                <a:gd fmla="*/ 10 w 487" name="T0"/>
                <a:gd fmla="*/ 32 h 34" name="T1"/>
                <a:gd fmla="*/ 0 w 487" name="T2"/>
                <a:gd fmla="*/ 23 h 34" name="T3"/>
                <a:gd fmla="*/ 9 w 487" name="T4"/>
                <a:gd fmla="*/ 23 h 34" name="T5"/>
                <a:gd fmla="*/ 487 w 487" name="T6"/>
                <a:gd fmla="*/ 10 h 34" name="T7"/>
                <a:gd fmla="*/ 477 w 487" name="T8"/>
                <a:gd fmla="*/ 1 h 34" name="T9"/>
                <a:gd fmla="*/ 487 w 487" name="T10"/>
                <a:gd fmla="*/ 0 h 34" name="T11"/>
                <a:gd fmla="*/ 448 w 487" name="T12"/>
                <a:gd fmla="*/ 11 h 34" name="T13"/>
                <a:gd fmla="*/ 437 w 487" name="T14"/>
                <a:gd fmla="*/ 2 h 34" name="T15"/>
                <a:gd fmla="*/ 446 w 487" name="T16"/>
                <a:gd fmla="*/ 2 h 34" name="T17"/>
                <a:gd fmla="*/ 407 w 487" name="T18"/>
                <a:gd fmla="*/ 14 h 34" name="T19"/>
                <a:gd fmla="*/ 397 w 487" name="T20"/>
                <a:gd fmla="*/ 5 h 34" name="T21"/>
                <a:gd fmla="*/ 407 w 487" name="T22"/>
                <a:gd fmla="*/ 4 h 34" name="T23"/>
                <a:gd fmla="*/ 368 w 487" name="T24"/>
                <a:gd fmla="*/ 15 h 34" name="T25"/>
                <a:gd fmla="*/ 358 w 487" name="T26"/>
                <a:gd fmla="*/ 6 h 34" name="T27"/>
                <a:gd fmla="*/ 367 w 487" name="T28"/>
                <a:gd fmla="*/ 6 h 34" name="T29"/>
                <a:gd fmla="*/ 328 w 487" name="T30"/>
                <a:gd fmla="*/ 18 h 34" name="T31"/>
                <a:gd fmla="*/ 317 w 487" name="T32"/>
                <a:gd fmla="*/ 9 h 34" name="T33"/>
                <a:gd fmla="*/ 328 w 487" name="T34"/>
                <a:gd fmla="*/ 7 h 34" name="T35"/>
                <a:gd fmla="*/ 288 w 487" name="T36"/>
                <a:gd fmla="*/ 19 h 34" name="T37"/>
                <a:gd fmla="*/ 278 w 487" name="T38"/>
                <a:gd fmla="*/ 10 h 34" name="T39"/>
                <a:gd fmla="*/ 288 w 487" name="T40"/>
                <a:gd fmla="*/ 10 h 34" name="T41"/>
                <a:gd fmla="*/ 248 w 487" name="T42"/>
                <a:gd fmla="*/ 22 h 34" name="T43"/>
                <a:gd fmla="*/ 237 w 487" name="T44"/>
                <a:gd fmla="*/ 13 h 34" name="T45"/>
                <a:gd fmla="*/ 248 w 487" name="T46"/>
                <a:gd fmla="*/ 11 h 34" name="T47"/>
                <a:gd fmla="*/ 209 w 487" name="T48"/>
                <a:gd fmla="*/ 23 h 34" name="T49"/>
                <a:gd fmla="*/ 198 w 487" name="T50"/>
                <a:gd fmla="*/ 14 h 34" name="T51"/>
                <a:gd fmla="*/ 209 w 487" name="T52"/>
                <a:gd fmla="*/ 14 h 34" name="T53"/>
                <a:gd fmla="*/ 169 w 487" name="T54"/>
                <a:gd fmla="*/ 26 h 34" name="T55"/>
                <a:gd fmla="*/ 159 w 487" name="T56"/>
                <a:gd fmla="*/ 15 h 34" name="T57"/>
                <a:gd fmla="*/ 168 w 487" name="T58"/>
                <a:gd fmla="*/ 15 h 34" name="T59"/>
                <a:gd fmla="*/ 129 w 487" name="T60"/>
                <a:gd fmla="*/ 27 h 34" name="T61"/>
                <a:gd fmla="*/ 118 w 487" name="T62"/>
                <a:gd fmla="*/ 18 h 34" name="T63"/>
                <a:gd fmla="*/ 129 w 487" name="T64"/>
                <a:gd fmla="*/ 18 h 34" name="T65"/>
                <a:gd fmla="*/ 90 w 487" name="T66"/>
                <a:gd fmla="*/ 30 h 34" name="T67"/>
                <a:gd fmla="*/ 79 w 487" name="T68"/>
                <a:gd fmla="*/ 19 h 34" name="T69"/>
                <a:gd fmla="*/ 88 w 487" name="T70"/>
                <a:gd fmla="*/ 19 h 34" name="T71"/>
                <a:gd fmla="*/ 49 w 487" name="T72"/>
                <a:gd fmla="*/ 31 h 34" name="T73"/>
                <a:gd fmla="*/ 39 w 487" name="T74"/>
                <a:gd fmla="*/ 22 h 3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34" w="487">
                  <a:moveTo>
                    <a:pt x="9" y="23"/>
                  </a:moveTo>
                  <a:lnTo>
                    <a:pt x="10" y="32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9" y="23"/>
                  </a:lnTo>
                  <a:lnTo>
                    <a:pt x="9" y="23"/>
                  </a:lnTo>
                  <a:close/>
                  <a:moveTo>
                    <a:pt x="487" y="0"/>
                  </a:moveTo>
                  <a:lnTo>
                    <a:pt x="487" y="10"/>
                  </a:lnTo>
                  <a:lnTo>
                    <a:pt x="477" y="10"/>
                  </a:lnTo>
                  <a:lnTo>
                    <a:pt x="477" y="1"/>
                  </a:lnTo>
                  <a:lnTo>
                    <a:pt x="487" y="0"/>
                  </a:lnTo>
                  <a:lnTo>
                    <a:pt x="487" y="0"/>
                  </a:lnTo>
                  <a:close/>
                  <a:moveTo>
                    <a:pt x="446" y="2"/>
                  </a:moveTo>
                  <a:lnTo>
                    <a:pt x="448" y="11"/>
                  </a:lnTo>
                  <a:lnTo>
                    <a:pt x="437" y="13"/>
                  </a:lnTo>
                  <a:lnTo>
                    <a:pt x="437" y="2"/>
                  </a:lnTo>
                  <a:lnTo>
                    <a:pt x="446" y="2"/>
                  </a:lnTo>
                  <a:lnTo>
                    <a:pt x="446" y="2"/>
                  </a:lnTo>
                  <a:close/>
                  <a:moveTo>
                    <a:pt x="407" y="4"/>
                  </a:moveTo>
                  <a:lnTo>
                    <a:pt x="407" y="14"/>
                  </a:lnTo>
                  <a:lnTo>
                    <a:pt x="398" y="14"/>
                  </a:lnTo>
                  <a:lnTo>
                    <a:pt x="397" y="5"/>
                  </a:lnTo>
                  <a:lnTo>
                    <a:pt x="407" y="4"/>
                  </a:lnTo>
                  <a:lnTo>
                    <a:pt x="407" y="4"/>
                  </a:lnTo>
                  <a:close/>
                  <a:moveTo>
                    <a:pt x="367" y="6"/>
                  </a:moveTo>
                  <a:lnTo>
                    <a:pt x="368" y="15"/>
                  </a:lnTo>
                  <a:lnTo>
                    <a:pt x="358" y="17"/>
                  </a:lnTo>
                  <a:lnTo>
                    <a:pt x="358" y="6"/>
                  </a:lnTo>
                  <a:lnTo>
                    <a:pt x="367" y="6"/>
                  </a:lnTo>
                  <a:lnTo>
                    <a:pt x="367" y="6"/>
                  </a:lnTo>
                  <a:close/>
                  <a:moveTo>
                    <a:pt x="328" y="7"/>
                  </a:moveTo>
                  <a:lnTo>
                    <a:pt x="328" y="18"/>
                  </a:lnTo>
                  <a:lnTo>
                    <a:pt x="318" y="18"/>
                  </a:lnTo>
                  <a:lnTo>
                    <a:pt x="317" y="9"/>
                  </a:lnTo>
                  <a:lnTo>
                    <a:pt x="328" y="7"/>
                  </a:lnTo>
                  <a:lnTo>
                    <a:pt x="328" y="7"/>
                  </a:lnTo>
                  <a:close/>
                  <a:moveTo>
                    <a:pt x="288" y="10"/>
                  </a:moveTo>
                  <a:lnTo>
                    <a:pt x="288" y="19"/>
                  </a:lnTo>
                  <a:lnTo>
                    <a:pt x="278" y="21"/>
                  </a:lnTo>
                  <a:lnTo>
                    <a:pt x="278" y="10"/>
                  </a:lnTo>
                  <a:lnTo>
                    <a:pt x="288" y="10"/>
                  </a:lnTo>
                  <a:lnTo>
                    <a:pt x="288" y="10"/>
                  </a:lnTo>
                  <a:close/>
                  <a:moveTo>
                    <a:pt x="248" y="11"/>
                  </a:moveTo>
                  <a:lnTo>
                    <a:pt x="248" y="22"/>
                  </a:lnTo>
                  <a:lnTo>
                    <a:pt x="239" y="22"/>
                  </a:lnTo>
                  <a:lnTo>
                    <a:pt x="237" y="13"/>
                  </a:lnTo>
                  <a:lnTo>
                    <a:pt x="248" y="11"/>
                  </a:lnTo>
                  <a:lnTo>
                    <a:pt x="248" y="11"/>
                  </a:lnTo>
                  <a:close/>
                  <a:moveTo>
                    <a:pt x="209" y="14"/>
                  </a:moveTo>
                  <a:lnTo>
                    <a:pt x="209" y="23"/>
                  </a:lnTo>
                  <a:lnTo>
                    <a:pt x="198" y="24"/>
                  </a:lnTo>
                  <a:lnTo>
                    <a:pt x="198" y="14"/>
                  </a:lnTo>
                  <a:lnTo>
                    <a:pt x="209" y="14"/>
                  </a:lnTo>
                  <a:lnTo>
                    <a:pt x="209" y="14"/>
                  </a:lnTo>
                  <a:close/>
                  <a:moveTo>
                    <a:pt x="168" y="15"/>
                  </a:moveTo>
                  <a:lnTo>
                    <a:pt x="169" y="26"/>
                  </a:lnTo>
                  <a:lnTo>
                    <a:pt x="159" y="26"/>
                  </a:lnTo>
                  <a:lnTo>
                    <a:pt x="159" y="15"/>
                  </a:lnTo>
                  <a:lnTo>
                    <a:pt x="168" y="15"/>
                  </a:lnTo>
                  <a:lnTo>
                    <a:pt x="168" y="15"/>
                  </a:lnTo>
                  <a:close/>
                  <a:moveTo>
                    <a:pt x="129" y="18"/>
                  </a:moveTo>
                  <a:lnTo>
                    <a:pt x="129" y="27"/>
                  </a:lnTo>
                  <a:lnTo>
                    <a:pt x="118" y="27"/>
                  </a:lnTo>
                  <a:lnTo>
                    <a:pt x="118" y="18"/>
                  </a:lnTo>
                  <a:lnTo>
                    <a:pt x="129" y="18"/>
                  </a:lnTo>
                  <a:lnTo>
                    <a:pt x="129" y="18"/>
                  </a:lnTo>
                  <a:close/>
                  <a:moveTo>
                    <a:pt x="88" y="19"/>
                  </a:moveTo>
                  <a:lnTo>
                    <a:pt x="90" y="30"/>
                  </a:lnTo>
                  <a:lnTo>
                    <a:pt x="79" y="30"/>
                  </a:lnTo>
                  <a:lnTo>
                    <a:pt x="79" y="19"/>
                  </a:lnTo>
                  <a:lnTo>
                    <a:pt x="88" y="19"/>
                  </a:lnTo>
                  <a:lnTo>
                    <a:pt x="88" y="19"/>
                  </a:lnTo>
                  <a:close/>
                  <a:moveTo>
                    <a:pt x="49" y="21"/>
                  </a:moveTo>
                  <a:lnTo>
                    <a:pt x="49" y="31"/>
                  </a:lnTo>
                  <a:lnTo>
                    <a:pt x="40" y="31"/>
                  </a:lnTo>
                  <a:lnTo>
                    <a:pt x="39" y="22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48" name="Freeform 308"/>
            <p:cNvSpPr>
              <a:spLocks noEditPoints="1"/>
            </p:cNvSpPr>
            <p:nvPr/>
          </p:nvSpPr>
          <p:spPr bwMode="auto">
            <a:xfrm>
              <a:off x="3372850" y="3608651"/>
              <a:ext cx="1344676" cy="93879"/>
            </a:xfrm>
            <a:custGeom>
              <a:gdLst>
                <a:gd fmla="*/ 10 w 487" name="T0"/>
                <a:gd fmla="*/ 32 h 34" name="T1"/>
                <a:gd fmla="*/ 0 w 487" name="T2"/>
                <a:gd fmla="*/ 23 h 34" name="T3"/>
                <a:gd fmla="*/ 10 w 487" name="T4"/>
                <a:gd fmla="*/ 23 h 34" name="T5"/>
                <a:gd fmla="*/ 487 w 487" name="T6"/>
                <a:gd fmla="*/ 10 h 34" name="T7"/>
                <a:gd fmla="*/ 477 w 487" name="T8"/>
                <a:gd fmla="*/ 1 h 34" name="T9"/>
                <a:gd fmla="*/ 487 w 487" name="T10"/>
                <a:gd fmla="*/ 0 h 34" name="T11"/>
                <a:gd fmla="*/ 448 w 487" name="T12"/>
                <a:gd fmla="*/ 11 h 34" name="T13"/>
                <a:gd fmla="*/ 438 w 487" name="T14"/>
                <a:gd fmla="*/ 2 h 34" name="T15"/>
                <a:gd fmla="*/ 447 w 487" name="T16"/>
                <a:gd fmla="*/ 2 h 34" name="T17"/>
                <a:gd fmla="*/ 408 w 487" name="T18"/>
                <a:gd fmla="*/ 14 h 34" name="T19"/>
                <a:gd fmla="*/ 397 w 487" name="T20"/>
                <a:gd fmla="*/ 5 h 34" name="T21"/>
                <a:gd fmla="*/ 408 w 487" name="T22"/>
                <a:gd fmla="*/ 3 h 34" name="T23"/>
                <a:gd fmla="*/ 368 w 487" name="T24"/>
                <a:gd fmla="*/ 15 h 34" name="T25"/>
                <a:gd fmla="*/ 358 w 487" name="T26"/>
                <a:gd fmla="*/ 6 h 34" name="T27"/>
                <a:gd fmla="*/ 367 w 487" name="T28"/>
                <a:gd fmla="*/ 6 h 34" name="T29"/>
                <a:gd fmla="*/ 328 w 487" name="T30"/>
                <a:gd fmla="*/ 18 h 34" name="T31"/>
                <a:gd fmla="*/ 317 w 487" name="T32"/>
                <a:gd fmla="*/ 7 h 34" name="T33"/>
                <a:gd fmla="*/ 328 w 487" name="T34"/>
                <a:gd fmla="*/ 7 h 34" name="T35"/>
                <a:gd fmla="*/ 289 w 487" name="T36"/>
                <a:gd fmla="*/ 19 h 34" name="T37"/>
                <a:gd fmla="*/ 278 w 487" name="T38"/>
                <a:gd fmla="*/ 10 h 34" name="T39"/>
                <a:gd fmla="*/ 289 w 487" name="T40"/>
                <a:gd fmla="*/ 10 h 34" name="T41"/>
                <a:gd fmla="*/ 249 w 487" name="T42"/>
                <a:gd fmla="*/ 22 h 34" name="T43"/>
                <a:gd fmla="*/ 239 w 487" name="T44"/>
                <a:gd fmla="*/ 11 h 34" name="T45"/>
                <a:gd fmla="*/ 248 w 487" name="T46"/>
                <a:gd fmla="*/ 11 h 34" name="T47"/>
                <a:gd fmla="*/ 209 w 487" name="T48"/>
                <a:gd fmla="*/ 23 h 34" name="T49"/>
                <a:gd fmla="*/ 199 w 487" name="T50"/>
                <a:gd fmla="*/ 14 h 34" name="T51"/>
                <a:gd fmla="*/ 209 w 487" name="T52"/>
                <a:gd fmla="*/ 13 h 34" name="T53"/>
                <a:gd fmla="*/ 170 w 487" name="T54"/>
                <a:gd fmla="*/ 24 h 34" name="T55"/>
                <a:gd fmla="*/ 159 w 487" name="T56"/>
                <a:gd fmla="*/ 15 h 34" name="T57"/>
                <a:gd fmla="*/ 168 w 487" name="T58"/>
                <a:gd fmla="*/ 15 h 34" name="T59"/>
                <a:gd fmla="*/ 129 w 487" name="T60"/>
                <a:gd fmla="*/ 27 h 34" name="T61"/>
                <a:gd fmla="*/ 119 w 487" name="T62"/>
                <a:gd fmla="*/ 18 h 34" name="T63"/>
                <a:gd fmla="*/ 129 w 487" name="T64"/>
                <a:gd fmla="*/ 17 h 34" name="T65"/>
                <a:gd fmla="*/ 90 w 487" name="T66"/>
                <a:gd fmla="*/ 28 h 34" name="T67"/>
                <a:gd fmla="*/ 80 w 487" name="T68"/>
                <a:gd fmla="*/ 19 h 34" name="T69"/>
                <a:gd fmla="*/ 89 w 487" name="T70"/>
                <a:gd fmla="*/ 19 h 34" name="T71"/>
                <a:gd fmla="*/ 50 w 487" name="T72"/>
                <a:gd fmla="*/ 31 h 34" name="T73"/>
                <a:gd fmla="*/ 39 w 487" name="T74"/>
                <a:gd fmla="*/ 22 h 3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34" w="487">
                  <a:moveTo>
                    <a:pt x="10" y="23"/>
                  </a:moveTo>
                  <a:lnTo>
                    <a:pt x="10" y="32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10" y="23"/>
                  </a:lnTo>
                  <a:lnTo>
                    <a:pt x="10" y="23"/>
                  </a:lnTo>
                  <a:close/>
                  <a:moveTo>
                    <a:pt x="487" y="0"/>
                  </a:moveTo>
                  <a:lnTo>
                    <a:pt x="487" y="10"/>
                  </a:lnTo>
                  <a:lnTo>
                    <a:pt x="478" y="10"/>
                  </a:lnTo>
                  <a:lnTo>
                    <a:pt x="477" y="1"/>
                  </a:lnTo>
                  <a:lnTo>
                    <a:pt x="487" y="0"/>
                  </a:lnTo>
                  <a:lnTo>
                    <a:pt x="487" y="0"/>
                  </a:lnTo>
                  <a:close/>
                  <a:moveTo>
                    <a:pt x="447" y="2"/>
                  </a:moveTo>
                  <a:lnTo>
                    <a:pt x="448" y="11"/>
                  </a:lnTo>
                  <a:lnTo>
                    <a:pt x="438" y="13"/>
                  </a:lnTo>
                  <a:lnTo>
                    <a:pt x="438" y="2"/>
                  </a:lnTo>
                  <a:lnTo>
                    <a:pt x="447" y="2"/>
                  </a:lnTo>
                  <a:lnTo>
                    <a:pt x="447" y="2"/>
                  </a:lnTo>
                  <a:close/>
                  <a:moveTo>
                    <a:pt x="408" y="3"/>
                  </a:moveTo>
                  <a:lnTo>
                    <a:pt x="408" y="14"/>
                  </a:lnTo>
                  <a:lnTo>
                    <a:pt x="398" y="14"/>
                  </a:lnTo>
                  <a:lnTo>
                    <a:pt x="397" y="5"/>
                  </a:lnTo>
                  <a:lnTo>
                    <a:pt x="408" y="3"/>
                  </a:lnTo>
                  <a:lnTo>
                    <a:pt x="408" y="3"/>
                  </a:lnTo>
                  <a:close/>
                  <a:moveTo>
                    <a:pt x="367" y="6"/>
                  </a:moveTo>
                  <a:lnTo>
                    <a:pt x="368" y="15"/>
                  </a:lnTo>
                  <a:lnTo>
                    <a:pt x="358" y="17"/>
                  </a:lnTo>
                  <a:lnTo>
                    <a:pt x="358" y="6"/>
                  </a:lnTo>
                  <a:lnTo>
                    <a:pt x="367" y="6"/>
                  </a:lnTo>
                  <a:lnTo>
                    <a:pt x="367" y="6"/>
                  </a:lnTo>
                  <a:close/>
                  <a:moveTo>
                    <a:pt x="328" y="7"/>
                  </a:moveTo>
                  <a:lnTo>
                    <a:pt x="328" y="18"/>
                  </a:lnTo>
                  <a:lnTo>
                    <a:pt x="319" y="18"/>
                  </a:lnTo>
                  <a:lnTo>
                    <a:pt x="317" y="7"/>
                  </a:lnTo>
                  <a:lnTo>
                    <a:pt x="328" y="7"/>
                  </a:lnTo>
                  <a:lnTo>
                    <a:pt x="328" y="7"/>
                  </a:lnTo>
                  <a:close/>
                  <a:moveTo>
                    <a:pt x="289" y="10"/>
                  </a:moveTo>
                  <a:lnTo>
                    <a:pt x="289" y="19"/>
                  </a:lnTo>
                  <a:lnTo>
                    <a:pt x="278" y="19"/>
                  </a:lnTo>
                  <a:lnTo>
                    <a:pt x="278" y="10"/>
                  </a:lnTo>
                  <a:lnTo>
                    <a:pt x="289" y="10"/>
                  </a:lnTo>
                  <a:lnTo>
                    <a:pt x="289" y="10"/>
                  </a:lnTo>
                  <a:close/>
                  <a:moveTo>
                    <a:pt x="248" y="11"/>
                  </a:moveTo>
                  <a:lnTo>
                    <a:pt x="249" y="22"/>
                  </a:lnTo>
                  <a:lnTo>
                    <a:pt x="239" y="22"/>
                  </a:lnTo>
                  <a:lnTo>
                    <a:pt x="239" y="11"/>
                  </a:lnTo>
                  <a:lnTo>
                    <a:pt x="248" y="11"/>
                  </a:lnTo>
                  <a:lnTo>
                    <a:pt x="248" y="11"/>
                  </a:lnTo>
                  <a:close/>
                  <a:moveTo>
                    <a:pt x="209" y="13"/>
                  </a:moveTo>
                  <a:lnTo>
                    <a:pt x="209" y="23"/>
                  </a:lnTo>
                  <a:lnTo>
                    <a:pt x="199" y="23"/>
                  </a:lnTo>
                  <a:lnTo>
                    <a:pt x="199" y="14"/>
                  </a:lnTo>
                  <a:lnTo>
                    <a:pt x="209" y="13"/>
                  </a:lnTo>
                  <a:lnTo>
                    <a:pt x="209" y="13"/>
                  </a:lnTo>
                  <a:close/>
                  <a:moveTo>
                    <a:pt x="168" y="15"/>
                  </a:moveTo>
                  <a:lnTo>
                    <a:pt x="170" y="24"/>
                  </a:lnTo>
                  <a:lnTo>
                    <a:pt x="159" y="26"/>
                  </a:lnTo>
                  <a:lnTo>
                    <a:pt x="159" y="15"/>
                  </a:lnTo>
                  <a:lnTo>
                    <a:pt x="168" y="15"/>
                  </a:lnTo>
                  <a:lnTo>
                    <a:pt x="168" y="15"/>
                  </a:lnTo>
                  <a:close/>
                  <a:moveTo>
                    <a:pt x="129" y="17"/>
                  </a:moveTo>
                  <a:lnTo>
                    <a:pt x="129" y="27"/>
                  </a:lnTo>
                  <a:lnTo>
                    <a:pt x="120" y="27"/>
                  </a:lnTo>
                  <a:lnTo>
                    <a:pt x="119" y="18"/>
                  </a:lnTo>
                  <a:lnTo>
                    <a:pt x="129" y="17"/>
                  </a:lnTo>
                  <a:lnTo>
                    <a:pt x="129" y="17"/>
                  </a:lnTo>
                  <a:close/>
                  <a:moveTo>
                    <a:pt x="89" y="19"/>
                  </a:moveTo>
                  <a:lnTo>
                    <a:pt x="90" y="28"/>
                  </a:lnTo>
                  <a:lnTo>
                    <a:pt x="80" y="30"/>
                  </a:lnTo>
                  <a:lnTo>
                    <a:pt x="80" y="19"/>
                  </a:lnTo>
                  <a:lnTo>
                    <a:pt x="89" y="19"/>
                  </a:lnTo>
                  <a:lnTo>
                    <a:pt x="89" y="19"/>
                  </a:lnTo>
                  <a:close/>
                  <a:moveTo>
                    <a:pt x="50" y="20"/>
                  </a:moveTo>
                  <a:lnTo>
                    <a:pt x="50" y="31"/>
                  </a:lnTo>
                  <a:lnTo>
                    <a:pt x="40" y="31"/>
                  </a:lnTo>
                  <a:lnTo>
                    <a:pt x="39" y="22"/>
                  </a:lnTo>
                  <a:lnTo>
                    <a:pt x="50" y="2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49" name="Freeform 309"/>
            <p:cNvSpPr/>
            <p:nvPr/>
          </p:nvSpPr>
          <p:spPr bwMode="auto">
            <a:xfrm>
              <a:off x="6244436" y="1319665"/>
              <a:ext cx="30373" cy="27611"/>
            </a:xfrm>
            <a:custGeom>
              <a:gdLst>
                <a:gd fmla="*/ 11 w 11" name="T0"/>
                <a:gd fmla="*/ 0 h 10" name="T1"/>
                <a:gd fmla="*/ 11 w 11" name="T2"/>
                <a:gd fmla="*/ 0 h 10" name="T3"/>
                <a:gd fmla="*/ 1 w 11" name="T4"/>
                <a:gd fmla="*/ 0 h 10" name="T5"/>
                <a:gd fmla="*/ 0 w 11" name="T6"/>
                <a:gd fmla="*/ 0 h 10" name="T7"/>
                <a:gd fmla="*/ 0 w 11" name="T8"/>
                <a:gd fmla="*/ 10 h 10" name="T9"/>
                <a:gd fmla="*/ 1 w 11" name="T10"/>
                <a:gd fmla="*/ 10 h 10" name="T11"/>
                <a:gd fmla="*/ 11 w 11" name="T12"/>
                <a:gd fmla="*/ 10 h 10" name="T13"/>
                <a:gd fmla="*/ 11 w 11" name="T14"/>
                <a:gd fmla="*/ 10 h 10" name="T15"/>
                <a:gd fmla="*/ 11 w 11" name="T16"/>
                <a:gd fmla="*/ 0 h 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" w="11">
                  <a:moveTo>
                    <a:pt x="11" y="0"/>
                  </a:moveTo>
                  <a:lnTo>
                    <a:pt x="1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50" name="Freeform 310"/>
            <p:cNvSpPr/>
            <p:nvPr/>
          </p:nvSpPr>
          <p:spPr bwMode="auto">
            <a:xfrm>
              <a:off x="6357642" y="1322427"/>
              <a:ext cx="27611" cy="30373"/>
            </a:xfrm>
            <a:custGeom>
              <a:gdLst>
                <a:gd fmla="*/ 10 w 10" name="T0"/>
                <a:gd fmla="*/ 0 h 11" name="T1"/>
                <a:gd fmla="*/ 2 w 10" name="T2"/>
                <a:gd fmla="*/ 0 h 11" name="T3"/>
                <a:gd fmla="*/ 0 w 10" name="T4"/>
                <a:gd fmla="*/ 0 h 11" name="T5"/>
                <a:gd fmla="*/ 0 w 10" name="T6"/>
                <a:gd fmla="*/ 11 h 11" name="T7"/>
                <a:gd fmla="*/ 1 w 10" name="T8"/>
                <a:gd fmla="*/ 11 h 11" name="T9"/>
                <a:gd fmla="*/ 9 w 10" name="T10"/>
                <a:gd fmla="*/ 11 h 11" name="T11"/>
                <a:gd fmla="*/ 10 w 10" name="T12"/>
                <a:gd fmla="*/ 0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10">
                  <a:moveTo>
                    <a:pt x="1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9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51" name="Freeform 311"/>
            <p:cNvSpPr/>
            <p:nvPr/>
          </p:nvSpPr>
          <p:spPr bwMode="auto">
            <a:xfrm>
              <a:off x="6465328" y="1330710"/>
              <a:ext cx="27611" cy="27611"/>
            </a:xfrm>
            <a:custGeom>
              <a:gdLst>
                <a:gd fmla="*/ 10 w 10" name="T0"/>
                <a:gd fmla="*/ 0 h 10" name="T1"/>
                <a:gd fmla="*/ 4 w 10" name="T2"/>
                <a:gd fmla="*/ 0 h 10" name="T3"/>
                <a:gd fmla="*/ 0 w 10" name="T4"/>
                <a:gd fmla="*/ 0 h 10" name="T5"/>
                <a:gd fmla="*/ 0 w 10" name="T6"/>
                <a:gd fmla="*/ 9 h 10" name="T7"/>
                <a:gd fmla="*/ 2 w 10" name="T8"/>
                <a:gd fmla="*/ 9 h 10" name="T9"/>
                <a:gd fmla="*/ 10 w 10" name="T10"/>
                <a:gd fmla="*/ 10 h 10" name="T11"/>
                <a:gd fmla="*/ 10 w 10" name="T12"/>
                <a:gd fmla="*/ 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0">
                  <a:moveTo>
                    <a:pt x="10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2" y="9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52" name="Freeform 312"/>
            <p:cNvSpPr/>
            <p:nvPr/>
          </p:nvSpPr>
          <p:spPr bwMode="auto">
            <a:xfrm>
              <a:off x="6573011" y="1336232"/>
              <a:ext cx="33134" cy="30373"/>
            </a:xfrm>
            <a:custGeom>
              <a:gdLst>
                <a:gd fmla="*/ 12 w 12" name="T0"/>
                <a:gd fmla="*/ 2 h 11" name="T1"/>
                <a:gd fmla="*/ 5 w 12" name="T2"/>
                <a:gd fmla="*/ 0 h 11" name="T3"/>
                <a:gd fmla="*/ 1 w 12" name="T4"/>
                <a:gd fmla="*/ 0 h 11" name="T5"/>
                <a:gd fmla="*/ 0 w 12" name="T6"/>
                <a:gd fmla="*/ 10 h 11" name="T7"/>
                <a:gd fmla="*/ 4 w 12" name="T8"/>
                <a:gd fmla="*/ 11 h 11" name="T9"/>
                <a:gd fmla="*/ 10 w 12" name="T10"/>
                <a:gd fmla="*/ 11 h 11" name="T11"/>
                <a:gd fmla="*/ 12 w 12" name="T12"/>
                <a:gd fmla="*/ 2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12">
                  <a:moveTo>
                    <a:pt x="12" y="2"/>
                  </a:moveTo>
                  <a:lnTo>
                    <a:pt x="5" y="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" y="11"/>
                  </a:lnTo>
                  <a:lnTo>
                    <a:pt x="10" y="11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53" name="Freeform 313"/>
            <p:cNvSpPr/>
            <p:nvPr/>
          </p:nvSpPr>
          <p:spPr bwMode="auto">
            <a:xfrm>
              <a:off x="6683457" y="1347277"/>
              <a:ext cx="30373" cy="30373"/>
            </a:xfrm>
            <a:custGeom>
              <a:gdLst>
                <a:gd fmla="*/ 11 w 11" name="T0"/>
                <a:gd fmla="*/ 2 h 11" name="T1"/>
                <a:gd fmla="*/ 4 w 11" name="T2"/>
                <a:gd fmla="*/ 0 h 11" name="T3"/>
                <a:gd fmla="*/ 0 w 11" name="T4"/>
                <a:gd fmla="*/ 0 h 11" name="T5"/>
                <a:gd fmla="*/ 0 w 11" name="T6"/>
                <a:gd fmla="*/ 9 h 11" name="T7"/>
                <a:gd fmla="*/ 3 w 11" name="T8"/>
                <a:gd fmla="*/ 11 h 11" name="T9"/>
                <a:gd fmla="*/ 10 w 11" name="T10"/>
                <a:gd fmla="*/ 11 h 11" name="T11"/>
                <a:gd fmla="*/ 11 w 11" name="T12"/>
                <a:gd fmla="*/ 2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11">
                  <a:moveTo>
                    <a:pt x="11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0" y="1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54" name="Freeform 314"/>
            <p:cNvSpPr/>
            <p:nvPr/>
          </p:nvSpPr>
          <p:spPr bwMode="auto">
            <a:xfrm>
              <a:off x="6793902" y="1358321"/>
              <a:ext cx="27611" cy="33134"/>
            </a:xfrm>
            <a:custGeom>
              <a:gdLst>
                <a:gd fmla="*/ 10 w 10" name="T0"/>
                <a:gd fmla="*/ 2 h 12" name="T1"/>
                <a:gd fmla="*/ 4 w 10" name="T2"/>
                <a:gd fmla="*/ 2 h 12" name="T3"/>
                <a:gd fmla="*/ 1 w 10" name="T4"/>
                <a:gd fmla="*/ 0 h 12" name="T5"/>
                <a:gd fmla="*/ 0 w 10" name="T6"/>
                <a:gd fmla="*/ 11 h 12" name="T7"/>
                <a:gd fmla="*/ 2 w 10" name="T8"/>
                <a:gd fmla="*/ 11 h 12" name="T9"/>
                <a:gd fmla="*/ 9 w 10" name="T10"/>
                <a:gd fmla="*/ 12 h 12" name="T11"/>
                <a:gd fmla="*/ 10 w 10" name="T12"/>
                <a:gd fmla="*/ 2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0">
                  <a:moveTo>
                    <a:pt x="10" y="2"/>
                  </a:moveTo>
                  <a:lnTo>
                    <a:pt x="4" y="2"/>
                  </a:lnTo>
                  <a:lnTo>
                    <a:pt x="1" y="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9" y="1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55" name="Freeform 315"/>
            <p:cNvSpPr/>
            <p:nvPr/>
          </p:nvSpPr>
          <p:spPr bwMode="auto">
            <a:xfrm>
              <a:off x="6901588" y="1377650"/>
              <a:ext cx="33134" cy="27611"/>
            </a:xfrm>
            <a:custGeom>
              <a:gdLst>
                <a:gd fmla="*/ 12 w 12" name="T0"/>
                <a:gd fmla="*/ 1 h 10" name="T1"/>
                <a:gd fmla="*/ 4 w 12" name="T2"/>
                <a:gd fmla="*/ 0 h 10" name="T3"/>
                <a:gd fmla="*/ 1 w 12" name="T4"/>
                <a:gd fmla="*/ 0 h 10" name="T5"/>
                <a:gd fmla="*/ 0 w 12" name="T6"/>
                <a:gd fmla="*/ 9 h 10" name="T7"/>
                <a:gd fmla="*/ 3 w 12" name="T8"/>
                <a:gd fmla="*/ 9 h 10" name="T9"/>
                <a:gd fmla="*/ 9 w 12" name="T10"/>
                <a:gd fmla="*/ 10 h 10" name="T11"/>
                <a:gd fmla="*/ 12 w 12" name="T12"/>
                <a:gd fmla="*/ 1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2">
                  <a:moveTo>
                    <a:pt x="12" y="1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9"/>
                  </a:lnTo>
                  <a:lnTo>
                    <a:pt x="3" y="9"/>
                  </a:lnTo>
                  <a:lnTo>
                    <a:pt x="9" y="1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56" name="Freeform 316"/>
            <p:cNvSpPr/>
            <p:nvPr/>
          </p:nvSpPr>
          <p:spPr bwMode="auto">
            <a:xfrm>
              <a:off x="7009271" y="1391455"/>
              <a:ext cx="33134" cy="33134"/>
            </a:xfrm>
            <a:custGeom>
              <a:gdLst>
                <a:gd fmla="*/ 12 w 12" name="T0"/>
                <a:gd fmla="*/ 3 h 12" name="T1"/>
                <a:gd fmla="*/ 12 w 12" name="T2"/>
                <a:gd fmla="*/ 3 h 12" name="T3"/>
                <a:gd fmla="*/ 4 w 12" name="T4"/>
                <a:gd fmla="*/ 1 h 12" name="T5"/>
                <a:gd fmla="*/ 1 w 12" name="T6"/>
                <a:gd fmla="*/ 0 h 12" name="T7"/>
                <a:gd fmla="*/ 0 w 12" name="T8"/>
                <a:gd fmla="*/ 10 h 12" name="T9"/>
                <a:gd fmla="*/ 1 w 12" name="T10"/>
                <a:gd fmla="*/ 10 h 12" name="T11"/>
                <a:gd fmla="*/ 9 w 12" name="T12"/>
                <a:gd fmla="*/ 12 h 12" name="T13"/>
                <a:gd fmla="*/ 9 w 12" name="T14"/>
                <a:gd fmla="*/ 12 h 12" name="T15"/>
                <a:gd fmla="*/ 12 w 12" name="T16"/>
                <a:gd fmla="*/ 3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2">
                  <a:moveTo>
                    <a:pt x="12" y="3"/>
                  </a:moveTo>
                  <a:lnTo>
                    <a:pt x="12" y="3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57" name="Freeform 317"/>
            <p:cNvSpPr/>
            <p:nvPr/>
          </p:nvSpPr>
          <p:spPr bwMode="auto">
            <a:xfrm>
              <a:off x="7116957" y="1413544"/>
              <a:ext cx="33134" cy="33134"/>
            </a:xfrm>
            <a:custGeom>
              <a:gdLst>
                <a:gd fmla="*/ 12 w 12" name="T0"/>
                <a:gd fmla="*/ 1 h 12" name="T1"/>
                <a:gd fmla="*/ 11 w 12" name="T2"/>
                <a:gd fmla="*/ 1 h 12" name="T3"/>
                <a:gd fmla="*/ 3 w 12" name="T4"/>
                <a:gd fmla="*/ 0 h 12" name="T5"/>
                <a:gd fmla="*/ 2 w 12" name="T6"/>
                <a:gd fmla="*/ 0 h 12" name="T7"/>
                <a:gd fmla="*/ 0 w 12" name="T8"/>
                <a:gd fmla="*/ 9 h 12" name="T9"/>
                <a:gd fmla="*/ 0 w 12" name="T10"/>
                <a:gd fmla="*/ 10 h 12" name="T11"/>
                <a:gd fmla="*/ 8 w 12" name="T12"/>
                <a:gd fmla="*/ 12 h 12" name="T13"/>
                <a:gd fmla="*/ 9 w 12" name="T14"/>
                <a:gd fmla="*/ 12 h 12" name="T15"/>
                <a:gd fmla="*/ 12 w 12" name="T16"/>
                <a:gd fmla="*/ 1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2">
                  <a:moveTo>
                    <a:pt x="12" y="1"/>
                  </a:moveTo>
                  <a:lnTo>
                    <a:pt x="11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9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58" name="Freeform 318"/>
            <p:cNvSpPr/>
            <p:nvPr/>
          </p:nvSpPr>
          <p:spPr bwMode="auto">
            <a:xfrm>
              <a:off x="7221880" y="1435633"/>
              <a:ext cx="35896" cy="30373"/>
            </a:xfrm>
            <a:custGeom>
              <a:gdLst>
                <a:gd fmla="*/ 13 w 13" name="T0"/>
                <a:gd fmla="*/ 2 h 11" name="T1"/>
                <a:gd fmla="*/ 9 w 13" name="T2"/>
                <a:gd fmla="*/ 1 h 11" name="T3"/>
                <a:gd fmla="*/ 3 w 13" name="T4"/>
                <a:gd fmla="*/ 0 h 11" name="T5"/>
                <a:gd fmla="*/ 0 w 13" name="T6"/>
                <a:gd fmla="*/ 10 h 11" name="T7"/>
                <a:gd fmla="*/ 8 w 13" name="T8"/>
                <a:gd fmla="*/ 11 h 11" name="T9"/>
                <a:gd fmla="*/ 11 w 13" name="T10"/>
                <a:gd fmla="*/ 11 h 11" name="T11"/>
                <a:gd fmla="*/ 13 w 13" name="T12"/>
                <a:gd fmla="*/ 2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13">
                  <a:moveTo>
                    <a:pt x="13" y="2"/>
                  </a:moveTo>
                  <a:lnTo>
                    <a:pt x="9" y="1"/>
                  </a:lnTo>
                  <a:lnTo>
                    <a:pt x="3" y="0"/>
                  </a:lnTo>
                  <a:lnTo>
                    <a:pt x="0" y="10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59" name="Freeform 319"/>
            <p:cNvSpPr/>
            <p:nvPr/>
          </p:nvSpPr>
          <p:spPr bwMode="auto">
            <a:xfrm>
              <a:off x="7329564" y="1460484"/>
              <a:ext cx="33134" cy="33134"/>
            </a:xfrm>
            <a:custGeom>
              <a:gdLst>
                <a:gd fmla="*/ 12 w 12" name="T0"/>
                <a:gd fmla="*/ 2 h 12" name="T1"/>
                <a:gd fmla="*/ 8 w 12" name="T2"/>
                <a:gd fmla="*/ 1 h 12" name="T3"/>
                <a:gd fmla="*/ 3 w 12" name="T4"/>
                <a:gd fmla="*/ 0 h 12" name="T5"/>
                <a:gd fmla="*/ 0 w 12" name="T6"/>
                <a:gd fmla="*/ 10 h 12" name="T7"/>
                <a:gd fmla="*/ 6 w 12" name="T8"/>
                <a:gd fmla="*/ 10 h 12" name="T9"/>
                <a:gd fmla="*/ 10 w 12" name="T10"/>
                <a:gd fmla="*/ 12 h 12" name="T11"/>
                <a:gd fmla="*/ 12 w 12" name="T12"/>
                <a:gd fmla="*/ 2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2">
                  <a:moveTo>
                    <a:pt x="12" y="2"/>
                  </a:moveTo>
                  <a:lnTo>
                    <a:pt x="8" y="1"/>
                  </a:lnTo>
                  <a:lnTo>
                    <a:pt x="3" y="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60" name="Freeform 320"/>
            <p:cNvSpPr/>
            <p:nvPr/>
          </p:nvSpPr>
          <p:spPr bwMode="auto">
            <a:xfrm>
              <a:off x="7434487" y="1488096"/>
              <a:ext cx="35896" cy="33134"/>
            </a:xfrm>
            <a:custGeom>
              <a:gdLst>
                <a:gd fmla="*/ 13 w 13" name="T0"/>
                <a:gd fmla="*/ 3 h 12" name="T1"/>
                <a:gd fmla="*/ 7 w 13" name="T2"/>
                <a:gd fmla="*/ 0 h 12" name="T3"/>
                <a:gd fmla="*/ 3 w 13" name="T4"/>
                <a:gd fmla="*/ 0 h 12" name="T5"/>
                <a:gd fmla="*/ 0 w 13" name="T6"/>
                <a:gd fmla="*/ 9 h 12" name="T7"/>
                <a:gd fmla="*/ 4 w 13" name="T8"/>
                <a:gd fmla="*/ 11 h 12" name="T9"/>
                <a:gd fmla="*/ 11 w 13" name="T10"/>
                <a:gd fmla="*/ 12 h 12" name="T11"/>
                <a:gd fmla="*/ 13 w 13" name="T12"/>
                <a:gd fmla="*/ 3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3">
                  <a:moveTo>
                    <a:pt x="13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4" y="11"/>
                  </a:lnTo>
                  <a:lnTo>
                    <a:pt x="11" y="12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61" name="Freeform 321"/>
            <p:cNvSpPr/>
            <p:nvPr/>
          </p:nvSpPr>
          <p:spPr bwMode="auto">
            <a:xfrm>
              <a:off x="7544933" y="1518467"/>
              <a:ext cx="30373" cy="35896"/>
            </a:xfrm>
            <a:custGeom>
              <a:gdLst>
                <a:gd fmla="*/ 11 w 11" name="T0"/>
                <a:gd fmla="*/ 2 h 13" name="T1"/>
                <a:gd fmla="*/ 10 w 11" name="T2"/>
                <a:gd fmla="*/ 2 h 13" name="T3"/>
                <a:gd fmla="*/ 2 w 11" name="T4"/>
                <a:gd fmla="*/ 0 h 13" name="T5"/>
                <a:gd fmla="*/ 2 w 11" name="T6"/>
                <a:gd fmla="*/ 0 h 13" name="T7"/>
                <a:gd fmla="*/ 0 w 11" name="T8"/>
                <a:gd fmla="*/ 9 h 13" name="T9"/>
                <a:gd fmla="*/ 0 w 11" name="T10"/>
                <a:gd fmla="*/ 10 h 13" name="T11"/>
                <a:gd fmla="*/ 6 w 11" name="T12"/>
                <a:gd fmla="*/ 12 h 13" name="T13"/>
                <a:gd fmla="*/ 9 w 11" name="T14"/>
                <a:gd fmla="*/ 13 h 13" name="T15"/>
                <a:gd fmla="*/ 11 w 11" name="T16"/>
                <a:gd fmla="*/ 2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1">
                  <a:moveTo>
                    <a:pt x="11" y="2"/>
                  </a:moveTo>
                  <a:lnTo>
                    <a:pt x="1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9"/>
                  </a:lnTo>
                  <a:lnTo>
                    <a:pt x="0" y="10"/>
                  </a:lnTo>
                  <a:lnTo>
                    <a:pt x="6" y="12"/>
                  </a:lnTo>
                  <a:lnTo>
                    <a:pt x="9" y="13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62" name="Freeform 322"/>
            <p:cNvSpPr/>
            <p:nvPr/>
          </p:nvSpPr>
          <p:spPr bwMode="auto">
            <a:xfrm>
              <a:off x="7647096" y="1551601"/>
              <a:ext cx="33134" cy="35896"/>
            </a:xfrm>
            <a:custGeom>
              <a:gdLst>
                <a:gd fmla="*/ 12 w 12" name="T0"/>
                <a:gd fmla="*/ 3 h 13" name="T1"/>
                <a:gd fmla="*/ 8 w 12" name="T2"/>
                <a:gd fmla="*/ 1 h 13" name="T3"/>
                <a:gd fmla="*/ 3 w 12" name="T4"/>
                <a:gd fmla="*/ 0 h 13" name="T5"/>
                <a:gd fmla="*/ 0 w 12" name="T6"/>
                <a:gd fmla="*/ 9 h 13" name="T7"/>
                <a:gd fmla="*/ 4 w 12" name="T8"/>
                <a:gd fmla="*/ 11 h 13" name="T9"/>
                <a:gd fmla="*/ 10 w 12" name="T10"/>
                <a:gd fmla="*/ 13 h 13" name="T11"/>
                <a:gd fmla="*/ 12 w 12" name="T12"/>
                <a:gd fmla="*/ 3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2">
                  <a:moveTo>
                    <a:pt x="12" y="3"/>
                  </a:moveTo>
                  <a:lnTo>
                    <a:pt x="8" y="1"/>
                  </a:lnTo>
                  <a:lnTo>
                    <a:pt x="3" y="0"/>
                  </a:lnTo>
                  <a:lnTo>
                    <a:pt x="0" y="9"/>
                  </a:lnTo>
                  <a:lnTo>
                    <a:pt x="4" y="11"/>
                  </a:lnTo>
                  <a:lnTo>
                    <a:pt x="10" y="1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63" name="Freeform 323"/>
            <p:cNvSpPr/>
            <p:nvPr/>
          </p:nvSpPr>
          <p:spPr bwMode="auto">
            <a:xfrm>
              <a:off x="7752019" y="1587497"/>
              <a:ext cx="33134" cy="35896"/>
            </a:xfrm>
            <a:custGeom>
              <a:gdLst>
                <a:gd fmla="*/ 12 w 12" name="T0"/>
                <a:gd fmla="*/ 4 h 13" name="T1"/>
                <a:gd fmla="*/ 11 w 12" name="T2"/>
                <a:gd fmla="*/ 2 h 13" name="T3"/>
                <a:gd fmla="*/ 4 w 12" name="T4"/>
                <a:gd fmla="*/ 0 h 13" name="T5"/>
                <a:gd fmla="*/ 3 w 12" name="T6"/>
                <a:gd fmla="*/ 0 h 13" name="T7"/>
                <a:gd fmla="*/ 0 w 12" name="T8"/>
                <a:gd fmla="*/ 9 h 13" name="T9"/>
                <a:gd fmla="*/ 2 w 12" name="T10"/>
                <a:gd fmla="*/ 10 h 13" name="T11"/>
                <a:gd fmla="*/ 8 w 12" name="T12"/>
                <a:gd fmla="*/ 11 h 13" name="T13"/>
                <a:gd fmla="*/ 9 w 12" name="T14"/>
                <a:gd fmla="*/ 13 h 13" name="T15"/>
                <a:gd fmla="*/ 12 w 12" name="T16"/>
                <a:gd fmla="*/ 4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2">
                  <a:moveTo>
                    <a:pt x="12" y="4"/>
                  </a:moveTo>
                  <a:lnTo>
                    <a:pt x="11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2" y="10"/>
                  </a:lnTo>
                  <a:lnTo>
                    <a:pt x="8" y="11"/>
                  </a:lnTo>
                  <a:lnTo>
                    <a:pt x="9" y="1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64" name="Freeform 324"/>
            <p:cNvSpPr/>
            <p:nvPr/>
          </p:nvSpPr>
          <p:spPr bwMode="auto">
            <a:xfrm>
              <a:off x="7854180" y="1623391"/>
              <a:ext cx="35896" cy="35896"/>
            </a:xfrm>
            <a:custGeom>
              <a:gdLst>
                <a:gd fmla="*/ 13 w 13" name="T0"/>
                <a:gd fmla="*/ 4 h 13" name="T1"/>
                <a:gd fmla="*/ 8 w 13" name="T2"/>
                <a:gd fmla="*/ 2 h 13" name="T3"/>
                <a:gd fmla="*/ 4 w 13" name="T4"/>
                <a:gd fmla="*/ 0 h 13" name="T5"/>
                <a:gd fmla="*/ 0 w 13" name="T6"/>
                <a:gd fmla="*/ 10 h 13" name="T7"/>
                <a:gd fmla="*/ 5 w 13" name="T8"/>
                <a:gd fmla="*/ 11 h 13" name="T9"/>
                <a:gd fmla="*/ 9 w 13" name="T10"/>
                <a:gd fmla="*/ 13 h 13" name="T11"/>
                <a:gd fmla="*/ 13 w 13" name="T12"/>
                <a:gd fmla="*/ 4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3">
                  <a:moveTo>
                    <a:pt x="13" y="4"/>
                  </a:moveTo>
                  <a:lnTo>
                    <a:pt x="8" y="2"/>
                  </a:lnTo>
                  <a:lnTo>
                    <a:pt x="4" y="0"/>
                  </a:lnTo>
                  <a:lnTo>
                    <a:pt x="0" y="10"/>
                  </a:lnTo>
                  <a:lnTo>
                    <a:pt x="5" y="11"/>
                  </a:lnTo>
                  <a:lnTo>
                    <a:pt x="9" y="13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65" name="Freeform 325"/>
            <p:cNvSpPr/>
            <p:nvPr/>
          </p:nvSpPr>
          <p:spPr bwMode="auto">
            <a:xfrm>
              <a:off x="7953581" y="1664809"/>
              <a:ext cx="38656" cy="35896"/>
            </a:xfrm>
            <a:custGeom>
              <a:gdLst>
                <a:gd fmla="*/ 14 w 14" name="T0"/>
                <a:gd fmla="*/ 4 h 13" name="T1"/>
                <a:gd fmla="*/ 12 w 14" name="T2"/>
                <a:gd fmla="*/ 3 h 13" name="T3"/>
                <a:gd fmla="*/ 6 w 14" name="T4"/>
                <a:gd fmla="*/ 0 h 13" name="T5"/>
                <a:gd fmla="*/ 4 w 14" name="T6"/>
                <a:gd fmla="*/ 0 h 13" name="T7"/>
                <a:gd fmla="*/ 0 w 14" name="T8"/>
                <a:gd fmla="*/ 9 h 13" name="T9"/>
                <a:gd fmla="*/ 2 w 14" name="T10"/>
                <a:gd fmla="*/ 9 h 13" name="T11"/>
                <a:gd fmla="*/ 8 w 14" name="T12"/>
                <a:gd fmla="*/ 12 h 13" name="T13"/>
                <a:gd fmla="*/ 10 w 14" name="T14"/>
                <a:gd fmla="*/ 13 h 13" name="T15"/>
                <a:gd fmla="*/ 14 w 14" name="T16"/>
                <a:gd fmla="*/ 4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4">
                  <a:moveTo>
                    <a:pt x="14" y="4"/>
                  </a:moveTo>
                  <a:lnTo>
                    <a:pt x="12" y="3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2" y="9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66" name="Freeform 326"/>
            <p:cNvSpPr/>
            <p:nvPr/>
          </p:nvSpPr>
          <p:spPr bwMode="auto">
            <a:xfrm>
              <a:off x="8055744" y="1708987"/>
              <a:ext cx="35896" cy="35896"/>
            </a:xfrm>
            <a:custGeom>
              <a:gdLst>
                <a:gd fmla="*/ 13 w 13" name="T0"/>
                <a:gd fmla="*/ 4 h 13" name="T1"/>
                <a:gd fmla="*/ 8 w 13" name="T2"/>
                <a:gd fmla="*/ 1 h 13" name="T3"/>
                <a:gd fmla="*/ 4 w 13" name="T4"/>
                <a:gd fmla="*/ 0 h 13" name="T5"/>
                <a:gd fmla="*/ 0 w 13" name="T6"/>
                <a:gd fmla="*/ 9 h 13" name="T7"/>
                <a:gd fmla="*/ 4 w 13" name="T8"/>
                <a:gd fmla="*/ 10 h 13" name="T9"/>
                <a:gd fmla="*/ 9 w 13" name="T10"/>
                <a:gd fmla="*/ 13 h 13" name="T11"/>
                <a:gd fmla="*/ 13 w 13" name="T12"/>
                <a:gd fmla="*/ 4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3">
                  <a:moveTo>
                    <a:pt x="13" y="4"/>
                  </a:moveTo>
                  <a:lnTo>
                    <a:pt x="8" y="1"/>
                  </a:lnTo>
                  <a:lnTo>
                    <a:pt x="4" y="0"/>
                  </a:lnTo>
                  <a:lnTo>
                    <a:pt x="0" y="9"/>
                  </a:lnTo>
                  <a:lnTo>
                    <a:pt x="4" y="10"/>
                  </a:lnTo>
                  <a:lnTo>
                    <a:pt x="9" y="13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67" name="Freeform 327"/>
            <p:cNvSpPr/>
            <p:nvPr/>
          </p:nvSpPr>
          <p:spPr bwMode="auto">
            <a:xfrm>
              <a:off x="8157906" y="1755925"/>
              <a:ext cx="35896" cy="35896"/>
            </a:xfrm>
            <a:custGeom>
              <a:gdLst>
                <a:gd fmla="*/ 13 w 13" name="T0"/>
                <a:gd fmla="*/ 4 h 13" name="T1"/>
                <a:gd fmla="*/ 9 w 13" name="T2"/>
                <a:gd fmla="*/ 1 h 13" name="T3"/>
                <a:gd fmla="*/ 4 w 13" name="T4"/>
                <a:gd fmla="*/ 0 h 13" name="T5"/>
                <a:gd fmla="*/ 0 w 13" name="T6"/>
                <a:gd fmla="*/ 8 h 13" name="T7"/>
                <a:gd fmla="*/ 5 w 13" name="T8"/>
                <a:gd fmla="*/ 10 h 13" name="T9"/>
                <a:gd fmla="*/ 9 w 13" name="T10"/>
                <a:gd fmla="*/ 13 h 13" name="T11"/>
                <a:gd fmla="*/ 13 w 13" name="T12"/>
                <a:gd fmla="*/ 4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3">
                  <a:moveTo>
                    <a:pt x="13" y="4"/>
                  </a:moveTo>
                  <a:lnTo>
                    <a:pt x="9" y="1"/>
                  </a:lnTo>
                  <a:lnTo>
                    <a:pt x="4" y="0"/>
                  </a:lnTo>
                  <a:lnTo>
                    <a:pt x="0" y="8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68" name="Freeform 328"/>
            <p:cNvSpPr/>
            <p:nvPr/>
          </p:nvSpPr>
          <p:spPr bwMode="auto">
            <a:xfrm>
              <a:off x="8254547" y="1802866"/>
              <a:ext cx="35896" cy="35896"/>
            </a:xfrm>
            <a:custGeom>
              <a:gdLst>
                <a:gd fmla="*/ 13 w 13" name="T0"/>
                <a:gd fmla="*/ 5 h 13" name="T1"/>
                <a:gd fmla="*/ 10 w 13" name="T2"/>
                <a:gd fmla="*/ 4 h 13" name="T3"/>
                <a:gd fmla="*/ 5 w 13" name="T4"/>
                <a:gd fmla="*/ 0 h 13" name="T5"/>
                <a:gd fmla="*/ 4 w 13" name="T6"/>
                <a:gd fmla="*/ 0 h 13" name="T7"/>
                <a:gd fmla="*/ 0 w 13" name="T8"/>
                <a:gd fmla="*/ 9 h 13" name="T9"/>
                <a:gd fmla="*/ 0 w 13" name="T10"/>
                <a:gd fmla="*/ 9 h 13" name="T11"/>
                <a:gd fmla="*/ 6 w 13" name="T12"/>
                <a:gd fmla="*/ 12 h 13" name="T13"/>
                <a:gd fmla="*/ 9 w 13" name="T14"/>
                <a:gd fmla="*/ 13 h 13" name="T15"/>
                <a:gd fmla="*/ 13 w 13" name="T16"/>
                <a:gd fmla="*/ 5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13" y="5"/>
                  </a:moveTo>
                  <a:lnTo>
                    <a:pt x="10" y="4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6" y="12"/>
                  </a:lnTo>
                  <a:lnTo>
                    <a:pt x="9" y="13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69" name="Freeform 329"/>
            <p:cNvSpPr/>
            <p:nvPr/>
          </p:nvSpPr>
          <p:spPr bwMode="auto">
            <a:xfrm>
              <a:off x="8351186" y="1852566"/>
              <a:ext cx="35896" cy="41418"/>
            </a:xfrm>
            <a:custGeom>
              <a:gdLst>
                <a:gd fmla="*/ 13 w 13" name="T0"/>
                <a:gd fmla="*/ 6 h 15" name="T1"/>
                <a:gd fmla="*/ 12 w 13" name="T2"/>
                <a:gd fmla="*/ 6 h 15" name="T3"/>
                <a:gd fmla="*/ 7 w 13" name="T4"/>
                <a:gd fmla="*/ 2 h 15" name="T5"/>
                <a:gd fmla="*/ 4 w 13" name="T6"/>
                <a:gd fmla="*/ 0 h 15" name="T7"/>
                <a:gd fmla="*/ 0 w 13" name="T8"/>
                <a:gd fmla="*/ 9 h 15" name="T9"/>
                <a:gd fmla="*/ 2 w 13" name="T10"/>
                <a:gd fmla="*/ 11 h 15" name="T11"/>
                <a:gd fmla="*/ 7 w 13" name="T12"/>
                <a:gd fmla="*/ 13 h 15" name="T13"/>
                <a:gd fmla="*/ 8 w 13" name="T14"/>
                <a:gd fmla="*/ 15 h 15" name="T15"/>
                <a:gd fmla="*/ 13 w 13" name="T16"/>
                <a:gd fmla="*/ 6 h 1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" w="13">
                  <a:moveTo>
                    <a:pt x="13" y="6"/>
                  </a:moveTo>
                  <a:lnTo>
                    <a:pt x="12" y="6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9"/>
                  </a:lnTo>
                  <a:lnTo>
                    <a:pt x="2" y="11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70" name="Freeform 330"/>
            <p:cNvSpPr/>
            <p:nvPr/>
          </p:nvSpPr>
          <p:spPr bwMode="auto">
            <a:xfrm>
              <a:off x="8445064" y="1910549"/>
              <a:ext cx="41418" cy="35896"/>
            </a:xfrm>
            <a:custGeom>
              <a:gdLst>
                <a:gd fmla="*/ 15 w 15" name="T0"/>
                <a:gd fmla="*/ 5 h 13" name="T1"/>
                <a:gd fmla="*/ 13 w 15" name="T2"/>
                <a:gd fmla="*/ 4 h 13" name="T3"/>
                <a:gd fmla="*/ 8 w 15" name="T4"/>
                <a:gd fmla="*/ 2 h 13" name="T5"/>
                <a:gd fmla="*/ 5 w 15" name="T6"/>
                <a:gd fmla="*/ 0 h 13" name="T7"/>
                <a:gd fmla="*/ 0 w 15" name="T8"/>
                <a:gd fmla="*/ 8 h 13" name="T9"/>
                <a:gd fmla="*/ 3 w 15" name="T10"/>
                <a:gd fmla="*/ 9 h 13" name="T11"/>
                <a:gd fmla="*/ 8 w 15" name="T12"/>
                <a:gd fmla="*/ 13 h 13" name="T13"/>
                <a:gd fmla="*/ 9 w 15" name="T14"/>
                <a:gd fmla="*/ 13 h 13" name="T15"/>
                <a:gd fmla="*/ 15 w 15" name="T16"/>
                <a:gd fmla="*/ 5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5">
                  <a:moveTo>
                    <a:pt x="15" y="5"/>
                  </a:moveTo>
                  <a:lnTo>
                    <a:pt x="13" y="4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8"/>
                  </a:lnTo>
                  <a:lnTo>
                    <a:pt x="3" y="9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71" name="Freeform 331"/>
            <p:cNvSpPr/>
            <p:nvPr/>
          </p:nvSpPr>
          <p:spPr bwMode="auto">
            <a:xfrm>
              <a:off x="8538943" y="1968534"/>
              <a:ext cx="41418" cy="35896"/>
            </a:xfrm>
            <a:custGeom>
              <a:gdLst>
                <a:gd fmla="*/ 15 w 15" name="T0"/>
                <a:gd fmla="*/ 5 h 13" name="T1"/>
                <a:gd fmla="*/ 13 w 15" name="T2"/>
                <a:gd fmla="*/ 4 h 13" name="T3"/>
                <a:gd fmla="*/ 8 w 15" name="T4"/>
                <a:gd fmla="*/ 1 h 13" name="T5"/>
                <a:gd fmla="*/ 5 w 15" name="T6"/>
                <a:gd fmla="*/ 0 h 13" name="T7"/>
                <a:gd fmla="*/ 0 w 15" name="T8"/>
                <a:gd fmla="*/ 8 h 13" name="T9"/>
                <a:gd fmla="*/ 3 w 15" name="T10"/>
                <a:gd fmla="*/ 9 h 13" name="T11"/>
                <a:gd fmla="*/ 8 w 15" name="T12"/>
                <a:gd fmla="*/ 13 h 13" name="T13"/>
                <a:gd fmla="*/ 8 w 15" name="T14"/>
                <a:gd fmla="*/ 13 h 13" name="T15"/>
                <a:gd fmla="*/ 15 w 15" name="T16"/>
                <a:gd fmla="*/ 5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5">
                  <a:moveTo>
                    <a:pt x="15" y="5"/>
                  </a:moveTo>
                  <a:lnTo>
                    <a:pt x="13" y="4"/>
                  </a:lnTo>
                  <a:lnTo>
                    <a:pt x="8" y="1"/>
                  </a:lnTo>
                  <a:lnTo>
                    <a:pt x="5" y="0"/>
                  </a:lnTo>
                  <a:lnTo>
                    <a:pt x="0" y="8"/>
                  </a:lnTo>
                  <a:lnTo>
                    <a:pt x="3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72" name="Freeform 332"/>
            <p:cNvSpPr/>
            <p:nvPr/>
          </p:nvSpPr>
          <p:spPr bwMode="auto">
            <a:xfrm>
              <a:off x="8630062" y="2029279"/>
              <a:ext cx="38656" cy="35896"/>
            </a:xfrm>
            <a:custGeom>
              <a:gdLst>
                <a:gd fmla="*/ 14 w 14" name="T0"/>
                <a:gd fmla="*/ 6 h 13" name="T1"/>
                <a:gd fmla="*/ 13 w 14" name="T2"/>
                <a:gd fmla="*/ 4 h 13" name="T3"/>
                <a:gd fmla="*/ 8 w 14" name="T4"/>
                <a:gd fmla="*/ 0 h 13" name="T5"/>
                <a:gd fmla="*/ 6 w 14" name="T6"/>
                <a:gd fmla="*/ 0 h 13" name="T7"/>
                <a:gd fmla="*/ 0 w 14" name="T8"/>
                <a:gd fmla="*/ 8 h 13" name="T9"/>
                <a:gd fmla="*/ 2 w 14" name="T10"/>
                <a:gd fmla="*/ 10 h 13" name="T11"/>
                <a:gd fmla="*/ 8 w 14" name="T12"/>
                <a:gd fmla="*/ 13 h 13" name="T13"/>
                <a:gd fmla="*/ 9 w 14" name="T14"/>
                <a:gd fmla="*/ 13 h 13" name="T15"/>
                <a:gd fmla="*/ 14 w 14" name="T16"/>
                <a:gd fmla="*/ 6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4">
                  <a:moveTo>
                    <a:pt x="14" y="6"/>
                  </a:moveTo>
                  <a:lnTo>
                    <a:pt x="13" y="4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73" name="Freeform 333"/>
            <p:cNvSpPr/>
            <p:nvPr/>
          </p:nvSpPr>
          <p:spPr bwMode="auto">
            <a:xfrm>
              <a:off x="8721178" y="2092785"/>
              <a:ext cx="38656" cy="38656"/>
            </a:xfrm>
            <a:custGeom>
              <a:gdLst>
                <a:gd fmla="*/ 14 w 14" name="T0"/>
                <a:gd fmla="*/ 6 h 14" name="T1"/>
                <a:gd fmla="*/ 11 w 14" name="T2"/>
                <a:gd fmla="*/ 5 h 14" name="T3"/>
                <a:gd fmla="*/ 6 w 14" name="T4"/>
                <a:gd fmla="*/ 1 h 14" name="T5"/>
                <a:gd fmla="*/ 6 w 14" name="T6"/>
                <a:gd fmla="*/ 0 h 14" name="T7"/>
                <a:gd fmla="*/ 0 w 14" name="T8"/>
                <a:gd fmla="*/ 7 h 14" name="T9"/>
                <a:gd fmla="*/ 1 w 14" name="T10"/>
                <a:gd fmla="*/ 9 h 14" name="T11"/>
                <a:gd fmla="*/ 6 w 14" name="T12"/>
                <a:gd fmla="*/ 13 h 14" name="T13"/>
                <a:gd fmla="*/ 7 w 14" name="T14"/>
                <a:gd fmla="*/ 14 h 14" name="T15"/>
                <a:gd fmla="*/ 14 w 14" name="T16"/>
                <a:gd fmla="*/ 6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14">
                  <a:moveTo>
                    <a:pt x="14" y="6"/>
                  </a:moveTo>
                  <a:lnTo>
                    <a:pt x="11" y="5"/>
                  </a:lnTo>
                  <a:lnTo>
                    <a:pt x="6" y="1"/>
                  </a:lnTo>
                  <a:lnTo>
                    <a:pt x="6" y="0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74" name="Freeform 334"/>
            <p:cNvSpPr/>
            <p:nvPr/>
          </p:nvSpPr>
          <p:spPr bwMode="auto">
            <a:xfrm>
              <a:off x="8806775" y="2159052"/>
              <a:ext cx="38656" cy="41418"/>
            </a:xfrm>
            <a:custGeom>
              <a:gdLst>
                <a:gd fmla="*/ 14 w 14" name="T0"/>
                <a:gd fmla="*/ 7 h 15" name="T1"/>
                <a:gd fmla="*/ 12 w 14" name="T2"/>
                <a:gd fmla="*/ 4 h 15" name="T3"/>
                <a:gd fmla="*/ 6 w 14" name="T4"/>
                <a:gd fmla="*/ 0 h 15" name="T5"/>
                <a:gd fmla="*/ 0 w 14" name="T6"/>
                <a:gd fmla="*/ 8 h 15" name="T7"/>
                <a:gd fmla="*/ 5 w 14" name="T8"/>
                <a:gd fmla="*/ 12 h 15" name="T9"/>
                <a:gd fmla="*/ 8 w 14" name="T10"/>
                <a:gd fmla="*/ 15 h 15" name="T11"/>
                <a:gd fmla="*/ 14 w 14" name="T12"/>
                <a:gd fmla="*/ 7 h 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" w="14">
                  <a:moveTo>
                    <a:pt x="14" y="7"/>
                  </a:moveTo>
                  <a:lnTo>
                    <a:pt x="12" y="4"/>
                  </a:lnTo>
                  <a:lnTo>
                    <a:pt x="6" y="0"/>
                  </a:lnTo>
                  <a:lnTo>
                    <a:pt x="0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75" name="Freeform 335"/>
            <p:cNvSpPr/>
            <p:nvPr/>
          </p:nvSpPr>
          <p:spPr bwMode="auto">
            <a:xfrm>
              <a:off x="8892369" y="2228081"/>
              <a:ext cx="35896" cy="41418"/>
            </a:xfrm>
            <a:custGeom>
              <a:gdLst>
                <a:gd fmla="*/ 13 w 13" name="T0"/>
                <a:gd fmla="*/ 7 h 15" name="T1"/>
                <a:gd fmla="*/ 9 w 13" name="T2"/>
                <a:gd fmla="*/ 3 h 15" name="T3"/>
                <a:gd fmla="*/ 7 w 13" name="T4"/>
                <a:gd fmla="*/ 0 h 15" name="T5"/>
                <a:gd fmla="*/ 0 w 13" name="T6"/>
                <a:gd fmla="*/ 8 h 15" name="T7"/>
                <a:gd fmla="*/ 3 w 13" name="T8"/>
                <a:gd fmla="*/ 11 h 15" name="T9"/>
                <a:gd fmla="*/ 7 w 13" name="T10"/>
                <a:gd fmla="*/ 15 h 15" name="T11"/>
                <a:gd fmla="*/ 13 w 13" name="T12"/>
                <a:gd fmla="*/ 7 h 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" w="13">
                  <a:moveTo>
                    <a:pt x="13" y="7"/>
                  </a:moveTo>
                  <a:lnTo>
                    <a:pt x="9" y="3"/>
                  </a:lnTo>
                  <a:lnTo>
                    <a:pt x="7" y="0"/>
                  </a:lnTo>
                  <a:lnTo>
                    <a:pt x="0" y="8"/>
                  </a:lnTo>
                  <a:lnTo>
                    <a:pt x="3" y="11"/>
                  </a:lnTo>
                  <a:lnTo>
                    <a:pt x="7" y="15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76" name="Freeform 336"/>
            <p:cNvSpPr/>
            <p:nvPr/>
          </p:nvSpPr>
          <p:spPr bwMode="auto">
            <a:xfrm>
              <a:off x="8972443" y="2305393"/>
              <a:ext cx="38656" cy="35896"/>
            </a:xfrm>
            <a:custGeom>
              <a:gdLst>
                <a:gd fmla="*/ 14 w 14" name="T0"/>
                <a:gd fmla="*/ 6 h 13" name="T1"/>
                <a:gd fmla="*/ 13 w 14" name="T2"/>
                <a:gd fmla="*/ 5 h 13" name="T3"/>
                <a:gd fmla="*/ 8 w 14" name="T4"/>
                <a:gd fmla="*/ 0 h 13" name="T5"/>
                <a:gd fmla="*/ 7 w 14" name="T6"/>
                <a:gd fmla="*/ 0 h 13" name="T7"/>
                <a:gd fmla="*/ 0 w 14" name="T8"/>
                <a:gd fmla="*/ 6 h 13" name="T9"/>
                <a:gd fmla="*/ 1 w 14" name="T10"/>
                <a:gd fmla="*/ 8 h 13" name="T11"/>
                <a:gd fmla="*/ 7 w 14" name="T12"/>
                <a:gd fmla="*/ 11 h 13" name="T13"/>
                <a:gd fmla="*/ 8 w 14" name="T14"/>
                <a:gd fmla="*/ 13 h 13" name="T15"/>
                <a:gd fmla="*/ 14 w 14" name="T16"/>
                <a:gd fmla="*/ 6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4">
                  <a:moveTo>
                    <a:pt x="14" y="6"/>
                  </a:moveTo>
                  <a:lnTo>
                    <a:pt x="13" y="5"/>
                  </a:lnTo>
                  <a:lnTo>
                    <a:pt x="8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1" y="8"/>
                  </a:lnTo>
                  <a:lnTo>
                    <a:pt x="7" y="11"/>
                  </a:lnTo>
                  <a:lnTo>
                    <a:pt x="8" y="13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77" name="Freeform 337"/>
            <p:cNvSpPr/>
            <p:nvPr/>
          </p:nvSpPr>
          <p:spPr bwMode="auto">
            <a:xfrm>
              <a:off x="9052515" y="2379943"/>
              <a:ext cx="38656" cy="41418"/>
            </a:xfrm>
            <a:custGeom>
              <a:gdLst>
                <a:gd fmla="*/ 14 w 14" name="T0"/>
                <a:gd fmla="*/ 7 h 15" name="T1"/>
                <a:gd fmla="*/ 10 w 14" name="T2"/>
                <a:gd fmla="*/ 3 h 15" name="T3"/>
                <a:gd fmla="*/ 6 w 14" name="T4"/>
                <a:gd fmla="*/ 0 h 15" name="T5"/>
                <a:gd fmla="*/ 0 w 14" name="T6"/>
                <a:gd fmla="*/ 7 h 15" name="T7"/>
                <a:gd fmla="*/ 2 w 14" name="T8"/>
                <a:gd fmla="*/ 11 h 15" name="T9"/>
                <a:gd fmla="*/ 6 w 14" name="T10"/>
                <a:gd fmla="*/ 15 h 15" name="T11"/>
                <a:gd fmla="*/ 14 w 14" name="T12"/>
                <a:gd fmla="*/ 7 h 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" w="14">
                  <a:moveTo>
                    <a:pt x="14" y="7"/>
                  </a:moveTo>
                  <a:lnTo>
                    <a:pt x="10" y="3"/>
                  </a:lnTo>
                  <a:lnTo>
                    <a:pt x="6" y="0"/>
                  </a:lnTo>
                  <a:lnTo>
                    <a:pt x="0" y="7"/>
                  </a:lnTo>
                  <a:lnTo>
                    <a:pt x="2" y="11"/>
                  </a:lnTo>
                  <a:lnTo>
                    <a:pt x="6" y="15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78" name="Freeform 338"/>
            <p:cNvSpPr/>
            <p:nvPr/>
          </p:nvSpPr>
          <p:spPr bwMode="auto">
            <a:xfrm>
              <a:off x="9127067" y="2460017"/>
              <a:ext cx="41418" cy="38656"/>
            </a:xfrm>
            <a:custGeom>
              <a:gdLst>
                <a:gd fmla="*/ 15 w 15" name="T0"/>
                <a:gd fmla="*/ 8 h 14" name="T1"/>
                <a:gd fmla="*/ 12 w 15" name="T2"/>
                <a:gd fmla="*/ 5 h 14" name="T3"/>
                <a:gd fmla="*/ 8 w 15" name="T4"/>
                <a:gd fmla="*/ 1 h 14" name="T5"/>
                <a:gd fmla="*/ 8 w 15" name="T6"/>
                <a:gd fmla="*/ 0 h 14" name="T7"/>
                <a:gd fmla="*/ 0 w 15" name="T8"/>
                <a:gd fmla="*/ 6 h 14" name="T9"/>
                <a:gd fmla="*/ 0 w 15" name="T10"/>
                <a:gd fmla="*/ 8 h 14" name="T11"/>
                <a:gd fmla="*/ 5 w 15" name="T12"/>
                <a:gd fmla="*/ 12 h 14" name="T13"/>
                <a:gd fmla="*/ 7 w 15" name="T14"/>
                <a:gd fmla="*/ 14 h 14" name="T15"/>
                <a:gd fmla="*/ 15 w 15" name="T16"/>
                <a:gd fmla="*/ 8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15">
                  <a:moveTo>
                    <a:pt x="15" y="8"/>
                  </a:moveTo>
                  <a:lnTo>
                    <a:pt x="12" y="5"/>
                  </a:lnTo>
                  <a:lnTo>
                    <a:pt x="8" y="1"/>
                  </a:lnTo>
                  <a:lnTo>
                    <a:pt x="8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79" name="Freeform 339"/>
            <p:cNvSpPr/>
            <p:nvPr/>
          </p:nvSpPr>
          <p:spPr bwMode="auto">
            <a:xfrm>
              <a:off x="9198857" y="2542851"/>
              <a:ext cx="41418" cy="38656"/>
            </a:xfrm>
            <a:custGeom>
              <a:gdLst>
                <a:gd fmla="*/ 15 w 15" name="T0"/>
                <a:gd fmla="*/ 8 h 14" name="T1"/>
                <a:gd fmla="*/ 13 w 15" name="T2"/>
                <a:gd fmla="*/ 8 h 14" name="T3"/>
                <a:gd fmla="*/ 9 w 15" name="T4"/>
                <a:gd fmla="*/ 3 h 14" name="T5"/>
                <a:gd fmla="*/ 8 w 15" name="T6"/>
                <a:gd fmla="*/ 0 h 14" name="T7"/>
                <a:gd fmla="*/ 0 w 15" name="T8"/>
                <a:gd fmla="*/ 7 h 14" name="T9"/>
                <a:gd fmla="*/ 2 w 15" name="T10"/>
                <a:gd fmla="*/ 9 h 14" name="T11"/>
                <a:gd fmla="*/ 6 w 15" name="T12"/>
                <a:gd fmla="*/ 13 h 14" name="T13"/>
                <a:gd fmla="*/ 7 w 15" name="T14"/>
                <a:gd fmla="*/ 14 h 14" name="T15"/>
                <a:gd fmla="*/ 15 w 15" name="T16"/>
                <a:gd fmla="*/ 8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15">
                  <a:moveTo>
                    <a:pt x="15" y="8"/>
                  </a:moveTo>
                  <a:lnTo>
                    <a:pt x="13" y="8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80" name="Freeform 340"/>
            <p:cNvSpPr/>
            <p:nvPr/>
          </p:nvSpPr>
          <p:spPr bwMode="auto">
            <a:xfrm>
              <a:off x="9267884" y="2628446"/>
              <a:ext cx="35896" cy="41418"/>
            </a:xfrm>
            <a:custGeom>
              <a:gdLst>
                <a:gd fmla="*/ 13 w 13" name="T0"/>
                <a:gd fmla="*/ 9 h 15" name="T1"/>
                <a:gd fmla="*/ 11 w 13" name="T2"/>
                <a:gd fmla="*/ 4 h 15" name="T3"/>
                <a:gd fmla="*/ 8 w 13" name="T4"/>
                <a:gd fmla="*/ 0 h 15" name="T5"/>
                <a:gd fmla="*/ 0 w 13" name="T6"/>
                <a:gd fmla="*/ 7 h 15" name="T7"/>
                <a:gd fmla="*/ 3 w 13" name="T8"/>
                <a:gd fmla="*/ 11 h 15" name="T9"/>
                <a:gd fmla="*/ 5 w 13" name="T10"/>
                <a:gd fmla="*/ 15 h 15" name="T11"/>
                <a:gd fmla="*/ 13 w 13" name="T12"/>
                <a:gd fmla="*/ 9 h 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" w="13">
                  <a:moveTo>
                    <a:pt x="13" y="9"/>
                  </a:moveTo>
                  <a:lnTo>
                    <a:pt x="11" y="4"/>
                  </a:lnTo>
                  <a:lnTo>
                    <a:pt x="8" y="0"/>
                  </a:lnTo>
                  <a:lnTo>
                    <a:pt x="0" y="7"/>
                  </a:lnTo>
                  <a:lnTo>
                    <a:pt x="3" y="11"/>
                  </a:lnTo>
                  <a:lnTo>
                    <a:pt x="5" y="15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81" name="Freeform 341"/>
            <p:cNvSpPr/>
            <p:nvPr/>
          </p:nvSpPr>
          <p:spPr bwMode="auto">
            <a:xfrm>
              <a:off x="9328629" y="2719564"/>
              <a:ext cx="41418" cy="38656"/>
            </a:xfrm>
            <a:custGeom>
              <a:gdLst>
                <a:gd fmla="*/ 15 w 15" name="T0"/>
                <a:gd fmla="*/ 9 h 14" name="T1"/>
                <a:gd fmla="*/ 12 w 15" name="T2"/>
                <a:gd fmla="*/ 5 h 14" name="T3"/>
                <a:gd fmla="*/ 10 w 15" name="T4"/>
                <a:gd fmla="*/ 0 h 14" name="T5"/>
                <a:gd fmla="*/ 0 w 15" name="T6"/>
                <a:gd fmla="*/ 7 h 14" name="T7"/>
                <a:gd fmla="*/ 3 w 15" name="T8"/>
                <a:gd fmla="*/ 10 h 14" name="T9"/>
                <a:gd fmla="*/ 6 w 15" name="T10"/>
                <a:gd fmla="*/ 14 h 14" name="T11"/>
                <a:gd fmla="*/ 15 w 15" name="T12"/>
                <a:gd fmla="*/ 9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5">
                  <a:moveTo>
                    <a:pt x="15" y="9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0" y="7"/>
                  </a:lnTo>
                  <a:lnTo>
                    <a:pt x="3" y="10"/>
                  </a:lnTo>
                  <a:lnTo>
                    <a:pt x="6" y="14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82" name="Freeform 342"/>
            <p:cNvSpPr/>
            <p:nvPr/>
          </p:nvSpPr>
          <p:spPr bwMode="auto">
            <a:xfrm>
              <a:off x="9386614" y="2813443"/>
              <a:ext cx="41418" cy="38656"/>
            </a:xfrm>
            <a:custGeom>
              <a:gdLst>
                <a:gd fmla="*/ 15 w 15" name="T0"/>
                <a:gd fmla="*/ 9 h 14" name="T1"/>
                <a:gd fmla="*/ 12 w 15" name="T2"/>
                <a:gd fmla="*/ 5 h 14" name="T3"/>
                <a:gd fmla="*/ 9 w 15" name="T4"/>
                <a:gd fmla="*/ 0 h 14" name="T5"/>
                <a:gd fmla="*/ 0 w 15" name="T6"/>
                <a:gd fmla="*/ 5 h 14" name="T7"/>
                <a:gd fmla="*/ 4 w 15" name="T8"/>
                <a:gd fmla="*/ 10 h 14" name="T9"/>
                <a:gd fmla="*/ 5 w 15" name="T10"/>
                <a:gd fmla="*/ 14 h 14" name="T11"/>
                <a:gd fmla="*/ 15 w 15" name="T12"/>
                <a:gd fmla="*/ 9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5">
                  <a:moveTo>
                    <a:pt x="15" y="9"/>
                  </a:moveTo>
                  <a:lnTo>
                    <a:pt x="12" y="5"/>
                  </a:lnTo>
                  <a:lnTo>
                    <a:pt x="9" y="0"/>
                  </a:lnTo>
                  <a:lnTo>
                    <a:pt x="0" y="5"/>
                  </a:lnTo>
                  <a:lnTo>
                    <a:pt x="4" y="10"/>
                  </a:lnTo>
                  <a:lnTo>
                    <a:pt x="5" y="14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83" name="Freeform 343"/>
            <p:cNvSpPr/>
            <p:nvPr/>
          </p:nvSpPr>
          <p:spPr bwMode="auto">
            <a:xfrm>
              <a:off x="9441837" y="2910082"/>
              <a:ext cx="38656" cy="35896"/>
            </a:xfrm>
            <a:custGeom>
              <a:gdLst>
                <a:gd fmla="*/ 14 w 14" name="T0"/>
                <a:gd fmla="*/ 9 h 13" name="T1"/>
                <a:gd fmla="*/ 12 w 14" name="T2"/>
                <a:gd fmla="*/ 4 h 13" name="T3"/>
                <a:gd fmla="*/ 9 w 14" name="T4"/>
                <a:gd fmla="*/ 0 h 13" name="T5"/>
                <a:gd fmla="*/ 0 w 14" name="T6"/>
                <a:gd fmla="*/ 4 h 13" name="T7"/>
                <a:gd fmla="*/ 2 w 14" name="T8"/>
                <a:gd fmla="*/ 9 h 13" name="T9"/>
                <a:gd fmla="*/ 5 w 14" name="T10"/>
                <a:gd fmla="*/ 13 h 13" name="T11"/>
                <a:gd fmla="*/ 14 w 14" name="T12"/>
                <a:gd fmla="*/ 9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4">
                  <a:moveTo>
                    <a:pt x="14" y="9"/>
                  </a:moveTo>
                  <a:lnTo>
                    <a:pt x="12" y="4"/>
                  </a:lnTo>
                  <a:lnTo>
                    <a:pt x="9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13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84" name="Freeform 344"/>
            <p:cNvSpPr/>
            <p:nvPr/>
          </p:nvSpPr>
          <p:spPr bwMode="auto">
            <a:xfrm>
              <a:off x="9491537" y="3009483"/>
              <a:ext cx="35896" cy="38656"/>
            </a:xfrm>
            <a:custGeom>
              <a:gdLst>
                <a:gd fmla="*/ 13 w 13" name="T0"/>
                <a:gd fmla="*/ 9 h 14" name="T1"/>
                <a:gd fmla="*/ 11 w 13" name="T2"/>
                <a:gd fmla="*/ 5 h 14" name="T3"/>
                <a:gd fmla="*/ 9 w 13" name="T4"/>
                <a:gd fmla="*/ 0 h 14" name="T5"/>
                <a:gd fmla="*/ 0 w 13" name="T6"/>
                <a:gd fmla="*/ 5 h 14" name="T7"/>
                <a:gd fmla="*/ 1 w 13" name="T8"/>
                <a:gd fmla="*/ 9 h 14" name="T9"/>
                <a:gd fmla="*/ 4 w 13" name="T10"/>
                <a:gd fmla="*/ 14 h 14" name="T11"/>
                <a:gd fmla="*/ 13 w 13" name="T12"/>
                <a:gd fmla="*/ 9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3">
                  <a:moveTo>
                    <a:pt x="13" y="9"/>
                  </a:moveTo>
                  <a:lnTo>
                    <a:pt x="11" y="5"/>
                  </a:lnTo>
                  <a:lnTo>
                    <a:pt x="9" y="0"/>
                  </a:lnTo>
                  <a:lnTo>
                    <a:pt x="0" y="5"/>
                  </a:lnTo>
                  <a:lnTo>
                    <a:pt x="1" y="9"/>
                  </a:lnTo>
                  <a:lnTo>
                    <a:pt x="4" y="14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85" name="Freeform 345"/>
            <p:cNvSpPr/>
            <p:nvPr/>
          </p:nvSpPr>
          <p:spPr bwMode="auto">
            <a:xfrm>
              <a:off x="9532954" y="3111646"/>
              <a:ext cx="35896" cy="38656"/>
            </a:xfrm>
            <a:custGeom>
              <a:gdLst>
                <a:gd fmla="*/ 13 w 13" name="T0"/>
                <a:gd fmla="*/ 10 h 14" name="T1"/>
                <a:gd fmla="*/ 13 w 13" name="T2"/>
                <a:gd fmla="*/ 8 h 14" name="T3"/>
                <a:gd fmla="*/ 11 w 13" name="T4"/>
                <a:gd fmla="*/ 3 h 14" name="T5"/>
                <a:gd fmla="*/ 10 w 13" name="T6"/>
                <a:gd fmla="*/ 0 h 14" name="T7"/>
                <a:gd fmla="*/ 0 w 13" name="T8"/>
                <a:gd fmla="*/ 4 h 14" name="T9"/>
                <a:gd fmla="*/ 1 w 13" name="T10"/>
                <a:gd fmla="*/ 7 h 14" name="T11"/>
                <a:gd fmla="*/ 3 w 13" name="T12"/>
                <a:gd fmla="*/ 12 h 14" name="T13"/>
                <a:gd fmla="*/ 3 w 13" name="T14"/>
                <a:gd fmla="*/ 14 h 14" name="T15"/>
                <a:gd fmla="*/ 13 w 13" name="T16"/>
                <a:gd fmla="*/ 10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13">
                  <a:moveTo>
                    <a:pt x="13" y="10"/>
                  </a:moveTo>
                  <a:lnTo>
                    <a:pt x="13" y="8"/>
                  </a:lnTo>
                  <a:lnTo>
                    <a:pt x="11" y="3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86" name="Freeform 346"/>
            <p:cNvSpPr/>
            <p:nvPr/>
          </p:nvSpPr>
          <p:spPr bwMode="auto">
            <a:xfrm>
              <a:off x="9568849" y="3216570"/>
              <a:ext cx="35896" cy="33134"/>
            </a:xfrm>
            <a:custGeom>
              <a:gdLst>
                <a:gd fmla="*/ 13 w 13" name="T0"/>
                <a:gd fmla="*/ 10 h 12" name="T1"/>
                <a:gd fmla="*/ 13 w 13" name="T2"/>
                <a:gd fmla="*/ 8 h 12" name="T3"/>
                <a:gd fmla="*/ 10 w 13" name="T4"/>
                <a:gd fmla="*/ 3 h 12" name="T5"/>
                <a:gd fmla="*/ 10 w 13" name="T6"/>
                <a:gd fmla="*/ 0 h 12" name="T7"/>
                <a:gd fmla="*/ 0 w 13" name="T8"/>
                <a:gd fmla="*/ 3 h 12" name="T9"/>
                <a:gd fmla="*/ 1 w 13" name="T10"/>
                <a:gd fmla="*/ 6 h 12" name="T11"/>
                <a:gd fmla="*/ 2 w 13" name="T12"/>
                <a:gd fmla="*/ 11 h 12" name="T13"/>
                <a:gd fmla="*/ 4 w 13" name="T14"/>
                <a:gd fmla="*/ 12 h 12" name="T15"/>
                <a:gd fmla="*/ 13 w 13" name="T16"/>
                <a:gd fmla="*/ 10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3">
                  <a:moveTo>
                    <a:pt x="13" y="10"/>
                  </a:moveTo>
                  <a:lnTo>
                    <a:pt x="13" y="8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87" name="Freeform 347"/>
            <p:cNvSpPr/>
            <p:nvPr/>
          </p:nvSpPr>
          <p:spPr bwMode="auto">
            <a:xfrm>
              <a:off x="9599221" y="3321493"/>
              <a:ext cx="33134" cy="33134"/>
            </a:xfrm>
            <a:custGeom>
              <a:gdLst>
                <a:gd fmla="*/ 12 w 12" name="T0"/>
                <a:gd fmla="*/ 11 h 12" name="T1"/>
                <a:gd fmla="*/ 11 w 12" name="T2"/>
                <a:gd fmla="*/ 8 h 12" name="T3"/>
                <a:gd fmla="*/ 10 w 12" name="T4"/>
                <a:gd fmla="*/ 2 h 12" name="T5"/>
                <a:gd fmla="*/ 10 w 12" name="T6"/>
                <a:gd fmla="*/ 0 h 12" name="T7"/>
                <a:gd fmla="*/ 0 w 12" name="T8"/>
                <a:gd fmla="*/ 3 h 12" name="T9"/>
                <a:gd fmla="*/ 0 w 12" name="T10"/>
                <a:gd fmla="*/ 4 h 12" name="T11"/>
                <a:gd fmla="*/ 2 w 12" name="T12"/>
                <a:gd fmla="*/ 9 h 12" name="T13"/>
                <a:gd fmla="*/ 2 w 12" name="T14"/>
                <a:gd fmla="*/ 12 h 12" name="T15"/>
                <a:gd fmla="*/ 12 w 12" name="T16"/>
                <a:gd fmla="*/ 11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2">
                  <a:moveTo>
                    <a:pt x="12" y="11"/>
                  </a:moveTo>
                  <a:lnTo>
                    <a:pt x="11" y="8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9"/>
                  </a:lnTo>
                  <a:lnTo>
                    <a:pt x="2" y="12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88" name="Freeform 348"/>
            <p:cNvSpPr/>
            <p:nvPr/>
          </p:nvSpPr>
          <p:spPr bwMode="auto">
            <a:xfrm>
              <a:off x="9621310" y="3431939"/>
              <a:ext cx="33134" cy="30373"/>
            </a:xfrm>
            <a:custGeom>
              <a:gdLst>
                <a:gd fmla="*/ 12 w 12" name="T0"/>
                <a:gd fmla="*/ 10 h 11" name="T1"/>
                <a:gd fmla="*/ 11 w 12" name="T2"/>
                <a:gd fmla="*/ 6 h 11" name="T3"/>
                <a:gd fmla="*/ 9 w 12" name="T4"/>
                <a:gd fmla="*/ 1 h 11" name="T5"/>
                <a:gd fmla="*/ 9 w 12" name="T6"/>
                <a:gd fmla="*/ 0 h 11" name="T7"/>
                <a:gd fmla="*/ 0 w 12" name="T8"/>
                <a:gd fmla="*/ 2 h 11" name="T9"/>
                <a:gd fmla="*/ 0 w 12" name="T10"/>
                <a:gd fmla="*/ 2 h 11" name="T11"/>
                <a:gd fmla="*/ 2 w 12" name="T12"/>
                <a:gd fmla="*/ 7 h 11" name="T13"/>
                <a:gd fmla="*/ 2 w 12" name="T14"/>
                <a:gd fmla="*/ 11 h 11" name="T15"/>
                <a:gd fmla="*/ 12 w 12" name="T16"/>
                <a:gd fmla="*/ 10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2">
                  <a:moveTo>
                    <a:pt x="12" y="10"/>
                  </a:moveTo>
                  <a:lnTo>
                    <a:pt x="11" y="6"/>
                  </a:lnTo>
                  <a:lnTo>
                    <a:pt x="9" y="1"/>
                  </a:lnTo>
                  <a:lnTo>
                    <a:pt x="9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2" y="11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89" name="Freeform 349"/>
            <p:cNvSpPr/>
            <p:nvPr/>
          </p:nvSpPr>
          <p:spPr bwMode="auto">
            <a:xfrm>
              <a:off x="9635117" y="3542384"/>
              <a:ext cx="33134" cy="27611"/>
            </a:xfrm>
            <a:custGeom>
              <a:gdLst>
                <a:gd fmla="*/ 12 w 12" name="T0"/>
                <a:gd fmla="*/ 9 h 10" name="T1"/>
                <a:gd fmla="*/ 11 w 12" name="T2"/>
                <a:gd fmla="*/ 4 h 10" name="T3"/>
                <a:gd fmla="*/ 11 w 12" name="T4"/>
                <a:gd fmla="*/ 0 h 10" name="T5"/>
                <a:gd fmla="*/ 0 w 12" name="T6"/>
                <a:gd fmla="*/ 1 h 10" name="T7"/>
                <a:gd fmla="*/ 2 w 12" name="T8"/>
                <a:gd fmla="*/ 5 h 10" name="T9"/>
                <a:gd fmla="*/ 2 w 12" name="T10"/>
                <a:gd fmla="*/ 10 h 10" name="T11"/>
                <a:gd fmla="*/ 12 w 12" name="T12"/>
                <a:gd fmla="*/ 9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2">
                  <a:moveTo>
                    <a:pt x="12" y="9"/>
                  </a:moveTo>
                  <a:lnTo>
                    <a:pt x="11" y="4"/>
                  </a:lnTo>
                  <a:lnTo>
                    <a:pt x="11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2" y="10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90" name="Freeform 350"/>
            <p:cNvSpPr/>
            <p:nvPr/>
          </p:nvSpPr>
          <p:spPr bwMode="auto">
            <a:xfrm>
              <a:off x="9646161" y="3650068"/>
              <a:ext cx="24851" cy="30373"/>
            </a:xfrm>
            <a:custGeom>
              <a:gdLst>
                <a:gd fmla="*/ 9 w 9" name="T0"/>
                <a:gd fmla="*/ 11 h 11" name="T1"/>
                <a:gd fmla="*/ 9 w 9" name="T2"/>
                <a:gd fmla="*/ 9 h 11" name="T3"/>
                <a:gd fmla="*/ 9 w 9" name="T4"/>
                <a:gd fmla="*/ 4 h 11" name="T5"/>
                <a:gd fmla="*/ 9 w 9" name="T6"/>
                <a:gd fmla="*/ 0 h 11" name="T7"/>
                <a:gd fmla="*/ 0 w 9" name="T8"/>
                <a:gd fmla="*/ 2 h 11" name="T9"/>
                <a:gd fmla="*/ 0 w 9" name="T10"/>
                <a:gd fmla="*/ 4 h 11" name="T11"/>
                <a:gd fmla="*/ 0 w 9" name="T12"/>
                <a:gd fmla="*/ 11 h 11" name="T13"/>
                <a:gd fmla="*/ 0 w 9" name="T14"/>
                <a:gd fmla="*/ 11 h 11" name="T15"/>
                <a:gd fmla="*/ 9 w 9" name="T16"/>
                <a:gd fmla="*/ 11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9">
                  <a:moveTo>
                    <a:pt x="9" y="11"/>
                  </a:move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91" name="Freeform 351"/>
            <p:cNvSpPr/>
            <p:nvPr/>
          </p:nvSpPr>
          <p:spPr bwMode="auto">
            <a:xfrm>
              <a:off x="9646161" y="3763275"/>
              <a:ext cx="24851" cy="27611"/>
            </a:xfrm>
            <a:custGeom>
              <a:gdLst>
                <a:gd fmla="*/ 9 w 9" name="T0"/>
                <a:gd fmla="*/ 10 h 10" name="T1"/>
                <a:gd fmla="*/ 9 w 9" name="T2"/>
                <a:gd fmla="*/ 9 h 10" name="T3"/>
                <a:gd fmla="*/ 9 w 9" name="T4"/>
                <a:gd fmla="*/ 2 h 10" name="T5"/>
                <a:gd fmla="*/ 9 w 9" name="T6"/>
                <a:gd fmla="*/ 0 h 10" name="T7"/>
                <a:gd fmla="*/ 0 w 9" name="T8"/>
                <a:gd fmla="*/ 0 h 10" name="T9"/>
                <a:gd fmla="*/ 0 w 9" name="T10"/>
                <a:gd fmla="*/ 2 h 10" name="T11"/>
                <a:gd fmla="*/ 0 w 9" name="T12"/>
                <a:gd fmla="*/ 8 h 10" name="T13"/>
                <a:gd fmla="*/ 0 w 9" name="T14"/>
                <a:gd fmla="*/ 10 h 10" name="T15"/>
                <a:gd fmla="*/ 9 w 9" name="T16"/>
                <a:gd fmla="*/ 10 h 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" w="9">
                  <a:moveTo>
                    <a:pt x="9" y="10"/>
                  </a:moveTo>
                  <a:lnTo>
                    <a:pt x="9" y="9"/>
                  </a:lnTo>
                  <a:lnTo>
                    <a:pt x="9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92" name="Freeform 352"/>
            <p:cNvSpPr/>
            <p:nvPr/>
          </p:nvSpPr>
          <p:spPr bwMode="auto">
            <a:xfrm>
              <a:off x="9635117" y="3870959"/>
              <a:ext cx="33134" cy="27611"/>
            </a:xfrm>
            <a:custGeom>
              <a:gdLst>
                <a:gd fmla="*/ 11 w 12" name="T0"/>
                <a:gd fmla="*/ 10 h 10" name="T1"/>
                <a:gd fmla="*/ 11 w 12" name="T2"/>
                <a:gd fmla="*/ 9 h 10" name="T3"/>
                <a:gd fmla="*/ 12 w 12" name="T4"/>
                <a:gd fmla="*/ 3 h 10" name="T5"/>
                <a:gd fmla="*/ 12 w 12" name="T6"/>
                <a:gd fmla="*/ 1 h 10" name="T7"/>
                <a:gd fmla="*/ 2 w 12" name="T8"/>
                <a:gd fmla="*/ 0 h 10" name="T9"/>
                <a:gd fmla="*/ 2 w 12" name="T10"/>
                <a:gd fmla="*/ 3 h 10" name="T11"/>
                <a:gd fmla="*/ 2 w 12" name="T12"/>
                <a:gd fmla="*/ 8 h 10" name="T13"/>
                <a:gd fmla="*/ 0 w 12" name="T14"/>
                <a:gd fmla="*/ 10 h 10" name="T15"/>
                <a:gd fmla="*/ 11 w 12" name="T16"/>
                <a:gd fmla="*/ 10 h 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" w="12">
                  <a:moveTo>
                    <a:pt x="11" y="10"/>
                  </a:moveTo>
                  <a:lnTo>
                    <a:pt x="11" y="9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8"/>
                  </a:lnTo>
                  <a:lnTo>
                    <a:pt x="0" y="1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93" name="Freeform 353"/>
            <p:cNvSpPr/>
            <p:nvPr/>
          </p:nvSpPr>
          <p:spPr bwMode="auto">
            <a:xfrm>
              <a:off x="9621310" y="3978644"/>
              <a:ext cx="33134" cy="33134"/>
            </a:xfrm>
            <a:custGeom>
              <a:gdLst>
                <a:gd fmla="*/ 11 w 12" name="T0"/>
                <a:gd fmla="*/ 12 h 12" name="T1"/>
                <a:gd fmla="*/ 11 w 12" name="T2"/>
                <a:gd fmla="*/ 8 h 12" name="T3"/>
                <a:gd fmla="*/ 12 w 12" name="T4"/>
                <a:gd fmla="*/ 3 h 12" name="T5"/>
                <a:gd fmla="*/ 12 w 12" name="T6"/>
                <a:gd fmla="*/ 1 h 12" name="T7"/>
                <a:gd fmla="*/ 2 w 12" name="T8"/>
                <a:gd fmla="*/ 0 h 12" name="T9"/>
                <a:gd fmla="*/ 2 w 12" name="T10"/>
                <a:gd fmla="*/ 1 h 12" name="T11"/>
                <a:gd fmla="*/ 2 w 12" name="T12"/>
                <a:gd fmla="*/ 7 h 12" name="T13"/>
                <a:gd fmla="*/ 0 w 12" name="T14"/>
                <a:gd fmla="*/ 11 h 12" name="T15"/>
                <a:gd fmla="*/ 11 w 12" name="T16"/>
                <a:gd fmla="*/ 12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2">
                  <a:moveTo>
                    <a:pt x="11" y="12"/>
                  </a:moveTo>
                  <a:lnTo>
                    <a:pt x="11" y="8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7"/>
                  </a:lnTo>
                  <a:lnTo>
                    <a:pt x="0" y="1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94" name="Freeform 354"/>
            <p:cNvSpPr/>
            <p:nvPr/>
          </p:nvSpPr>
          <p:spPr bwMode="auto">
            <a:xfrm>
              <a:off x="9599221" y="4086328"/>
              <a:ext cx="33134" cy="33134"/>
            </a:xfrm>
            <a:custGeom>
              <a:gdLst>
                <a:gd fmla="*/ 10 w 12" name="T0"/>
                <a:gd fmla="*/ 12 h 12" name="T1"/>
                <a:gd fmla="*/ 11 w 12" name="T2"/>
                <a:gd fmla="*/ 7 h 12" name="T3"/>
                <a:gd fmla="*/ 12 w 12" name="T4"/>
                <a:gd fmla="*/ 2 h 12" name="T5"/>
                <a:gd fmla="*/ 3 w 12" name="T6"/>
                <a:gd fmla="*/ 0 h 12" name="T7"/>
                <a:gd fmla="*/ 2 w 12" name="T8"/>
                <a:gd fmla="*/ 6 h 12" name="T9"/>
                <a:gd fmla="*/ 0 w 12" name="T10"/>
                <a:gd fmla="*/ 10 h 12" name="T11"/>
                <a:gd fmla="*/ 10 w 12" name="T12"/>
                <a:gd fmla="*/ 12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2">
                  <a:moveTo>
                    <a:pt x="10" y="12"/>
                  </a:moveTo>
                  <a:lnTo>
                    <a:pt x="11" y="7"/>
                  </a:lnTo>
                  <a:lnTo>
                    <a:pt x="12" y="2"/>
                  </a:lnTo>
                  <a:lnTo>
                    <a:pt x="3" y="0"/>
                  </a:lnTo>
                  <a:lnTo>
                    <a:pt x="2" y="6"/>
                  </a:lnTo>
                  <a:lnTo>
                    <a:pt x="0" y="1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95" name="Freeform 355"/>
            <p:cNvSpPr/>
            <p:nvPr/>
          </p:nvSpPr>
          <p:spPr bwMode="auto">
            <a:xfrm>
              <a:off x="9571610" y="4191251"/>
              <a:ext cx="33134" cy="35896"/>
            </a:xfrm>
            <a:custGeom>
              <a:gdLst>
                <a:gd fmla="*/ 9 w 12" name="T0"/>
                <a:gd fmla="*/ 13 h 13" name="T1"/>
                <a:gd fmla="*/ 9 w 12" name="T2"/>
                <a:gd fmla="*/ 12 h 13" name="T3"/>
                <a:gd fmla="*/ 12 w 12" name="T4"/>
                <a:gd fmla="*/ 7 h 13" name="T5"/>
                <a:gd fmla="*/ 12 w 12" name="T6"/>
                <a:gd fmla="*/ 3 h 13" name="T7"/>
                <a:gd fmla="*/ 3 w 12" name="T8"/>
                <a:gd fmla="*/ 0 h 13" name="T9"/>
                <a:gd fmla="*/ 1 w 12" name="T10"/>
                <a:gd fmla="*/ 4 h 13" name="T11"/>
                <a:gd fmla="*/ 0 w 12" name="T12"/>
                <a:gd fmla="*/ 9 h 13" name="T13"/>
                <a:gd fmla="*/ 0 w 12" name="T14"/>
                <a:gd fmla="*/ 9 h 13" name="T15"/>
                <a:gd fmla="*/ 9 w 12" name="T16"/>
                <a:gd fmla="*/ 13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2">
                  <a:moveTo>
                    <a:pt x="9" y="13"/>
                  </a:moveTo>
                  <a:lnTo>
                    <a:pt x="9" y="12"/>
                  </a:lnTo>
                  <a:lnTo>
                    <a:pt x="12" y="7"/>
                  </a:lnTo>
                  <a:lnTo>
                    <a:pt x="12" y="3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96" name="Freeform 356"/>
            <p:cNvSpPr/>
            <p:nvPr/>
          </p:nvSpPr>
          <p:spPr bwMode="auto">
            <a:xfrm>
              <a:off x="9535716" y="4296175"/>
              <a:ext cx="35896" cy="35896"/>
            </a:xfrm>
            <a:custGeom>
              <a:gdLst>
                <a:gd fmla="*/ 9 w 13" name="T0"/>
                <a:gd fmla="*/ 13 h 13" name="T1"/>
                <a:gd fmla="*/ 10 w 13" name="T2"/>
                <a:gd fmla="*/ 11 h 13" name="T3"/>
                <a:gd fmla="*/ 12 w 13" name="T4"/>
                <a:gd fmla="*/ 5 h 13" name="T5"/>
                <a:gd fmla="*/ 13 w 13" name="T6"/>
                <a:gd fmla="*/ 3 h 13" name="T7"/>
                <a:gd fmla="*/ 4 w 13" name="T8"/>
                <a:gd fmla="*/ 0 h 13" name="T9"/>
                <a:gd fmla="*/ 2 w 13" name="T10"/>
                <a:gd fmla="*/ 3 h 13" name="T11"/>
                <a:gd fmla="*/ 0 w 13" name="T12"/>
                <a:gd fmla="*/ 8 h 13" name="T13"/>
                <a:gd fmla="*/ 0 w 13" name="T14"/>
                <a:gd fmla="*/ 9 h 13" name="T15"/>
                <a:gd fmla="*/ 9 w 13" name="T16"/>
                <a:gd fmla="*/ 13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9" y="13"/>
                  </a:moveTo>
                  <a:lnTo>
                    <a:pt x="10" y="11"/>
                  </a:lnTo>
                  <a:lnTo>
                    <a:pt x="12" y="5"/>
                  </a:lnTo>
                  <a:lnTo>
                    <a:pt x="13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97" name="Freeform 357"/>
            <p:cNvSpPr/>
            <p:nvPr/>
          </p:nvSpPr>
          <p:spPr bwMode="auto">
            <a:xfrm>
              <a:off x="9491537" y="4398338"/>
              <a:ext cx="35896" cy="35896"/>
            </a:xfrm>
            <a:custGeom>
              <a:gdLst>
                <a:gd fmla="*/ 9 w 13" name="T0"/>
                <a:gd fmla="*/ 13 h 13" name="T1"/>
                <a:gd fmla="*/ 11 w 13" name="T2"/>
                <a:gd fmla="*/ 10 h 13" name="T3"/>
                <a:gd fmla="*/ 13 w 13" name="T4"/>
                <a:gd fmla="*/ 5 h 13" name="T5"/>
                <a:gd fmla="*/ 13 w 13" name="T6"/>
                <a:gd fmla="*/ 4 h 13" name="T7"/>
                <a:gd fmla="*/ 4 w 13" name="T8"/>
                <a:gd fmla="*/ 0 h 13" name="T9"/>
                <a:gd fmla="*/ 4 w 13" name="T10"/>
                <a:gd fmla="*/ 1 h 13" name="T11"/>
                <a:gd fmla="*/ 1 w 13" name="T12"/>
                <a:gd fmla="*/ 6 h 13" name="T13"/>
                <a:gd fmla="*/ 0 w 13" name="T14"/>
                <a:gd fmla="*/ 9 h 13" name="T15"/>
                <a:gd fmla="*/ 9 w 13" name="T16"/>
                <a:gd fmla="*/ 13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9" y="13"/>
                  </a:moveTo>
                  <a:lnTo>
                    <a:pt x="11" y="10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1" y="6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98" name="Freeform 358"/>
            <p:cNvSpPr/>
            <p:nvPr/>
          </p:nvSpPr>
          <p:spPr bwMode="auto">
            <a:xfrm>
              <a:off x="9444597" y="4494977"/>
              <a:ext cx="35896" cy="35896"/>
            </a:xfrm>
            <a:custGeom>
              <a:gdLst>
                <a:gd fmla="*/ 9 w 13" name="T0"/>
                <a:gd fmla="*/ 13 h 13" name="T1"/>
                <a:gd fmla="*/ 11 w 13" name="T2"/>
                <a:gd fmla="*/ 11 h 13" name="T3"/>
                <a:gd fmla="*/ 13 w 13" name="T4"/>
                <a:gd fmla="*/ 7 h 13" name="T5"/>
                <a:gd fmla="*/ 13 w 13" name="T6"/>
                <a:gd fmla="*/ 5 h 13" name="T7"/>
                <a:gd fmla="*/ 5 w 13" name="T8"/>
                <a:gd fmla="*/ 0 h 13" name="T9"/>
                <a:gd fmla="*/ 4 w 13" name="T10"/>
                <a:gd fmla="*/ 1 h 13" name="T11"/>
                <a:gd fmla="*/ 1 w 13" name="T12"/>
                <a:gd fmla="*/ 7 h 13" name="T13"/>
                <a:gd fmla="*/ 0 w 13" name="T14"/>
                <a:gd fmla="*/ 9 h 13" name="T15"/>
                <a:gd fmla="*/ 9 w 13" name="T16"/>
                <a:gd fmla="*/ 13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9" y="13"/>
                  </a:moveTo>
                  <a:lnTo>
                    <a:pt x="11" y="11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5" y="0"/>
                  </a:lnTo>
                  <a:lnTo>
                    <a:pt x="4" y="1"/>
                  </a:lnTo>
                  <a:lnTo>
                    <a:pt x="1" y="7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99" name="Freeform 359"/>
            <p:cNvSpPr/>
            <p:nvPr/>
          </p:nvSpPr>
          <p:spPr bwMode="auto">
            <a:xfrm>
              <a:off x="9392136" y="4591617"/>
              <a:ext cx="38656" cy="35896"/>
            </a:xfrm>
            <a:custGeom>
              <a:gdLst>
                <a:gd fmla="*/ 9 w 14" name="T0"/>
                <a:gd fmla="*/ 13 h 13" name="T1"/>
                <a:gd fmla="*/ 10 w 14" name="T2"/>
                <a:gd fmla="*/ 11 h 13" name="T3"/>
                <a:gd fmla="*/ 13 w 14" name="T4"/>
                <a:gd fmla="*/ 6 h 13" name="T5"/>
                <a:gd fmla="*/ 14 w 14" name="T6"/>
                <a:gd fmla="*/ 6 h 13" name="T7"/>
                <a:gd fmla="*/ 5 w 14" name="T8"/>
                <a:gd fmla="*/ 0 h 13" name="T9"/>
                <a:gd fmla="*/ 5 w 14" name="T10"/>
                <a:gd fmla="*/ 2 h 13" name="T11"/>
                <a:gd fmla="*/ 2 w 14" name="T12"/>
                <a:gd fmla="*/ 6 h 13" name="T13"/>
                <a:gd fmla="*/ 0 w 14" name="T14"/>
                <a:gd fmla="*/ 8 h 13" name="T15"/>
                <a:gd fmla="*/ 9 w 14" name="T16"/>
                <a:gd fmla="*/ 13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4">
                  <a:moveTo>
                    <a:pt x="9" y="13"/>
                  </a:moveTo>
                  <a:lnTo>
                    <a:pt x="10" y="11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00" name="Freeform 360"/>
            <p:cNvSpPr/>
            <p:nvPr/>
          </p:nvSpPr>
          <p:spPr bwMode="auto">
            <a:xfrm>
              <a:off x="9334152" y="4685496"/>
              <a:ext cx="38656" cy="35896"/>
            </a:xfrm>
            <a:custGeom>
              <a:gdLst>
                <a:gd fmla="*/ 8 w 14" name="T0"/>
                <a:gd fmla="*/ 13 h 13" name="T1"/>
                <a:gd fmla="*/ 10 w 14" name="T2"/>
                <a:gd fmla="*/ 11 h 13" name="T3"/>
                <a:gd fmla="*/ 13 w 14" name="T4"/>
                <a:gd fmla="*/ 7 h 13" name="T5"/>
                <a:gd fmla="*/ 14 w 14" name="T6"/>
                <a:gd fmla="*/ 6 h 13" name="T7"/>
                <a:gd fmla="*/ 5 w 14" name="T8"/>
                <a:gd fmla="*/ 0 h 13" name="T9"/>
                <a:gd fmla="*/ 5 w 14" name="T10"/>
                <a:gd fmla="*/ 0 h 13" name="T11"/>
                <a:gd fmla="*/ 1 w 14" name="T12"/>
                <a:gd fmla="*/ 6 h 13" name="T13"/>
                <a:gd fmla="*/ 0 w 14" name="T14"/>
                <a:gd fmla="*/ 8 h 13" name="T15"/>
                <a:gd fmla="*/ 8 w 14" name="T16"/>
                <a:gd fmla="*/ 13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4">
                  <a:moveTo>
                    <a:pt x="8" y="13"/>
                  </a:moveTo>
                  <a:lnTo>
                    <a:pt x="10" y="11"/>
                  </a:lnTo>
                  <a:lnTo>
                    <a:pt x="13" y="7"/>
                  </a:lnTo>
                  <a:lnTo>
                    <a:pt x="14" y="6"/>
                  </a:lnTo>
                  <a:lnTo>
                    <a:pt x="5" y="0"/>
                  </a:lnTo>
                  <a:lnTo>
                    <a:pt x="5" y="0"/>
                  </a:lnTo>
                  <a:lnTo>
                    <a:pt x="1" y="6"/>
                  </a:lnTo>
                  <a:lnTo>
                    <a:pt x="0" y="8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01" name="Freeform 361"/>
            <p:cNvSpPr/>
            <p:nvPr/>
          </p:nvSpPr>
          <p:spPr bwMode="auto">
            <a:xfrm>
              <a:off x="9270646" y="4776613"/>
              <a:ext cx="38656" cy="35896"/>
            </a:xfrm>
            <a:custGeom>
              <a:gdLst>
                <a:gd fmla="*/ 8 w 14" name="T0"/>
                <a:gd fmla="*/ 13 h 13" name="T1"/>
                <a:gd fmla="*/ 10 w 14" name="T2"/>
                <a:gd fmla="*/ 12 h 13" name="T3"/>
                <a:gd fmla="*/ 12 w 14" name="T4"/>
                <a:gd fmla="*/ 7 h 13" name="T5"/>
                <a:gd fmla="*/ 14 w 14" name="T6"/>
                <a:gd fmla="*/ 5 h 13" name="T7"/>
                <a:gd fmla="*/ 6 w 14" name="T8"/>
                <a:gd fmla="*/ 0 h 13" name="T9"/>
                <a:gd fmla="*/ 4 w 14" name="T10"/>
                <a:gd fmla="*/ 1 h 13" name="T11"/>
                <a:gd fmla="*/ 2 w 14" name="T12"/>
                <a:gd fmla="*/ 5 h 13" name="T13"/>
                <a:gd fmla="*/ 0 w 14" name="T14"/>
                <a:gd fmla="*/ 8 h 13" name="T15"/>
                <a:gd fmla="*/ 8 w 14" name="T16"/>
                <a:gd fmla="*/ 13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4">
                  <a:moveTo>
                    <a:pt x="8" y="13"/>
                  </a:moveTo>
                  <a:lnTo>
                    <a:pt x="10" y="12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5"/>
                  </a:lnTo>
                  <a:lnTo>
                    <a:pt x="0" y="8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02" name="Freeform 362"/>
            <p:cNvSpPr/>
            <p:nvPr/>
          </p:nvSpPr>
          <p:spPr bwMode="auto">
            <a:xfrm>
              <a:off x="9204379" y="4862209"/>
              <a:ext cx="38656" cy="35896"/>
            </a:xfrm>
            <a:custGeom>
              <a:gdLst>
                <a:gd fmla="*/ 7 w 14" name="T0"/>
                <a:gd fmla="*/ 13 h 13" name="T1"/>
                <a:gd fmla="*/ 7 w 14" name="T2"/>
                <a:gd fmla="*/ 13 h 13" name="T3"/>
                <a:gd fmla="*/ 11 w 14" name="T4"/>
                <a:gd fmla="*/ 8 h 13" name="T5"/>
                <a:gd fmla="*/ 14 w 14" name="T6"/>
                <a:gd fmla="*/ 6 h 13" name="T7"/>
                <a:gd fmla="*/ 6 w 14" name="T8"/>
                <a:gd fmla="*/ 0 h 13" name="T9"/>
                <a:gd fmla="*/ 4 w 14" name="T10"/>
                <a:gd fmla="*/ 3 h 13" name="T11"/>
                <a:gd fmla="*/ 0 w 14" name="T12"/>
                <a:gd fmla="*/ 7 h 13" name="T13"/>
                <a:gd fmla="*/ 0 w 14" name="T14"/>
                <a:gd fmla="*/ 7 h 13" name="T15"/>
                <a:gd fmla="*/ 7 w 14" name="T16"/>
                <a:gd fmla="*/ 13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4">
                  <a:moveTo>
                    <a:pt x="7" y="13"/>
                  </a:moveTo>
                  <a:lnTo>
                    <a:pt x="7" y="13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6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03" name="Freeform 363"/>
            <p:cNvSpPr/>
            <p:nvPr/>
          </p:nvSpPr>
          <p:spPr bwMode="auto">
            <a:xfrm>
              <a:off x="9129827" y="4945043"/>
              <a:ext cx="41418" cy="38656"/>
            </a:xfrm>
            <a:custGeom>
              <a:gdLst>
                <a:gd fmla="*/ 8 w 15" name="T0"/>
                <a:gd fmla="*/ 14 h 14" name="T1"/>
                <a:gd fmla="*/ 11 w 15" name="T2"/>
                <a:gd fmla="*/ 11 h 14" name="T3"/>
                <a:gd fmla="*/ 15 w 15" name="T4"/>
                <a:gd fmla="*/ 7 h 14" name="T5"/>
                <a:gd fmla="*/ 7 w 15" name="T6"/>
                <a:gd fmla="*/ 0 h 14" name="T7"/>
                <a:gd fmla="*/ 4 w 15" name="T8"/>
                <a:gd fmla="*/ 4 h 14" name="T9"/>
                <a:gd fmla="*/ 0 w 15" name="T10"/>
                <a:gd fmla="*/ 7 h 14" name="T11"/>
                <a:gd fmla="*/ 8 w 15" name="T12"/>
                <a:gd fmla="*/ 14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5">
                  <a:moveTo>
                    <a:pt x="8" y="14"/>
                  </a:moveTo>
                  <a:lnTo>
                    <a:pt x="11" y="11"/>
                  </a:lnTo>
                  <a:lnTo>
                    <a:pt x="15" y="7"/>
                  </a:lnTo>
                  <a:lnTo>
                    <a:pt x="7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04" name="Freeform 364"/>
            <p:cNvSpPr/>
            <p:nvPr/>
          </p:nvSpPr>
          <p:spPr bwMode="auto">
            <a:xfrm>
              <a:off x="9055277" y="5025116"/>
              <a:ext cx="38656" cy="41418"/>
            </a:xfrm>
            <a:custGeom>
              <a:gdLst>
                <a:gd fmla="*/ 8 w 14" name="T0"/>
                <a:gd fmla="*/ 15 h 15" name="T1"/>
                <a:gd fmla="*/ 9 w 14" name="T2"/>
                <a:gd fmla="*/ 12 h 15" name="T3"/>
                <a:gd fmla="*/ 13 w 14" name="T4"/>
                <a:gd fmla="*/ 8 h 15" name="T5"/>
                <a:gd fmla="*/ 14 w 14" name="T6"/>
                <a:gd fmla="*/ 7 h 15" name="T7"/>
                <a:gd fmla="*/ 8 w 14" name="T8"/>
                <a:gd fmla="*/ 0 h 15" name="T9"/>
                <a:gd fmla="*/ 7 w 14" name="T10"/>
                <a:gd fmla="*/ 2 h 15" name="T11"/>
                <a:gd fmla="*/ 1 w 14" name="T12"/>
                <a:gd fmla="*/ 5 h 15" name="T13"/>
                <a:gd fmla="*/ 0 w 14" name="T14"/>
                <a:gd fmla="*/ 7 h 15" name="T15"/>
                <a:gd fmla="*/ 8 w 14" name="T16"/>
                <a:gd fmla="*/ 15 h 1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" w="14">
                  <a:moveTo>
                    <a:pt x="8" y="15"/>
                  </a:moveTo>
                  <a:lnTo>
                    <a:pt x="9" y="12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8" y="0"/>
                  </a:lnTo>
                  <a:lnTo>
                    <a:pt x="7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05" name="Freeform 365"/>
            <p:cNvSpPr/>
            <p:nvPr/>
          </p:nvSpPr>
          <p:spPr bwMode="auto">
            <a:xfrm>
              <a:off x="8975203" y="5102427"/>
              <a:ext cx="41418" cy="38656"/>
            </a:xfrm>
            <a:custGeom>
              <a:gdLst>
                <a:gd fmla="*/ 8 w 15" name="T0"/>
                <a:gd fmla="*/ 14 h 14" name="T1"/>
                <a:gd fmla="*/ 12 w 15" name="T2"/>
                <a:gd fmla="*/ 10 h 14" name="T3"/>
                <a:gd fmla="*/ 15 w 15" name="T4"/>
                <a:gd fmla="*/ 8 h 14" name="T5"/>
                <a:gd fmla="*/ 8 w 15" name="T6"/>
                <a:gd fmla="*/ 0 h 14" name="T7"/>
                <a:gd fmla="*/ 6 w 15" name="T8"/>
                <a:gd fmla="*/ 4 h 14" name="T9"/>
                <a:gd fmla="*/ 0 w 15" name="T10"/>
                <a:gd fmla="*/ 6 h 14" name="T11"/>
                <a:gd fmla="*/ 8 w 15" name="T12"/>
                <a:gd fmla="*/ 14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5">
                  <a:moveTo>
                    <a:pt x="8" y="14"/>
                  </a:moveTo>
                  <a:lnTo>
                    <a:pt x="12" y="10"/>
                  </a:lnTo>
                  <a:lnTo>
                    <a:pt x="15" y="8"/>
                  </a:lnTo>
                  <a:lnTo>
                    <a:pt x="8" y="0"/>
                  </a:lnTo>
                  <a:lnTo>
                    <a:pt x="6" y="4"/>
                  </a:lnTo>
                  <a:lnTo>
                    <a:pt x="0" y="6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06" name="Freeform 366"/>
            <p:cNvSpPr/>
            <p:nvPr/>
          </p:nvSpPr>
          <p:spPr bwMode="auto">
            <a:xfrm>
              <a:off x="8897891" y="5176979"/>
              <a:ext cx="38656" cy="35896"/>
            </a:xfrm>
            <a:custGeom>
              <a:gdLst>
                <a:gd fmla="*/ 6 w 14" name="T0"/>
                <a:gd fmla="*/ 13 h 13" name="T1"/>
                <a:gd fmla="*/ 7 w 14" name="T2"/>
                <a:gd fmla="*/ 13 h 13" name="T3"/>
                <a:gd fmla="*/ 13 w 14" name="T4"/>
                <a:gd fmla="*/ 8 h 13" name="T5"/>
                <a:gd fmla="*/ 14 w 14" name="T6"/>
                <a:gd fmla="*/ 7 h 13" name="T7"/>
                <a:gd fmla="*/ 7 w 14" name="T8"/>
                <a:gd fmla="*/ 0 h 13" name="T9"/>
                <a:gd fmla="*/ 6 w 14" name="T10"/>
                <a:gd fmla="*/ 1 h 13" name="T11"/>
                <a:gd fmla="*/ 1 w 14" name="T12"/>
                <a:gd fmla="*/ 5 h 13" name="T13"/>
                <a:gd fmla="*/ 0 w 14" name="T14"/>
                <a:gd fmla="*/ 7 h 13" name="T15"/>
                <a:gd fmla="*/ 6 w 14" name="T16"/>
                <a:gd fmla="*/ 13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4">
                  <a:moveTo>
                    <a:pt x="6" y="13"/>
                  </a:moveTo>
                  <a:lnTo>
                    <a:pt x="7" y="13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7" y="0"/>
                  </a:lnTo>
                  <a:lnTo>
                    <a:pt x="6" y="1"/>
                  </a:lnTo>
                  <a:lnTo>
                    <a:pt x="1" y="5"/>
                  </a:lnTo>
                  <a:lnTo>
                    <a:pt x="0" y="7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07" name="Freeform 367"/>
            <p:cNvSpPr/>
            <p:nvPr/>
          </p:nvSpPr>
          <p:spPr bwMode="auto">
            <a:xfrm>
              <a:off x="8812297" y="5246007"/>
              <a:ext cx="38656" cy="38656"/>
            </a:xfrm>
            <a:custGeom>
              <a:gdLst>
                <a:gd fmla="*/ 6 w 14" name="T0"/>
                <a:gd fmla="*/ 14 h 14" name="T1"/>
                <a:gd fmla="*/ 10 w 14" name="T2"/>
                <a:gd fmla="*/ 12 h 14" name="T3"/>
                <a:gd fmla="*/ 14 w 14" name="T4"/>
                <a:gd fmla="*/ 8 h 14" name="T5"/>
                <a:gd fmla="*/ 7 w 14" name="T6"/>
                <a:gd fmla="*/ 0 h 14" name="T7"/>
                <a:gd fmla="*/ 3 w 14" name="T8"/>
                <a:gd fmla="*/ 4 h 14" name="T9"/>
                <a:gd fmla="*/ 0 w 14" name="T10"/>
                <a:gd fmla="*/ 7 h 14" name="T11"/>
                <a:gd fmla="*/ 6 w 14" name="T12"/>
                <a:gd fmla="*/ 14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4">
                  <a:moveTo>
                    <a:pt x="6" y="14"/>
                  </a:moveTo>
                  <a:lnTo>
                    <a:pt x="10" y="12"/>
                  </a:lnTo>
                  <a:lnTo>
                    <a:pt x="14" y="8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08" name="Freeform 368"/>
            <p:cNvSpPr/>
            <p:nvPr/>
          </p:nvSpPr>
          <p:spPr bwMode="auto">
            <a:xfrm>
              <a:off x="8723940" y="5315036"/>
              <a:ext cx="38656" cy="38656"/>
            </a:xfrm>
            <a:custGeom>
              <a:gdLst>
                <a:gd fmla="*/ 6 w 14" name="T0"/>
                <a:gd fmla="*/ 14 h 14" name="T1"/>
                <a:gd fmla="*/ 10 w 14" name="T2"/>
                <a:gd fmla="*/ 10 h 14" name="T3"/>
                <a:gd fmla="*/ 14 w 14" name="T4"/>
                <a:gd fmla="*/ 8 h 14" name="T5"/>
                <a:gd fmla="*/ 9 w 14" name="T6"/>
                <a:gd fmla="*/ 0 h 14" name="T7"/>
                <a:gd fmla="*/ 5 w 14" name="T8"/>
                <a:gd fmla="*/ 2 h 14" name="T9"/>
                <a:gd fmla="*/ 0 w 14" name="T10"/>
                <a:gd fmla="*/ 6 h 14" name="T11"/>
                <a:gd fmla="*/ 6 w 14" name="T12"/>
                <a:gd fmla="*/ 14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4">
                  <a:moveTo>
                    <a:pt x="6" y="14"/>
                  </a:moveTo>
                  <a:lnTo>
                    <a:pt x="10" y="10"/>
                  </a:lnTo>
                  <a:lnTo>
                    <a:pt x="14" y="8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6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09" name="Freeform 369"/>
            <p:cNvSpPr/>
            <p:nvPr/>
          </p:nvSpPr>
          <p:spPr bwMode="auto">
            <a:xfrm>
              <a:off x="8635584" y="5378542"/>
              <a:ext cx="38656" cy="35896"/>
            </a:xfrm>
            <a:custGeom>
              <a:gdLst>
                <a:gd fmla="*/ 6 w 14" name="T0"/>
                <a:gd fmla="*/ 13 h 13" name="T1"/>
                <a:gd fmla="*/ 11 w 14" name="T2"/>
                <a:gd fmla="*/ 11 h 13" name="T3"/>
                <a:gd fmla="*/ 14 w 14" name="T4"/>
                <a:gd fmla="*/ 8 h 13" name="T5"/>
                <a:gd fmla="*/ 8 w 14" name="T6"/>
                <a:gd fmla="*/ 0 h 13" name="T7"/>
                <a:gd fmla="*/ 6 w 14" name="T8"/>
                <a:gd fmla="*/ 2 h 13" name="T9"/>
                <a:gd fmla="*/ 0 w 14" name="T10"/>
                <a:gd fmla="*/ 6 h 13" name="T11"/>
                <a:gd fmla="*/ 6 w 14" name="T12"/>
                <a:gd fmla="*/ 13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4">
                  <a:moveTo>
                    <a:pt x="6" y="13"/>
                  </a:moveTo>
                  <a:lnTo>
                    <a:pt x="11" y="11"/>
                  </a:lnTo>
                  <a:lnTo>
                    <a:pt x="14" y="8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10" name="Freeform 370"/>
            <p:cNvSpPr/>
            <p:nvPr/>
          </p:nvSpPr>
          <p:spPr bwMode="auto">
            <a:xfrm>
              <a:off x="8541705" y="5442049"/>
              <a:ext cx="41418" cy="35896"/>
            </a:xfrm>
            <a:custGeom>
              <a:gdLst>
                <a:gd fmla="*/ 7 w 15" name="T0"/>
                <a:gd fmla="*/ 13 h 13" name="T1"/>
                <a:gd fmla="*/ 7 w 15" name="T2"/>
                <a:gd fmla="*/ 13 h 13" name="T3"/>
                <a:gd fmla="*/ 12 w 15" name="T4"/>
                <a:gd fmla="*/ 9 h 13" name="T5"/>
                <a:gd fmla="*/ 15 w 15" name="T6"/>
                <a:gd fmla="*/ 7 h 13" name="T7"/>
                <a:gd fmla="*/ 10 w 15" name="T8"/>
                <a:gd fmla="*/ 0 h 13" name="T9"/>
                <a:gd fmla="*/ 7 w 15" name="T10"/>
                <a:gd fmla="*/ 1 h 13" name="T11"/>
                <a:gd fmla="*/ 2 w 15" name="T12"/>
                <a:gd fmla="*/ 5 h 13" name="T13"/>
                <a:gd fmla="*/ 0 w 15" name="T14"/>
                <a:gd fmla="*/ 5 h 13" name="T15"/>
                <a:gd fmla="*/ 7 w 15" name="T16"/>
                <a:gd fmla="*/ 13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5">
                  <a:moveTo>
                    <a:pt x="7" y="13"/>
                  </a:moveTo>
                  <a:lnTo>
                    <a:pt x="7" y="13"/>
                  </a:lnTo>
                  <a:lnTo>
                    <a:pt x="12" y="9"/>
                  </a:lnTo>
                  <a:lnTo>
                    <a:pt x="15" y="7"/>
                  </a:lnTo>
                  <a:lnTo>
                    <a:pt x="10" y="0"/>
                  </a:lnTo>
                  <a:lnTo>
                    <a:pt x="7" y="1"/>
                  </a:lnTo>
                  <a:lnTo>
                    <a:pt x="2" y="5"/>
                  </a:lnTo>
                  <a:lnTo>
                    <a:pt x="0" y="5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11" name="Freeform 371"/>
            <p:cNvSpPr/>
            <p:nvPr/>
          </p:nvSpPr>
          <p:spPr bwMode="auto">
            <a:xfrm>
              <a:off x="8453349" y="5497271"/>
              <a:ext cx="35896" cy="38656"/>
            </a:xfrm>
            <a:custGeom>
              <a:gdLst>
                <a:gd fmla="*/ 5 w 13" name="T0"/>
                <a:gd fmla="*/ 14 h 14" name="T1"/>
                <a:gd fmla="*/ 5 w 13" name="T2"/>
                <a:gd fmla="*/ 14 h 14" name="T3"/>
                <a:gd fmla="*/ 10 w 13" name="T4"/>
                <a:gd fmla="*/ 11 h 14" name="T5"/>
                <a:gd fmla="*/ 13 w 13" name="T6"/>
                <a:gd fmla="*/ 8 h 14" name="T7"/>
                <a:gd fmla="*/ 8 w 13" name="T8"/>
                <a:gd fmla="*/ 0 h 14" name="T9"/>
                <a:gd fmla="*/ 5 w 13" name="T10"/>
                <a:gd fmla="*/ 2 h 14" name="T11"/>
                <a:gd fmla="*/ 0 w 13" name="T12"/>
                <a:gd fmla="*/ 6 h 14" name="T13"/>
                <a:gd fmla="*/ 0 w 13" name="T14"/>
                <a:gd fmla="*/ 6 h 14" name="T15"/>
                <a:gd fmla="*/ 5 w 13" name="T16"/>
                <a:gd fmla="*/ 14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13">
                  <a:moveTo>
                    <a:pt x="5" y="14"/>
                  </a:moveTo>
                  <a:lnTo>
                    <a:pt x="5" y="14"/>
                  </a:lnTo>
                  <a:lnTo>
                    <a:pt x="10" y="11"/>
                  </a:lnTo>
                  <a:lnTo>
                    <a:pt x="13" y="8"/>
                  </a:lnTo>
                  <a:lnTo>
                    <a:pt x="8" y="0"/>
                  </a:lnTo>
                  <a:lnTo>
                    <a:pt x="5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12" name="Freeform 372"/>
            <p:cNvSpPr/>
            <p:nvPr/>
          </p:nvSpPr>
          <p:spPr bwMode="auto">
            <a:xfrm>
              <a:off x="8356708" y="5552494"/>
              <a:ext cx="38656" cy="38656"/>
            </a:xfrm>
            <a:custGeom>
              <a:gdLst>
                <a:gd fmla="*/ 5 w 14" name="T0"/>
                <a:gd fmla="*/ 14 h 14" name="T1"/>
                <a:gd fmla="*/ 10 w 14" name="T2"/>
                <a:gd fmla="*/ 11 h 14" name="T3"/>
                <a:gd fmla="*/ 14 w 14" name="T4"/>
                <a:gd fmla="*/ 9 h 14" name="T5"/>
                <a:gd fmla="*/ 9 w 14" name="T6"/>
                <a:gd fmla="*/ 0 h 14" name="T7"/>
                <a:gd fmla="*/ 5 w 14" name="T8"/>
                <a:gd fmla="*/ 3 h 14" name="T9"/>
                <a:gd fmla="*/ 0 w 14" name="T10"/>
                <a:gd fmla="*/ 5 h 14" name="T11"/>
                <a:gd fmla="*/ 5 w 14" name="T12"/>
                <a:gd fmla="*/ 14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4">
                  <a:moveTo>
                    <a:pt x="5" y="14"/>
                  </a:moveTo>
                  <a:lnTo>
                    <a:pt x="10" y="11"/>
                  </a:lnTo>
                  <a:lnTo>
                    <a:pt x="14" y="9"/>
                  </a:lnTo>
                  <a:lnTo>
                    <a:pt x="9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13" name="Freeform 373"/>
            <p:cNvSpPr/>
            <p:nvPr/>
          </p:nvSpPr>
          <p:spPr bwMode="auto">
            <a:xfrm>
              <a:off x="8257307" y="5607717"/>
              <a:ext cx="41418" cy="35896"/>
            </a:xfrm>
            <a:custGeom>
              <a:gdLst>
                <a:gd fmla="*/ 5 w 15" name="T0"/>
                <a:gd fmla="*/ 13 h 13" name="T1"/>
                <a:gd fmla="*/ 9 w 15" name="T2"/>
                <a:gd fmla="*/ 10 h 13" name="T3"/>
                <a:gd fmla="*/ 15 w 15" name="T4"/>
                <a:gd fmla="*/ 8 h 13" name="T5"/>
                <a:gd fmla="*/ 9 w 15" name="T6"/>
                <a:gd fmla="*/ 0 h 13" name="T7"/>
                <a:gd fmla="*/ 5 w 15" name="T8"/>
                <a:gd fmla="*/ 1 h 13" name="T9"/>
                <a:gd fmla="*/ 0 w 15" name="T10"/>
                <a:gd fmla="*/ 4 h 13" name="T11"/>
                <a:gd fmla="*/ 5 w 15" name="T12"/>
                <a:gd fmla="*/ 13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5">
                  <a:moveTo>
                    <a:pt x="5" y="13"/>
                  </a:moveTo>
                  <a:lnTo>
                    <a:pt x="9" y="10"/>
                  </a:lnTo>
                  <a:lnTo>
                    <a:pt x="15" y="8"/>
                  </a:lnTo>
                  <a:lnTo>
                    <a:pt x="9" y="0"/>
                  </a:lnTo>
                  <a:lnTo>
                    <a:pt x="5" y="1"/>
                  </a:lnTo>
                  <a:lnTo>
                    <a:pt x="0" y="4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14" name="Freeform 374"/>
            <p:cNvSpPr/>
            <p:nvPr/>
          </p:nvSpPr>
          <p:spPr bwMode="auto">
            <a:xfrm>
              <a:off x="8160668" y="5654656"/>
              <a:ext cx="38656" cy="38656"/>
            </a:xfrm>
            <a:custGeom>
              <a:gdLst>
                <a:gd fmla="*/ 5 w 14" name="T0"/>
                <a:gd fmla="*/ 14 h 14" name="T1"/>
                <a:gd fmla="*/ 8 w 14" name="T2"/>
                <a:gd fmla="*/ 11 h 14" name="T3"/>
                <a:gd fmla="*/ 14 w 14" name="T4"/>
                <a:gd fmla="*/ 9 h 14" name="T5"/>
                <a:gd fmla="*/ 9 w 14" name="T6"/>
                <a:gd fmla="*/ 0 h 14" name="T7"/>
                <a:gd fmla="*/ 4 w 14" name="T8"/>
                <a:gd fmla="*/ 4 h 14" name="T9"/>
                <a:gd fmla="*/ 0 w 14" name="T10"/>
                <a:gd fmla="*/ 5 h 14" name="T11"/>
                <a:gd fmla="*/ 5 w 14" name="T12"/>
                <a:gd fmla="*/ 14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4">
                  <a:moveTo>
                    <a:pt x="5" y="14"/>
                  </a:moveTo>
                  <a:lnTo>
                    <a:pt x="8" y="11"/>
                  </a:lnTo>
                  <a:lnTo>
                    <a:pt x="14" y="9"/>
                  </a:lnTo>
                  <a:lnTo>
                    <a:pt x="9" y="0"/>
                  </a:lnTo>
                  <a:lnTo>
                    <a:pt x="4" y="4"/>
                  </a:lnTo>
                  <a:lnTo>
                    <a:pt x="0" y="5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15" name="Freeform 375"/>
            <p:cNvSpPr/>
            <p:nvPr/>
          </p:nvSpPr>
          <p:spPr bwMode="auto">
            <a:xfrm>
              <a:off x="8064027" y="5701596"/>
              <a:ext cx="35896" cy="35896"/>
            </a:xfrm>
            <a:custGeom>
              <a:gdLst>
                <a:gd fmla="*/ 4 w 13" name="T0"/>
                <a:gd fmla="*/ 13 h 13" name="T1"/>
                <a:gd fmla="*/ 5 w 13" name="T2"/>
                <a:gd fmla="*/ 13 h 13" name="T3"/>
                <a:gd fmla="*/ 11 w 13" name="T4"/>
                <a:gd fmla="*/ 10 h 13" name="T5"/>
                <a:gd fmla="*/ 13 w 13" name="T6"/>
                <a:gd fmla="*/ 9 h 13" name="T7"/>
                <a:gd fmla="*/ 9 w 13" name="T8"/>
                <a:gd fmla="*/ 0 h 13" name="T9"/>
                <a:gd fmla="*/ 8 w 13" name="T10"/>
                <a:gd fmla="*/ 1 h 13" name="T11"/>
                <a:gd fmla="*/ 1 w 13" name="T12"/>
                <a:gd fmla="*/ 4 h 13" name="T13"/>
                <a:gd fmla="*/ 0 w 13" name="T14"/>
                <a:gd fmla="*/ 4 h 13" name="T15"/>
                <a:gd fmla="*/ 4 w 13" name="T16"/>
                <a:gd fmla="*/ 13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4" y="13"/>
                  </a:moveTo>
                  <a:lnTo>
                    <a:pt x="5" y="13"/>
                  </a:lnTo>
                  <a:lnTo>
                    <a:pt x="11" y="10"/>
                  </a:lnTo>
                  <a:lnTo>
                    <a:pt x="13" y="9"/>
                  </a:lnTo>
                  <a:lnTo>
                    <a:pt x="9" y="0"/>
                  </a:lnTo>
                  <a:lnTo>
                    <a:pt x="8" y="1"/>
                  </a:lnTo>
                  <a:lnTo>
                    <a:pt x="1" y="4"/>
                  </a:lnTo>
                  <a:lnTo>
                    <a:pt x="0" y="4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16" name="Freeform 376"/>
            <p:cNvSpPr/>
            <p:nvPr/>
          </p:nvSpPr>
          <p:spPr bwMode="auto">
            <a:xfrm>
              <a:off x="7961866" y="5748534"/>
              <a:ext cx="35896" cy="35896"/>
            </a:xfrm>
            <a:custGeom>
              <a:gdLst>
                <a:gd fmla="*/ 4 w 13" name="T0"/>
                <a:gd fmla="*/ 13 h 13" name="T1"/>
                <a:gd fmla="*/ 9 w 13" name="T2"/>
                <a:gd fmla="*/ 10 h 13" name="T3"/>
                <a:gd fmla="*/ 13 w 13" name="T4"/>
                <a:gd fmla="*/ 9 h 13" name="T5"/>
                <a:gd fmla="*/ 9 w 13" name="T6"/>
                <a:gd fmla="*/ 0 h 13" name="T7"/>
                <a:gd fmla="*/ 5 w 13" name="T8"/>
                <a:gd fmla="*/ 1 h 13" name="T9"/>
                <a:gd fmla="*/ 0 w 13" name="T10"/>
                <a:gd fmla="*/ 2 h 13" name="T11"/>
                <a:gd fmla="*/ 4 w 13" name="T12"/>
                <a:gd fmla="*/ 13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3">
                  <a:moveTo>
                    <a:pt x="4" y="13"/>
                  </a:moveTo>
                  <a:lnTo>
                    <a:pt x="9" y="10"/>
                  </a:lnTo>
                  <a:lnTo>
                    <a:pt x="13" y="9"/>
                  </a:lnTo>
                  <a:lnTo>
                    <a:pt x="9" y="0"/>
                  </a:lnTo>
                  <a:lnTo>
                    <a:pt x="5" y="1"/>
                  </a:lnTo>
                  <a:lnTo>
                    <a:pt x="0" y="2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17" name="Freeform 377"/>
            <p:cNvSpPr/>
            <p:nvPr/>
          </p:nvSpPr>
          <p:spPr bwMode="auto">
            <a:xfrm>
              <a:off x="7859703" y="5787190"/>
              <a:ext cx="33134" cy="35896"/>
            </a:xfrm>
            <a:custGeom>
              <a:gdLst>
                <a:gd fmla="*/ 3 w 12" name="T0"/>
                <a:gd fmla="*/ 13 h 13" name="T1"/>
                <a:gd fmla="*/ 6 w 12" name="T2"/>
                <a:gd fmla="*/ 12 h 13" name="T3"/>
                <a:gd fmla="*/ 12 w 12" name="T4"/>
                <a:gd fmla="*/ 9 h 13" name="T5"/>
                <a:gd fmla="*/ 10 w 12" name="T6"/>
                <a:gd fmla="*/ 0 h 13" name="T7"/>
                <a:gd fmla="*/ 3 w 12" name="T8"/>
                <a:gd fmla="*/ 3 h 13" name="T9"/>
                <a:gd fmla="*/ 0 w 12" name="T10"/>
                <a:gd fmla="*/ 4 h 13" name="T11"/>
                <a:gd fmla="*/ 3 w 12" name="T12"/>
                <a:gd fmla="*/ 13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2">
                  <a:moveTo>
                    <a:pt x="3" y="13"/>
                  </a:moveTo>
                  <a:lnTo>
                    <a:pt x="6" y="12"/>
                  </a:lnTo>
                  <a:lnTo>
                    <a:pt x="12" y="9"/>
                  </a:lnTo>
                  <a:lnTo>
                    <a:pt x="10" y="0"/>
                  </a:lnTo>
                  <a:lnTo>
                    <a:pt x="3" y="3"/>
                  </a:lnTo>
                  <a:lnTo>
                    <a:pt x="0" y="4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18" name="Freeform 378"/>
            <p:cNvSpPr/>
            <p:nvPr/>
          </p:nvSpPr>
          <p:spPr bwMode="auto">
            <a:xfrm>
              <a:off x="7757541" y="5825846"/>
              <a:ext cx="35896" cy="33134"/>
            </a:xfrm>
            <a:custGeom>
              <a:gdLst>
                <a:gd fmla="*/ 4 w 13" name="T0"/>
                <a:gd fmla="*/ 12 h 12" name="T1"/>
                <a:gd fmla="*/ 9 w 13" name="T2"/>
                <a:gd fmla="*/ 11 h 12" name="T3"/>
                <a:gd fmla="*/ 13 w 13" name="T4"/>
                <a:gd fmla="*/ 10 h 12" name="T5"/>
                <a:gd fmla="*/ 9 w 13" name="T6"/>
                <a:gd fmla="*/ 0 h 12" name="T7"/>
                <a:gd fmla="*/ 6 w 13" name="T8"/>
                <a:gd fmla="*/ 2 h 12" name="T9"/>
                <a:gd fmla="*/ 0 w 13" name="T10"/>
                <a:gd fmla="*/ 3 h 12" name="T11"/>
                <a:gd fmla="*/ 4 w 13" name="T12"/>
                <a:gd fmla="*/ 12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3">
                  <a:moveTo>
                    <a:pt x="4" y="12"/>
                  </a:moveTo>
                  <a:lnTo>
                    <a:pt x="9" y="11"/>
                  </a:lnTo>
                  <a:lnTo>
                    <a:pt x="13" y="10"/>
                  </a:lnTo>
                  <a:lnTo>
                    <a:pt x="9" y="0"/>
                  </a:lnTo>
                  <a:lnTo>
                    <a:pt x="6" y="2"/>
                  </a:lnTo>
                  <a:lnTo>
                    <a:pt x="0" y="3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19" name="Freeform 379"/>
            <p:cNvSpPr/>
            <p:nvPr/>
          </p:nvSpPr>
          <p:spPr bwMode="auto">
            <a:xfrm>
              <a:off x="7652618" y="5861742"/>
              <a:ext cx="35896" cy="33134"/>
            </a:xfrm>
            <a:custGeom>
              <a:gdLst>
                <a:gd fmla="*/ 4 w 13" name="T0"/>
                <a:gd fmla="*/ 12 h 12" name="T1"/>
                <a:gd fmla="*/ 6 w 13" name="T2"/>
                <a:gd fmla="*/ 12 h 12" name="T3"/>
                <a:gd fmla="*/ 13 w 13" name="T4"/>
                <a:gd fmla="*/ 10 h 12" name="T5"/>
                <a:gd fmla="*/ 13 w 13" name="T6"/>
                <a:gd fmla="*/ 10 h 12" name="T7"/>
                <a:gd fmla="*/ 10 w 13" name="T8"/>
                <a:gd fmla="*/ 0 h 12" name="T9"/>
                <a:gd fmla="*/ 10 w 13" name="T10"/>
                <a:gd fmla="*/ 0 h 12" name="T11"/>
                <a:gd fmla="*/ 2 w 13" name="T12"/>
                <a:gd fmla="*/ 2 h 12" name="T13"/>
                <a:gd fmla="*/ 0 w 13" name="T14"/>
                <a:gd fmla="*/ 3 h 12" name="T15"/>
                <a:gd fmla="*/ 4 w 13" name="T16"/>
                <a:gd fmla="*/ 12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3">
                  <a:moveTo>
                    <a:pt x="4" y="12"/>
                  </a:moveTo>
                  <a:lnTo>
                    <a:pt x="6" y="12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20" name="Freeform 380"/>
            <p:cNvSpPr/>
            <p:nvPr/>
          </p:nvSpPr>
          <p:spPr bwMode="auto">
            <a:xfrm>
              <a:off x="7547695" y="5894876"/>
              <a:ext cx="35896" cy="33134"/>
            </a:xfrm>
            <a:custGeom>
              <a:gdLst>
                <a:gd fmla="*/ 4 w 13" name="T0"/>
                <a:gd fmla="*/ 12 h 12" name="T1"/>
                <a:gd fmla="*/ 9 w 13" name="T2"/>
                <a:gd fmla="*/ 11 h 12" name="T3"/>
                <a:gd fmla="*/ 13 w 13" name="T4"/>
                <a:gd fmla="*/ 9 h 12" name="T5"/>
                <a:gd fmla="*/ 10 w 13" name="T6"/>
                <a:gd fmla="*/ 0 h 12" name="T7"/>
                <a:gd fmla="*/ 5 w 13" name="T8"/>
                <a:gd fmla="*/ 2 h 12" name="T9"/>
                <a:gd fmla="*/ 0 w 13" name="T10"/>
                <a:gd fmla="*/ 3 h 12" name="T11"/>
                <a:gd fmla="*/ 4 w 13" name="T12"/>
                <a:gd fmla="*/ 12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3">
                  <a:moveTo>
                    <a:pt x="4" y="12"/>
                  </a:moveTo>
                  <a:lnTo>
                    <a:pt x="9" y="11"/>
                  </a:lnTo>
                  <a:lnTo>
                    <a:pt x="13" y="9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3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21" name="Freeform 381"/>
            <p:cNvSpPr/>
            <p:nvPr/>
          </p:nvSpPr>
          <p:spPr bwMode="auto">
            <a:xfrm>
              <a:off x="7442771" y="5925247"/>
              <a:ext cx="33134" cy="35896"/>
            </a:xfrm>
            <a:custGeom>
              <a:gdLst>
                <a:gd fmla="*/ 3 w 12" name="T0"/>
                <a:gd fmla="*/ 13 h 13" name="T1"/>
                <a:gd fmla="*/ 4 w 12" name="T2"/>
                <a:gd fmla="*/ 13 h 13" name="T3"/>
                <a:gd fmla="*/ 10 w 12" name="T4"/>
                <a:gd fmla="*/ 10 h 13" name="T5"/>
                <a:gd fmla="*/ 12 w 12" name="T6"/>
                <a:gd fmla="*/ 10 h 13" name="T7"/>
                <a:gd fmla="*/ 9 w 12" name="T8"/>
                <a:gd fmla="*/ 0 h 13" name="T9"/>
                <a:gd fmla="*/ 8 w 12" name="T10"/>
                <a:gd fmla="*/ 1 h 13" name="T11"/>
                <a:gd fmla="*/ 1 w 12" name="T12"/>
                <a:gd fmla="*/ 2 h 13" name="T13"/>
                <a:gd fmla="*/ 0 w 12" name="T14"/>
                <a:gd fmla="*/ 2 h 13" name="T15"/>
                <a:gd fmla="*/ 3 w 12" name="T16"/>
                <a:gd fmla="*/ 13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2">
                  <a:moveTo>
                    <a:pt x="3" y="13"/>
                  </a:moveTo>
                  <a:lnTo>
                    <a:pt x="4" y="13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9" y="0"/>
                  </a:lnTo>
                  <a:lnTo>
                    <a:pt x="8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22" name="Freeform 382"/>
            <p:cNvSpPr/>
            <p:nvPr/>
          </p:nvSpPr>
          <p:spPr bwMode="auto">
            <a:xfrm>
              <a:off x="7337848" y="5952859"/>
              <a:ext cx="33134" cy="33134"/>
            </a:xfrm>
            <a:custGeom>
              <a:gdLst>
                <a:gd fmla="*/ 3 w 12" name="T0"/>
                <a:gd fmla="*/ 12 h 12" name="T1"/>
                <a:gd fmla="*/ 5 w 12" name="T2"/>
                <a:gd fmla="*/ 12 h 12" name="T3"/>
                <a:gd fmla="*/ 12 w 12" name="T4"/>
                <a:gd fmla="*/ 9 h 12" name="T5"/>
                <a:gd fmla="*/ 9 w 12" name="T6"/>
                <a:gd fmla="*/ 0 h 12" name="T7"/>
                <a:gd fmla="*/ 3 w 12" name="T8"/>
                <a:gd fmla="*/ 1 h 12" name="T9"/>
                <a:gd fmla="*/ 0 w 12" name="T10"/>
                <a:gd fmla="*/ 3 h 12" name="T11"/>
                <a:gd fmla="*/ 3 w 12" name="T12"/>
                <a:gd fmla="*/ 12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2">
                  <a:moveTo>
                    <a:pt x="3" y="12"/>
                  </a:moveTo>
                  <a:lnTo>
                    <a:pt x="5" y="12"/>
                  </a:lnTo>
                  <a:lnTo>
                    <a:pt x="12" y="9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23" name="Freeform 383"/>
            <p:cNvSpPr/>
            <p:nvPr/>
          </p:nvSpPr>
          <p:spPr bwMode="auto">
            <a:xfrm>
              <a:off x="7230163" y="5977710"/>
              <a:ext cx="33134" cy="33134"/>
            </a:xfrm>
            <a:custGeom>
              <a:gdLst>
                <a:gd fmla="*/ 2 w 12" name="T0"/>
                <a:gd fmla="*/ 12 h 12" name="T1"/>
                <a:gd fmla="*/ 6 w 12" name="T2"/>
                <a:gd fmla="*/ 12 h 12" name="T3"/>
                <a:gd fmla="*/ 12 w 12" name="T4"/>
                <a:gd fmla="*/ 11 h 12" name="T5"/>
                <a:gd fmla="*/ 10 w 12" name="T6"/>
                <a:gd fmla="*/ 0 h 12" name="T7"/>
                <a:gd fmla="*/ 5 w 12" name="T8"/>
                <a:gd fmla="*/ 2 h 12" name="T9"/>
                <a:gd fmla="*/ 0 w 12" name="T10"/>
                <a:gd fmla="*/ 3 h 12" name="T11"/>
                <a:gd fmla="*/ 2 w 12" name="T12"/>
                <a:gd fmla="*/ 12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2">
                  <a:moveTo>
                    <a:pt x="2" y="12"/>
                  </a:moveTo>
                  <a:lnTo>
                    <a:pt x="6" y="12"/>
                  </a:lnTo>
                  <a:lnTo>
                    <a:pt x="12" y="11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3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24" name="Freeform 384"/>
            <p:cNvSpPr/>
            <p:nvPr/>
          </p:nvSpPr>
          <p:spPr bwMode="auto">
            <a:xfrm>
              <a:off x="7122479" y="6002559"/>
              <a:ext cx="30373" cy="33134"/>
            </a:xfrm>
            <a:custGeom>
              <a:gdLst>
                <a:gd fmla="*/ 2 w 11" name="T0"/>
                <a:gd fmla="*/ 12 h 12" name="T1"/>
                <a:gd fmla="*/ 9 w 11" name="T2"/>
                <a:gd fmla="*/ 11 h 12" name="T3"/>
                <a:gd fmla="*/ 11 w 11" name="T4"/>
                <a:gd fmla="*/ 10 h 12" name="T5"/>
                <a:gd fmla="*/ 10 w 11" name="T6"/>
                <a:gd fmla="*/ 0 h 12" name="T7"/>
                <a:gd fmla="*/ 6 w 11" name="T8"/>
                <a:gd fmla="*/ 0 h 12" name="T9"/>
                <a:gd fmla="*/ 0 w 11" name="T10"/>
                <a:gd fmla="*/ 2 h 12" name="T11"/>
                <a:gd fmla="*/ 2 w 11" name="T12"/>
                <a:gd fmla="*/ 12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1">
                  <a:moveTo>
                    <a:pt x="2" y="12"/>
                  </a:moveTo>
                  <a:lnTo>
                    <a:pt x="9" y="11"/>
                  </a:lnTo>
                  <a:lnTo>
                    <a:pt x="11" y="1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25" name="Freeform 385"/>
            <p:cNvSpPr/>
            <p:nvPr/>
          </p:nvSpPr>
          <p:spPr bwMode="auto">
            <a:xfrm>
              <a:off x="7012033" y="6021888"/>
              <a:ext cx="33134" cy="33134"/>
            </a:xfrm>
            <a:custGeom>
              <a:gdLst>
                <a:gd fmla="*/ 3 w 12" name="T0"/>
                <a:gd fmla="*/ 12 h 12" name="T1"/>
                <a:gd fmla="*/ 11 w 12" name="T2"/>
                <a:gd fmla="*/ 10 h 12" name="T3"/>
                <a:gd fmla="*/ 12 w 12" name="T4"/>
                <a:gd fmla="*/ 10 h 12" name="T5"/>
                <a:gd fmla="*/ 11 w 12" name="T6"/>
                <a:gd fmla="*/ 0 h 12" name="T7"/>
                <a:gd fmla="*/ 8 w 12" name="T8"/>
                <a:gd fmla="*/ 1 h 12" name="T9"/>
                <a:gd fmla="*/ 0 w 12" name="T10"/>
                <a:gd fmla="*/ 3 h 12" name="T11"/>
                <a:gd fmla="*/ 3 w 12" name="T12"/>
                <a:gd fmla="*/ 12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2">
                  <a:moveTo>
                    <a:pt x="3" y="12"/>
                  </a:moveTo>
                  <a:lnTo>
                    <a:pt x="11" y="10"/>
                  </a:lnTo>
                  <a:lnTo>
                    <a:pt x="12" y="1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26" name="Freeform 386"/>
            <p:cNvSpPr/>
            <p:nvPr/>
          </p:nvSpPr>
          <p:spPr bwMode="auto">
            <a:xfrm>
              <a:off x="6904348" y="6041215"/>
              <a:ext cx="33134" cy="30373"/>
            </a:xfrm>
            <a:custGeom>
              <a:gdLst>
                <a:gd fmla="*/ 3 w 12" name="T0"/>
                <a:gd fmla="*/ 11 h 11" name="T1"/>
                <a:gd fmla="*/ 3 w 12" name="T2"/>
                <a:gd fmla="*/ 11 h 11" name="T3"/>
                <a:gd fmla="*/ 11 w 12" name="T4"/>
                <a:gd fmla="*/ 10 h 11" name="T5"/>
                <a:gd fmla="*/ 12 w 12" name="T6"/>
                <a:gd fmla="*/ 10 h 11" name="T7"/>
                <a:gd fmla="*/ 11 w 12" name="T8"/>
                <a:gd fmla="*/ 0 h 11" name="T9"/>
                <a:gd fmla="*/ 9 w 12" name="T10"/>
                <a:gd fmla="*/ 1 h 11" name="T11"/>
                <a:gd fmla="*/ 2 w 12" name="T12"/>
                <a:gd fmla="*/ 1 h 11" name="T13"/>
                <a:gd fmla="*/ 0 w 12" name="T14"/>
                <a:gd fmla="*/ 2 h 11" name="T15"/>
                <a:gd fmla="*/ 3 w 12" name="T16"/>
                <a:gd fmla="*/ 11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2">
                  <a:moveTo>
                    <a:pt x="3" y="11"/>
                  </a:moveTo>
                  <a:lnTo>
                    <a:pt x="3" y="11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2" y="1"/>
                  </a:lnTo>
                  <a:lnTo>
                    <a:pt x="0" y="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27" name="Freeform 387"/>
            <p:cNvSpPr/>
            <p:nvPr/>
          </p:nvSpPr>
          <p:spPr bwMode="auto">
            <a:xfrm>
              <a:off x="6796664" y="6057782"/>
              <a:ext cx="33134" cy="30373"/>
            </a:xfrm>
            <a:custGeom>
              <a:gdLst>
                <a:gd fmla="*/ 1 w 12" name="T0"/>
                <a:gd fmla="*/ 11 h 11" name="T1"/>
                <a:gd fmla="*/ 3 w 12" name="T2"/>
                <a:gd fmla="*/ 11 h 11" name="T3"/>
                <a:gd fmla="*/ 10 w 12" name="T4"/>
                <a:gd fmla="*/ 9 h 11" name="T5"/>
                <a:gd fmla="*/ 12 w 12" name="T6"/>
                <a:gd fmla="*/ 9 h 11" name="T7"/>
                <a:gd fmla="*/ 10 w 12" name="T8"/>
                <a:gd fmla="*/ 0 h 11" name="T9"/>
                <a:gd fmla="*/ 9 w 12" name="T10"/>
                <a:gd fmla="*/ 0 h 11" name="T11"/>
                <a:gd fmla="*/ 1 w 12" name="T12"/>
                <a:gd fmla="*/ 1 h 11" name="T13"/>
                <a:gd fmla="*/ 0 w 12" name="T14"/>
                <a:gd fmla="*/ 1 h 11" name="T15"/>
                <a:gd fmla="*/ 1 w 12" name="T16"/>
                <a:gd fmla="*/ 11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2">
                  <a:moveTo>
                    <a:pt x="1" y="11"/>
                  </a:moveTo>
                  <a:lnTo>
                    <a:pt x="3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0" y="0"/>
                  </a:lnTo>
                  <a:lnTo>
                    <a:pt x="9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28" name="Freeform 388"/>
            <p:cNvSpPr/>
            <p:nvPr/>
          </p:nvSpPr>
          <p:spPr bwMode="auto">
            <a:xfrm>
              <a:off x="6688979" y="6071589"/>
              <a:ext cx="33134" cy="30373"/>
            </a:xfrm>
            <a:custGeom>
              <a:gdLst>
                <a:gd fmla="*/ 1 w 12" name="T0"/>
                <a:gd fmla="*/ 11 h 11" name="T1"/>
                <a:gd fmla="*/ 2 w 12" name="T2"/>
                <a:gd fmla="*/ 11 h 11" name="T3"/>
                <a:gd fmla="*/ 10 w 12" name="T4"/>
                <a:gd fmla="*/ 9 h 11" name="T5"/>
                <a:gd fmla="*/ 12 w 12" name="T6"/>
                <a:gd fmla="*/ 9 h 11" name="T7"/>
                <a:gd fmla="*/ 10 w 12" name="T8"/>
                <a:gd fmla="*/ 0 h 11" name="T9"/>
                <a:gd fmla="*/ 9 w 12" name="T10"/>
                <a:gd fmla="*/ 0 h 11" name="T11"/>
                <a:gd fmla="*/ 1 w 12" name="T12"/>
                <a:gd fmla="*/ 0 h 11" name="T13"/>
                <a:gd fmla="*/ 0 w 12" name="T14"/>
                <a:gd fmla="*/ 0 h 11" name="T15"/>
                <a:gd fmla="*/ 1 w 12" name="T16"/>
                <a:gd fmla="*/ 11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2">
                  <a:moveTo>
                    <a:pt x="1" y="11"/>
                  </a:moveTo>
                  <a:lnTo>
                    <a:pt x="2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0" y="0"/>
                  </a:lnTo>
                  <a:lnTo>
                    <a:pt x="9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29" name="Freeform 389"/>
            <p:cNvSpPr/>
            <p:nvPr/>
          </p:nvSpPr>
          <p:spPr bwMode="auto">
            <a:xfrm>
              <a:off x="6581295" y="6082633"/>
              <a:ext cx="27611" cy="30373"/>
            </a:xfrm>
            <a:custGeom>
              <a:gdLst>
                <a:gd fmla="*/ 1 w 10" name="T0"/>
                <a:gd fmla="*/ 11 h 11" name="T1"/>
                <a:gd fmla="*/ 2 w 10" name="T2"/>
                <a:gd fmla="*/ 11 h 11" name="T3"/>
                <a:gd fmla="*/ 10 w 10" name="T4"/>
                <a:gd fmla="*/ 9 h 11" name="T5"/>
                <a:gd fmla="*/ 10 w 10" name="T6"/>
                <a:gd fmla="*/ 9 h 11" name="T7"/>
                <a:gd fmla="*/ 10 w 10" name="T8"/>
                <a:gd fmla="*/ 0 h 11" name="T9"/>
                <a:gd fmla="*/ 9 w 10" name="T10"/>
                <a:gd fmla="*/ 0 h 11" name="T11"/>
                <a:gd fmla="*/ 1 w 10" name="T12"/>
                <a:gd fmla="*/ 0 h 11" name="T13"/>
                <a:gd fmla="*/ 0 w 10" name="T14"/>
                <a:gd fmla="*/ 0 h 11" name="T15"/>
                <a:gd fmla="*/ 1 w 10" name="T16"/>
                <a:gd fmla="*/ 11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0">
                  <a:moveTo>
                    <a:pt x="1" y="11"/>
                  </a:moveTo>
                  <a:lnTo>
                    <a:pt x="2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9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30" name="Freeform 390"/>
            <p:cNvSpPr/>
            <p:nvPr/>
          </p:nvSpPr>
          <p:spPr bwMode="auto">
            <a:xfrm>
              <a:off x="6470850" y="6090916"/>
              <a:ext cx="30373" cy="27611"/>
            </a:xfrm>
            <a:custGeom>
              <a:gdLst>
                <a:gd fmla="*/ 0 w 11" name="T0"/>
                <a:gd fmla="*/ 10 h 10" name="T1"/>
                <a:gd fmla="*/ 2 w 11" name="T2"/>
                <a:gd fmla="*/ 10 h 10" name="T3"/>
                <a:gd fmla="*/ 10 w 11" name="T4"/>
                <a:gd fmla="*/ 10 h 10" name="T5"/>
                <a:gd fmla="*/ 11 w 11" name="T6"/>
                <a:gd fmla="*/ 10 h 10" name="T7"/>
                <a:gd fmla="*/ 10 w 11" name="T8"/>
                <a:gd fmla="*/ 0 h 10" name="T9"/>
                <a:gd fmla="*/ 8 w 11" name="T10"/>
                <a:gd fmla="*/ 0 h 10" name="T11"/>
                <a:gd fmla="*/ 0 w 11" name="T12"/>
                <a:gd fmla="*/ 1 h 10" name="T13"/>
                <a:gd fmla="*/ 0 w 11" name="T14"/>
                <a:gd fmla="*/ 1 h 10" name="T15"/>
                <a:gd fmla="*/ 0 w 11" name="T16"/>
                <a:gd fmla="*/ 10 h 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" w="11">
                  <a:moveTo>
                    <a:pt x="0" y="10"/>
                  </a:moveTo>
                  <a:lnTo>
                    <a:pt x="2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31" name="Freeform 391"/>
            <p:cNvSpPr/>
            <p:nvPr/>
          </p:nvSpPr>
          <p:spPr bwMode="auto">
            <a:xfrm>
              <a:off x="6360404" y="6096438"/>
              <a:ext cx="27611" cy="30373"/>
            </a:xfrm>
            <a:custGeom>
              <a:gdLst>
                <a:gd fmla="*/ 1 w 10" name="T0"/>
                <a:gd fmla="*/ 11 h 11" name="T1"/>
                <a:gd fmla="*/ 1 w 10" name="T2"/>
                <a:gd fmla="*/ 11 h 11" name="T3"/>
                <a:gd fmla="*/ 9 w 10" name="T4"/>
                <a:gd fmla="*/ 11 h 11" name="T5"/>
                <a:gd fmla="*/ 10 w 10" name="T6"/>
                <a:gd fmla="*/ 10 h 11" name="T7"/>
                <a:gd fmla="*/ 10 w 10" name="T8"/>
                <a:gd fmla="*/ 0 h 11" name="T9"/>
                <a:gd fmla="*/ 9 w 10" name="T10"/>
                <a:gd fmla="*/ 0 h 11" name="T11"/>
                <a:gd fmla="*/ 0 w 10" name="T12"/>
                <a:gd fmla="*/ 0 h 11" name="T13"/>
                <a:gd fmla="*/ 0 w 10" name="T14"/>
                <a:gd fmla="*/ 0 h 11" name="T15"/>
                <a:gd fmla="*/ 1 w 10" name="T16"/>
                <a:gd fmla="*/ 11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0">
                  <a:moveTo>
                    <a:pt x="1" y="11"/>
                  </a:moveTo>
                  <a:lnTo>
                    <a:pt x="1" y="11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32" name="Freeform 392"/>
            <p:cNvSpPr/>
            <p:nvPr/>
          </p:nvSpPr>
          <p:spPr bwMode="auto">
            <a:xfrm>
              <a:off x="6252719" y="6101960"/>
              <a:ext cx="27611" cy="27611"/>
            </a:xfrm>
            <a:custGeom>
              <a:gdLst>
                <a:gd fmla="*/ 0 w 10" name="T0"/>
                <a:gd fmla="*/ 10 h 10" name="T1"/>
                <a:gd fmla="*/ 8 w 10" name="T2"/>
                <a:gd fmla="*/ 10 h 10" name="T3"/>
                <a:gd fmla="*/ 10 w 10" name="T4"/>
                <a:gd fmla="*/ 10 h 10" name="T5"/>
                <a:gd fmla="*/ 10 w 10" name="T6"/>
                <a:gd fmla="*/ 0 h 10" name="T7"/>
                <a:gd fmla="*/ 8 w 10" name="T8"/>
                <a:gd fmla="*/ 0 h 10" name="T9"/>
                <a:gd fmla="*/ 0 w 10" name="T10"/>
                <a:gd fmla="*/ 0 h 10" name="T11"/>
                <a:gd fmla="*/ 0 w 10" name="T12"/>
                <a:gd fmla="*/ 1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0">
                  <a:moveTo>
                    <a:pt x="0" y="10"/>
                  </a:moveTo>
                  <a:lnTo>
                    <a:pt x="8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33" name="Freeform 393"/>
            <p:cNvSpPr/>
            <p:nvPr/>
          </p:nvSpPr>
          <p:spPr bwMode="auto">
            <a:xfrm>
              <a:off x="6142273" y="6101960"/>
              <a:ext cx="27611" cy="27611"/>
            </a:xfrm>
            <a:custGeom>
              <a:gdLst>
                <a:gd fmla="*/ 0 w 10" name="T0"/>
                <a:gd fmla="*/ 10 h 10" name="T1"/>
                <a:gd fmla="*/ 6 w 10" name="T2"/>
                <a:gd fmla="*/ 10 h 10" name="T3"/>
                <a:gd fmla="*/ 10 w 10" name="T4"/>
                <a:gd fmla="*/ 10 h 10" name="T5"/>
                <a:gd fmla="*/ 10 w 10" name="T6"/>
                <a:gd fmla="*/ 0 h 10" name="T7"/>
                <a:gd fmla="*/ 6 w 10" name="T8"/>
                <a:gd fmla="*/ 1 h 10" name="T9"/>
                <a:gd fmla="*/ 0 w 10" name="T10"/>
                <a:gd fmla="*/ 1 h 10" name="T11"/>
                <a:gd fmla="*/ 0 w 10" name="T12"/>
                <a:gd fmla="*/ 1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0">
                  <a:moveTo>
                    <a:pt x="0" y="10"/>
                  </a:moveTo>
                  <a:lnTo>
                    <a:pt x="6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34" name="Freeform 394"/>
            <p:cNvSpPr/>
            <p:nvPr/>
          </p:nvSpPr>
          <p:spPr bwMode="auto">
            <a:xfrm>
              <a:off x="6031828" y="6101960"/>
              <a:ext cx="27611" cy="27611"/>
            </a:xfrm>
            <a:custGeom>
              <a:gdLst>
                <a:gd fmla="*/ 0 w 10" name="T0"/>
                <a:gd fmla="*/ 10 h 10" name="T1"/>
                <a:gd fmla="*/ 5 w 10" name="T2"/>
                <a:gd fmla="*/ 10 h 10" name="T3"/>
                <a:gd fmla="*/ 10 w 10" name="T4"/>
                <a:gd fmla="*/ 10 h 10" name="T5"/>
                <a:gd fmla="*/ 10 w 10" name="T6"/>
                <a:gd fmla="*/ 0 h 10" name="T7"/>
                <a:gd fmla="*/ 5 w 10" name="T8"/>
                <a:gd fmla="*/ 0 h 10" name="T9"/>
                <a:gd fmla="*/ 0 w 10" name="T10"/>
                <a:gd fmla="*/ 0 h 10" name="T11"/>
                <a:gd fmla="*/ 0 w 10" name="T12"/>
                <a:gd fmla="*/ 1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0">
                  <a:moveTo>
                    <a:pt x="0" y="10"/>
                  </a:moveTo>
                  <a:lnTo>
                    <a:pt x="5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35" name="Freeform 395"/>
            <p:cNvSpPr/>
            <p:nvPr/>
          </p:nvSpPr>
          <p:spPr bwMode="auto">
            <a:xfrm>
              <a:off x="5918622" y="6096438"/>
              <a:ext cx="30373" cy="30373"/>
            </a:xfrm>
            <a:custGeom>
              <a:gdLst>
                <a:gd fmla="*/ 0 w 11" name="T0"/>
                <a:gd fmla="*/ 11 h 11" name="T1"/>
                <a:gd fmla="*/ 4 w 11" name="T2"/>
                <a:gd fmla="*/ 11 h 11" name="T3"/>
                <a:gd fmla="*/ 11 w 11" name="T4"/>
                <a:gd fmla="*/ 11 h 11" name="T5"/>
                <a:gd fmla="*/ 11 w 11" name="T6"/>
                <a:gd fmla="*/ 2 h 11" name="T7"/>
                <a:gd fmla="*/ 4 w 11" name="T8"/>
                <a:gd fmla="*/ 0 h 11" name="T9"/>
                <a:gd fmla="*/ 2 w 11" name="T10"/>
                <a:gd fmla="*/ 0 h 11" name="T11"/>
                <a:gd fmla="*/ 0 w 11" name="T12"/>
                <a:gd fmla="*/ 11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11">
                  <a:moveTo>
                    <a:pt x="0" y="11"/>
                  </a:moveTo>
                  <a:lnTo>
                    <a:pt x="4" y="11"/>
                  </a:lnTo>
                  <a:lnTo>
                    <a:pt x="11" y="11"/>
                  </a:lnTo>
                  <a:lnTo>
                    <a:pt x="11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36" name="Freeform 396"/>
            <p:cNvSpPr/>
            <p:nvPr/>
          </p:nvSpPr>
          <p:spPr bwMode="auto">
            <a:xfrm>
              <a:off x="5810936" y="6093678"/>
              <a:ext cx="30373" cy="30373"/>
            </a:xfrm>
            <a:custGeom>
              <a:gdLst>
                <a:gd fmla="*/ 0 w 11" name="T0"/>
                <a:gd fmla="*/ 9 h 11" name="T1"/>
                <a:gd fmla="*/ 3 w 11" name="T2"/>
                <a:gd fmla="*/ 11 h 11" name="T3"/>
                <a:gd fmla="*/ 11 w 11" name="T4"/>
                <a:gd fmla="*/ 11 h 11" name="T5"/>
                <a:gd fmla="*/ 11 w 11" name="T6"/>
                <a:gd fmla="*/ 0 h 11" name="T7"/>
                <a:gd fmla="*/ 4 w 11" name="T8"/>
                <a:gd fmla="*/ 0 h 11" name="T9"/>
                <a:gd fmla="*/ 0 w 11" name="T10"/>
                <a:gd fmla="*/ 0 h 11" name="T11"/>
                <a:gd fmla="*/ 0 w 11" name="T12"/>
                <a:gd fmla="*/ 9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11">
                  <a:moveTo>
                    <a:pt x="0" y="9"/>
                  </a:moveTo>
                  <a:lnTo>
                    <a:pt x="3" y="11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37" name="Freeform 397"/>
            <p:cNvSpPr/>
            <p:nvPr/>
          </p:nvSpPr>
          <p:spPr bwMode="auto">
            <a:xfrm>
              <a:off x="5700491" y="6088155"/>
              <a:ext cx="33134" cy="27611"/>
            </a:xfrm>
            <a:custGeom>
              <a:gdLst>
                <a:gd fmla="*/ 0 w 12" name="T0"/>
                <a:gd fmla="*/ 9 h 10" name="T1"/>
                <a:gd fmla="*/ 2 w 12" name="T2"/>
                <a:gd fmla="*/ 9 h 10" name="T3"/>
                <a:gd fmla="*/ 10 w 12" name="T4"/>
                <a:gd fmla="*/ 10 h 10" name="T5"/>
                <a:gd fmla="*/ 12 w 12" name="T6"/>
                <a:gd fmla="*/ 0 h 10" name="T7"/>
                <a:gd fmla="*/ 4 w 12" name="T8"/>
                <a:gd fmla="*/ 0 h 10" name="T9"/>
                <a:gd fmla="*/ 1 w 12" name="T10"/>
                <a:gd fmla="*/ 0 h 10" name="T11"/>
                <a:gd fmla="*/ 0 w 12" name="T12"/>
                <a:gd fmla="*/ 9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2">
                  <a:moveTo>
                    <a:pt x="0" y="9"/>
                  </a:moveTo>
                  <a:lnTo>
                    <a:pt x="2" y="9"/>
                  </a:lnTo>
                  <a:lnTo>
                    <a:pt x="10" y="1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38" name="Freeform 398"/>
            <p:cNvSpPr/>
            <p:nvPr/>
          </p:nvSpPr>
          <p:spPr bwMode="auto">
            <a:xfrm>
              <a:off x="5592807" y="6077111"/>
              <a:ext cx="27611" cy="27611"/>
            </a:xfrm>
            <a:custGeom>
              <a:gdLst>
                <a:gd fmla="*/ 0 w 10" name="T0"/>
                <a:gd fmla="*/ 9 h 10" name="T1"/>
                <a:gd fmla="*/ 2 w 10" name="T2"/>
                <a:gd fmla="*/ 9 h 10" name="T3"/>
                <a:gd fmla="*/ 10 w 10" name="T4"/>
                <a:gd fmla="*/ 10 h 10" name="T5"/>
                <a:gd fmla="*/ 10 w 10" name="T6"/>
                <a:gd fmla="*/ 0 h 10" name="T7"/>
                <a:gd fmla="*/ 2 w 10" name="T8"/>
                <a:gd fmla="*/ 0 h 10" name="T9"/>
                <a:gd fmla="*/ 1 w 10" name="T10"/>
                <a:gd fmla="*/ 0 h 10" name="T11"/>
                <a:gd fmla="*/ 0 w 10" name="T12"/>
                <a:gd fmla="*/ 9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0">
                  <a:moveTo>
                    <a:pt x="0" y="9"/>
                  </a:moveTo>
                  <a:lnTo>
                    <a:pt x="2" y="9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39" name="Freeform 399"/>
            <p:cNvSpPr/>
            <p:nvPr/>
          </p:nvSpPr>
          <p:spPr bwMode="auto">
            <a:xfrm>
              <a:off x="5482362" y="6060544"/>
              <a:ext cx="30373" cy="33134"/>
            </a:xfrm>
            <a:custGeom>
              <a:gdLst>
                <a:gd fmla="*/ 0 w 11" name="T0"/>
                <a:gd fmla="*/ 11 h 12" name="T1"/>
                <a:gd fmla="*/ 2 w 11" name="T2"/>
                <a:gd fmla="*/ 11 h 12" name="T3"/>
                <a:gd fmla="*/ 9 w 11" name="T4"/>
                <a:gd fmla="*/ 12 h 12" name="T5"/>
                <a:gd fmla="*/ 11 w 11" name="T6"/>
                <a:gd fmla="*/ 2 h 12" name="T7"/>
                <a:gd fmla="*/ 3 w 11" name="T8"/>
                <a:gd fmla="*/ 0 h 12" name="T9"/>
                <a:gd fmla="*/ 2 w 11" name="T10"/>
                <a:gd fmla="*/ 0 h 12" name="T11"/>
                <a:gd fmla="*/ 0 w 11" name="T12"/>
                <a:gd fmla="*/ 11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1">
                  <a:moveTo>
                    <a:pt x="0" y="11"/>
                  </a:moveTo>
                  <a:lnTo>
                    <a:pt x="2" y="11"/>
                  </a:lnTo>
                  <a:lnTo>
                    <a:pt x="9" y="12"/>
                  </a:lnTo>
                  <a:lnTo>
                    <a:pt x="11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40" name="Freeform 400"/>
            <p:cNvSpPr/>
            <p:nvPr/>
          </p:nvSpPr>
          <p:spPr bwMode="auto">
            <a:xfrm>
              <a:off x="5371916" y="6046737"/>
              <a:ext cx="33134" cy="33134"/>
            </a:xfrm>
            <a:custGeom>
              <a:gdLst>
                <a:gd fmla="*/ 0 w 12" name="T0"/>
                <a:gd fmla="*/ 11 h 12" name="T1"/>
                <a:gd fmla="*/ 4 w 12" name="T2"/>
                <a:gd fmla="*/ 11 h 12" name="T3"/>
                <a:gd fmla="*/ 10 w 12" name="T4"/>
                <a:gd fmla="*/ 12 h 12" name="T5"/>
                <a:gd fmla="*/ 12 w 12" name="T6"/>
                <a:gd fmla="*/ 1 h 12" name="T7"/>
                <a:gd fmla="*/ 5 w 12" name="T8"/>
                <a:gd fmla="*/ 0 h 12" name="T9"/>
                <a:gd fmla="*/ 2 w 12" name="T10"/>
                <a:gd fmla="*/ 0 h 12" name="T11"/>
                <a:gd fmla="*/ 0 w 12" name="T12"/>
                <a:gd fmla="*/ 11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2">
                  <a:moveTo>
                    <a:pt x="0" y="11"/>
                  </a:moveTo>
                  <a:lnTo>
                    <a:pt x="4" y="11"/>
                  </a:lnTo>
                  <a:lnTo>
                    <a:pt x="10" y="12"/>
                  </a:lnTo>
                  <a:lnTo>
                    <a:pt x="12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41" name="Freeform 401"/>
            <p:cNvSpPr/>
            <p:nvPr/>
          </p:nvSpPr>
          <p:spPr bwMode="auto">
            <a:xfrm>
              <a:off x="5264231" y="6030171"/>
              <a:ext cx="30373" cy="30373"/>
            </a:xfrm>
            <a:custGeom>
              <a:gdLst>
                <a:gd fmla="*/ 0 w 11" name="T0"/>
                <a:gd fmla="*/ 10 h 11" name="T1"/>
                <a:gd fmla="*/ 4 w 11" name="T2"/>
                <a:gd fmla="*/ 10 h 11" name="T3"/>
                <a:gd fmla="*/ 10 w 11" name="T4"/>
                <a:gd fmla="*/ 11 h 11" name="T5"/>
                <a:gd fmla="*/ 11 w 11" name="T6"/>
                <a:gd fmla="*/ 2 h 11" name="T7"/>
                <a:gd fmla="*/ 5 w 11" name="T8"/>
                <a:gd fmla="*/ 1 h 11" name="T9"/>
                <a:gd fmla="*/ 2 w 11" name="T10"/>
                <a:gd fmla="*/ 0 h 11" name="T11"/>
                <a:gd fmla="*/ 0 w 11" name="T12"/>
                <a:gd fmla="*/ 10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11">
                  <a:moveTo>
                    <a:pt x="0" y="10"/>
                  </a:moveTo>
                  <a:lnTo>
                    <a:pt x="4" y="10"/>
                  </a:lnTo>
                  <a:lnTo>
                    <a:pt x="10" y="11"/>
                  </a:lnTo>
                  <a:lnTo>
                    <a:pt x="11" y="2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42" name="Freeform 402"/>
            <p:cNvSpPr/>
            <p:nvPr/>
          </p:nvSpPr>
          <p:spPr bwMode="auto">
            <a:xfrm>
              <a:off x="5153785" y="6010844"/>
              <a:ext cx="33134" cy="33134"/>
            </a:xfrm>
            <a:custGeom>
              <a:gdLst>
                <a:gd fmla="*/ 0 w 12" name="T0"/>
                <a:gd fmla="*/ 9 h 12" name="T1"/>
                <a:gd fmla="*/ 6 w 12" name="T2"/>
                <a:gd fmla="*/ 11 h 12" name="T3"/>
                <a:gd fmla="*/ 11 w 12" name="T4"/>
                <a:gd fmla="*/ 12 h 12" name="T5"/>
                <a:gd fmla="*/ 12 w 12" name="T6"/>
                <a:gd fmla="*/ 1 h 12" name="T7"/>
                <a:gd fmla="*/ 7 w 12" name="T8"/>
                <a:gd fmla="*/ 0 h 12" name="T9"/>
                <a:gd fmla="*/ 3 w 12" name="T10"/>
                <a:gd fmla="*/ 0 h 12" name="T11"/>
                <a:gd fmla="*/ 0 w 12" name="T12"/>
                <a:gd fmla="*/ 9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2">
                  <a:moveTo>
                    <a:pt x="0" y="9"/>
                  </a:moveTo>
                  <a:lnTo>
                    <a:pt x="6" y="11"/>
                  </a:lnTo>
                  <a:lnTo>
                    <a:pt x="11" y="12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43" name="Freeform 403"/>
            <p:cNvSpPr/>
            <p:nvPr/>
          </p:nvSpPr>
          <p:spPr bwMode="auto">
            <a:xfrm>
              <a:off x="5046101" y="5988754"/>
              <a:ext cx="33134" cy="33134"/>
            </a:xfrm>
            <a:custGeom>
              <a:gdLst>
                <a:gd fmla="*/ 0 w 12" name="T0"/>
                <a:gd fmla="*/ 9 h 12" name="T1"/>
                <a:gd fmla="*/ 7 w 12" name="T2"/>
                <a:gd fmla="*/ 11 h 12" name="T3"/>
                <a:gd fmla="*/ 11 w 12" name="T4"/>
                <a:gd fmla="*/ 12 h 12" name="T5"/>
                <a:gd fmla="*/ 12 w 12" name="T6"/>
                <a:gd fmla="*/ 2 h 12" name="T7"/>
                <a:gd fmla="*/ 8 w 12" name="T8"/>
                <a:gd fmla="*/ 2 h 12" name="T9"/>
                <a:gd fmla="*/ 3 w 12" name="T10"/>
                <a:gd fmla="*/ 0 h 12" name="T11"/>
                <a:gd fmla="*/ 0 w 12" name="T12"/>
                <a:gd fmla="*/ 9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2">
                  <a:moveTo>
                    <a:pt x="0" y="9"/>
                  </a:moveTo>
                  <a:lnTo>
                    <a:pt x="7" y="11"/>
                  </a:lnTo>
                  <a:lnTo>
                    <a:pt x="11" y="1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44" name="Freeform 404"/>
            <p:cNvSpPr/>
            <p:nvPr/>
          </p:nvSpPr>
          <p:spPr bwMode="auto">
            <a:xfrm>
              <a:off x="4938416" y="5963903"/>
              <a:ext cx="35896" cy="33134"/>
            </a:xfrm>
            <a:custGeom>
              <a:gdLst>
                <a:gd fmla="*/ 0 w 13" name="T0"/>
                <a:gd fmla="*/ 9 h 12" name="T1"/>
                <a:gd fmla="*/ 1 w 13" name="T2"/>
                <a:gd fmla="*/ 9 h 12" name="T3"/>
                <a:gd fmla="*/ 8 w 13" name="T4"/>
                <a:gd fmla="*/ 12 h 12" name="T5"/>
                <a:gd fmla="*/ 10 w 13" name="T6"/>
                <a:gd fmla="*/ 12 h 12" name="T7"/>
                <a:gd fmla="*/ 13 w 13" name="T8"/>
                <a:gd fmla="*/ 3 h 12" name="T9"/>
                <a:gd fmla="*/ 10 w 13" name="T10"/>
                <a:gd fmla="*/ 1 h 12" name="T11"/>
                <a:gd fmla="*/ 3 w 13" name="T12"/>
                <a:gd fmla="*/ 0 h 12" name="T13"/>
                <a:gd fmla="*/ 3 w 13" name="T14"/>
                <a:gd fmla="*/ 0 h 12" name="T15"/>
                <a:gd fmla="*/ 0 w 13" name="T16"/>
                <a:gd fmla="*/ 9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3">
                  <a:moveTo>
                    <a:pt x="0" y="9"/>
                  </a:moveTo>
                  <a:lnTo>
                    <a:pt x="1" y="9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45" name="Freeform 405"/>
            <p:cNvSpPr/>
            <p:nvPr/>
          </p:nvSpPr>
          <p:spPr bwMode="auto">
            <a:xfrm>
              <a:off x="4833493" y="5936292"/>
              <a:ext cx="33134" cy="35896"/>
            </a:xfrm>
            <a:custGeom>
              <a:gdLst>
                <a:gd fmla="*/ 0 w 12" name="T0"/>
                <a:gd fmla="*/ 10 h 13" name="T1"/>
                <a:gd fmla="*/ 3 w 12" name="T2"/>
                <a:gd fmla="*/ 10 h 13" name="T3"/>
                <a:gd fmla="*/ 9 w 12" name="T4"/>
                <a:gd fmla="*/ 13 h 13" name="T5"/>
                <a:gd fmla="*/ 9 w 12" name="T6"/>
                <a:gd fmla="*/ 13 h 13" name="T7"/>
                <a:gd fmla="*/ 12 w 12" name="T8"/>
                <a:gd fmla="*/ 2 h 13" name="T9"/>
                <a:gd fmla="*/ 12 w 12" name="T10"/>
                <a:gd fmla="*/ 2 h 13" name="T11"/>
                <a:gd fmla="*/ 5 w 12" name="T12"/>
                <a:gd fmla="*/ 1 h 13" name="T13"/>
                <a:gd fmla="*/ 3 w 12" name="T14"/>
                <a:gd fmla="*/ 0 h 13" name="T15"/>
                <a:gd fmla="*/ 0 w 12" name="T16"/>
                <a:gd fmla="*/ 1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2">
                  <a:moveTo>
                    <a:pt x="0" y="10"/>
                  </a:moveTo>
                  <a:lnTo>
                    <a:pt x="3" y="10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46" name="Freeform 407"/>
            <p:cNvSpPr/>
            <p:nvPr/>
          </p:nvSpPr>
          <p:spPr bwMode="auto">
            <a:xfrm>
              <a:off x="4725809" y="5905920"/>
              <a:ext cx="35896" cy="33134"/>
            </a:xfrm>
            <a:custGeom>
              <a:gdLst>
                <a:gd fmla="*/ 0 w 13" name="T0"/>
                <a:gd fmla="*/ 9 h 12" name="T1"/>
                <a:gd fmla="*/ 5 w 13" name="T2"/>
                <a:gd fmla="*/ 11 h 12" name="T3"/>
                <a:gd fmla="*/ 10 w 13" name="T4"/>
                <a:gd fmla="*/ 12 h 12" name="T5"/>
                <a:gd fmla="*/ 13 w 13" name="T6"/>
                <a:gd fmla="*/ 3 h 12" name="T7"/>
                <a:gd fmla="*/ 8 w 13" name="T8"/>
                <a:gd fmla="*/ 1 h 12" name="T9"/>
                <a:gd fmla="*/ 4 w 13" name="T10"/>
                <a:gd fmla="*/ 0 h 12" name="T11"/>
                <a:gd fmla="*/ 0 w 13" name="T12"/>
                <a:gd fmla="*/ 9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3">
                  <a:moveTo>
                    <a:pt x="0" y="9"/>
                  </a:moveTo>
                  <a:lnTo>
                    <a:pt x="5" y="11"/>
                  </a:lnTo>
                  <a:lnTo>
                    <a:pt x="10" y="12"/>
                  </a:lnTo>
                  <a:lnTo>
                    <a:pt x="13" y="3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47" name="Freeform 408"/>
            <p:cNvSpPr/>
            <p:nvPr/>
          </p:nvSpPr>
          <p:spPr bwMode="auto">
            <a:xfrm>
              <a:off x="4620886" y="5872786"/>
              <a:ext cx="35896" cy="35896"/>
            </a:xfrm>
            <a:custGeom>
              <a:gdLst>
                <a:gd fmla="*/ 0 w 13" name="T0"/>
                <a:gd fmla="*/ 10 h 13" name="T1"/>
                <a:gd fmla="*/ 0 w 13" name="T2"/>
                <a:gd fmla="*/ 10 h 13" name="T3"/>
                <a:gd fmla="*/ 8 w 13" name="T4"/>
                <a:gd fmla="*/ 12 h 13" name="T5"/>
                <a:gd fmla="*/ 10 w 13" name="T6"/>
                <a:gd fmla="*/ 13 h 13" name="T7"/>
                <a:gd fmla="*/ 13 w 13" name="T8"/>
                <a:gd fmla="*/ 3 h 13" name="T9"/>
                <a:gd fmla="*/ 10 w 13" name="T10"/>
                <a:gd fmla="*/ 3 h 13" name="T11"/>
                <a:gd fmla="*/ 4 w 13" name="T12"/>
                <a:gd fmla="*/ 0 h 13" name="T13"/>
                <a:gd fmla="*/ 4 w 13" name="T14"/>
                <a:gd fmla="*/ 0 h 13" name="T15"/>
                <a:gd fmla="*/ 0 w 13" name="T16"/>
                <a:gd fmla="*/ 1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0" y="10"/>
                  </a:moveTo>
                  <a:lnTo>
                    <a:pt x="0" y="10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48" name="Freeform 409"/>
            <p:cNvSpPr/>
            <p:nvPr/>
          </p:nvSpPr>
          <p:spPr bwMode="auto">
            <a:xfrm>
              <a:off x="4515962" y="5836891"/>
              <a:ext cx="35896" cy="35896"/>
            </a:xfrm>
            <a:custGeom>
              <a:gdLst>
                <a:gd fmla="*/ 0 w 13" name="T0"/>
                <a:gd fmla="*/ 9 h 13" name="T1"/>
                <a:gd fmla="*/ 4 w 13" name="T2"/>
                <a:gd fmla="*/ 11 h 13" name="T3"/>
                <a:gd fmla="*/ 9 w 13" name="T4"/>
                <a:gd fmla="*/ 13 h 13" name="T5"/>
                <a:gd fmla="*/ 13 w 13" name="T6"/>
                <a:gd fmla="*/ 4 h 13" name="T7"/>
                <a:gd fmla="*/ 7 w 13" name="T8"/>
                <a:gd fmla="*/ 2 h 13" name="T9"/>
                <a:gd fmla="*/ 4 w 13" name="T10"/>
                <a:gd fmla="*/ 0 h 13" name="T11"/>
                <a:gd fmla="*/ 0 w 13" name="T12"/>
                <a:gd fmla="*/ 9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3">
                  <a:moveTo>
                    <a:pt x="0" y="9"/>
                  </a:moveTo>
                  <a:lnTo>
                    <a:pt x="4" y="11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49" name="Freeform 410"/>
            <p:cNvSpPr/>
            <p:nvPr/>
          </p:nvSpPr>
          <p:spPr bwMode="auto">
            <a:xfrm>
              <a:off x="4416561" y="5800997"/>
              <a:ext cx="30373" cy="35896"/>
            </a:xfrm>
            <a:custGeom>
              <a:gdLst>
                <a:gd fmla="*/ 0 w 11" name="T0"/>
                <a:gd fmla="*/ 9 h 13" name="T1"/>
                <a:gd fmla="*/ 6 w 11" name="T2"/>
                <a:gd fmla="*/ 12 h 13" name="T3"/>
                <a:gd fmla="*/ 9 w 11" name="T4"/>
                <a:gd fmla="*/ 13 h 13" name="T5"/>
                <a:gd fmla="*/ 11 w 11" name="T6"/>
                <a:gd fmla="*/ 4 h 13" name="T7"/>
                <a:gd fmla="*/ 9 w 11" name="T8"/>
                <a:gd fmla="*/ 3 h 13" name="T9"/>
                <a:gd fmla="*/ 2 w 11" name="T10"/>
                <a:gd fmla="*/ 0 h 13" name="T11"/>
                <a:gd fmla="*/ 0 w 11" name="T12"/>
                <a:gd fmla="*/ 9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1">
                  <a:moveTo>
                    <a:pt x="0" y="9"/>
                  </a:moveTo>
                  <a:lnTo>
                    <a:pt x="6" y="12"/>
                  </a:lnTo>
                  <a:lnTo>
                    <a:pt x="9" y="13"/>
                  </a:lnTo>
                  <a:lnTo>
                    <a:pt x="11" y="4"/>
                  </a:lnTo>
                  <a:lnTo>
                    <a:pt x="9" y="3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50" name="Freeform 411"/>
            <p:cNvSpPr/>
            <p:nvPr/>
          </p:nvSpPr>
          <p:spPr bwMode="auto">
            <a:xfrm>
              <a:off x="4311638" y="5762341"/>
              <a:ext cx="35896" cy="35896"/>
            </a:xfrm>
            <a:custGeom>
              <a:gdLst>
                <a:gd fmla="*/ 0 w 13" name="T0"/>
                <a:gd fmla="*/ 9 h 13" name="T1"/>
                <a:gd fmla="*/ 4 w 13" name="T2"/>
                <a:gd fmla="*/ 10 h 13" name="T3"/>
                <a:gd fmla="*/ 9 w 13" name="T4"/>
                <a:gd fmla="*/ 13 h 13" name="T5"/>
                <a:gd fmla="*/ 13 w 13" name="T6"/>
                <a:gd fmla="*/ 4 h 13" name="T7"/>
                <a:gd fmla="*/ 7 w 13" name="T8"/>
                <a:gd fmla="*/ 1 h 13" name="T9"/>
                <a:gd fmla="*/ 4 w 13" name="T10"/>
                <a:gd fmla="*/ 0 h 13" name="T11"/>
                <a:gd fmla="*/ 0 w 13" name="T12"/>
                <a:gd fmla="*/ 9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3">
                  <a:moveTo>
                    <a:pt x="0" y="9"/>
                  </a:moveTo>
                  <a:lnTo>
                    <a:pt x="4" y="10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51" name="Freeform 412"/>
            <p:cNvSpPr/>
            <p:nvPr/>
          </p:nvSpPr>
          <p:spPr bwMode="auto">
            <a:xfrm>
              <a:off x="4209475" y="5718163"/>
              <a:ext cx="35896" cy="35896"/>
            </a:xfrm>
            <a:custGeom>
              <a:gdLst>
                <a:gd fmla="*/ 0 w 13" name="T0"/>
                <a:gd fmla="*/ 9 h 13" name="T1"/>
                <a:gd fmla="*/ 1 w 13" name="T2"/>
                <a:gd fmla="*/ 9 h 13" name="T3"/>
                <a:gd fmla="*/ 8 w 13" name="T4"/>
                <a:gd fmla="*/ 12 h 13" name="T5"/>
                <a:gd fmla="*/ 9 w 13" name="T6"/>
                <a:gd fmla="*/ 13 h 13" name="T7"/>
                <a:gd fmla="*/ 13 w 13" name="T8"/>
                <a:gd fmla="*/ 4 h 13" name="T9"/>
                <a:gd fmla="*/ 12 w 13" name="T10"/>
                <a:gd fmla="*/ 3 h 13" name="T11"/>
                <a:gd fmla="*/ 5 w 13" name="T12"/>
                <a:gd fmla="*/ 0 h 13" name="T13"/>
                <a:gd fmla="*/ 4 w 13" name="T14"/>
                <a:gd fmla="*/ 0 h 13" name="T15"/>
                <a:gd fmla="*/ 0 w 13" name="T16"/>
                <a:gd fmla="*/ 9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0" y="9"/>
                  </a:moveTo>
                  <a:lnTo>
                    <a:pt x="1" y="9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52" name="Freeform 413"/>
            <p:cNvSpPr/>
            <p:nvPr/>
          </p:nvSpPr>
          <p:spPr bwMode="auto">
            <a:xfrm>
              <a:off x="4107314" y="5671222"/>
              <a:ext cx="38656" cy="35896"/>
            </a:xfrm>
            <a:custGeom>
              <a:gdLst>
                <a:gd fmla="*/ 0 w 14" name="T0"/>
                <a:gd fmla="*/ 9 h 13" name="T1"/>
                <a:gd fmla="*/ 6 w 14" name="T2"/>
                <a:gd fmla="*/ 12 h 13" name="T3"/>
                <a:gd fmla="*/ 10 w 14" name="T4"/>
                <a:gd fmla="*/ 13 h 13" name="T5"/>
                <a:gd fmla="*/ 14 w 14" name="T6"/>
                <a:gd fmla="*/ 4 h 13" name="T7"/>
                <a:gd fmla="*/ 11 w 14" name="T8"/>
                <a:gd fmla="*/ 3 h 13" name="T9"/>
                <a:gd fmla="*/ 4 w 14" name="T10"/>
                <a:gd fmla="*/ 0 h 13" name="T11"/>
                <a:gd fmla="*/ 0 w 14" name="T12"/>
                <a:gd fmla="*/ 9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4">
                  <a:moveTo>
                    <a:pt x="0" y="9"/>
                  </a:moveTo>
                  <a:lnTo>
                    <a:pt x="6" y="12"/>
                  </a:lnTo>
                  <a:lnTo>
                    <a:pt x="10" y="13"/>
                  </a:lnTo>
                  <a:lnTo>
                    <a:pt x="14" y="4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53" name="Freeform 414"/>
            <p:cNvSpPr/>
            <p:nvPr/>
          </p:nvSpPr>
          <p:spPr bwMode="auto">
            <a:xfrm>
              <a:off x="4010673" y="5624284"/>
              <a:ext cx="35896" cy="35896"/>
            </a:xfrm>
            <a:custGeom>
              <a:gdLst>
                <a:gd fmla="*/ 0 w 13" name="T0"/>
                <a:gd fmla="*/ 9 h 13" name="T1"/>
                <a:gd fmla="*/ 4 w 13" name="T2"/>
                <a:gd fmla="*/ 11 h 13" name="T3"/>
                <a:gd fmla="*/ 9 w 13" name="T4"/>
                <a:gd fmla="*/ 13 h 13" name="T5"/>
                <a:gd fmla="*/ 13 w 13" name="T6"/>
                <a:gd fmla="*/ 4 h 13" name="T7"/>
                <a:gd fmla="*/ 8 w 13" name="T8"/>
                <a:gd fmla="*/ 2 h 13" name="T9"/>
                <a:gd fmla="*/ 4 w 13" name="T10"/>
                <a:gd fmla="*/ 0 h 13" name="T11"/>
                <a:gd fmla="*/ 0 w 13" name="T12"/>
                <a:gd fmla="*/ 9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3">
                  <a:moveTo>
                    <a:pt x="0" y="9"/>
                  </a:moveTo>
                  <a:lnTo>
                    <a:pt x="4" y="11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54" name="Freeform 415"/>
            <p:cNvSpPr/>
            <p:nvPr/>
          </p:nvSpPr>
          <p:spPr bwMode="auto">
            <a:xfrm>
              <a:off x="3914034" y="5574583"/>
              <a:ext cx="35896" cy="35896"/>
            </a:xfrm>
            <a:custGeom>
              <a:gdLst>
                <a:gd fmla="*/ 0 w 13" name="T0"/>
                <a:gd fmla="*/ 8 h 13" name="T1"/>
                <a:gd fmla="*/ 3 w 13" name="T2"/>
                <a:gd fmla="*/ 9 h 13" name="T3"/>
                <a:gd fmla="*/ 8 w 13" name="T4"/>
                <a:gd fmla="*/ 13 h 13" name="T5"/>
                <a:gd fmla="*/ 8 w 13" name="T6"/>
                <a:gd fmla="*/ 13 h 13" name="T7"/>
                <a:gd fmla="*/ 13 w 13" name="T8"/>
                <a:gd fmla="*/ 4 h 13" name="T9"/>
                <a:gd fmla="*/ 13 w 13" name="T10"/>
                <a:gd fmla="*/ 4 h 13" name="T11"/>
                <a:gd fmla="*/ 6 w 13" name="T12"/>
                <a:gd fmla="*/ 1 h 13" name="T13"/>
                <a:gd fmla="*/ 4 w 13" name="T14"/>
                <a:gd fmla="*/ 0 h 13" name="T15"/>
                <a:gd fmla="*/ 0 w 13" name="T16"/>
                <a:gd fmla="*/ 8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0" y="8"/>
                  </a:moveTo>
                  <a:lnTo>
                    <a:pt x="3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6" y="1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55" name="Freeform 416"/>
            <p:cNvSpPr/>
            <p:nvPr/>
          </p:nvSpPr>
          <p:spPr bwMode="auto">
            <a:xfrm>
              <a:off x="3817393" y="5519361"/>
              <a:ext cx="35896" cy="35896"/>
            </a:xfrm>
            <a:custGeom>
              <a:gdLst>
                <a:gd fmla="*/ 0 w 13" name="T0"/>
                <a:gd fmla="*/ 8 h 13" name="T1"/>
                <a:gd fmla="*/ 2 w 13" name="T2"/>
                <a:gd fmla="*/ 9 h 13" name="T3"/>
                <a:gd fmla="*/ 7 w 13" name="T4"/>
                <a:gd fmla="*/ 13 h 13" name="T5"/>
                <a:gd fmla="*/ 9 w 13" name="T6"/>
                <a:gd fmla="*/ 13 h 13" name="T7"/>
                <a:gd fmla="*/ 13 w 13" name="T8"/>
                <a:gd fmla="*/ 4 h 13" name="T9"/>
                <a:gd fmla="*/ 13 w 13" name="T10"/>
                <a:gd fmla="*/ 4 h 13" name="T11"/>
                <a:gd fmla="*/ 6 w 13" name="T12"/>
                <a:gd fmla="*/ 0 h 13" name="T13"/>
                <a:gd fmla="*/ 5 w 13" name="T14"/>
                <a:gd fmla="*/ 0 h 13" name="T15"/>
                <a:gd fmla="*/ 0 w 13" name="T16"/>
                <a:gd fmla="*/ 8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0" y="8"/>
                  </a:moveTo>
                  <a:lnTo>
                    <a:pt x="2" y="9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56" name="Freeform 417"/>
            <p:cNvSpPr/>
            <p:nvPr/>
          </p:nvSpPr>
          <p:spPr bwMode="auto">
            <a:xfrm>
              <a:off x="3723514" y="5461376"/>
              <a:ext cx="35896" cy="35896"/>
            </a:xfrm>
            <a:custGeom>
              <a:gdLst>
                <a:gd fmla="*/ 0 w 13" name="T0"/>
                <a:gd fmla="*/ 8 h 13" name="T1"/>
                <a:gd fmla="*/ 1 w 13" name="T2"/>
                <a:gd fmla="*/ 10 h 13" name="T3"/>
                <a:gd fmla="*/ 7 w 13" name="T4"/>
                <a:gd fmla="*/ 13 h 13" name="T5"/>
                <a:gd fmla="*/ 7 w 13" name="T6"/>
                <a:gd fmla="*/ 13 h 13" name="T7"/>
                <a:gd fmla="*/ 13 w 13" name="T8"/>
                <a:gd fmla="*/ 6 h 13" name="T9"/>
                <a:gd fmla="*/ 13 w 13" name="T10"/>
                <a:gd fmla="*/ 4 h 13" name="T11"/>
                <a:gd fmla="*/ 6 w 13" name="T12"/>
                <a:gd fmla="*/ 2 h 13" name="T13"/>
                <a:gd fmla="*/ 5 w 13" name="T14"/>
                <a:gd fmla="*/ 0 h 13" name="T15"/>
                <a:gd fmla="*/ 0 w 13" name="T16"/>
                <a:gd fmla="*/ 8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0" y="8"/>
                  </a:moveTo>
                  <a:lnTo>
                    <a:pt x="1" y="10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57" name="Freeform 418"/>
            <p:cNvSpPr/>
            <p:nvPr/>
          </p:nvSpPr>
          <p:spPr bwMode="auto">
            <a:xfrm>
              <a:off x="3629636" y="5400631"/>
              <a:ext cx="38656" cy="41418"/>
            </a:xfrm>
            <a:custGeom>
              <a:gdLst>
                <a:gd fmla="*/ 0 w 14" name="T0"/>
                <a:gd fmla="*/ 8 h 15" name="T1"/>
                <a:gd fmla="*/ 2 w 14" name="T2"/>
                <a:gd fmla="*/ 9 h 15" name="T3"/>
                <a:gd fmla="*/ 7 w 14" name="T4"/>
                <a:gd fmla="*/ 13 h 15" name="T5"/>
                <a:gd fmla="*/ 9 w 14" name="T6"/>
                <a:gd fmla="*/ 15 h 15" name="T7"/>
                <a:gd fmla="*/ 14 w 14" name="T8"/>
                <a:gd fmla="*/ 5 h 15" name="T9"/>
                <a:gd fmla="*/ 13 w 14" name="T10"/>
                <a:gd fmla="*/ 5 h 15" name="T11"/>
                <a:gd fmla="*/ 7 w 14" name="T12"/>
                <a:gd fmla="*/ 1 h 15" name="T13"/>
                <a:gd fmla="*/ 6 w 14" name="T14"/>
                <a:gd fmla="*/ 0 h 15" name="T15"/>
                <a:gd fmla="*/ 0 w 14" name="T16"/>
                <a:gd fmla="*/ 8 h 1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" w="14">
                  <a:moveTo>
                    <a:pt x="0" y="8"/>
                  </a:moveTo>
                  <a:lnTo>
                    <a:pt x="2" y="9"/>
                  </a:lnTo>
                  <a:lnTo>
                    <a:pt x="7" y="13"/>
                  </a:lnTo>
                  <a:lnTo>
                    <a:pt x="9" y="1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7" y="1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58" name="Freeform 419"/>
            <p:cNvSpPr/>
            <p:nvPr/>
          </p:nvSpPr>
          <p:spPr bwMode="auto">
            <a:xfrm>
              <a:off x="3538519" y="5337125"/>
              <a:ext cx="38656" cy="38656"/>
            </a:xfrm>
            <a:custGeom>
              <a:gdLst>
                <a:gd fmla="*/ 0 w 14" name="T0"/>
                <a:gd fmla="*/ 9 h 14" name="T1"/>
                <a:gd fmla="*/ 3 w 14" name="T2"/>
                <a:gd fmla="*/ 10 h 14" name="T3"/>
                <a:gd fmla="*/ 8 w 14" name="T4"/>
                <a:gd fmla="*/ 14 h 14" name="T5"/>
                <a:gd fmla="*/ 9 w 14" name="T6"/>
                <a:gd fmla="*/ 14 h 14" name="T7"/>
                <a:gd fmla="*/ 14 w 14" name="T8"/>
                <a:gd fmla="*/ 6 h 14" name="T9"/>
                <a:gd fmla="*/ 14 w 14" name="T10"/>
                <a:gd fmla="*/ 6 h 14" name="T11"/>
                <a:gd fmla="*/ 9 w 14" name="T12"/>
                <a:gd fmla="*/ 2 h 14" name="T13"/>
                <a:gd fmla="*/ 7 w 14" name="T14"/>
                <a:gd fmla="*/ 0 h 14" name="T15"/>
                <a:gd fmla="*/ 0 w 14" name="T16"/>
                <a:gd fmla="*/ 9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14">
                  <a:moveTo>
                    <a:pt x="0" y="9"/>
                  </a:moveTo>
                  <a:lnTo>
                    <a:pt x="3" y="10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59" name="Freeform 420"/>
            <p:cNvSpPr/>
            <p:nvPr/>
          </p:nvSpPr>
          <p:spPr bwMode="auto">
            <a:xfrm>
              <a:off x="3452923" y="5270858"/>
              <a:ext cx="38656" cy="38656"/>
            </a:xfrm>
            <a:custGeom>
              <a:gdLst>
                <a:gd fmla="*/ 0 w 14" name="T0"/>
                <a:gd fmla="*/ 8 h 14" name="T1"/>
                <a:gd fmla="*/ 4 w 14" name="T2"/>
                <a:gd fmla="*/ 11 h 14" name="T3"/>
                <a:gd fmla="*/ 7 w 14" name="T4"/>
                <a:gd fmla="*/ 14 h 14" name="T5"/>
                <a:gd fmla="*/ 14 w 14" name="T6"/>
                <a:gd fmla="*/ 7 h 14" name="T7"/>
                <a:gd fmla="*/ 9 w 14" name="T8"/>
                <a:gd fmla="*/ 3 h 14" name="T9"/>
                <a:gd fmla="*/ 6 w 14" name="T10"/>
                <a:gd fmla="*/ 0 h 14" name="T11"/>
                <a:gd fmla="*/ 0 w 14" name="T12"/>
                <a:gd fmla="*/ 8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4">
                  <a:moveTo>
                    <a:pt x="0" y="8"/>
                  </a:moveTo>
                  <a:lnTo>
                    <a:pt x="4" y="11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9" y="3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60" name="Freeform 421"/>
            <p:cNvSpPr/>
            <p:nvPr/>
          </p:nvSpPr>
          <p:spPr bwMode="auto">
            <a:xfrm>
              <a:off x="3364566" y="5201829"/>
              <a:ext cx="41418" cy="41418"/>
            </a:xfrm>
            <a:custGeom>
              <a:gdLst>
                <a:gd fmla="*/ 0 w 15" name="T0"/>
                <a:gd fmla="*/ 8 h 15" name="T1"/>
                <a:gd fmla="*/ 0 w 15" name="T2"/>
                <a:gd fmla="*/ 8 h 15" name="T3"/>
                <a:gd fmla="*/ 5 w 15" name="T4"/>
                <a:gd fmla="*/ 12 h 15" name="T5"/>
                <a:gd fmla="*/ 8 w 15" name="T6"/>
                <a:gd fmla="*/ 15 h 15" name="T7"/>
                <a:gd fmla="*/ 15 w 15" name="T8"/>
                <a:gd fmla="*/ 7 h 15" name="T9"/>
                <a:gd fmla="*/ 12 w 15" name="T10"/>
                <a:gd fmla="*/ 4 h 15" name="T11"/>
                <a:gd fmla="*/ 7 w 15" name="T12"/>
                <a:gd fmla="*/ 0 h 15" name="T13"/>
                <a:gd fmla="*/ 7 w 15" name="T14"/>
                <a:gd fmla="*/ 0 h 15" name="T15"/>
                <a:gd fmla="*/ 0 w 15" name="T16"/>
                <a:gd fmla="*/ 8 h 1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" w="15">
                  <a:moveTo>
                    <a:pt x="0" y="8"/>
                  </a:moveTo>
                  <a:lnTo>
                    <a:pt x="0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5" y="7"/>
                  </a:lnTo>
                  <a:lnTo>
                    <a:pt x="12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61" name="Freeform 422"/>
            <p:cNvSpPr/>
            <p:nvPr/>
          </p:nvSpPr>
          <p:spPr bwMode="auto">
            <a:xfrm>
              <a:off x="3281732" y="5130039"/>
              <a:ext cx="41418" cy="41418"/>
            </a:xfrm>
            <a:custGeom>
              <a:gdLst>
                <a:gd fmla="*/ 0 w 15" name="T0"/>
                <a:gd fmla="*/ 7 h 15" name="T1"/>
                <a:gd fmla="*/ 3 w 15" name="T2"/>
                <a:gd fmla="*/ 9 h 15" name="T3"/>
                <a:gd fmla="*/ 7 w 15" name="T4"/>
                <a:gd fmla="*/ 13 h 15" name="T5"/>
                <a:gd fmla="*/ 8 w 15" name="T6"/>
                <a:gd fmla="*/ 15 h 15" name="T7"/>
                <a:gd fmla="*/ 15 w 15" name="T8"/>
                <a:gd fmla="*/ 7 h 15" name="T9"/>
                <a:gd fmla="*/ 15 w 15" name="T10"/>
                <a:gd fmla="*/ 5 h 15" name="T11"/>
                <a:gd fmla="*/ 9 w 15" name="T12"/>
                <a:gd fmla="*/ 1 h 15" name="T13"/>
                <a:gd fmla="*/ 8 w 15" name="T14"/>
                <a:gd fmla="*/ 0 h 15" name="T15"/>
                <a:gd fmla="*/ 0 w 15" name="T16"/>
                <a:gd fmla="*/ 7 h 1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" w="15">
                  <a:moveTo>
                    <a:pt x="0" y="7"/>
                  </a:moveTo>
                  <a:lnTo>
                    <a:pt x="3" y="9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62" name="Freeform 423"/>
            <p:cNvSpPr/>
            <p:nvPr/>
          </p:nvSpPr>
          <p:spPr bwMode="auto">
            <a:xfrm>
              <a:off x="3201660" y="5055489"/>
              <a:ext cx="41418" cy="38656"/>
            </a:xfrm>
            <a:custGeom>
              <a:gdLst>
                <a:gd fmla="*/ 0 w 15" name="T0"/>
                <a:gd fmla="*/ 6 h 14" name="T1"/>
                <a:gd fmla="*/ 4 w 15" name="T2"/>
                <a:gd fmla="*/ 10 h 14" name="T3"/>
                <a:gd fmla="*/ 8 w 15" name="T4"/>
                <a:gd fmla="*/ 14 h 14" name="T5"/>
                <a:gd fmla="*/ 15 w 15" name="T6"/>
                <a:gd fmla="*/ 6 h 14" name="T7"/>
                <a:gd fmla="*/ 12 w 15" name="T8"/>
                <a:gd fmla="*/ 4 h 14" name="T9"/>
                <a:gd fmla="*/ 8 w 15" name="T10"/>
                <a:gd fmla="*/ 0 h 14" name="T11"/>
                <a:gd fmla="*/ 0 w 15" name="T12"/>
                <a:gd fmla="*/ 6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5">
                  <a:moveTo>
                    <a:pt x="0" y="6"/>
                  </a:moveTo>
                  <a:lnTo>
                    <a:pt x="4" y="10"/>
                  </a:lnTo>
                  <a:lnTo>
                    <a:pt x="8" y="14"/>
                  </a:lnTo>
                  <a:lnTo>
                    <a:pt x="15" y="6"/>
                  </a:lnTo>
                  <a:lnTo>
                    <a:pt x="12" y="4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63" name="Freeform 424"/>
            <p:cNvSpPr/>
            <p:nvPr/>
          </p:nvSpPr>
          <p:spPr bwMode="auto">
            <a:xfrm>
              <a:off x="3127108" y="4975415"/>
              <a:ext cx="38656" cy="38656"/>
            </a:xfrm>
            <a:custGeom>
              <a:gdLst>
                <a:gd fmla="*/ 0 w 14" name="T0"/>
                <a:gd fmla="*/ 6 h 14" name="T1"/>
                <a:gd fmla="*/ 3 w 14" name="T2"/>
                <a:gd fmla="*/ 9 h 14" name="T3"/>
                <a:gd fmla="*/ 7 w 14" name="T4"/>
                <a:gd fmla="*/ 13 h 14" name="T5"/>
                <a:gd fmla="*/ 7 w 14" name="T6"/>
                <a:gd fmla="*/ 14 h 14" name="T7"/>
                <a:gd fmla="*/ 14 w 14" name="T8"/>
                <a:gd fmla="*/ 6 h 14" name="T9"/>
                <a:gd fmla="*/ 13 w 14" name="T10"/>
                <a:gd fmla="*/ 6 h 14" name="T11"/>
                <a:gd fmla="*/ 9 w 14" name="T12"/>
                <a:gd fmla="*/ 1 h 14" name="T13"/>
                <a:gd fmla="*/ 8 w 14" name="T14"/>
                <a:gd fmla="*/ 0 h 14" name="T15"/>
                <a:gd fmla="*/ 0 w 14" name="T16"/>
                <a:gd fmla="*/ 6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14">
                  <a:moveTo>
                    <a:pt x="0" y="6"/>
                  </a:moveTo>
                  <a:lnTo>
                    <a:pt x="3" y="9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64" name="Freeform 425"/>
            <p:cNvSpPr/>
            <p:nvPr/>
          </p:nvSpPr>
          <p:spPr bwMode="auto">
            <a:xfrm>
              <a:off x="3055318" y="4892581"/>
              <a:ext cx="38656" cy="38656"/>
            </a:xfrm>
            <a:custGeom>
              <a:gdLst>
                <a:gd fmla="*/ 0 w 14" name="T0"/>
                <a:gd fmla="*/ 6 h 14" name="T1"/>
                <a:gd fmla="*/ 0 w 14" name="T2"/>
                <a:gd fmla="*/ 6 h 14" name="T3"/>
                <a:gd fmla="*/ 4 w 14" name="T4"/>
                <a:gd fmla="*/ 12 h 14" name="T5"/>
                <a:gd fmla="*/ 6 w 14" name="T6"/>
                <a:gd fmla="*/ 14 h 14" name="T7"/>
                <a:gd fmla="*/ 14 w 14" name="T8"/>
                <a:gd fmla="*/ 8 h 14" name="T9"/>
                <a:gd fmla="*/ 12 w 14" name="T10"/>
                <a:gd fmla="*/ 5 h 14" name="T11"/>
                <a:gd fmla="*/ 8 w 14" name="T12"/>
                <a:gd fmla="*/ 0 h 14" name="T13"/>
                <a:gd fmla="*/ 8 w 14" name="T14"/>
                <a:gd fmla="*/ 0 h 14" name="T15"/>
                <a:gd fmla="*/ 0 w 14" name="T16"/>
                <a:gd fmla="*/ 6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14">
                  <a:moveTo>
                    <a:pt x="0" y="6"/>
                  </a:moveTo>
                  <a:lnTo>
                    <a:pt x="0" y="6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14" y="8"/>
                  </a:lnTo>
                  <a:lnTo>
                    <a:pt x="12" y="5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65" name="Freeform 426"/>
            <p:cNvSpPr/>
            <p:nvPr/>
          </p:nvSpPr>
          <p:spPr bwMode="auto">
            <a:xfrm>
              <a:off x="2986291" y="4806986"/>
              <a:ext cx="38656" cy="38656"/>
            </a:xfrm>
            <a:custGeom>
              <a:gdLst>
                <a:gd fmla="*/ 0 w 14" name="T0"/>
                <a:gd fmla="*/ 6 h 14" name="T1"/>
                <a:gd fmla="*/ 3 w 14" name="T2"/>
                <a:gd fmla="*/ 10 h 14" name="T3"/>
                <a:gd fmla="*/ 7 w 14" name="T4"/>
                <a:gd fmla="*/ 14 h 14" name="T5"/>
                <a:gd fmla="*/ 14 w 14" name="T6"/>
                <a:gd fmla="*/ 7 h 14" name="T7"/>
                <a:gd fmla="*/ 12 w 14" name="T8"/>
                <a:gd fmla="*/ 3 h 14" name="T9"/>
                <a:gd fmla="*/ 8 w 14" name="T10"/>
                <a:gd fmla="*/ 0 h 14" name="T11"/>
                <a:gd fmla="*/ 0 w 14" name="T12"/>
                <a:gd fmla="*/ 6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4">
                  <a:moveTo>
                    <a:pt x="0" y="6"/>
                  </a:moveTo>
                  <a:lnTo>
                    <a:pt x="3" y="10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66" name="Freeform 427"/>
            <p:cNvSpPr/>
            <p:nvPr/>
          </p:nvSpPr>
          <p:spPr bwMode="auto">
            <a:xfrm>
              <a:off x="2922784" y="4718630"/>
              <a:ext cx="38656" cy="35896"/>
            </a:xfrm>
            <a:custGeom>
              <a:gdLst>
                <a:gd fmla="*/ 0 w 14" name="T0"/>
                <a:gd fmla="*/ 5 h 13" name="T1"/>
                <a:gd fmla="*/ 2 w 14" name="T2"/>
                <a:gd fmla="*/ 9 h 13" name="T3"/>
                <a:gd fmla="*/ 5 w 14" name="T4"/>
                <a:gd fmla="*/ 13 h 13" name="T5"/>
                <a:gd fmla="*/ 14 w 14" name="T6"/>
                <a:gd fmla="*/ 8 h 13" name="T7"/>
                <a:gd fmla="*/ 10 w 14" name="T8"/>
                <a:gd fmla="*/ 3 h 13" name="T9"/>
                <a:gd fmla="*/ 7 w 14" name="T10"/>
                <a:gd fmla="*/ 0 h 13" name="T11"/>
                <a:gd fmla="*/ 0 w 14" name="T12"/>
                <a:gd fmla="*/ 5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4">
                  <a:moveTo>
                    <a:pt x="0" y="5"/>
                  </a:moveTo>
                  <a:lnTo>
                    <a:pt x="2" y="9"/>
                  </a:lnTo>
                  <a:lnTo>
                    <a:pt x="5" y="13"/>
                  </a:lnTo>
                  <a:lnTo>
                    <a:pt x="14" y="8"/>
                  </a:lnTo>
                  <a:lnTo>
                    <a:pt x="10" y="3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67" name="Freeform 428"/>
            <p:cNvSpPr/>
            <p:nvPr/>
          </p:nvSpPr>
          <p:spPr bwMode="auto">
            <a:xfrm>
              <a:off x="2864801" y="4624751"/>
              <a:ext cx="35896" cy="41418"/>
            </a:xfrm>
            <a:custGeom>
              <a:gdLst>
                <a:gd fmla="*/ 0 w 13" name="T0"/>
                <a:gd fmla="*/ 5 h 15" name="T1"/>
                <a:gd fmla="*/ 1 w 13" name="T2"/>
                <a:gd fmla="*/ 9 h 15" name="T3"/>
                <a:gd fmla="*/ 4 w 13" name="T4"/>
                <a:gd fmla="*/ 13 h 15" name="T5"/>
                <a:gd fmla="*/ 5 w 13" name="T6"/>
                <a:gd fmla="*/ 15 h 15" name="T7"/>
                <a:gd fmla="*/ 13 w 13" name="T8"/>
                <a:gd fmla="*/ 9 h 15" name="T9"/>
                <a:gd fmla="*/ 13 w 13" name="T10"/>
                <a:gd fmla="*/ 8 h 15" name="T11"/>
                <a:gd fmla="*/ 10 w 13" name="T12"/>
                <a:gd fmla="*/ 4 h 15" name="T13"/>
                <a:gd fmla="*/ 7 w 13" name="T14"/>
                <a:gd fmla="*/ 0 h 15" name="T15"/>
                <a:gd fmla="*/ 0 w 13" name="T16"/>
                <a:gd fmla="*/ 5 h 1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" w="13">
                  <a:moveTo>
                    <a:pt x="0" y="5"/>
                  </a:moveTo>
                  <a:lnTo>
                    <a:pt x="1" y="9"/>
                  </a:lnTo>
                  <a:lnTo>
                    <a:pt x="4" y="13"/>
                  </a:lnTo>
                  <a:lnTo>
                    <a:pt x="5" y="15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0" y="4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68" name="Freeform 429"/>
            <p:cNvSpPr/>
            <p:nvPr/>
          </p:nvSpPr>
          <p:spPr bwMode="auto">
            <a:xfrm>
              <a:off x="2806816" y="4530872"/>
              <a:ext cx="38656" cy="35896"/>
            </a:xfrm>
            <a:custGeom>
              <a:gdLst>
                <a:gd fmla="*/ 0 w 14" name="T0"/>
                <a:gd fmla="*/ 4 h 13" name="T1"/>
                <a:gd fmla="*/ 2 w 14" name="T2"/>
                <a:gd fmla="*/ 8 h 13" name="T3"/>
                <a:gd fmla="*/ 5 w 14" name="T4"/>
                <a:gd fmla="*/ 13 h 13" name="T5"/>
                <a:gd fmla="*/ 5 w 14" name="T6"/>
                <a:gd fmla="*/ 13 h 13" name="T7"/>
                <a:gd fmla="*/ 14 w 14" name="T8"/>
                <a:gd fmla="*/ 9 h 13" name="T9"/>
                <a:gd fmla="*/ 14 w 14" name="T10"/>
                <a:gd fmla="*/ 8 h 13" name="T11"/>
                <a:gd fmla="*/ 11 w 14" name="T12"/>
                <a:gd fmla="*/ 4 h 13" name="T13"/>
                <a:gd fmla="*/ 9 w 14" name="T14"/>
                <a:gd fmla="*/ 0 h 13" name="T15"/>
                <a:gd fmla="*/ 0 w 14" name="T16"/>
                <a:gd fmla="*/ 4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4">
                  <a:moveTo>
                    <a:pt x="0" y="4"/>
                  </a:moveTo>
                  <a:lnTo>
                    <a:pt x="2" y="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69" name="Freeform 430"/>
            <p:cNvSpPr/>
            <p:nvPr/>
          </p:nvSpPr>
          <p:spPr bwMode="auto">
            <a:xfrm>
              <a:off x="2759877" y="4434232"/>
              <a:ext cx="35896" cy="35896"/>
            </a:xfrm>
            <a:custGeom>
              <a:gdLst>
                <a:gd fmla="*/ 0 w 13" name="T0"/>
                <a:gd fmla="*/ 4 h 13" name="T1"/>
                <a:gd fmla="*/ 1 w 13" name="T2"/>
                <a:gd fmla="*/ 8 h 13" name="T3"/>
                <a:gd fmla="*/ 4 w 13" name="T4"/>
                <a:gd fmla="*/ 13 h 13" name="T5"/>
                <a:gd fmla="*/ 13 w 13" name="T6"/>
                <a:gd fmla="*/ 9 h 13" name="T7"/>
                <a:gd fmla="*/ 10 w 13" name="T8"/>
                <a:gd fmla="*/ 4 h 13" name="T9"/>
                <a:gd fmla="*/ 9 w 13" name="T10"/>
                <a:gd fmla="*/ 0 h 13" name="T11"/>
                <a:gd fmla="*/ 0 w 13" name="T12"/>
                <a:gd fmla="*/ 4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3">
                  <a:moveTo>
                    <a:pt x="0" y="4"/>
                  </a:moveTo>
                  <a:lnTo>
                    <a:pt x="1" y="8"/>
                  </a:lnTo>
                  <a:lnTo>
                    <a:pt x="4" y="13"/>
                  </a:lnTo>
                  <a:lnTo>
                    <a:pt x="13" y="9"/>
                  </a:lnTo>
                  <a:lnTo>
                    <a:pt x="10" y="4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70" name="Freeform 431"/>
            <p:cNvSpPr/>
            <p:nvPr/>
          </p:nvSpPr>
          <p:spPr bwMode="auto">
            <a:xfrm>
              <a:off x="2715699" y="4332070"/>
              <a:ext cx="35896" cy="35896"/>
            </a:xfrm>
            <a:custGeom>
              <a:gdLst>
                <a:gd fmla="*/ 0 w 13" name="T0"/>
                <a:gd fmla="*/ 4 h 13" name="T1"/>
                <a:gd fmla="*/ 1 w 13" name="T2"/>
                <a:gd fmla="*/ 8 h 13" name="T3"/>
                <a:gd fmla="*/ 4 w 13" name="T4"/>
                <a:gd fmla="*/ 13 h 13" name="T5"/>
                <a:gd fmla="*/ 13 w 13" name="T6"/>
                <a:gd fmla="*/ 9 h 13" name="T7"/>
                <a:gd fmla="*/ 10 w 13" name="T8"/>
                <a:gd fmla="*/ 6 h 13" name="T9"/>
                <a:gd fmla="*/ 9 w 13" name="T10"/>
                <a:gd fmla="*/ 0 h 13" name="T11"/>
                <a:gd fmla="*/ 0 w 13" name="T12"/>
                <a:gd fmla="*/ 4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3">
                  <a:moveTo>
                    <a:pt x="0" y="4"/>
                  </a:moveTo>
                  <a:lnTo>
                    <a:pt x="1" y="8"/>
                  </a:lnTo>
                  <a:lnTo>
                    <a:pt x="4" y="13"/>
                  </a:lnTo>
                  <a:lnTo>
                    <a:pt x="13" y="9"/>
                  </a:lnTo>
                  <a:lnTo>
                    <a:pt x="10" y="6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71" name="Freeform 432"/>
            <p:cNvSpPr/>
            <p:nvPr/>
          </p:nvSpPr>
          <p:spPr bwMode="auto">
            <a:xfrm>
              <a:off x="2677043" y="4227147"/>
              <a:ext cx="35896" cy="35896"/>
            </a:xfrm>
            <a:custGeom>
              <a:gdLst>
                <a:gd fmla="*/ 0 w 13" name="T0"/>
                <a:gd fmla="*/ 4 h 13" name="T1"/>
                <a:gd fmla="*/ 1 w 13" name="T2"/>
                <a:gd fmla="*/ 4 h 13" name="T3"/>
                <a:gd fmla="*/ 2 w 13" name="T4"/>
                <a:gd fmla="*/ 10 h 13" name="T5"/>
                <a:gd fmla="*/ 4 w 13" name="T6"/>
                <a:gd fmla="*/ 13 h 13" name="T7"/>
                <a:gd fmla="*/ 13 w 13" name="T8"/>
                <a:gd fmla="*/ 11 h 13" name="T9"/>
                <a:gd fmla="*/ 11 w 13" name="T10"/>
                <a:gd fmla="*/ 7 h 13" name="T11"/>
                <a:gd fmla="*/ 10 w 13" name="T12"/>
                <a:gd fmla="*/ 2 h 13" name="T13"/>
                <a:gd fmla="*/ 10 w 13" name="T14"/>
                <a:gd fmla="*/ 0 h 13" name="T15"/>
                <a:gd fmla="*/ 0 w 13" name="T16"/>
                <a:gd fmla="*/ 4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0" y="4"/>
                  </a:moveTo>
                  <a:lnTo>
                    <a:pt x="1" y="4"/>
                  </a:lnTo>
                  <a:lnTo>
                    <a:pt x="2" y="10"/>
                  </a:lnTo>
                  <a:lnTo>
                    <a:pt x="4" y="13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72" name="Freeform 433"/>
            <p:cNvSpPr/>
            <p:nvPr/>
          </p:nvSpPr>
          <p:spPr bwMode="auto">
            <a:xfrm>
              <a:off x="2646670" y="4122224"/>
              <a:ext cx="33134" cy="38656"/>
            </a:xfrm>
            <a:custGeom>
              <a:gdLst>
                <a:gd fmla="*/ 0 w 12" name="T0"/>
                <a:gd fmla="*/ 3 h 14" name="T1"/>
                <a:gd fmla="*/ 0 w 12" name="T2"/>
                <a:gd fmla="*/ 6 h 14" name="T3"/>
                <a:gd fmla="*/ 2 w 12" name="T4"/>
                <a:gd fmla="*/ 11 h 14" name="T5"/>
                <a:gd fmla="*/ 3 w 12" name="T6"/>
                <a:gd fmla="*/ 14 h 14" name="T7"/>
                <a:gd fmla="*/ 12 w 12" name="T8"/>
                <a:gd fmla="*/ 11 h 14" name="T9"/>
                <a:gd fmla="*/ 12 w 12" name="T10"/>
                <a:gd fmla="*/ 8 h 14" name="T11"/>
                <a:gd fmla="*/ 11 w 12" name="T12"/>
                <a:gd fmla="*/ 3 h 14" name="T13"/>
                <a:gd fmla="*/ 9 w 12" name="T14"/>
                <a:gd fmla="*/ 0 h 14" name="T15"/>
                <a:gd fmla="*/ 0 w 12" name="T16"/>
                <a:gd fmla="*/ 3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12">
                  <a:moveTo>
                    <a:pt x="0" y="3"/>
                  </a:moveTo>
                  <a:lnTo>
                    <a:pt x="0" y="6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73" name="Freeform 434"/>
            <p:cNvSpPr/>
            <p:nvPr/>
          </p:nvSpPr>
          <p:spPr bwMode="auto">
            <a:xfrm>
              <a:off x="2624580" y="4020061"/>
              <a:ext cx="30373" cy="30373"/>
            </a:xfrm>
            <a:custGeom>
              <a:gdLst>
                <a:gd fmla="*/ 0 w 11" name="T0"/>
                <a:gd fmla="*/ 1 h 11" name="T1"/>
                <a:gd fmla="*/ 0 w 11" name="T2"/>
                <a:gd fmla="*/ 5 h 11" name="T3"/>
                <a:gd fmla="*/ 2 w 11" name="T4"/>
                <a:gd fmla="*/ 10 h 11" name="T5"/>
                <a:gd fmla="*/ 2 w 11" name="T6"/>
                <a:gd fmla="*/ 11 h 11" name="T7"/>
                <a:gd fmla="*/ 11 w 11" name="T8"/>
                <a:gd fmla="*/ 9 h 11" name="T9"/>
                <a:gd fmla="*/ 11 w 11" name="T10"/>
                <a:gd fmla="*/ 7 h 11" name="T11"/>
                <a:gd fmla="*/ 11 w 11" name="T12"/>
                <a:gd fmla="*/ 2 h 11" name="T13"/>
                <a:gd fmla="*/ 10 w 11" name="T14"/>
                <a:gd fmla="*/ 0 h 11" name="T15"/>
                <a:gd fmla="*/ 0 w 11" name="T16"/>
                <a:gd fmla="*/ 1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1">
                  <a:moveTo>
                    <a:pt x="0" y="1"/>
                  </a:moveTo>
                  <a:lnTo>
                    <a:pt x="0" y="5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74" name="Freeform 435"/>
            <p:cNvSpPr/>
            <p:nvPr/>
          </p:nvSpPr>
          <p:spPr bwMode="auto">
            <a:xfrm>
              <a:off x="2608014" y="3909615"/>
              <a:ext cx="33134" cy="30373"/>
            </a:xfrm>
            <a:custGeom>
              <a:gdLst>
                <a:gd fmla="*/ 0 w 12" name="T0"/>
                <a:gd fmla="*/ 2 h 11" name="T1"/>
                <a:gd fmla="*/ 0 w 12" name="T2"/>
                <a:gd fmla="*/ 6 h 11" name="T3"/>
                <a:gd fmla="*/ 1 w 12" name="T4"/>
                <a:gd fmla="*/ 11 h 11" name="T5"/>
                <a:gd fmla="*/ 1 w 12" name="T6"/>
                <a:gd fmla="*/ 11 h 11" name="T7"/>
                <a:gd fmla="*/ 12 w 12" name="T8"/>
                <a:gd fmla="*/ 9 h 11" name="T9"/>
                <a:gd fmla="*/ 12 w 12" name="T10"/>
                <a:gd fmla="*/ 9 h 11" name="T11"/>
                <a:gd fmla="*/ 10 w 12" name="T12"/>
                <a:gd fmla="*/ 4 h 11" name="T13"/>
                <a:gd fmla="*/ 10 w 12" name="T14"/>
                <a:gd fmla="*/ 0 h 11" name="T15"/>
                <a:gd fmla="*/ 0 w 12" name="T16"/>
                <a:gd fmla="*/ 2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2">
                  <a:moveTo>
                    <a:pt x="0" y="2"/>
                  </a:moveTo>
                  <a:lnTo>
                    <a:pt x="0" y="6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75" name="Freeform 436"/>
            <p:cNvSpPr/>
            <p:nvPr/>
          </p:nvSpPr>
          <p:spPr bwMode="auto">
            <a:xfrm>
              <a:off x="2599731" y="3801931"/>
              <a:ext cx="30373" cy="30373"/>
            </a:xfrm>
            <a:custGeom>
              <a:gdLst>
                <a:gd fmla="*/ 0 w 11" name="T0"/>
                <a:gd fmla="*/ 0 h 11" name="T1"/>
                <a:gd fmla="*/ 0 w 11" name="T2"/>
                <a:gd fmla="*/ 5 h 11" name="T3"/>
                <a:gd fmla="*/ 0 w 11" name="T4"/>
                <a:gd fmla="*/ 11 h 11" name="T5"/>
                <a:gd fmla="*/ 11 w 11" name="T6"/>
                <a:gd fmla="*/ 9 h 11" name="T7"/>
                <a:gd fmla="*/ 9 w 11" name="T8"/>
                <a:gd fmla="*/ 5 h 11" name="T9"/>
                <a:gd fmla="*/ 9 w 11" name="T10"/>
                <a:gd fmla="*/ 0 h 11" name="T11"/>
                <a:gd fmla="*/ 0 w 11" name="T12"/>
                <a:gd fmla="*/ 0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11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76" name="Freeform 437"/>
            <p:cNvSpPr/>
            <p:nvPr/>
          </p:nvSpPr>
          <p:spPr bwMode="auto">
            <a:xfrm>
              <a:off x="2596969" y="3691486"/>
              <a:ext cx="27611" cy="27611"/>
            </a:xfrm>
            <a:custGeom>
              <a:gdLst>
                <a:gd fmla="*/ 0 w 10" name="T0"/>
                <a:gd fmla="*/ 0 h 10" name="T1"/>
                <a:gd fmla="*/ 0 w 10" name="T2"/>
                <a:gd fmla="*/ 1 h 10" name="T3"/>
                <a:gd fmla="*/ 0 w 10" name="T4"/>
                <a:gd fmla="*/ 6 h 10" name="T5"/>
                <a:gd fmla="*/ 0 w 10" name="T6"/>
                <a:gd fmla="*/ 10 h 10" name="T7"/>
                <a:gd fmla="*/ 10 w 10" name="T8"/>
                <a:gd fmla="*/ 10 h 10" name="T9"/>
                <a:gd fmla="*/ 10 w 10" name="T10"/>
                <a:gd fmla="*/ 6 h 10" name="T11"/>
                <a:gd fmla="*/ 10 w 10" name="T12"/>
                <a:gd fmla="*/ 1 h 10" name="T13"/>
                <a:gd fmla="*/ 10 w 10" name="T14"/>
                <a:gd fmla="*/ 1 h 10" name="T15"/>
                <a:gd fmla="*/ 0 w 10" name="T16"/>
                <a:gd fmla="*/ 0 h 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" w="10">
                  <a:moveTo>
                    <a:pt x="0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77" name="Freeform 438"/>
            <p:cNvSpPr/>
            <p:nvPr/>
          </p:nvSpPr>
          <p:spPr bwMode="auto">
            <a:xfrm>
              <a:off x="2599731" y="3581040"/>
              <a:ext cx="30373" cy="30373"/>
            </a:xfrm>
            <a:custGeom>
              <a:gdLst>
                <a:gd fmla="*/ 2 w 11" name="T0"/>
                <a:gd fmla="*/ 0 h 11" name="T1"/>
                <a:gd fmla="*/ 2 w 11" name="T2"/>
                <a:gd fmla="*/ 2 h 11" name="T3"/>
                <a:gd fmla="*/ 0 w 11" name="T4"/>
                <a:gd fmla="*/ 7 h 11" name="T5"/>
                <a:gd fmla="*/ 0 w 11" name="T6"/>
                <a:gd fmla="*/ 10 h 11" name="T7"/>
                <a:gd fmla="*/ 11 w 11" name="T8"/>
                <a:gd fmla="*/ 11 h 11" name="T9"/>
                <a:gd fmla="*/ 11 w 11" name="T10"/>
                <a:gd fmla="*/ 8 h 11" name="T11"/>
                <a:gd fmla="*/ 11 w 11" name="T12"/>
                <a:gd fmla="*/ 2 h 11" name="T13"/>
                <a:gd fmla="*/ 11 w 11" name="T14"/>
                <a:gd fmla="*/ 0 h 11" name="T15"/>
                <a:gd fmla="*/ 2 w 11" name="T16"/>
                <a:gd fmla="*/ 0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1">
                  <a:moveTo>
                    <a:pt x="2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78" name="Freeform 439"/>
            <p:cNvSpPr/>
            <p:nvPr/>
          </p:nvSpPr>
          <p:spPr bwMode="auto">
            <a:xfrm>
              <a:off x="2610776" y="3470594"/>
              <a:ext cx="33134" cy="33134"/>
            </a:xfrm>
            <a:custGeom>
              <a:gdLst>
                <a:gd fmla="*/ 1 w 12" name="T0"/>
                <a:gd fmla="*/ 0 h 12" name="T1"/>
                <a:gd fmla="*/ 1 w 12" name="T2"/>
                <a:gd fmla="*/ 2 h 12" name="T3"/>
                <a:gd fmla="*/ 1 w 12" name="T4"/>
                <a:gd fmla="*/ 8 h 12" name="T5"/>
                <a:gd fmla="*/ 0 w 12" name="T6"/>
                <a:gd fmla="*/ 10 h 12" name="T7"/>
                <a:gd fmla="*/ 11 w 12" name="T8"/>
                <a:gd fmla="*/ 12 h 12" name="T9"/>
                <a:gd fmla="*/ 11 w 12" name="T10"/>
                <a:gd fmla="*/ 9 h 12" name="T11"/>
                <a:gd fmla="*/ 12 w 12" name="T12"/>
                <a:gd fmla="*/ 4 h 12" name="T13"/>
                <a:gd fmla="*/ 12 w 12" name="T14"/>
                <a:gd fmla="*/ 1 h 12" name="T15"/>
                <a:gd fmla="*/ 1 w 12" name="T16"/>
                <a:gd fmla="*/ 0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2">
                  <a:moveTo>
                    <a:pt x="1" y="0"/>
                  </a:moveTo>
                  <a:lnTo>
                    <a:pt x="1" y="2"/>
                  </a:lnTo>
                  <a:lnTo>
                    <a:pt x="1" y="8"/>
                  </a:lnTo>
                  <a:lnTo>
                    <a:pt x="0" y="10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2" y="4"/>
                  </a:lnTo>
                  <a:lnTo>
                    <a:pt x="1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79" name="Freeform 440"/>
            <p:cNvSpPr/>
            <p:nvPr/>
          </p:nvSpPr>
          <p:spPr bwMode="auto">
            <a:xfrm>
              <a:off x="2632865" y="3362909"/>
              <a:ext cx="33134" cy="30373"/>
            </a:xfrm>
            <a:custGeom>
              <a:gdLst>
                <a:gd fmla="*/ 1 w 12" name="T0"/>
                <a:gd fmla="*/ 0 h 11" name="T1"/>
                <a:gd fmla="*/ 1 w 12" name="T2"/>
                <a:gd fmla="*/ 4 h 11" name="T3"/>
                <a:gd fmla="*/ 0 w 12" name="T4"/>
                <a:gd fmla="*/ 9 h 11" name="T5"/>
                <a:gd fmla="*/ 0 w 12" name="T6"/>
                <a:gd fmla="*/ 10 h 11" name="T7"/>
                <a:gd fmla="*/ 9 w 12" name="T8"/>
                <a:gd fmla="*/ 11 h 11" name="T9"/>
                <a:gd fmla="*/ 9 w 12" name="T10"/>
                <a:gd fmla="*/ 11 h 11" name="T11"/>
                <a:gd fmla="*/ 10 w 12" name="T12"/>
                <a:gd fmla="*/ 5 h 11" name="T13"/>
                <a:gd fmla="*/ 12 w 12" name="T14"/>
                <a:gd fmla="*/ 2 h 11" name="T15"/>
                <a:gd fmla="*/ 1 w 12" name="T16"/>
                <a:gd fmla="*/ 0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2">
                  <a:moveTo>
                    <a:pt x="1" y="0"/>
                  </a:moveTo>
                  <a:lnTo>
                    <a:pt x="1" y="4"/>
                  </a:lnTo>
                  <a:lnTo>
                    <a:pt x="0" y="9"/>
                  </a:lnTo>
                  <a:lnTo>
                    <a:pt x="0" y="10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80" name="Freeform 441"/>
            <p:cNvSpPr/>
            <p:nvPr/>
          </p:nvSpPr>
          <p:spPr bwMode="auto">
            <a:xfrm>
              <a:off x="2657714" y="3252464"/>
              <a:ext cx="33134" cy="38656"/>
            </a:xfrm>
            <a:custGeom>
              <a:gdLst>
                <a:gd fmla="*/ 3 w 12" name="T0"/>
                <a:gd fmla="*/ 0 h 14" name="T1"/>
                <a:gd fmla="*/ 1 w 12" name="T2"/>
                <a:gd fmla="*/ 6 h 14" name="T3"/>
                <a:gd fmla="*/ 0 w 12" name="T4"/>
                <a:gd fmla="*/ 11 h 14" name="T5"/>
                <a:gd fmla="*/ 9 w 12" name="T6"/>
                <a:gd fmla="*/ 14 h 14" name="T7"/>
                <a:gd fmla="*/ 11 w 12" name="T8"/>
                <a:gd fmla="*/ 8 h 14" name="T9"/>
                <a:gd fmla="*/ 12 w 12" name="T10"/>
                <a:gd fmla="*/ 3 h 14" name="T11"/>
                <a:gd fmla="*/ 3 w 12" name="T12"/>
                <a:gd fmla="*/ 0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2">
                  <a:moveTo>
                    <a:pt x="3" y="0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9" y="14"/>
                  </a:lnTo>
                  <a:lnTo>
                    <a:pt x="11" y="8"/>
                  </a:lnTo>
                  <a:lnTo>
                    <a:pt x="1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81" name="Freeform 442"/>
            <p:cNvSpPr/>
            <p:nvPr/>
          </p:nvSpPr>
          <p:spPr bwMode="auto">
            <a:xfrm>
              <a:off x="2690848" y="3150302"/>
              <a:ext cx="33134" cy="35896"/>
            </a:xfrm>
            <a:custGeom>
              <a:gdLst>
                <a:gd fmla="*/ 3 w 12" name="T0"/>
                <a:gd fmla="*/ 0 h 13" name="T1"/>
                <a:gd fmla="*/ 3 w 12" name="T2"/>
                <a:gd fmla="*/ 0 h 13" name="T3"/>
                <a:gd fmla="*/ 1 w 12" name="T4"/>
                <a:gd fmla="*/ 5 h 13" name="T5"/>
                <a:gd fmla="*/ 0 w 12" name="T6"/>
                <a:gd fmla="*/ 9 h 13" name="T7"/>
                <a:gd fmla="*/ 9 w 12" name="T8"/>
                <a:gd fmla="*/ 13 h 13" name="T9"/>
                <a:gd fmla="*/ 10 w 12" name="T10"/>
                <a:gd fmla="*/ 9 h 13" name="T11"/>
                <a:gd fmla="*/ 12 w 12" name="T12"/>
                <a:gd fmla="*/ 3 h 13" name="T13"/>
                <a:gd fmla="*/ 12 w 12" name="T14"/>
                <a:gd fmla="*/ 3 h 13" name="T15"/>
                <a:gd fmla="*/ 3 w 12" name="T16"/>
                <a:gd fmla="*/ 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2">
                  <a:moveTo>
                    <a:pt x="3" y="0"/>
                  </a:moveTo>
                  <a:lnTo>
                    <a:pt x="3" y="0"/>
                  </a:lnTo>
                  <a:lnTo>
                    <a:pt x="1" y="5"/>
                  </a:lnTo>
                  <a:lnTo>
                    <a:pt x="0" y="9"/>
                  </a:lnTo>
                  <a:lnTo>
                    <a:pt x="9" y="13"/>
                  </a:lnTo>
                  <a:lnTo>
                    <a:pt x="10" y="9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82" name="Freeform 443"/>
            <p:cNvSpPr/>
            <p:nvPr/>
          </p:nvSpPr>
          <p:spPr bwMode="auto">
            <a:xfrm>
              <a:off x="2729504" y="3048139"/>
              <a:ext cx="35896" cy="35896"/>
            </a:xfrm>
            <a:custGeom>
              <a:gdLst>
                <a:gd fmla="*/ 4 w 13" name="T0"/>
                <a:gd fmla="*/ 0 h 13" name="T1"/>
                <a:gd fmla="*/ 3 w 13" name="T2"/>
                <a:gd fmla="*/ 1 h 13" name="T3"/>
                <a:gd fmla="*/ 0 w 13" name="T4"/>
                <a:gd fmla="*/ 6 h 13" name="T5"/>
                <a:gd fmla="*/ 0 w 13" name="T6"/>
                <a:gd fmla="*/ 9 h 13" name="T7"/>
                <a:gd fmla="*/ 9 w 13" name="T8"/>
                <a:gd fmla="*/ 13 h 13" name="T9"/>
                <a:gd fmla="*/ 9 w 13" name="T10"/>
                <a:gd fmla="*/ 9 h 13" name="T11"/>
                <a:gd fmla="*/ 12 w 13" name="T12"/>
                <a:gd fmla="*/ 5 h 13" name="T13"/>
                <a:gd fmla="*/ 13 w 13" name="T14"/>
                <a:gd fmla="*/ 4 h 13" name="T15"/>
                <a:gd fmla="*/ 4 w 13" name="T16"/>
                <a:gd fmla="*/ 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4" y="0"/>
                  </a:moveTo>
                  <a:lnTo>
                    <a:pt x="3" y="1"/>
                  </a:lnTo>
                  <a:lnTo>
                    <a:pt x="0" y="6"/>
                  </a:lnTo>
                  <a:lnTo>
                    <a:pt x="0" y="9"/>
                  </a:lnTo>
                  <a:lnTo>
                    <a:pt x="9" y="13"/>
                  </a:lnTo>
                  <a:lnTo>
                    <a:pt x="9" y="9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83" name="Freeform 444"/>
            <p:cNvSpPr/>
            <p:nvPr/>
          </p:nvSpPr>
          <p:spPr bwMode="auto">
            <a:xfrm>
              <a:off x="2773682" y="2945978"/>
              <a:ext cx="35896" cy="35896"/>
            </a:xfrm>
            <a:custGeom>
              <a:gdLst>
                <a:gd fmla="*/ 5 w 13" name="T0"/>
                <a:gd fmla="*/ 0 h 13" name="T1"/>
                <a:gd fmla="*/ 4 w 13" name="T2"/>
                <a:gd fmla="*/ 2 h 13" name="T3"/>
                <a:gd fmla="*/ 1 w 13" name="T4"/>
                <a:gd fmla="*/ 7 h 13" name="T5"/>
                <a:gd fmla="*/ 0 w 13" name="T6"/>
                <a:gd fmla="*/ 10 h 13" name="T7"/>
                <a:gd fmla="*/ 9 w 13" name="T8"/>
                <a:gd fmla="*/ 13 h 13" name="T9"/>
                <a:gd fmla="*/ 10 w 13" name="T10"/>
                <a:gd fmla="*/ 11 h 13" name="T11"/>
                <a:gd fmla="*/ 13 w 13" name="T12"/>
                <a:gd fmla="*/ 7 h 13" name="T13"/>
                <a:gd fmla="*/ 13 w 13" name="T14"/>
                <a:gd fmla="*/ 4 h 13" name="T15"/>
                <a:gd fmla="*/ 5 w 13" name="T16"/>
                <a:gd fmla="*/ 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5" y="0"/>
                  </a:moveTo>
                  <a:lnTo>
                    <a:pt x="4" y="2"/>
                  </a:lnTo>
                  <a:lnTo>
                    <a:pt x="1" y="7"/>
                  </a:lnTo>
                  <a:lnTo>
                    <a:pt x="0" y="10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84" name="Freeform 445"/>
            <p:cNvSpPr/>
            <p:nvPr/>
          </p:nvSpPr>
          <p:spPr bwMode="auto">
            <a:xfrm>
              <a:off x="2823383" y="2849337"/>
              <a:ext cx="41418" cy="35896"/>
            </a:xfrm>
            <a:custGeom>
              <a:gdLst>
                <a:gd fmla="*/ 5 w 15" name="T0"/>
                <a:gd fmla="*/ 0 h 13" name="T1"/>
                <a:gd fmla="*/ 4 w 15" name="T2"/>
                <a:gd fmla="*/ 1 h 13" name="T3"/>
                <a:gd fmla="*/ 2 w 15" name="T4"/>
                <a:gd fmla="*/ 7 h 13" name="T5"/>
                <a:gd fmla="*/ 0 w 15" name="T6"/>
                <a:gd fmla="*/ 8 h 13" name="T7"/>
                <a:gd fmla="*/ 9 w 15" name="T8"/>
                <a:gd fmla="*/ 13 h 13" name="T9"/>
                <a:gd fmla="*/ 11 w 15" name="T10"/>
                <a:gd fmla="*/ 12 h 13" name="T11"/>
                <a:gd fmla="*/ 13 w 15" name="T12"/>
                <a:gd fmla="*/ 7 h 13" name="T13"/>
                <a:gd fmla="*/ 15 w 15" name="T14"/>
                <a:gd fmla="*/ 5 h 13" name="T15"/>
                <a:gd fmla="*/ 5 w 15" name="T16"/>
                <a:gd fmla="*/ 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5">
                  <a:moveTo>
                    <a:pt x="5" y="0"/>
                  </a:moveTo>
                  <a:lnTo>
                    <a:pt x="4" y="1"/>
                  </a:lnTo>
                  <a:lnTo>
                    <a:pt x="2" y="7"/>
                  </a:lnTo>
                  <a:lnTo>
                    <a:pt x="0" y="8"/>
                  </a:lnTo>
                  <a:lnTo>
                    <a:pt x="9" y="13"/>
                  </a:lnTo>
                  <a:lnTo>
                    <a:pt x="11" y="12"/>
                  </a:lnTo>
                  <a:lnTo>
                    <a:pt x="13" y="7"/>
                  </a:lnTo>
                  <a:lnTo>
                    <a:pt x="1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85" name="Freeform 446"/>
            <p:cNvSpPr/>
            <p:nvPr/>
          </p:nvSpPr>
          <p:spPr bwMode="auto">
            <a:xfrm>
              <a:off x="2881367" y="2755458"/>
              <a:ext cx="35896" cy="35896"/>
            </a:xfrm>
            <a:custGeom>
              <a:gdLst>
                <a:gd fmla="*/ 5 w 13" name="T0"/>
                <a:gd fmla="*/ 0 h 13" name="T1"/>
                <a:gd fmla="*/ 4 w 13" name="T2"/>
                <a:gd fmla="*/ 1 h 13" name="T3"/>
                <a:gd fmla="*/ 1 w 13" name="T4"/>
                <a:gd fmla="*/ 7 h 13" name="T5"/>
                <a:gd fmla="*/ 0 w 13" name="T6"/>
                <a:gd fmla="*/ 8 h 13" name="T7"/>
                <a:gd fmla="*/ 8 w 13" name="T8"/>
                <a:gd fmla="*/ 13 h 13" name="T9"/>
                <a:gd fmla="*/ 9 w 13" name="T10"/>
                <a:gd fmla="*/ 12 h 13" name="T11"/>
                <a:gd fmla="*/ 13 w 13" name="T12"/>
                <a:gd fmla="*/ 7 h 13" name="T13"/>
                <a:gd fmla="*/ 13 w 13" name="T14"/>
                <a:gd fmla="*/ 5 h 13" name="T15"/>
                <a:gd fmla="*/ 5 w 13" name="T16"/>
                <a:gd fmla="*/ 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5" y="0"/>
                  </a:moveTo>
                  <a:lnTo>
                    <a:pt x="4" y="1"/>
                  </a:lnTo>
                  <a:lnTo>
                    <a:pt x="1" y="7"/>
                  </a:lnTo>
                  <a:lnTo>
                    <a:pt x="0" y="8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86" name="Freeform 447"/>
            <p:cNvSpPr/>
            <p:nvPr/>
          </p:nvSpPr>
          <p:spPr bwMode="auto">
            <a:xfrm>
              <a:off x="2942112" y="2661579"/>
              <a:ext cx="41418" cy="38656"/>
            </a:xfrm>
            <a:custGeom>
              <a:gdLst>
                <a:gd fmla="*/ 6 w 15" name="T0"/>
                <a:gd fmla="*/ 0 h 14" name="T1"/>
                <a:gd fmla="*/ 6 w 15" name="T2"/>
                <a:gd fmla="*/ 1 h 14" name="T3"/>
                <a:gd fmla="*/ 2 w 15" name="T4"/>
                <a:gd fmla="*/ 7 h 14" name="T5"/>
                <a:gd fmla="*/ 0 w 15" name="T6"/>
                <a:gd fmla="*/ 9 h 14" name="T7"/>
                <a:gd fmla="*/ 8 w 15" name="T8"/>
                <a:gd fmla="*/ 14 h 14" name="T9"/>
                <a:gd fmla="*/ 10 w 15" name="T10"/>
                <a:gd fmla="*/ 12 h 14" name="T11"/>
                <a:gd fmla="*/ 13 w 15" name="T12"/>
                <a:gd fmla="*/ 8 h 14" name="T13"/>
                <a:gd fmla="*/ 15 w 15" name="T14"/>
                <a:gd fmla="*/ 7 h 14" name="T15"/>
                <a:gd fmla="*/ 6 w 15" name="T16"/>
                <a:gd fmla="*/ 0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15">
                  <a:moveTo>
                    <a:pt x="6" y="0"/>
                  </a:moveTo>
                  <a:lnTo>
                    <a:pt x="6" y="1"/>
                  </a:lnTo>
                  <a:lnTo>
                    <a:pt x="2" y="7"/>
                  </a:lnTo>
                  <a:lnTo>
                    <a:pt x="0" y="9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3" y="8"/>
                  </a:lnTo>
                  <a:lnTo>
                    <a:pt x="15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87" name="Freeform 448"/>
            <p:cNvSpPr/>
            <p:nvPr/>
          </p:nvSpPr>
          <p:spPr bwMode="auto">
            <a:xfrm>
              <a:off x="3008380" y="2575985"/>
              <a:ext cx="38656" cy="38656"/>
            </a:xfrm>
            <a:custGeom>
              <a:gdLst>
                <a:gd fmla="*/ 6 w 14" name="T0"/>
                <a:gd fmla="*/ 0 h 14" name="T1"/>
                <a:gd fmla="*/ 6 w 14" name="T2"/>
                <a:gd fmla="*/ 0 h 14" name="T3"/>
                <a:gd fmla="*/ 3 w 14" name="T4"/>
                <a:gd fmla="*/ 5 h 14" name="T5"/>
                <a:gd fmla="*/ 0 w 14" name="T6"/>
                <a:gd fmla="*/ 8 h 14" name="T7"/>
                <a:gd fmla="*/ 8 w 14" name="T8"/>
                <a:gd fmla="*/ 14 h 14" name="T9"/>
                <a:gd fmla="*/ 10 w 14" name="T10"/>
                <a:gd fmla="*/ 10 h 14" name="T11"/>
                <a:gd fmla="*/ 14 w 14" name="T12"/>
                <a:gd fmla="*/ 6 h 14" name="T13"/>
                <a:gd fmla="*/ 14 w 14" name="T14"/>
                <a:gd fmla="*/ 6 h 14" name="T15"/>
                <a:gd fmla="*/ 6 w 14" name="T16"/>
                <a:gd fmla="*/ 0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14">
                  <a:moveTo>
                    <a:pt x="6" y="0"/>
                  </a:moveTo>
                  <a:lnTo>
                    <a:pt x="6" y="0"/>
                  </a:lnTo>
                  <a:lnTo>
                    <a:pt x="3" y="5"/>
                  </a:lnTo>
                  <a:lnTo>
                    <a:pt x="0" y="8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88" name="Freeform 449"/>
            <p:cNvSpPr/>
            <p:nvPr/>
          </p:nvSpPr>
          <p:spPr bwMode="auto">
            <a:xfrm>
              <a:off x="3080169" y="2487629"/>
              <a:ext cx="35896" cy="41418"/>
            </a:xfrm>
            <a:custGeom>
              <a:gdLst>
                <a:gd fmla="*/ 7 w 13" name="T0"/>
                <a:gd fmla="*/ 0 h 15" name="T1"/>
                <a:gd fmla="*/ 3 w 13" name="T2"/>
                <a:gd fmla="*/ 4 h 15" name="T3"/>
                <a:gd fmla="*/ 0 w 13" name="T4"/>
                <a:gd fmla="*/ 8 h 15" name="T5"/>
                <a:gd fmla="*/ 7 w 13" name="T6"/>
                <a:gd fmla="*/ 15 h 15" name="T7"/>
                <a:gd fmla="*/ 10 w 13" name="T8"/>
                <a:gd fmla="*/ 11 h 15" name="T9"/>
                <a:gd fmla="*/ 13 w 13" name="T10"/>
                <a:gd fmla="*/ 7 h 15" name="T11"/>
                <a:gd fmla="*/ 7 w 13" name="T12"/>
                <a:gd fmla="*/ 0 h 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" w="13">
                  <a:moveTo>
                    <a:pt x="7" y="0"/>
                  </a:moveTo>
                  <a:lnTo>
                    <a:pt x="3" y="4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0" y="11"/>
                  </a:lnTo>
                  <a:lnTo>
                    <a:pt x="13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89" name="Freeform 450"/>
            <p:cNvSpPr/>
            <p:nvPr/>
          </p:nvSpPr>
          <p:spPr bwMode="auto">
            <a:xfrm>
              <a:off x="3151959" y="2410317"/>
              <a:ext cx="41418" cy="38656"/>
            </a:xfrm>
            <a:custGeom>
              <a:gdLst>
                <a:gd fmla="*/ 7 w 15" name="T0"/>
                <a:gd fmla="*/ 0 h 14" name="T1"/>
                <a:gd fmla="*/ 5 w 15" name="T2"/>
                <a:gd fmla="*/ 1 h 14" name="T3"/>
                <a:gd fmla="*/ 1 w 15" name="T4"/>
                <a:gd fmla="*/ 6 h 14" name="T5"/>
                <a:gd fmla="*/ 0 w 15" name="T6"/>
                <a:gd fmla="*/ 6 h 14" name="T7"/>
                <a:gd fmla="*/ 8 w 15" name="T8"/>
                <a:gd fmla="*/ 14 h 14" name="T9"/>
                <a:gd fmla="*/ 9 w 15" name="T10"/>
                <a:gd fmla="*/ 13 h 14" name="T11"/>
                <a:gd fmla="*/ 13 w 15" name="T12"/>
                <a:gd fmla="*/ 7 h 14" name="T13"/>
                <a:gd fmla="*/ 15 w 15" name="T14"/>
                <a:gd fmla="*/ 6 h 14" name="T15"/>
                <a:gd fmla="*/ 7 w 15" name="T16"/>
                <a:gd fmla="*/ 0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15">
                  <a:moveTo>
                    <a:pt x="7" y="0"/>
                  </a:moveTo>
                  <a:lnTo>
                    <a:pt x="5" y="1"/>
                  </a:lnTo>
                  <a:lnTo>
                    <a:pt x="1" y="6"/>
                  </a:lnTo>
                  <a:lnTo>
                    <a:pt x="0" y="6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90" name="Freeform 451"/>
            <p:cNvSpPr/>
            <p:nvPr/>
          </p:nvSpPr>
          <p:spPr bwMode="auto">
            <a:xfrm>
              <a:off x="3232031" y="2330243"/>
              <a:ext cx="35896" cy="38656"/>
            </a:xfrm>
            <a:custGeom>
              <a:gdLst>
                <a:gd fmla="*/ 6 w 13" name="T0"/>
                <a:gd fmla="*/ 0 h 14" name="T1"/>
                <a:gd fmla="*/ 3 w 13" name="T2"/>
                <a:gd fmla="*/ 4 h 14" name="T3"/>
                <a:gd fmla="*/ 0 w 13" name="T4"/>
                <a:gd fmla="*/ 8 h 14" name="T5"/>
                <a:gd fmla="*/ 6 w 13" name="T6"/>
                <a:gd fmla="*/ 14 h 14" name="T7"/>
                <a:gd fmla="*/ 9 w 13" name="T8"/>
                <a:gd fmla="*/ 12 h 14" name="T9"/>
                <a:gd fmla="*/ 13 w 13" name="T10"/>
                <a:gd fmla="*/ 8 h 14" name="T11"/>
                <a:gd fmla="*/ 6 w 13" name="T12"/>
                <a:gd fmla="*/ 0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3">
                  <a:moveTo>
                    <a:pt x="6" y="0"/>
                  </a:moveTo>
                  <a:lnTo>
                    <a:pt x="3" y="4"/>
                  </a:lnTo>
                  <a:lnTo>
                    <a:pt x="0" y="8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13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91" name="Freeform 452"/>
            <p:cNvSpPr/>
            <p:nvPr/>
          </p:nvSpPr>
          <p:spPr bwMode="auto">
            <a:xfrm>
              <a:off x="3312105" y="2258453"/>
              <a:ext cx="38656" cy="35896"/>
            </a:xfrm>
            <a:custGeom>
              <a:gdLst>
                <a:gd fmla="*/ 8 w 14" name="T0"/>
                <a:gd fmla="*/ 0 h 13" name="T1"/>
                <a:gd fmla="*/ 6 w 14" name="T2"/>
                <a:gd fmla="*/ 1 h 13" name="T3"/>
                <a:gd fmla="*/ 1 w 14" name="T4"/>
                <a:gd fmla="*/ 5 h 13" name="T5"/>
                <a:gd fmla="*/ 0 w 14" name="T6"/>
                <a:gd fmla="*/ 6 h 13" name="T7"/>
                <a:gd fmla="*/ 6 w 14" name="T8"/>
                <a:gd fmla="*/ 13 h 13" name="T9"/>
                <a:gd fmla="*/ 8 w 14" name="T10"/>
                <a:gd fmla="*/ 11 h 13" name="T11"/>
                <a:gd fmla="*/ 13 w 14" name="T12"/>
                <a:gd fmla="*/ 8 h 13" name="T13"/>
                <a:gd fmla="*/ 14 w 14" name="T14"/>
                <a:gd fmla="*/ 6 h 13" name="T15"/>
                <a:gd fmla="*/ 8 w 14" name="T16"/>
                <a:gd fmla="*/ 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4">
                  <a:moveTo>
                    <a:pt x="8" y="0"/>
                  </a:moveTo>
                  <a:lnTo>
                    <a:pt x="6" y="1"/>
                  </a:lnTo>
                  <a:lnTo>
                    <a:pt x="1" y="5"/>
                  </a:lnTo>
                  <a:lnTo>
                    <a:pt x="0" y="6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3" y="8"/>
                  </a:lnTo>
                  <a:lnTo>
                    <a:pt x="14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92" name="Freeform 453"/>
            <p:cNvSpPr/>
            <p:nvPr/>
          </p:nvSpPr>
          <p:spPr bwMode="auto">
            <a:xfrm>
              <a:off x="3394939" y="2186663"/>
              <a:ext cx="38656" cy="35896"/>
            </a:xfrm>
            <a:custGeom>
              <a:gdLst>
                <a:gd fmla="*/ 8 w 14" name="T0"/>
                <a:gd fmla="*/ 0 h 13" name="T1"/>
                <a:gd fmla="*/ 5 w 14" name="T2"/>
                <a:gd fmla="*/ 2 h 13" name="T3"/>
                <a:gd fmla="*/ 0 w 14" name="T4"/>
                <a:gd fmla="*/ 6 h 13" name="T5"/>
                <a:gd fmla="*/ 6 w 14" name="T6"/>
                <a:gd fmla="*/ 13 h 13" name="T7"/>
                <a:gd fmla="*/ 10 w 14" name="T8"/>
                <a:gd fmla="*/ 10 h 13" name="T9"/>
                <a:gd fmla="*/ 14 w 14" name="T10"/>
                <a:gd fmla="*/ 7 h 13" name="T11"/>
                <a:gd fmla="*/ 8 w 14" name="T12"/>
                <a:gd fmla="*/ 0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4">
                  <a:moveTo>
                    <a:pt x="8" y="0"/>
                  </a:moveTo>
                  <a:lnTo>
                    <a:pt x="5" y="2"/>
                  </a:lnTo>
                  <a:lnTo>
                    <a:pt x="0" y="6"/>
                  </a:lnTo>
                  <a:lnTo>
                    <a:pt x="6" y="13"/>
                  </a:lnTo>
                  <a:lnTo>
                    <a:pt x="10" y="10"/>
                  </a:lnTo>
                  <a:lnTo>
                    <a:pt x="14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93" name="Freeform 454"/>
            <p:cNvSpPr/>
            <p:nvPr/>
          </p:nvSpPr>
          <p:spPr bwMode="auto">
            <a:xfrm>
              <a:off x="3480534" y="2117636"/>
              <a:ext cx="38656" cy="38656"/>
            </a:xfrm>
            <a:custGeom>
              <a:gdLst>
                <a:gd fmla="*/ 8 w 14" name="T0"/>
                <a:gd fmla="*/ 0 h 14" name="T1"/>
                <a:gd fmla="*/ 4 w 14" name="T2"/>
                <a:gd fmla="*/ 4 h 14" name="T3"/>
                <a:gd fmla="*/ 0 w 14" name="T4"/>
                <a:gd fmla="*/ 6 h 14" name="T5"/>
                <a:gd fmla="*/ 7 w 14" name="T6"/>
                <a:gd fmla="*/ 14 h 14" name="T7"/>
                <a:gd fmla="*/ 9 w 14" name="T8"/>
                <a:gd fmla="*/ 11 h 14" name="T9"/>
                <a:gd fmla="*/ 14 w 14" name="T10"/>
                <a:gd fmla="*/ 8 h 14" name="T11"/>
                <a:gd fmla="*/ 8 w 14" name="T12"/>
                <a:gd fmla="*/ 0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4">
                  <a:moveTo>
                    <a:pt x="8" y="0"/>
                  </a:moveTo>
                  <a:lnTo>
                    <a:pt x="4" y="4"/>
                  </a:lnTo>
                  <a:lnTo>
                    <a:pt x="0" y="6"/>
                  </a:lnTo>
                  <a:lnTo>
                    <a:pt x="7" y="14"/>
                  </a:lnTo>
                  <a:lnTo>
                    <a:pt x="9" y="11"/>
                  </a:lnTo>
                  <a:lnTo>
                    <a:pt x="14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94" name="Freeform 455"/>
            <p:cNvSpPr/>
            <p:nvPr/>
          </p:nvSpPr>
          <p:spPr bwMode="auto">
            <a:xfrm>
              <a:off x="3571652" y="2051368"/>
              <a:ext cx="35896" cy="35896"/>
            </a:xfrm>
            <a:custGeom>
              <a:gdLst>
                <a:gd fmla="*/ 8 w 13" name="T0"/>
                <a:gd fmla="*/ 0 h 13" name="T1"/>
                <a:gd fmla="*/ 8 w 13" name="T2"/>
                <a:gd fmla="*/ 0 h 13" name="T3"/>
                <a:gd fmla="*/ 1 w 13" name="T4"/>
                <a:gd fmla="*/ 4 h 13" name="T5"/>
                <a:gd fmla="*/ 0 w 13" name="T6"/>
                <a:gd fmla="*/ 5 h 13" name="T7"/>
                <a:gd fmla="*/ 5 w 13" name="T8"/>
                <a:gd fmla="*/ 13 h 13" name="T9"/>
                <a:gd fmla="*/ 8 w 13" name="T10"/>
                <a:gd fmla="*/ 12 h 13" name="T11"/>
                <a:gd fmla="*/ 13 w 13" name="T12"/>
                <a:gd fmla="*/ 8 h 13" name="T13"/>
                <a:gd fmla="*/ 13 w 13" name="T14"/>
                <a:gd fmla="*/ 8 h 13" name="T15"/>
                <a:gd fmla="*/ 8 w 13" name="T16"/>
                <a:gd fmla="*/ 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8" y="0"/>
                  </a:moveTo>
                  <a:lnTo>
                    <a:pt x="8" y="0"/>
                  </a:lnTo>
                  <a:lnTo>
                    <a:pt x="1" y="4"/>
                  </a:lnTo>
                  <a:lnTo>
                    <a:pt x="0" y="5"/>
                  </a:lnTo>
                  <a:lnTo>
                    <a:pt x="5" y="13"/>
                  </a:lnTo>
                  <a:lnTo>
                    <a:pt x="8" y="12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95" name="Freeform 456"/>
            <p:cNvSpPr/>
            <p:nvPr/>
          </p:nvSpPr>
          <p:spPr bwMode="auto">
            <a:xfrm>
              <a:off x="3660009" y="1990623"/>
              <a:ext cx="35896" cy="35896"/>
            </a:xfrm>
            <a:custGeom>
              <a:gdLst>
                <a:gd fmla="*/ 8 w 13" name="T0"/>
                <a:gd fmla="*/ 0 h 13" name="T1"/>
                <a:gd fmla="*/ 7 w 13" name="T2"/>
                <a:gd fmla="*/ 0 h 13" name="T3"/>
                <a:gd fmla="*/ 2 w 13" name="T4"/>
                <a:gd fmla="*/ 4 h 13" name="T5"/>
                <a:gd fmla="*/ 0 w 13" name="T6"/>
                <a:gd fmla="*/ 5 h 13" name="T7"/>
                <a:gd fmla="*/ 6 w 13" name="T8"/>
                <a:gd fmla="*/ 13 h 13" name="T9"/>
                <a:gd fmla="*/ 7 w 13" name="T10"/>
                <a:gd fmla="*/ 12 h 13" name="T11"/>
                <a:gd fmla="*/ 13 w 13" name="T12"/>
                <a:gd fmla="*/ 9 h 13" name="T13"/>
                <a:gd fmla="*/ 13 w 13" name="T14"/>
                <a:gd fmla="*/ 8 h 13" name="T15"/>
                <a:gd fmla="*/ 8 w 13" name="T16"/>
                <a:gd fmla="*/ 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8" y="0"/>
                  </a:moveTo>
                  <a:lnTo>
                    <a:pt x="7" y="0"/>
                  </a:lnTo>
                  <a:lnTo>
                    <a:pt x="2" y="4"/>
                  </a:lnTo>
                  <a:lnTo>
                    <a:pt x="0" y="5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96" name="Freeform 457"/>
            <p:cNvSpPr/>
            <p:nvPr/>
          </p:nvSpPr>
          <p:spPr bwMode="auto">
            <a:xfrm>
              <a:off x="3753888" y="1929878"/>
              <a:ext cx="35896" cy="38656"/>
            </a:xfrm>
            <a:custGeom>
              <a:gdLst>
                <a:gd fmla="*/ 8 w 13" name="T0"/>
                <a:gd fmla="*/ 0 h 14" name="T1"/>
                <a:gd fmla="*/ 7 w 13" name="T2"/>
                <a:gd fmla="*/ 1 h 14" name="T3"/>
                <a:gd fmla="*/ 2 w 13" name="T4"/>
                <a:gd fmla="*/ 5 h 14" name="T5"/>
                <a:gd fmla="*/ 0 w 13" name="T6"/>
                <a:gd fmla="*/ 5 h 14" name="T7"/>
                <a:gd fmla="*/ 6 w 13" name="T8"/>
                <a:gd fmla="*/ 14 h 14" name="T9"/>
                <a:gd fmla="*/ 7 w 13" name="T10"/>
                <a:gd fmla="*/ 13 h 14" name="T11"/>
                <a:gd fmla="*/ 12 w 13" name="T12"/>
                <a:gd fmla="*/ 9 h 14" name="T13"/>
                <a:gd fmla="*/ 13 w 13" name="T14"/>
                <a:gd fmla="*/ 9 h 14" name="T15"/>
                <a:gd fmla="*/ 8 w 13" name="T16"/>
                <a:gd fmla="*/ 0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13">
                  <a:moveTo>
                    <a:pt x="8" y="0"/>
                  </a:moveTo>
                  <a:lnTo>
                    <a:pt x="7" y="1"/>
                  </a:lnTo>
                  <a:lnTo>
                    <a:pt x="2" y="5"/>
                  </a:lnTo>
                  <a:lnTo>
                    <a:pt x="0" y="5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97" name="Freeform 458"/>
            <p:cNvSpPr/>
            <p:nvPr/>
          </p:nvSpPr>
          <p:spPr bwMode="auto">
            <a:xfrm>
              <a:off x="3847767" y="1874655"/>
              <a:ext cx="35896" cy="35896"/>
            </a:xfrm>
            <a:custGeom>
              <a:gdLst>
                <a:gd fmla="*/ 10 w 13" name="T0"/>
                <a:gd fmla="*/ 0 h 13" name="T1"/>
                <a:gd fmla="*/ 8 w 13" name="T2"/>
                <a:gd fmla="*/ 0 h 13" name="T3"/>
                <a:gd fmla="*/ 3 w 13" name="T4"/>
                <a:gd fmla="*/ 4 h 13" name="T5"/>
                <a:gd fmla="*/ 0 w 13" name="T6"/>
                <a:gd fmla="*/ 5 h 13" name="T7"/>
                <a:gd fmla="*/ 6 w 13" name="T8"/>
                <a:gd fmla="*/ 13 h 13" name="T9"/>
                <a:gd fmla="*/ 7 w 13" name="T10"/>
                <a:gd fmla="*/ 12 h 13" name="T11"/>
                <a:gd fmla="*/ 13 w 13" name="T12"/>
                <a:gd fmla="*/ 9 h 13" name="T13"/>
                <a:gd fmla="*/ 13 w 13" name="T14"/>
                <a:gd fmla="*/ 9 h 13" name="T15"/>
                <a:gd fmla="*/ 10 w 13" name="T16"/>
                <a:gd fmla="*/ 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10" y="0"/>
                  </a:moveTo>
                  <a:lnTo>
                    <a:pt x="8" y="0"/>
                  </a:lnTo>
                  <a:lnTo>
                    <a:pt x="3" y="4"/>
                  </a:lnTo>
                  <a:lnTo>
                    <a:pt x="0" y="5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98" name="Freeform 459"/>
            <p:cNvSpPr/>
            <p:nvPr/>
          </p:nvSpPr>
          <p:spPr bwMode="auto">
            <a:xfrm>
              <a:off x="3947168" y="1822193"/>
              <a:ext cx="35896" cy="38656"/>
            </a:xfrm>
            <a:custGeom>
              <a:gdLst>
                <a:gd fmla="*/ 7 w 13" name="T0"/>
                <a:gd fmla="*/ 0 h 14" name="T1"/>
                <a:gd fmla="*/ 2 w 13" name="T2"/>
                <a:gd fmla="*/ 3 h 14" name="T3"/>
                <a:gd fmla="*/ 0 w 13" name="T4"/>
                <a:gd fmla="*/ 5 h 14" name="T5"/>
                <a:gd fmla="*/ 4 w 13" name="T6"/>
                <a:gd fmla="*/ 14 h 14" name="T7"/>
                <a:gd fmla="*/ 6 w 13" name="T8"/>
                <a:gd fmla="*/ 11 h 14" name="T9"/>
                <a:gd fmla="*/ 13 w 13" name="T10"/>
                <a:gd fmla="*/ 9 h 14" name="T11"/>
                <a:gd fmla="*/ 7 w 13" name="T12"/>
                <a:gd fmla="*/ 0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3">
                  <a:moveTo>
                    <a:pt x="7" y="0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13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199" name="Freeform 460"/>
            <p:cNvSpPr/>
            <p:nvPr/>
          </p:nvSpPr>
          <p:spPr bwMode="auto">
            <a:xfrm>
              <a:off x="4043807" y="1769732"/>
              <a:ext cx="35896" cy="41418"/>
            </a:xfrm>
            <a:custGeom>
              <a:gdLst>
                <a:gd fmla="*/ 9 w 13" name="T0"/>
                <a:gd fmla="*/ 0 h 15" name="T1"/>
                <a:gd fmla="*/ 4 w 13" name="T2"/>
                <a:gd fmla="*/ 3 h 15" name="T3"/>
                <a:gd fmla="*/ 0 w 13" name="T4"/>
                <a:gd fmla="*/ 5 h 15" name="T5"/>
                <a:gd fmla="*/ 4 w 13" name="T6"/>
                <a:gd fmla="*/ 15 h 15" name="T7"/>
                <a:gd fmla="*/ 8 w 13" name="T8"/>
                <a:gd fmla="*/ 12 h 15" name="T9"/>
                <a:gd fmla="*/ 13 w 13" name="T10"/>
                <a:gd fmla="*/ 9 h 15" name="T11"/>
                <a:gd fmla="*/ 9 w 13" name="T12"/>
                <a:gd fmla="*/ 0 h 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" w="13">
                  <a:moveTo>
                    <a:pt x="9" y="0"/>
                  </a:moveTo>
                  <a:lnTo>
                    <a:pt x="4" y="3"/>
                  </a:lnTo>
                  <a:lnTo>
                    <a:pt x="0" y="5"/>
                  </a:lnTo>
                  <a:lnTo>
                    <a:pt x="4" y="15"/>
                  </a:lnTo>
                  <a:lnTo>
                    <a:pt x="8" y="12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00" name="Freeform 461"/>
            <p:cNvSpPr/>
            <p:nvPr/>
          </p:nvSpPr>
          <p:spPr bwMode="auto">
            <a:xfrm>
              <a:off x="4140447" y="1722792"/>
              <a:ext cx="35896" cy="35896"/>
            </a:xfrm>
            <a:custGeom>
              <a:gdLst>
                <a:gd fmla="*/ 9 w 13" name="T0"/>
                <a:gd fmla="*/ 0 h 13" name="T1"/>
                <a:gd fmla="*/ 7 w 13" name="T2"/>
                <a:gd fmla="*/ 2 h 13" name="T3"/>
                <a:gd fmla="*/ 0 w 13" name="T4"/>
                <a:gd fmla="*/ 4 h 13" name="T5"/>
                <a:gd fmla="*/ 5 w 13" name="T6"/>
                <a:gd fmla="*/ 13 h 13" name="T7"/>
                <a:gd fmla="*/ 11 w 13" name="T8"/>
                <a:gd fmla="*/ 11 h 13" name="T9"/>
                <a:gd fmla="*/ 13 w 13" name="T10"/>
                <a:gd fmla="*/ 9 h 13" name="T11"/>
                <a:gd fmla="*/ 9 w 13" name="T12"/>
                <a:gd fmla="*/ 0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3">
                  <a:moveTo>
                    <a:pt x="9" y="0"/>
                  </a:moveTo>
                  <a:lnTo>
                    <a:pt x="7" y="2"/>
                  </a:lnTo>
                  <a:lnTo>
                    <a:pt x="0" y="4"/>
                  </a:lnTo>
                  <a:lnTo>
                    <a:pt x="5" y="13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01" name="Freeform 462"/>
            <p:cNvSpPr/>
            <p:nvPr/>
          </p:nvSpPr>
          <p:spPr bwMode="auto">
            <a:xfrm>
              <a:off x="4242609" y="1681376"/>
              <a:ext cx="35896" cy="35896"/>
            </a:xfrm>
            <a:custGeom>
              <a:gdLst>
                <a:gd fmla="*/ 9 w 13" name="T0"/>
                <a:gd fmla="*/ 0 h 13" name="T1"/>
                <a:gd fmla="*/ 9 w 13" name="T2"/>
                <a:gd fmla="*/ 0 h 13" name="T3"/>
                <a:gd fmla="*/ 2 w 13" name="T4"/>
                <a:gd fmla="*/ 2 h 13" name="T5"/>
                <a:gd fmla="*/ 0 w 13" name="T6"/>
                <a:gd fmla="*/ 3 h 13" name="T7"/>
                <a:gd fmla="*/ 4 w 13" name="T8"/>
                <a:gd fmla="*/ 13 h 13" name="T9"/>
                <a:gd fmla="*/ 6 w 13" name="T10"/>
                <a:gd fmla="*/ 11 h 13" name="T11"/>
                <a:gd fmla="*/ 13 w 13" name="T12"/>
                <a:gd fmla="*/ 9 h 13" name="T13"/>
                <a:gd fmla="*/ 13 w 13" name="T14"/>
                <a:gd fmla="*/ 9 h 13" name="T15"/>
                <a:gd fmla="*/ 9 w 13" name="T16"/>
                <a:gd fmla="*/ 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9" y="0"/>
                  </a:moveTo>
                  <a:lnTo>
                    <a:pt x="9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4" y="13"/>
                  </a:lnTo>
                  <a:lnTo>
                    <a:pt x="6" y="11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02" name="Freeform 463"/>
            <p:cNvSpPr/>
            <p:nvPr/>
          </p:nvSpPr>
          <p:spPr bwMode="auto">
            <a:xfrm>
              <a:off x="4347532" y="1637197"/>
              <a:ext cx="30373" cy="35896"/>
            </a:xfrm>
            <a:custGeom>
              <a:gdLst>
                <a:gd fmla="*/ 9 w 11" name="T0"/>
                <a:gd fmla="*/ 0 h 13" name="T1"/>
                <a:gd fmla="*/ 4 w 11" name="T2"/>
                <a:gd fmla="*/ 3 h 13" name="T3"/>
                <a:gd fmla="*/ 0 w 11" name="T4"/>
                <a:gd fmla="*/ 4 h 13" name="T5"/>
                <a:gd fmla="*/ 2 w 11" name="T6"/>
                <a:gd fmla="*/ 13 h 13" name="T7"/>
                <a:gd fmla="*/ 8 w 11" name="T8"/>
                <a:gd fmla="*/ 12 h 13" name="T9"/>
                <a:gd fmla="*/ 11 w 11" name="T10"/>
                <a:gd fmla="*/ 10 h 13" name="T11"/>
                <a:gd fmla="*/ 9 w 11" name="T12"/>
                <a:gd fmla="*/ 0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1">
                  <a:moveTo>
                    <a:pt x="9" y="0"/>
                  </a:moveTo>
                  <a:lnTo>
                    <a:pt x="4" y="3"/>
                  </a:lnTo>
                  <a:lnTo>
                    <a:pt x="0" y="4"/>
                  </a:lnTo>
                  <a:lnTo>
                    <a:pt x="2" y="13"/>
                  </a:lnTo>
                  <a:lnTo>
                    <a:pt x="8" y="12"/>
                  </a:lnTo>
                  <a:lnTo>
                    <a:pt x="11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03" name="Freeform 464"/>
            <p:cNvSpPr/>
            <p:nvPr/>
          </p:nvSpPr>
          <p:spPr bwMode="auto">
            <a:xfrm>
              <a:off x="4446933" y="1601302"/>
              <a:ext cx="35896" cy="33134"/>
            </a:xfrm>
            <a:custGeom>
              <a:gdLst>
                <a:gd fmla="*/ 9 w 13" name="T0"/>
                <a:gd fmla="*/ 0 h 12" name="T1"/>
                <a:gd fmla="*/ 8 w 13" name="T2"/>
                <a:gd fmla="*/ 0 h 12" name="T3"/>
                <a:gd fmla="*/ 2 w 13" name="T4"/>
                <a:gd fmla="*/ 2 h 12" name="T5"/>
                <a:gd fmla="*/ 0 w 13" name="T6"/>
                <a:gd fmla="*/ 2 h 12" name="T7"/>
                <a:gd fmla="*/ 4 w 13" name="T8"/>
                <a:gd fmla="*/ 12 h 12" name="T9"/>
                <a:gd fmla="*/ 4 w 13" name="T10"/>
                <a:gd fmla="*/ 12 h 12" name="T11"/>
                <a:gd fmla="*/ 12 w 13" name="T12"/>
                <a:gd fmla="*/ 9 h 12" name="T13"/>
                <a:gd fmla="*/ 13 w 13" name="T14"/>
                <a:gd fmla="*/ 9 h 12" name="T15"/>
                <a:gd fmla="*/ 9 w 13" name="T16"/>
                <a:gd fmla="*/ 0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3">
                  <a:moveTo>
                    <a:pt x="9" y="0"/>
                  </a:moveTo>
                  <a:lnTo>
                    <a:pt x="8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04" name="Freeform 465"/>
            <p:cNvSpPr/>
            <p:nvPr/>
          </p:nvSpPr>
          <p:spPr bwMode="auto">
            <a:xfrm>
              <a:off x="4551856" y="1565408"/>
              <a:ext cx="35896" cy="33134"/>
            </a:xfrm>
            <a:custGeom>
              <a:gdLst>
                <a:gd fmla="*/ 9 w 13" name="T0"/>
                <a:gd fmla="*/ 0 h 12" name="T1"/>
                <a:gd fmla="*/ 4 w 13" name="T2"/>
                <a:gd fmla="*/ 1 h 12" name="T3"/>
                <a:gd fmla="*/ 0 w 13" name="T4"/>
                <a:gd fmla="*/ 2 h 12" name="T5"/>
                <a:gd fmla="*/ 3 w 13" name="T6"/>
                <a:gd fmla="*/ 12 h 12" name="T7"/>
                <a:gd fmla="*/ 8 w 13" name="T8"/>
                <a:gd fmla="*/ 10 h 12" name="T9"/>
                <a:gd fmla="*/ 13 w 13" name="T10"/>
                <a:gd fmla="*/ 9 h 12" name="T11"/>
                <a:gd fmla="*/ 9 w 13" name="T12"/>
                <a:gd fmla="*/ 0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3">
                  <a:moveTo>
                    <a:pt x="9" y="0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3" y="12"/>
                  </a:lnTo>
                  <a:lnTo>
                    <a:pt x="8" y="10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05" name="Freeform 466"/>
            <p:cNvSpPr/>
            <p:nvPr/>
          </p:nvSpPr>
          <p:spPr bwMode="auto">
            <a:xfrm>
              <a:off x="4656780" y="1529512"/>
              <a:ext cx="33134" cy="35896"/>
            </a:xfrm>
            <a:custGeom>
              <a:gdLst>
                <a:gd fmla="*/ 9 w 12" name="T0"/>
                <a:gd fmla="*/ 0 h 13" name="T1"/>
                <a:gd fmla="*/ 9 w 12" name="T2"/>
                <a:gd fmla="*/ 0 h 13" name="T3"/>
                <a:gd fmla="*/ 1 w 12" name="T4"/>
                <a:gd fmla="*/ 2 h 13" name="T5"/>
                <a:gd fmla="*/ 0 w 12" name="T6"/>
                <a:gd fmla="*/ 4 h 13" name="T7"/>
                <a:gd fmla="*/ 3 w 12" name="T8"/>
                <a:gd fmla="*/ 13 h 13" name="T9"/>
                <a:gd fmla="*/ 5 w 12" name="T10"/>
                <a:gd fmla="*/ 11 h 13" name="T11"/>
                <a:gd fmla="*/ 12 w 12" name="T12"/>
                <a:gd fmla="*/ 10 h 13" name="T13"/>
                <a:gd fmla="*/ 12 w 12" name="T14"/>
                <a:gd fmla="*/ 10 h 13" name="T15"/>
                <a:gd fmla="*/ 9 w 12" name="T16"/>
                <a:gd fmla="*/ 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2">
                  <a:moveTo>
                    <a:pt x="9" y="0"/>
                  </a:moveTo>
                  <a:lnTo>
                    <a:pt x="9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06" name="Freeform 467"/>
            <p:cNvSpPr/>
            <p:nvPr/>
          </p:nvSpPr>
          <p:spPr bwMode="auto">
            <a:xfrm>
              <a:off x="4761703" y="1499140"/>
              <a:ext cx="35896" cy="33134"/>
            </a:xfrm>
            <a:custGeom>
              <a:gdLst>
                <a:gd fmla="*/ 10 w 13" name="T0"/>
                <a:gd fmla="*/ 0 h 12" name="T1"/>
                <a:gd fmla="*/ 7 w 13" name="T2"/>
                <a:gd fmla="*/ 0 h 12" name="T3"/>
                <a:gd fmla="*/ 0 w 13" name="T4"/>
                <a:gd fmla="*/ 3 h 12" name="T5"/>
                <a:gd fmla="*/ 3 w 13" name="T6"/>
                <a:gd fmla="*/ 12 h 12" name="T7"/>
                <a:gd fmla="*/ 9 w 13" name="T8"/>
                <a:gd fmla="*/ 11 h 12" name="T9"/>
                <a:gd fmla="*/ 13 w 13" name="T10"/>
                <a:gd fmla="*/ 9 h 12" name="T11"/>
                <a:gd fmla="*/ 10 w 13" name="T12"/>
                <a:gd fmla="*/ 0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3">
                  <a:moveTo>
                    <a:pt x="10" y="0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3" y="12"/>
                  </a:lnTo>
                  <a:lnTo>
                    <a:pt x="9" y="11"/>
                  </a:lnTo>
                  <a:lnTo>
                    <a:pt x="13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07" name="Freeform 468"/>
            <p:cNvSpPr/>
            <p:nvPr/>
          </p:nvSpPr>
          <p:spPr bwMode="auto">
            <a:xfrm>
              <a:off x="4869388" y="1471529"/>
              <a:ext cx="33134" cy="33134"/>
            </a:xfrm>
            <a:custGeom>
              <a:gdLst>
                <a:gd fmla="*/ 9 w 12" name="T0"/>
                <a:gd fmla="*/ 0 h 12" name="T1"/>
                <a:gd fmla="*/ 4 w 12" name="T2"/>
                <a:gd fmla="*/ 1 h 12" name="T3"/>
                <a:gd fmla="*/ 0 w 12" name="T4"/>
                <a:gd fmla="*/ 2 h 12" name="T5"/>
                <a:gd fmla="*/ 3 w 12" name="T6"/>
                <a:gd fmla="*/ 12 h 12" name="T7"/>
                <a:gd fmla="*/ 7 w 12" name="T8"/>
                <a:gd fmla="*/ 10 h 12" name="T9"/>
                <a:gd fmla="*/ 12 w 12" name="T10"/>
                <a:gd fmla="*/ 9 h 12" name="T11"/>
                <a:gd fmla="*/ 9 w 12" name="T12"/>
                <a:gd fmla="*/ 0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2">
                  <a:moveTo>
                    <a:pt x="9" y="0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3" y="12"/>
                  </a:lnTo>
                  <a:lnTo>
                    <a:pt x="7" y="10"/>
                  </a:lnTo>
                  <a:lnTo>
                    <a:pt x="12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08" name="Freeform 469"/>
            <p:cNvSpPr/>
            <p:nvPr/>
          </p:nvSpPr>
          <p:spPr bwMode="auto">
            <a:xfrm>
              <a:off x="4974312" y="1446678"/>
              <a:ext cx="35896" cy="30373"/>
            </a:xfrm>
            <a:custGeom>
              <a:gdLst>
                <a:gd fmla="*/ 11 w 13" name="T0"/>
                <a:gd fmla="*/ 0 h 11" name="T1"/>
                <a:gd fmla="*/ 11 w 13" name="T2"/>
                <a:gd fmla="*/ 0 h 11" name="T3"/>
                <a:gd fmla="*/ 3 w 13" name="T4"/>
                <a:gd fmla="*/ 1 h 11" name="T5"/>
                <a:gd fmla="*/ 0 w 13" name="T6"/>
                <a:gd fmla="*/ 1 h 11" name="T7"/>
                <a:gd fmla="*/ 3 w 13" name="T8"/>
                <a:gd fmla="*/ 11 h 11" name="T9"/>
                <a:gd fmla="*/ 5 w 13" name="T10"/>
                <a:gd fmla="*/ 10 h 11" name="T11"/>
                <a:gd fmla="*/ 12 w 13" name="T12"/>
                <a:gd fmla="*/ 9 h 11" name="T13"/>
                <a:gd fmla="*/ 13 w 13" name="T14"/>
                <a:gd fmla="*/ 9 h 11" name="T15"/>
                <a:gd fmla="*/ 11 w 13" name="T16"/>
                <a:gd fmla="*/ 0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3">
                  <a:moveTo>
                    <a:pt x="11" y="0"/>
                  </a:moveTo>
                  <a:lnTo>
                    <a:pt x="11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11"/>
                  </a:lnTo>
                  <a:lnTo>
                    <a:pt x="5" y="10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09" name="Freeform 470"/>
            <p:cNvSpPr/>
            <p:nvPr/>
          </p:nvSpPr>
          <p:spPr bwMode="auto">
            <a:xfrm>
              <a:off x="5081995" y="1419066"/>
              <a:ext cx="33134" cy="33134"/>
            </a:xfrm>
            <a:custGeom>
              <a:gdLst>
                <a:gd fmla="*/ 11 w 12" name="T0"/>
                <a:gd fmla="*/ 0 h 12" name="T1"/>
                <a:gd fmla="*/ 8 w 12" name="T2"/>
                <a:gd fmla="*/ 0 h 12" name="T3"/>
                <a:gd fmla="*/ 2 w 12" name="T4"/>
                <a:gd fmla="*/ 3 h 12" name="T5"/>
                <a:gd fmla="*/ 0 w 12" name="T6"/>
                <a:gd fmla="*/ 3 h 12" name="T7"/>
                <a:gd fmla="*/ 3 w 12" name="T8"/>
                <a:gd fmla="*/ 12 h 12" name="T9"/>
                <a:gd fmla="*/ 3 w 12" name="T10"/>
                <a:gd fmla="*/ 12 h 12" name="T11"/>
                <a:gd fmla="*/ 11 w 12" name="T12"/>
                <a:gd fmla="*/ 11 h 12" name="T13"/>
                <a:gd fmla="*/ 12 w 12" name="T14"/>
                <a:gd fmla="*/ 11 h 12" name="T15"/>
                <a:gd fmla="*/ 11 w 12" name="T16"/>
                <a:gd fmla="*/ 0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2">
                  <a:moveTo>
                    <a:pt x="11" y="0"/>
                  </a:moveTo>
                  <a:lnTo>
                    <a:pt x="8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10" name="Freeform 471"/>
            <p:cNvSpPr/>
            <p:nvPr/>
          </p:nvSpPr>
          <p:spPr bwMode="auto">
            <a:xfrm>
              <a:off x="5189681" y="1399739"/>
              <a:ext cx="33134" cy="30373"/>
            </a:xfrm>
            <a:custGeom>
              <a:gdLst>
                <a:gd fmla="*/ 11 w 12" name="T0"/>
                <a:gd fmla="*/ 0 h 11" name="T1"/>
                <a:gd fmla="*/ 7 w 12" name="T2"/>
                <a:gd fmla="*/ 1 h 11" name="T3"/>
                <a:gd fmla="*/ 0 w 12" name="T4"/>
                <a:gd fmla="*/ 2 h 11" name="T5"/>
                <a:gd fmla="*/ 3 w 12" name="T6"/>
                <a:gd fmla="*/ 11 h 11" name="T7"/>
                <a:gd fmla="*/ 10 w 12" name="T8"/>
                <a:gd fmla="*/ 10 h 11" name="T9"/>
                <a:gd fmla="*/ 12 w 12" name="T10"/>
                <a:gd fmla="*/ 10 h 11" name="T11"/>
                <a:gd fmla="*/ 11 w 12" name="T12"/>
                <a:gd fmla="*/ 0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12">
                  <a:moveTo>
                    <a:pt x="11" y="0"/>
                  </a:moveTo>
                  <a:lnTo>
                    <a:pt x="7" y="1"/>
                  </a:lnTo>
                  <a:lnTo>
                    <a:pt x="0" y="2"/>
                  </a:lnTo>
                  <a:lnTo>
                    <a:pt x="3" y="11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11" name="Freeform 472"/>
            <p:cNvSpPr/>
            <p:nvPr/>
          </p:nvSpPr>
          <p:spPr bwMode="auto">
            <a:xfrm>
              <a:off x="5300126" y="1380410"/>
              <a:ext cx="30373" cy="33134"/>
            </a:xfrm>
            <a:custGeom>
              <a:gdLst>
                <a:gd fmla="*/ 10 w 11" name="T0"/>
                <a:gd fmla="*/ 0 h 12" name="T1"/>
                <a:gd fmla="*/ 6 w 11" name="T2"/>
                <a:gd fmla="*/ 1 h 12" name="T3"/>
                <a:gd fmla="*/ 0 w 11" name="T4"/>
                <a:gd fmla="*/ 1 h 12" name="T5"/>
                <a:gd fmla="*/ 2 w 11" name="T6"/>
                <a:gd fmla="*/ 12 h 12" name="T7"/>
                <a:gd fmla="*/ 8 w 11" name="T8"/>
                <a:gd fmla="*/ 11 h 12" name="T9"/>
                <a:gd fmla="*/ 11 w 11" name="T10"/>
                <a:gd fmla="*/ 11 h 12" name="T11"/>
                <a:gd fmla="*/ 10 w 11" name="T12"/>
                <a:gd fmla="*/ 0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1">
                  <a:moveTo>
                    <a:pt x="10" y="0"/>
                  </a:moveTo>
                  <a:lnTo>
                    <a:pt x="6" y="1"/>
                  </a:lnTo>
                  <a:lnTo>
                    <a:pt x="0" y="1"/>
                  </a:lnTo>
                  <a:lnTo>
                    <a:pt x="2" y="12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12" name="Freeform 473"/>
            <p:cNvSpPr/>
            <p:nvPr/>
          </p:nvSpPr>
          <p:spPr bwMode="auto">
            <a:xfrm>
              <a:off x="5407810" y="1366606"/>
              <a:ext cx="33134" cy="27611"/>
            </a:xfrm>
            <a:custGeom>
              <a:gdLst>
                <a:gd fmla="*/ 10 w 12" name="T0"/>
                <a:gd fmla="*/ 0 h 10" name="T1"/>
                <a:gd fmla="*/ 5 w 12" name="T2"/>
                <a:gd fmla="*/ 0 h 10" name="T3"/>
                <a:gd fmla="*/ 0 w 12" name="T4"/>
                <a:gd fmla="*/ 1 h 10" name="T5"/>
                <a:gd fmla="*/ 3 w 12" name="T6"/>
                <a:gd fmla="*/ 10 h 10" name="T7"/>
                <a:gd fmla="*/ 6 w 12" name="T8"/>
                <a:gd fmla="*/ 10 h 10" name="T9"/>
                <a:gd fmla="*/ 12 w 12" name="T10"/>
                <a:gd fmla="*/ 9 h 10" name="T11"/>
                <a:gd fmla="*/ 10 w 12" name="T12"/>
                <a:gd fmla="*/ 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2">
                  <a:moveTo>
                    <a:pt x="10" y="0"/>
                  </a:moveTo>
                  <a:lnTo>
                    <a:pt x="5" y="0"/>
                  </a:lnTo>
                  <a:lnTo>
                    <a:pt x="0" y="1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12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13" name="Freeform 474"/>
            <p:cNvSpPr/>
            <p:nvPr/>
          </p:nvSpPr>
          <p:spPr bwMode="auto">
            <a:xfrm>
              <a:off x="5518256" y="1352799"/>
              <a:ext cx="30373" cy="27611"/>
            </a:xfrm>
            <a:custGeom>
              <a:gdLst>
                <a:gd fmla="*/ 10 w 11" name="T0"/>
                <a:gd fmla="*/ 0 h 10" name="T1"/>
                <a:gd fmla="*/ 4 w 11" name="T2"/>
                <a:gd fmla="*/ 0 h 10" name="T3"/>
                <a:gd fmla="*/ 0 w 11" name="T4"/>
                <a:gd fmla="*/ 1 h 10" name="T5"/>
                <a:gd fmla="*/ 2 w 11" name="T6"/>
                <a:gd fmla="*/ 10 h 10" name="T7"/>
                <a:gd fmla="*/ 6 w 11" name="T8"/>
                <a:gd fmla="*/ 10 h 10" name="T9"/>
                <a:gd fmla="*/ 11 w 11" name="T10"/>
                <a:gd fmla="*/ 10 h 10" name="T11"/>
                <a:gd fmla="*/ 10 w 11" name="T12"/>
                <a:gd fmla="*/ 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1">
                  <a:moveTo>
                    <a:pt x="10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11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14" name="Freeform 475"/>
            <p:cNvSpPr/>
            <p:nvPr/>
          </p:nvSpPr>
          <p:spPr bwMode="auto">
            <a:xfrm>
              <a:off x="5628701" y="1341754"/>
              <a:ext cx="27611" cy="27611"/>
            </a:xfrm>
            <a:custGeom>
              <a:gdLst>
                <a:gd fmla="*/ 10 w 10" name="T0"/>
                <a:gd fmla="*/ 0 h 10" name="T1"/>
                <a:gd fmla="*/ 5 w 10" name="T2"/>
                <a:gd fmla="*/ 0 h 10" name="T3"/>
                <a:gd fmla="*/ 0 w 10" name="T4"/>
                <a:gd fmla="*/ 1 h 10" name="T5"/>
                <a:gd fmla="*/ 1 w 10" name="T6"/>
                <a:gd fmla="*/ 10 h 10" name="T7"/>
                <a:gd fmla="*/ 6 w 10" name="T8"/>
                <a:gd fmla="*/ 10 h 10" name="T9"/>
                <a:gd fmla="*/ 10 w 10" name="T10"/>
                <a:gd fmla="*/ 9 h 10" name="T11"/>
                <a:gd fmla="*/ 10 w 10" name="T12"/>
                <a:gd fmla="*/ 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0">
                  <a:moveTo>
                    <a:pt x="10" y="0"/>
                  </a:moveTo>
                  <a:lnTo>
                    <a:pt x="5" y="0"/>
                  </a:lnTo>
                  <a:lnTo>
                    <a:pt x="0" y="1"/>
                  </a:lnTo>
                  <a:lnTo>
                    <a:pt x="1" y="10"/>
                  </a:lnTo>
                  <a:lnTo>
                    <a:pt x="6" y="10"/>
                  </a:lnTo>
                  <a:lnTo>
                    <a:pt x="10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15" name="Freeform 476"/>
            <p:cNvSpPr/>
            <p:nvPr/>
          </p:nvSpPr>
          <p:spPr bwMode="auto">
            <a:xfrm>
              <a:off x="5739147" y="1330710"/>
              <a:ext cx="30373" cy="33134"/>
            </a:xfrm>
            <a:custGeom>
              <a:gdLst>
                <a:gd fmla="*/ 9 w 11" name="T0"/>
                <a:gd fmla="*/ 0 h 12" name="T1"/>
                <a:gd fmla="*/ 5 w 11" name="T2"/>
                <a:gd fmla="*/ 1 h 12" name="T3"/>
                <a:gd fmla="*/ 0 w 11" name="T4"/>
                <a:gd fmla="*/ 1 h 12" name="T5"/>
                <a:gd fmla="*/ 0 w 11" name="T6"/>
                <a:gd fmla="*/ 12 h 12" name="T7"/>
                <a:gd fmla="*/ 5 w 11" name="T8"/>
                <a:gd fmla="*/ 10 h 12" name="T9"/>
                <a:gd fmla="*/ 11 w 11" name="T10"/>
                <a:gd fmla="*/ 10 h 12" name="T11"/>
                <a:gd fmla="*/ 9 w 11" name="T12"/>
                <a:gd fmla="*/ 0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1">
                  <a:moveTo>
                    <a:pt x="9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12"/>
                  </a:lnTo>
                  <a:lnTo>
                    <a:pt x="5" y="10"/>
                  </a:lnTo>
                  <a:lnTo>
                    <a:pt x="11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16" name="Freeform 477"/>
            <p:cNvSpPr/>
            <p:nvPr/>
          </p:nvSpPr>
          <p:spPr bwMode="auto">
            <a:xfrm>
              <a:off x="5846832" y="1325188"/>
              <a:ext cx="30373" cy="30373"/>
            </a:xfrm>
            <a:custGeom>
              <a:gdLst>
                <a:gd fmla="*/ 11 w 11" name="T0"/>
                <a:gd fmla="*/ 0 h 11" name="T1"/>
                <a:gd fmla="*/ 6 w 11" name="T2"/>
                <a:gd fmla="*/ 0 h 11" name="T3"/>
                <a:gd fmla="*/ 0 w 11" name="T4"/>
                <a:gd fmla="*/ 0 h 11" name="T5"/>
                <a:gd fmla="*/ 2 w 11" name="T6"/>
                <a:gd fmla="*/ 11 h 11" name="T7"/>
                <a:gd fmla="*/ 7 w 11" name="T8"/>
                <a:gd fmla="*/ 10 h 11" name="T9"/>
                <a:gd fmla="*/ 11 w 11" name="T10"/>
                <a:gd fmla="*/ 10 h 11" name="T11"/>
                <a:gd fmla="*/ 11 w 11" name="T12"/>
                <a:gd fmla="*/ 0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11">
                  <a:moveTo>
                    <a:pt x="11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17" name="Freeform 478"/>
            <p:cNvSpPr/>
            <p:nvPr/>
          </p:nvSpPr>
          <p:spPr bwMode="auto">
            <a:xfrm>
              <a:off x="5960038" y="1319665"/>
              <a:ext cx="24851" cy="27611"/>
            </a:xfrm>
            <a:custGeom>
              <a:gdLst>
                <a:gd fmla="*/ 9 w 9" name="T0"/>
                <a:gd fmla="*/ 0 h 10" name="T1"/>
                <a:gd fmla="*/ 6 w 9" name="T2"/>
                <a:gd fmla="*/ 0 h 10" name="T3"/>
                <a:gd fmla="*/ 0 w 9" name="T4"/>
                <a:gd fmla="*/ 1 h 10" name="T5"/>
                <a:gd fmla="*/ 0 w 9" name="T6"/>
                <a:gd fmla="*/ 10 h 10" name="T7"/>
                <a:gd fmla="*/ 6 w 9" name="T8"/>
                <a:gd fmla="*/ 10 h 10" name="T9"/>
                <a:gd fmla="*/ 9 w 9" name="T10"/>
                <a:gd fmla="*/ 10 h 10" name="T11"/>
                <a:gd fmla="*/ 9 w 9" name="T12"/>
                <a:gd fmla="*/ 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9">
                  <a:moveTo>
                    <a:pt x="9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18" name="Freeform 479"/>
            <p:cNvSpPr/>
            <p:nvPr/>
          </p:nvSpPr>
          <p:spPr bwMode="auto">
            <a:xfrm>
              <a:off x="6067723" y="1319665"/>
              <a:ext cx="27611" cy="24851"/>
            </a:xfrm>
            <a:custGeom>
              <a:gdLst>
                <a:gd fmla="*/ 10 w 10" name="T0"/>
                <a:gd fmla="*/ 0 h 9" name="T1"/>
                <a:gd fmla="*/ 8 w 10" name="T2"/>
                <a:gd fmla="*/ 0 h 9" name="T3"/>
                <a:gd fmla="*/ 0 w 10" name="T4"/>
                <a:gd fmla="*/ 0 h 9" name="T5"/>
                <a:gd fmla="*/ 0 w 10" name="T6"/>
                <a:gd fmla="*/ 9 h 9" name="T7"/>
                <a:gd fmla="*/ 8 w 10" name="T8"/>
                <a:gd fmla="*/ 9 h 9" name="T9"/>
                <a:gd fmla="*/ 10 w 10" name="T10"/>
                <a:gd fmla="*/ 9 h 9" name="T11"/>
                <a:gd fmla="*/ 10 w 10" name="T12"/>
                <a:gd fmla="*/ 0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10">
                  <a:moveTo>
                    <a:pt x="10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19" name="Freeform 480"/>
            <p:cNvSpPr/>
            <p:nvPr/>
          </p:nvSpPr>
          <p:spPr bwMode="auto">
            <a:xfrm>
              <a:off x="6136751" y="1319665"/>
              <a:ext cx="24851" cy="24851"/>
            </a:xfrm>
            <a:custGeom>
              <a:gdLst>
                <a:gd fmla="*/ 9 w 9" name="T0"/>
                <a:gd fmla="*/ 0 h 9" name="T1"/>
                <a:gd fmla="*/ 8 w 9" name="T2"/>
                <a:gd fmla="*/ 0 h 9" name="T3"/>
                <a:gd fmla="*/ 0 w 9" name="T4"/>
                <a:gd fmla="*/ 0 h 9" name="T5"/>
                <a:gd fmla="*/ 0 w 9" name="T6"/>
                <a:gd fmla="*/ 9 h 9" name="T7"/>
                <a:gd fmla="*/ 8 w 9" name="T8"/>
                <a:gd fmla="*/ 9 h 9" name="T9"/>
                <a:gd fmla="*/ 9 w 9" name="T10"/>
                <a:gd fmla="*/ 9 h 9" name="T11"/>
                <a:gd fmla="*/ 9 w 9" name="T12"/>
                <a:gd fmla="*/ 0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9">
                  <a:moveTo>
                    <a:pt x="9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20" name="Freeform 593"/>
            <p:cNvSpPr/>
            <p:nvPr/>
          </p:nvSpPr>
          <p:spPr bwMode="auto">
            <a:xfrm>
              <a:off x="7255014" y="3354627"/>
              <a:ext cx="662674" cy="665436"/>
            </a:xfrm>
            <a:custGeom>
              <a:gdLst>
                <a:gd fmla="*/ 57 w 184" name="T0"/>
                <a:gd fmla="*/ 20 h 184" name="T1"/>
                <a:gd fmla="*/ 164 w 184" name="T2"/>
                <a:gd fmla="*/ 57 h 184" name="T3"/>
                <a:gd fmla="*/ 127 w 184" name="T4"/>
                <a:gd fmla="*/ 165 h 184" name="T5"/>
                <a:gd fmla="*/ 19 w 184" name="T6"/>
                <a:gd fmla="*/ 128 h 184" name="T7"/>
                <a:gd fmla="*/ 57 w 184" name="T8"/>
                <a:gd fmla="*/ 20 h 1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4" w="184">
                  <a:moveTo>
                    <a:pt x="57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4" y="97"/>
                    <a:pt x="167" y="146"/>
                    <a:pt x="127" y="165"/>
                  </a:cubicBezTo>
                  <a:cubicBezTo>
                    <a:pt x="87" y="184"/>
                    <a:pt x="39" y="168"/>
                    <a:pt x="19" y="128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21" name="Freeform 594"/>
            <p:cNvSpPr/>
            <p:nvPr/>
          </p:nvSpPr>
          <p:spPr bwMode="auto">
            <a:xfrm>
              <a:off x="7393071" y="3531340"/>
              <a:ext cx="389322" cy="314770"/>
            </a:xfrm>
            <a:custGeom>
              <a:gdLst>
                <a:gd fmla="*/ 108 w 108" name="T0"/>
                <a:gd fmla="*/ 10 h 87" name="T1"/>
                <a:gd fmla="*/ 95 w 108" name="T2"/>
                <a:gd fmla="*/ 14 h 87" name="T3"/>
                <a:gd fmla="*/ 105 w 108" name="T4"/>
                <a:gd fmla="*/ 1 h 87" name="T5"/>
                <a:gd fmla="*/ 91 w 108" name="T6"/>
                <a:gd fmla="*/ 7 h 87" name="T7"/>
                <a:gd fmla="*/ 74 w 108" name="T8"/>
                <a:gd fmla="*/ 0 h 87" name="T9"/>
                <a:gd fmla="*/ 52 w 108" name="T10"/>
                <a:gd fmla="*/ 22 h 87" name="T11"/>
                <a:gd fmla="*/ 53 w 108" name="T12"/>
                <a:gd fmla="*/ 27 h 87" name="T13"/>
                <a:gd fmla="*/ 7 w 108" name="T14"/>
                <a:gd fmla="*/ 4 h 87" name="T15"/>
                <a:gd fmla="*/ 4 w 108" name="T16"/>
                <a:gd fmla="*/ 15 h 87" name="T17"/>
                <a:gd fmla="*/ 14 w 108" name="T18"/>
                <a:gd fmla="*/ 33 h 87" name="T19"/>
                <a:gd fmla="*/ 4 w 108" name="T20"/>
                <a:gd fmla="*/ 30 h 87" name="T21"/>
                <a:gd fmla="*/ 4 w 108" name="T22"/>
                <a:gd fmla="*/ 31 h 87" name="T23"/>
                <a:gd fmla="*/ 22 w 108" name="T24"/>
                <a:gd fmla="*/ 52 h 87" name="T25"/>
                <a:gd fmla="*/ 16 w 108" name="T26"/>
                <a:gd fmla="*/ 53 h 87" name="T27"/>
                <a:gd fmla="*/ 12 w 108" name="T28"/>
                <a:gd fmla="*/ 53 h 87" name="T29"/>
                <a:gd fmla="*/ 33 w 108" name="T30"/>
                <a:gd fmla="*/ 68 h 87" name="T31"/>
                <a:gd fmla="*/ 5 w 108" name="T32"/>
                <a:gd fmla="*/ 78 h 87" name="T33"/>
                <a:gd fmla="*/ 0 w 108" name="T34"/>
                <a:gd fmla="*/ 77 h 87" name="T35"/>
                <a:gd fmla="*/ 34 w 108" name="T36"/>
                <a:gd fmla="*/ 87 h 87" name="T37"/>
                <a:gd fmla="*/ 97 w 108" name="T38"/>
                <a:gd fmla="*/ 24 h 87" name="T39"/>
                <a:gd fmla="*/ 97 w 108" name="T40"/>
                <a:gd fmla="*/ 21 h 87" name="T41"/>
                <a:gd fmla="*/ 108 w 108" name="T42"/>
                <a:gd fmla="*/ 10 h 87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87" w="108">
                  <a:moveTo>
                    <a:pt x="108" y="10"/>
                  </a:moveTo>
                  <a:cubicBezTo>
                    <a:pt x="104" y="12"/>
                    <a:pt x="99" y="13"/>
                    <a:pt x="95" y="14"/>
                  </a:cubicBezTo>
                  <a:cubicBezTo>
                    <a:pt x="99" y="11"/>
                    <a:pt x="103" y="6"/>
                    <a:pt x="105" y="1"/>
                  </a:cubicBezTo>
                  <a:cubicBezTo>
                    <a:pt x="100" y="4"/>
                    <a:pt x="96" y="6"/>
                    <a:pt x="91" y="7"/>
                  </a:cubicBezTo>
                  <a:cubicBezTo>
                    <a:pt x="87" y="2"/>
                    <a:pt x="81" y="0"/>
                    <a:pt x="74" y="0"/>
                  </a:cubicBezTo>
                  <a:cubicBezTo>
                    <a:pt x="62" y="0"/>
                    <a:pt x="52" y="10"/>
                    <a:pt x="52" y="22"/>
                  </a:cubicBezTo>
                  <a:cubicBezTo>
                    <a:pt x="52" y="23"/>
                    <a:pt x="53" y="25"/>
                    <a:pt x="53" y="27"/>
                  </a:cubicBezTo>
                  <a:cubicBezTo>
                    <a:pt x="35" y="26"/>
                    <a:pt x="18" y="17"/>
                    <a:pt x="7" y="4"/>
                  </a:cubicBezTo>
                  <a:cubicBezTo>
                    <a:pt x="6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1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5" y="53"/>
                    <a:pt x="13" y="53"/>
                    <a:pt x="12" y="53"/>
                  </a:cubicBezTo>
                  <a:cubicBezTo>
                    <a:pt x="15" y="61"/>
                    <a:pt x="23" y="68"/>
                    <a:pt x="33" y="68"/>
                  </a:cubicBezTo>
                  <a:cubicBezTo>
                    <a:pt x="25" y="74"/>
                    <a:pt x="16" y="78"/>
                    <a:pt x="5" y="78"/>
                  </a:cubicBezTo>
                  <a:cubicBezTo>
                    <a:pt x="3" y="78"/>
                    <a:pt x="2" y="77"/>
                    <a:pt x="0" y="77"/>
                  </a:cubicBezTo>
                  <a:cubicBezTo>
                    <a:pt x="10" y="83"/>
                    <a:pt x="21" y="87"/>
                    <a:pt x="34" y="87"/>
                  </a:cubicBezTo>
                  <a:cubicBezTo>
                    <a:pt x="74" y="87"/>
                    <a:pt x="97" y="53"/>
                    <a:pt x="97" y="24"/>
                  </a:cubicBezTo>
                  <a:cubicBezTo>
                    <a:pt x="97" y="23"/>
                    <a:pt x="97" y="22"/>
                    <a:pt x="97" y="21"/>
                  </a:cubicBezTo>
                  <a:cubicBezTo>
                    <a:pt x="101" y="18"/>
                    <a:pt x="105" y="14"/>
                    <a:pt x="108" y="1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22" name="Freeform 595"/>
            <p:cNvSpPr/>
            <p:nvPr/>
          </p:nvSpPr>
          <p:spPr bwMode="auto">
            <a:xfrm>
              <a:off x="4328205" y="5025116"/>
              <a:ext cx="659913" cy="665436"/>
            </a:xfrm>
            <a:custGeom>
              <a:gdLst>
                <a:gd fmla="*/ 56 w 183" name="T0"/>
                <a:gd fmla="*/ 20 h 184" name="T1"/>
                <a:gd fmla="*/ 164 w 183" name="T2"/>
                <a:gd fmla="*/ 57 h 184" name="T3"/>
                <a:gd fmla="*/ 127 w 183" name="T4"/>
                <a:gd fmla="*/ 165 h 184" name="T5"/>
                <a:gd fmla="*/ 19 w 183" name="T6"/>
                <a:gd fmla="*/ 127 h 184" name="T7"/>
                <a:gd fmla="*/ 56 w 183" name="T8"/>
                <a:gd fmla="*/ 20 h 1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4" w="183">
                  <a:moveTo>
                    <a:pt x="56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7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223" name="Freeform 596"/>
            <p:cNvSpPr/>
            <p:nvPr/>
          </p:nvSpPr>
          <p:spPr bwMode="auto">
            <a:xfrm>
              <a:off x="4499396" y="5190784"/>
              <a:ext cx="287159" cy="300965"/>
            </a:xfrm>
            <a:custGeom>
              <a:gdLst>
                <a:gd fmla="*/ 79 w 80" name="T0"/>
                <a:gd fmla="*/ 58 h 83" name="T1"/>
                <a:gd fmla="*/ 63 w 80" name="T2"/>
                <a:gd fmla="*/ 42 h 83" name="T3"/>
                <a:gd fmla="*/ 60 w 80" name="T4"/>
                <a:gd fmla="*/ 39 h 83" name="T5"/>
                <a:gd fmla="*/ 45 w 80" name="T6"/>
                <a:gd fmla="*/ 21 h 83" name="T7"/>
                <a:gd fmla="*/ 38 w 80" name="T8"/>
                <a:gd fmla="*/ 6 h 83" name="T9"/>
                <a:gd fmla="*/ 29 w 80" name="T10"/>
                <a:gd fmla="*/ 5 h 83" name="T11"/>
                <a:gd fmla="*/ 26 w 80" name="T12"/>
                <a:gd fmla="*/ 12 h 83" name="T13"/>
                <a:gd fmla="*/ 31 w 80" name="T14"/>
                <a:gd fmla="*/ 24 h 83" name="T15"/>
                <a:gd fmla="*/ 32 w 80" name="T16"/>
                <a:gd fmla="*/ 32 h 83" name="T17"/>
                <a:gd fmla="*/ 8 w 80" name="T18"/>
                <a:gd fmla="*/ 32 h 83" name="T19"/>
                <a:gd fmla="*/ 2 w 80" name="T20"/>
                <a:gd fmla="*/ 40 h 83" name="T21"/>
                <a:gd fmla="*/ 14 w 80" name="T22"/>
                <a:gd fmla="*/ 74 h 83" name="T23"/>
                <a:gd fmla="*/ 19 w 80" name="T24"/>
                <a:gd fmla="*/ 77 h 83" name="T25"/>
                <a:gd fmla="*/ 48 w 80" name="T26"/>
                <a:gd fmla="*/ 77 h 83" name="T27"/>
                <a:gd fmla="*/ 54 w 80" name="T28"/>
                <a:gd fmla="*/ 80 h 83" name="T29"/>
                <a:gd fmla="*/ 56 w 80" name="T30"/>
                <a:gd fmla="*/ 81 h 83" name="T31"/>
                <a:gd fmla="*/ 61 w 80" name="T32"/>
                <a:gd fmla="*/ 81 h 83" name="T33"/>
                <a:gd fmla="*/ 79 w 80" name="T34"/>
                <a:gd fmla="*/ 63 h 83" name="T35"/>
                <a:gd fmla="*/ 79 w 80" name="T36"/>
                <a:gd fmla="*/ 58 h 8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83" w="80">
                  <a:moveTo>
                    <a:pt x="79" y="58"/>
                  </a:moveTo>
                  <a:cubicBezTo>
                    <a:pt x="63" y="42"/>
                    <a:pt x="63" y="42"/>
                    <a:pt x="63" y="42"/>
                  </a:cubicBezTo>
                  <a:cubicBezTo>
                    <a:pt x="62" y="41"/>
                    <a:pt x="60" y="40"/>
                    <a:pt x="60" y="39"/>
                  </a:cubicBezTo>
                  <a:cubicBezTo>
                    <a:pt x="60" y="39"/>
                    <a:pt x="54" y="27"/>
                    <a:pt x="45" y="21"/>
                  </a:cubicBezTo>
                  <a:cubicBezTo>
                    <a:pt x="35" y="15"/>
                    <a:pt x="38" y="11"/>
                    <a:pt x="38" y="6"/>
                  </a:cubicBezTo>
                  <a:cubicBezTo>
                    <a:pt x="38" y="1"/>
                    <a:pt x="33" y="0"/>
                    <a:pt x="29" y="5"/>
                  </a:cubicBezTo>
                  <a:cubicBezTo>
                    <a:pt x="28" y="7"/>
                    <a:pt x="27" y="10"/>
                    <a:pt x="26" y="12"/>
                  </a:cubicBezTo>
                  <a:cubicBezTo>
                    <a:pt x="26" y="18"/>
                    <a:pt x="30" y="22"/>
                    <a:pt x="31" y="24"/>
                  </a:cubicBezTo>
                  <a:cubicBezTo>
                    <a:pt x="32" y="25"/>
                    <a:pt x="33" y="28"/>
                    <a:pt x="32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3" y="32"/>
                    <a:pt x="0" y="35"/>
                    <a:pt x="2" y="40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5" y="76"/>
                    <a:pt x="17" y="77"/>
                    <a:pt x="19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0" y="77"/>
                    <a:pt x="53" y="78"/>
                    <a:pt x="54" y="80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7" y="83"/>
                    <a:pt x="60" y="83"/>
                    <a:pt x="61" y="81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80" y="62"/>
                    <a:pt x="80" y="59"/>
                    <a:pt x="79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24" name="Freeform 597"/>
            <p:cNvSpPr/>
            <p:nvPr/>
          </p:nvSpPr>
          <p:spPr bwMode="auto">
            <a:xfrm>
              <a:off x="4723047" y="5422720"/>
              <a:ext cx="93879" cy="93879"/>
            </a:xfrm>
            <a:custGeom>
              <a:gdLst>
                <a:gd fmla="*/ 5 w 34" name="T0"/>
                <a:gd fmla="*/ 34 h 34" name="T1"/>
                <a:gd fmla="*/ 0 w 34" name="T2"/>
                <a:gd fmla="*/ 27 h 34" name="T3"/>
                <a:gd fmla="*/ 27 w 34" name="T4"/>
                <a:gd fmla="*/ 0 h 34" name="T5"/>
                <a:gd fmla="*/ 34 w 34" name="T6"/>
                <a:gd fmla="*/ 7 h 34" name="T7"/>
                <a:gd fmla="*/ 5 w 34" name="T8"/>
                <a:gd fmla="*/ 34 h 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" w="34">
                  <a:moveTo>
                    <a:pt x="5" y="34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34" y="7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25" name="Freeform 598"/>
            <p:cNvSpPr/>
            <p:nvPr/>
          </p:nvSpPr>
          <p:spPr bwMode="auto">
            <a:xfrm>
              <a:off x="8318052" y="3801931"/>
              <a:ext cx="665436" cy="665436"/>
            </a:xfrm>
            <a:custGeom>
              <a:gdLst>
                <a:gd fmla="*/ 57 w 184" name="T0"/>
                <a:gd fmla="*/ 19 h 184" name="T1"/>
                <a:gd fmla="*/ 165 w 184" name="T2"/>
                <a:gd fmla="*/ 57 h 184" name="T3"/>
                <a:gd fmla="*/ 127 w 184" name="T4"/>
                <a:gd fmla="*/ 164 h 184" name="T5"/>
                <a:gd fmla="*/ 20 w 184" name="T6"/>
                <a:gd fmla="*/ 127 h 184" name="T7"/>
                <a:gd fmla="*/ 57 w 184" name="T8"/>
                <a:gd fmla="*/ 19 h 1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4" w="184">
                  <a:moveTo>
                    <a:pt x="57" y="19"/>
                  </a:moveTo>
                  <a:cubicBezTo>
                    <a:pt x="97" y="0"/>
                    <a:pt x="146" y="17"/>
                    <a:pt x="165" y="57"/>
                  </a:cubicBezTo>
                  <a:cubicBezTo>
                    <a:pt x="184" y="97"/>
                    <a:pt x="168" y="145"/>
                    <a:pt x="127" y="164"/>
                  </a:cubicBezTo>
                  <a:cubicBezTo>
                    <a:pt x="87" y="184"/>
                    <a:pt x="39" y="167"/>
                    <a:pt x="20" y="127"/>
                  </a:cubicBezTo>
                  <a:cubicBezTo>
                    <a:pt x="0" y="87"/>
                    <a:pt x="17" y="39"/>
                    <a:pt x="57" y="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26" name="Freeform 599"/>
            <p:cNvSpPr/>
            <p:nvPr/>
          </p:nvSpPr>
          <p:spPr bwMode="auto">
            <a:xfrm>
              <a:off x="8500287" y="4039389"/>
              <a:ext cx="88356" cy="184997"/>
            </a:xfrm>
            <a:custGeom>
              <a:gdLst>
                <a:gd fmla="*/ 0 w 32" name="T0"/>
                <a:gd fmla="*/ 67 h 67" name="T1"/>
                <a:gd fmla="*/ 32 w 32" name="T2"/>
                <a:gd fmla="*/ 28 h 67" name="T3"/>
                <a:gd fmla="*/ 0 w 32" name="T4"/>
                <a:gd fmla="*/ 0 h 67" name="T5"/>
                <a:gd fmla="*/ 0 w 32" name="T6"/>
                <a:gd fmla="*/ 67 h 6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7" w="32">
                  <a:moveTo>
                    <a:pt x="0" y="67"/>
                  </a:moveTo>
                  <a:lnTo>
                    <a:pt x="32" y="28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27" name="Freeform 600"/>
            <p:cNvSpPr/>
            <p:nvPr/>
          </p:nvSpPr>
          <p:spPr bwMode="auto">
            <a:xfrm>
              <a:off x="8715656" y="4039389"/>
              <a:ext cx="91119" cy="184997"/>
            </a:xfrm>
            <a:custGeom>
              <a:gdLst>
                <a:gd fmla="*/ 33 w 33" name="T0"/>
                <a:gd fmla="*/ 67 h 67" name="T1"/>
                <a:gd fmla="*/ 33 w 33" name="T2"/>
                <a:gd fmla="*/ 0 h 67" name="T3"/>
                <a:gd fmla="*/ 0 w 33" name="T4"/>
                <a:gd fmla="*/ 28 h 67" name="T5"/>
                <a:gd fmla="*/ 33 w 33" name="T6"/>
                <a:gd fmla="*/ 67 h 6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7" w="33">
                  <a:moveTo>
                    <a:pt x="33" y="67"/>
                  </a:moveTo>
                  <a:lnTo>
                    <a:pt x="33" y="0"/>
                  </a:lnTo>
                  <a:lnTo>
                    <a:pt x="0" y="28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28" name="Rectangle 601"/>
            <p:cNvSpPr>
              <a:spLocks noChangeArrowheads="1"/>
            </p:cNvSpPr>
            <p:nvPr/>
          </p:nvSpPr>
          <p:spPr bwMode="auto">
            <a:xfrm>
              <a:off x="8806775" y="4232669"/>
              <a:ext cx="2762" cy="2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29" name="Rectangle 602"/>
            <p:cNvSpPr>
              <a:spLocks noChangeArrowheads="1"/>
            </p:cNvSpPr>
            <p:nvPr/>
          </p:nvSpPr>
          <p:spPr bwMode="auto">
            <a:xfrm>
              <a:off x="8500287" y="4232669"/>
              <a:ext cx="2762" cy="2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30" name="Freeform 603"/>
            <p:cNvSpPr/>
            <p:nvPr/>
          </p:nvSpPr>
          <p:spPr bwMode="auto">
            <a:xfrm>
              <a:off x="8503049" y="4119462"/>
              <a:ext cx="300965" cy="113208"/>
            </a:xfrm>
            <a:custGeom>
              <a:gdLst>
                <a:gd fmla="*/ 109 w 109" name="T0"/>
                <a:gd fmla="*/ 41 h 41" name="T1"/>
                <a:gd fmla="*/ 107 w 109" name="T2"/>
                <a:gd fmla="*/ 41 h 41" name="T3"/>
                <a:gd fmla="*/ 75 w 109" name="T4"/>
                <a:gd fmla="*/ 0 h 41" name="T5"/>
                <a:gd fmla="*/ 54 w 109" name="T6"/>
                <a:gd fmla="*/ 17 h 41" name="T7"/>
                <a:gd fmla="*/ 34 w 109" name="T8"/>
                <a:gd fmla="*/ 0 h 41" name="T9"/>
                <a:gd fmla="*/ 0 w 109" name="T10"/>
                <a:gd fmla="*/ 41 h 41" name="T11"/>
                <a:gd fmla="*/ 0 w 109" name="T12"/>
                <a:gd fmla="*/ 41 h 41" name="T13"/>
                <a:gd fmla="*/ 109 w 109" name="T14"/>
                <a:gd fmla="*/ 41 h 4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1" w="109">
                  <a:moveTo>
                    <a:pt x="109" y="41"/>
                  </a:moveTo>
                  <a:lnTo>
                    <a:pt x="107" y="41"/>
                  </a:lnTo>
                  <a:lnTo>
                    <a:pt x="75" y="0"/>
                  </a:lnTo>
                  <a:lnTo>
                    <a:pt x="54" y="17"/>
                  </a:lnTo>
                  <a:lnTo>
                    <a:pt x="34" y="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0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31" name="Freeform 604"/>
            <p:cNvSpPr/>
            <p:nvPr/>
          </p:nvSpPr>
          <p:spPr bwMode="auto">
            <a:xfrm>
              <a:off x="8505809" y="4036627"/>
              <a:ext cx="292681" cy="118730"/>
            </a:xfrm>
            <a:custGeom>
              <a:gdLst>
                <a:gd fmla="*/ 32 w 106" name="T0"/>
                <a:gd fmla="*/ 26 h 43" name="T1"/>
                <a:gd fmla="*/ 33 w 106" name="T2"/>
                <a:gd fmla="*/ 28 h 43" name="T3"/>
                <a:gd fmla="*/ 34 w 106" name="T4"/>
                <a:gd fmla="*/ 28 h 43" name="T5"/>
                <a:gd fmla="*/ 53 w 106" name="T6"/>
                <a:gd fmla="*/ 43 h 43" name="T7"/>
                <a:gd fmla="*/ 72 w 106" name="T8"/>
                <a:gd fmla="*/ 28 h 43" name="T9"/>
                <a:gd fmla="*/ 72 w 106" name="T10"/>
                <a:gd fmla="*/ 28 h 43" name="T11"/>
                <a:gd fmla="*/ 74 w 106" name="T12"/>
                <a:gd fmla="*/ 26 h 43" name="T13"/>
                <a:gd fmla="*/ 106 w 106" name="T14"/>
                <a:gd fmla="*/ 0 h 43" name="T15"/>
                <a:gd fmla="*/ 0 w 106" name="T16"/>
                <a:gd fmla="*/ 0 h 43" name="T17"/>
                <a:gd fmla="*/ 32 w 106" name="T18"/>
                <a:gd fmla="*/ 26 h 4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3" w="105">
                  <a:moveTo>
                    <a:pt x="32" y="26"/>
                  </a:moveTo>
                  <a:lnTo>
                    <a:pt x="33" y="28"/>
                  </a:lnTo>
                  <a:lnTo>
                    <a:pt x="34" y="28"/>
                  </a:lnTo>
                  <a:lnTo>
                    <a:pt x="53" y="43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4" y="26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32" name="Freeform 605"/>
            <p:cNvSpPr/>
            <p:nvPr/>
          </p:nvSpPr>
          <p:spPr bwMode="auto">
            <a:xfrm>
              <a:off x="5879966" y="5254291"/>
              <a:ext cx="659913" cy="659913"/>
            </a:xfrm>
            <a:custGeom>
              <a:gdLst>
                <a:gd fmla="*/ 56 w 183" name="T0"/>
                <a:gd fmla="*/ 19 h 183" name="T1"/>
                <a:gd fmla="*/ 164 w 183" name="T2"/>
                <a:gd fmla="*/ 56 h 183" name="T3"/>
                <a:gd fmla="*/ 127 w 183" name="T4"/>
                <a:gd fmla="*/ 164 h 183" name="T5"/>
                <a:gd fmla="*/ 19 w 183" name="T6"/>
                <a:gd fmla="*/ 127 h 183" name="T7"/>
                <a:gd fmla="*/ 56 w 183" name="T8"/>
                <a:gd fmla="*/ 19 h 18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3" w="183">
                  <a:moveTo>
                    <a:pt x="56" y="19"/>
                  </a:moveTo>
                  <a:cubicBezTo>
                    <a:pt x="97" y="0"/>
                    <a:pt x="145" y="16"/>
                    <a:pt x="164" y="56"/>
                  </a:cubicBezTo>
                  <a:cubicBezTo>
                    <a:pt x="183" y="96"/>
                    <a:pt x="167" y="145"/>
                    <a:pt x="127" y="164"/>
                  </a:cubicBezTo>
                  <a:cubicBezTo>
                    <a:pt x="87" y="183"/>
                    <a:pt x="38" y="167"/>
                    <a:pt x="19" y="127"/>
                  </a:cubicBezTo>
                  <a:cubicBezTo>
                    <a:pt x="0" y="87"/>
                    <a:pt x="16" y="38"/>
                    <a:pt x="56" y="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33" name="Freeform 606"/>
            <p:cNvSpPr/>
            <p:nvPr/>
          </p:nvSpPr>
          <p:spPr bwMode="auto">
            <a:xfrm>
              <a:off x="6122946" y="5403393"/>
              <a:ext cx="176713" cy="358948"/>
            </a:xfrm>
            <a:custGeom>
              <a:gdLst>
                <a:gd fmla="*/ 11 w 49" name="T0"/>
                <a:gd fmla="*/ 20 h 99" name="T1"/>
                <a:gd fmla="*/ 11 w 49" name="T2"/>
                <a:gd fmla="*/ 34 h 99" name="T3"/>
                <a:gd fmla="*/ 0 w 49" name="T4"/>
                <a:gd fmla="*/ 34 h 99" name="T5"/>
                <a:gd fmla="*/ 0 w 49" name="T6"/>
                <a:gd fmla="*/ 51 h 99" name="T7"/>
                <a:gd fmla="*/ 11 w 49" name="T8"/>
                <a:gd fmla="*/ 51 h 99" name="T9"/>
                <a:gd fmla="*/ 11 w 49" name="T10"/>
                <a:gd fmla="*/ 99 h 99" name="T11"/>
                <a:gd fmla="*/ 32 w 49" name="T12"/>
                <a:gd fmla="*/ 99 h 99" name="T13"/>
                <a:gd fmla="*/ 32 w 49" name="T14"/>
                <a:gd fmla="*/ 51 h 99" name="T15"/>
                <a:gd fmla="*/ 47 w 49" name="T16"/>
                <a:gd fmla="*/ 51 h 99" name="T17"/>
                <a:gd fmla="*/ 49 w 49" name="T18"/>
                <a:gd fmla="*/ 34 h 99" name="T19"/>
                <a:gd fmla="*/ 32 w 49" name="T20"/>
                <a:gd fmla="*/ 34 h 99" name="T21"/>
                <a:gd fmla="*/ 32 w 49" name="T22"/>
                <a:gd fmla="*/ 22 h 99" name="T23"/>
                <a:gd fmla="*/ 37 w 49" name="T24"/>
                <a:gd fmla="*/ 18 h 99" name="T25"/>
                <a:gd fmla="*/ 49 w 49" name="T26"/>
                <a:gd fmla="*/ 18 h 99" name="T27"/>
                <a:gd fmla="*/ 49 w 49" name="T28"/>
                <a:gd fmla="*/ 0 h 99" name="T29"/>
                <a:gd fmla="*/ 33 w 49" name="T30"/>
                <a:gd fmla="*/ 0 h 99" name="T31"/>
                <a:gd fmla="*/ 11 w 49" name="T32"/>
                <a:gd fmla="*/ 20 h 9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99" w="49">
                  <a:moveTo>
                    <a:pt x="11" y="20"/>
                  </a:moveTo>
                  <a:cubicBezTo>
                    <a:pt x="11" y="22"/>
                    <a:pt x="11" y="34"/>
                    <a:pt x="1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8" y="43"/>
                    <a:pt x="49" y="34"/>
                  </a:cubicBezTo>
                  <a:cubicBezTo>
                    <a:pt x="47" y="34"/>
                    <a:pt x="32" y="34"/>
                    <a:pt x="32" y="34"/>
                  </a:cubicBezTo>
                  <a:cubicBezTo>
                    <a:pt x="32" y="34"/>
                    <a:pt x="32" y="24"/>
                    <a:pt x="32" y="22"/>
                  </a:cubicBezTo>
                  <a:cubicBezTo>
                    <a:pt x="32" y="20"/>
                    <a:pt x="35" y="18"/>
                    <a:pt x="37" y="18"/>
                  </a:cubicBezTo>
                  <a:cubicBezTo>
                    <a:pt x="39" y="18"/>
                    <a:pt x="44" y="18"/>
                    <a:pt x="49" y="18"/>
                  </a:cubicBezTo>
                  <a:cubicBezTo>
                    <a:pt x="49" y="15"/>
                    <a:pt x="49" y="7"/>
                    <a:pt x="49" y="0"/>
                  </a:cubicBezTo>
                  <a:cubicBezTo>
                    <a:pt x="43" y="0"/>
                    <a:pt x="36" y="0"/>
                    <a:pt x="33" y="0"/>
                  </a:cubicBezTo>
                  <a:cubicBezTo>
                    <a:pt x="10" y="0"/>
                    <a:pt x="11" y="17"/>
                    <a:pt x="11" y="2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34" name="Freeform 608"/>
            <p:cNvSpPr/>
            <p:nvPr/>
          </p:nvSpPr>
          <p:spPr bwMode="auto">
            <a:xfrm>
              <a:off x="6688979" y="2192186"/>
              <a:ext cx="662674" cy="659913"/>
            </a:xfrm>
            <a:custGeom>
              <a:gdLst>
                <a:gd fmla="*/ 57 w 184" name="T0"/>
                <a:gd fmla="*/ 19 h 183" name="T1"/>
                <a:gd fmla="*/ 165 w 184" name="T2"/>
                <a:gd fmla="*/ 56 h 183" name="T3"/>
                <a:gd fmla="*/ 127 w 184" name="T4"/>
                <a:gd fmla="*/ 164 h 183" name="T5"/>
                <a:gd fmla="*/ 20 w 184" name="T6"/>
                <a:gd fmla="*/ 127 h 183" name="T7"/>
                <a:gd fmla="*/ 57 w 184" name="T8"/>
                <a:gd fmla="*/ 19 h 18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3" w="184">
                  <a:moveTo>
                    <a:pt x="57" y="19"/>
                  </a:moveTo>
                  <a:cubicBezTo>
                    <a:pt x="97" y="0"/>
                    <a:pt x="145" y="16"/>
                    <a:pt x="165" y="56"/>
                  </a:cubicBezTo>
                  <a:cubicBezTo>
                    <a:pt x="184" y="96"/>
                    <a:pt x="167" y="145"/>
                    <a:pt x="127" y="164"/>
                  </a:cubicBezTo>
                  <a:cubicBezTo>
                    <a:pt x="87" y="183"/>
                    <a:pt x="39" y="167"/>
                    <a:pt x="20" y="127"/>
                  </a:cubicBezTo>
                  <a:cubicBezTo>
                    <a:pt x="0" y="87"/>
                    <a:pt x="17" y="38"/>
                    <a:pt x="57" y="19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35" name="Freeform 609"/>
            <p:cNvSpPr>
              <a:spLocks noEditPoints="1"/>
            </p:cNvSpPr>
            <p:nvPr/>
          </p:nvSpPr>
          <p:spPr bwMode="auto">
            <a:xfrm>
              <a:off x="6846363" y="2379943"/>
              <a:ext cx="347904" cy="284398"/>
            </a:xfrm>
            <a:custGeom>
              <a:gdLst>
                <a:gd fmla="*/ 89 w 96" name="T0"/>
                <a:gd fmla="*/ 23 h 79" name="T1"/>
                <a:gd fmla="*/ 70 w 96" name="T2"/>
                <a:gd fmla="*/ 33 h 79" name="T3"/>
                <a:gd fmla="*/ 77 w 96" name="T4"/>
                <a:gd fmla="*/ 10 h 79" name="T5"/>
                <a:gd fmla="*/ 70 w 96" name="T6"/>
                <a:gd fmla="*/ 53 h 79" name="T7"/>
                <a:gd fmla="*/ 70 w 96" name="T8"/>
                <a:gd fmla="*/ 75 h 79" name="T9"/>
                <a:gd fmla="*/ 72 w 96" name="T10"/>
                <a:gd fmla="*/ 48 h 79" name="T11"/>
                <a:gd fmla="*/ 96 w 96" name="T12"/>
                <a:gd fmla="*/ 65 h 79" name="T13"/>
                <a:gd fmla="*/ 77 w 96" name="T14"/>
                <a:gd fmla="*/ 39 h 79" name="T15"/>
                <a:gd fmla="*/ 70 w 96" name="T16"/>
                <a:gd fmla="*/ 40 h 79" name="T17"/>
                <a:gd fmla="*/ 66 w 96" name="T18"/>
                <a:gd fmla="*/ 28 h 79" name="T19"/>
                <a:gd fmla="*/ 68 w 96" name="T20"/>
                <a:gd fmla="*/ 13 h 79" name="T21"/>
                <a:gd fmla="*/ 70 w 96" name="T22"/>
                <a:gd fmla="*/ 33 h 79" name="T23"/>
                <a:gd fmla="*/ 70 w 96" name="T24"/>
                <a:gd fmla="*/ 40 h 79" name="T25"/>
                <a:gd fmla="*/ 70 w 96" name="T26"/>
                <a:gd fmla="*/ 37 h 79" name="T27"/>
                <a:gd fmla="*/ 61 w 96" name="T28"/>
                <a:gd fmla="*/ 34 h 79" name="T29"/>
                <a:gd fmla="*/ 35 w 96" name="T30"/>
                <a:gd fmla="*/ 34 h 79" name="T31"/>
                <a:gd fmla="*/ 27 w 96" name="T32"/>
                <a:gd fmla="*/ 75 h 79" name="T33"/>
                <a:gd fmla="*/ 70 w 96" name="T34"/>
                <a:gd fmla="*/ 75 h 79" name="T35"/>
                <a:gd fmla="*/ 27 w 96" name="T36"/>
                <a:gd fmla="*/ 40 h 79" name="T37"/>
                <a:gd fmla="*/ 28 w 96" name="T38"/>
                <a:gd fmla="*/ 36 h 79" name="T39"/>
                <a:gd fmla="*/ 27 w 96" name="T40"/>
                <a:gd fmla="*/ 33 h 79" name="T41"/>
                <a:gd fmla="*/ 28 w 96" name="T42"/>
                <a:gd fmla="*/ 13 h 79" name="T43"/>
                <a:gd fmla="*/ 30 w 96" name="T44"/>
                <a:gd fmla="*/ 28 h 79" name="T45"/>
                <a:gd fmla="*/ 48 w 96" name="T46"/>
                <a:gd fmla="*/ 0 h 79" name="T47"/>
                <a:gd fmla="*/ 48 w 96" name="T48"/>
                <a:gd fmla="*/ 34 h 79" name="T49"/>
                <a:gd fmla="*/ 48 w 96" name="T50"/>
                <a:gd fmla="*/ 0 h 79" name="T51"/>
                <a:gd fmla="*/ 27 w 96" name="T52"/>
                <a:gd fmla="*/ 33 h 79" name="T53"/>
                <a:gd fmla="*/ 7 w 96" name="T54"/>
                <a:gd fmla="*/ 23 h 79" name="T55"/>
                <a:gd fmla="*/ 27 w 96" name="T56"/>
                <a:gd fmla="*/ 12 h 79" name="T57"/>
                <a:gd fmla="*/ 27 w 96" name="T58"/>
                <a:gd fmla="*/ 40 h 79" name="T59"/>
                <a:gd fmla="*/ 19 w 96" name="T60"/>
                <a:gd fmla="*/ 69 h 79" name="T61"/>
                <a:gd fmla="*/ 9 w 96" name="T62"/>
                <a:gd fmla="*/ 36 h 79" name="T63"/>
                <a:gd fmla="*/ 27 w 96" name="T64"/>
                <a:gd fmla="*/ 37 h 79" name="T65"/>
                <a:gd fmla="*/ 23 w 96" name="T66"/>
                <a:gd fmla="*/ 73 h 79" name="T67"/>
                <a:gd fmla="*/ 27 w 96" name="T68"/>
                <a:gd fmla="*/ 53 h 79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79" w="96">
                  <a:moveTo>
                    <a:pt x="77" y="10"/>
                  </a:moveTo>
                  <a:cubicBezTo>
                    <a:pt x="84" y="10"/>
                    <a:pt x="89" y="16"/>
                    <a:pt x="89" y="23"/>
                  </a:cubicBezTo>
                  <a:cubicBezTo>
                    <a:pt x="89" y="30"/>
                    <a:pt x="84" y="35"/>
                    <a:pt x="77" y="35"/>
                  </a:cubicBezTo>
                  <a:cubicBezTo>
                    <a:pt x="74" y="35"/>
                    <a:pt x="72" y="34"/>
                    <a:pt x="70" y="33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2" y="11"/>
                    <a:pt x="74" y="10"/>
                    <a:pt x="77" y="10"/>
                  </a:cubicBezTo>
                  <a:close/>
                  <a:moveTo>
                    <a:pt x="70" y="75"/>
                  </a:moveTo>
                  <a:cubicBezTo>
                    <a:pt x="70" y="53"/>
                    <a:pt x="70" y="53"/>
                    <a:pt x="70" y="53"/>
                  </a:cubicBezTo>
                  <a:cubicBezTo>
                    <a:pt x="71" y="59"/>
                    <a:pt x="72" y="66"/>
                    <a:pt x="74" y="73"/>
                  </a:cubicBezTo>
                  <a:cubicBezTo>
                    <a:pt x="72" y="74"/>
                    <a:pt x="71" y="74"/>
                    <a:pt x="70" y="75"/>
                  </a:cubicBezTo>
                  <a:close/>
                  <a:moveTo>
                    <a:pt x="70" y="40"/>
                  </a:moveTo>
                  <a:cubicBezTo>
                    <a:pt x="71" y="43"/>
                    <a:pt x="72" y="45"/>
                    <a:pt x="72" y="48"/>
                  </a:cubicBezTo>
                  <a:cubicBezTo>
                    <a:pt x="74" y="55"/>
                    <a:pt x="76" y="62"/>
                    <a:pt x="77" y="69"/>
                  </a:cubicBezTo>
                  <a:cubicBezTo>
                    <a:pt x="84" y="69"/>
                    <a:pt x="90" y="67"/>
                    <a:pt x="96" y="65"/>
                  </a:cubicBezTo>
                  <a:cubicBezTo>
                    <a:pt x="94" y="52"/>
                    <a:pt x="91" y="39"/>
                    <a:pt x="87" y="36"/>
                  </a:cubicBezTo>
                  <a:cubicBezTo>
                    <a:pt x="84" y="38"/>
                    <a:pt x="81" y="39"/>
                    <a:pt x="77" y="39"/>
                  </a:cubicBezTo>
                  <a:cubicBezTo>
                    <a:pt x="74" y="39"/>
                    <a:pt x="72" y="38"/>
                    <a:pt x="70" y="37"/>
                  </a:cubicBezTo>
                  <a:lnTo>
                    <a:pt x="70" y="40"/>
                  </a:lnTo>
                  <a:close/>
                  <a:moveTo>
                    <a:pt x="70" y="33"/>
                  </a:moveTo>
                  <a:cubicBezTo>
                    <a:pt x="68" y="32"/>
                    <a:pt x="66" y="30"/>
                    <a:pt x="66" y="28"/>
                  </a:cubicBezTo>
                  <a:cubicBezTo>
                    <a:pt x="68" y="25"/>
                    <a:pt x="69" y="21"/>
                    <a:pt x="69" y="17"/>
                  </a:cubicBezTo>
                  <a:cubicBezTo>
                    <a:pt x="69" y="16"/>
                    <a:pt x="69" y="14"/>
                    <a:pt x="68" y="13"/>
                  </a:cubicBezTo>
                  <a:cubicBezTo>
                    <a:pt x="69" y="13"/>
                    <a:pt x="69" y="13"/>
                    <a:pt x="70" y="12"/>
                  </a:cubicBezTo>
                  <a:cubicBezTo>
                    <a:pt x="70" y="33"/>
                    <a:pt x="70" y="33"/>
                    <a:pt x="70" y="33"/>
                  </a:cubicBezTo>
                  <a:close/>
                  <a:moveTo>
                    <a:pt x="70" y="37"/>
                  </a:moveTo>
                  <a:cubicBezTo>
                    <a:pt x="70" y="40"/>
                    <a:pt x="70" y="40"/>
                    <a:pt x="70" y="40"/>
                  </a:cubicBezTo>
                  <a:cubicBezTo>
                    <a:pt x="69" y="39"/>
                    <a:pt x="68" y="37"/>
                    <a:pt x="68" y="36"/>
                  </a:cubicBezTo>
                  <a:cubicBezTo>
                    <a:pt x="68" y="37"/>
                    <a:pt x="69" y="37"/>
                    <a:pt x="70" y="37"/>
                  </a:cubicBezTo>
                  <a:close/>
                  <a:moveTo>
                    <a:pt x="70" y="53"/>
                  </a:moveTo>
                  <a:cubicBezTo>
                    <a:pt x="67" y="44"/>
                    <a:pt x="65" y="37"/>
                    <a:pt x="61" y="34"/>
                  </a:cubicBezTo>
                  <a:cubicBezTo>
                    <a:pt x="58" y="37"/>
                    <a:pt x="53" y="39"/>
                    <a:pt x="48" y="39"/>
                  </a:cubicBezTo>
                  <a:cubicBezTo>
                    <a:pt x="43" y="39"/>
                    <a:pt x="38" y="37"/>
                    <a:pt x="35" y="34"/>
                  </a:cubicBezTo>
                  <a:cubicBezTo>
                    <a:pt x="31" y="37"/>
                    <a:pt x="29" y="44"/>
                    <a:pt x="27" y="5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33" y="77"/>
                    <a:pt x="40" y="79"/>
                    <a:pt x="48" y="79"/>
                  </a:cubicBezTo>
                  <a:cubicBezTo>
                    <a:pt x="56" y="79"/>
                    <a:pt x="63" y="77"/>
                    <a:pt x="70" y="75"/>
                  </a:cubicBezTo>
                  <a:cubicBezTo>
                    <a:pt x="70" y="53"/>
                    <a:pt x="70" y="53"/>
                    <a:pt x="70" y="53"/>
                  </a:cubicBezTo>
                  <a:close/>
                  <a:moveTo>
                    <a:pt x="27" y="40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8" y="37"/>
                    <a:pt x="28" y="36"/>
                  </a:cubicBezTo>
                  <a:cubicBezTo>
                    <a:pt x="28" y="37"/>
                    <a:pt x="27" y="39"/>
                    <a:pt x="27" y="40"/>
                  </a:cubicBezTo>
                  <a:close/>
                  <a:moveTo>
                    <a:pt x="27" y="33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27" y="13"/>
                    <a:pt x="27" y="13"/>
                    <a:pt x="28" y="13"/>
                  </a:cubicBezTo>
                  <a:cubicBezTo>
                    <a:pt x="27" y="14"/>
                    <a:pt x="27" y="16"/>
                    <a:pt x="27" y="17"/>
                  </a:cubicBezTo>
                  <a:cubicBezTo>
                    <a:pt x="27" y="21"/>
                    <a:pt x="28" y="25"/>
                    <a:pt x="30" y="28"/>
                  </a:cubicBezTo>
                  <a:cubicBezTo>
                    <a:pt x="30" y="30"/>
                    <a:pt x="28" y="32"/>
                    <a:pt x="27" y="33"/>
                  </a:cubicBezTo>
                  <a:close/>
                  <a:moveTo>
                    <a:pt x="48" y="0"/>
                  </a:moveTo>
                  <a:cubicBezTo>
                    <a:pt x="57" y="0"/>
                    <a:pt x="65" y="8"/>
                    <a:pt x="65" y="17"/>
                  </a:cubicBezTo>
                  <a:cubicBezTo>
                    <a:pt x="65" y="26"/>
                    <a:pt x="57" y="34"/>
                    <a:pt x="48" y="34"/>
                  </a:cubicBezTo>
                  <a:cubicBezTo>
                    <a:pt x="39" y="34"/>
                    <a:pt x="31" y="26"/>
                    <a:pt x="31" y="17"/>
                  </a:cubicBezTo>
                  <a:cubicBezTo>
                    <a:pt x="31" y="8"/>
                    <a:pt x="39" y="0"/>
                    <a:pt x="48" y="0"/>
                  </a:cubicBezTo>
                  <a:close/>
                  <a:moveTo>
                    <a:pt x="27" y="12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2" y="35"/>
                    <a:pt x="7" y="30"/>
                    <a:pt x="7" y="23"/>
                  </a:cubicBezTo>
                  <a:cubicBezTo>
                    <a:pt x="7" y="16"/>
                    <a:pt x="12" y="10"/>
                    <a:pt x="19" y="10"/>
                  </a:cubicBezTo>
                  <a:cubicBezTo>
                    <a:pt x="22" y="10"/>
                    <a:pt x="24" y="11"/>
                    <a:pt x="27" y="12"/>
                  </a:cubicBezTo>
                  <a:close/>
                  <a:moveTo>
                    <a:pt x="27" y="37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4" y="45"/>
                    <a:pt x="24" y="48"/>
                  </a:cubicBezTo>
                  <a:cubicBezTo>
                    <a:pt x="22" y="55"/>
                    <a:pt x="20" y="62"/>
                    <a:pt x="19" y="69"/>
                  </a:cubicBezTo>
                  <a:cubicBezTo>
                    <a:pt x="12" y="69"/>
                    <a:pt x="6" y="67"/>
                    <a:pt x="0" y="65"/>
                  </a:cubicBezTo>
                  <a:cubicBezTo>
                    <a:pt x="2" y="52"/>
                    <a:pt x="5" y="39"/>
                    <a:pt x="9" y="36"/>
                  </a:cubicBezTo>
                  <a:cubicBezTo>
                    <a:pt x="12" y="38"/>
                    <a:pt x="15" y="39"/>
                    <a:pt x="19" y="39"/>
                  </a:cubicBezTo>
                  <a:cubicBezTo>
                    <a:pt x="22" y="39"/>
                    <a:pt x="24" y="38"/>
                    <a:pt x="27" y="37"/>
                  </a:cubicBezTo>
                  <a:close/>
                  <a:moveTo>
                    <a:pt x="27" y="53"/>
                  </a:moveTo>
                  <a:cubicBezTo>
                    <a:pt x="25" y="59"/>
                    <a:pt x="24" y="66"/>
                    <a:pt x="23" y="73"/>
                  </a:cubicBezTo>
                  <a:cubicBezTo>
                    <a:pt x="24" y="74"/>
                    <a:pt x="25" y="74"/>
                    <a:pt x="27" y="75"/>
                  </a:cubicBezTo>
                  <a:lnTo>
                    <a:pt x="2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36" name="Freeform 610"/>
            <p:cNvSpPr/>
            <p:nvPr/>
          </p:nvSpPr>
          <p:spPr bwMode="auto">
            <a:xfrm>
              <a:off x="8859235" y="3017766"/>
              <a:ext cx="665436" cy="665436"/>
            </a:xfrm>
            <a:custGeom>
              <a:gdLst>
                <a:gd fmla="*/ 57 w 184" name="T0"/>
                <a:gd fmla="*/ 20 h 184" name="T1"/>
                <a:gd fmla="*/ 165 w 184" name="T2"/>
                <a:gd fmla="*/ 57 h 184" name="T3"/>
                <a:gd fmla="*/ 127 w 184" name="T4"/>
                <a:gd fmla="*/ 165 h 184" name="T5"/>
                <a:gd fmla="*/ 20 w 184" name="T6"/>
                <a:gd fmla="*/ 127 h 184" name="T7"/>
                <a:gd fmla="*/ 57 w 184" name="T8"/>
                <a:gd fmla="*/ 20 h 1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4" w="184">
                  <a:moveTo>
                    <a:pt x="57" y="20"/>
                  </a:moveTo>
                  <a:cubicBezTo>
                    <a:pt x="97" y="0"/>
                    <a:pt x="145" y="17"/>
                    <a:pt x="165" y="57"/>
                  </a:cubicBezTo>
                  <a:cubicBezTo>
                    <a:pt x="184" y="97"/>
                    <a:pt x="167" y="145"/>
                    <a:pt x="127" y="165"/>
                  </a:cubicBezTo>
                  <a:cubicBezTo>
                    <a:pt x="87" y="184"/>
                    <a:pt x="39" y="167"/>
                    <a:pt x="20" y="127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37" name="Freeform 611"/>
            <p:cNvSpPr>
              <a:spLocks noEditPoints="1"/>
            </p:cNvSpPr>
            <p:nvPr/>
          </p:nvSpPr>
          <p:spPr bwMode="auto">
            <a:xfrm>
              <a:off x="9033186" y="3233135"/>
              <a:ext cx="317532" cy="237458"/>
            </a:xfrm>
            <a:custGeom>
              <a:gdLst>
                <a:gd fmla="*/ 62 w 88" name="T0"/>
                <a:gd fmla="*/ 2 h 66" name="T1"/>
                <a:gd fmla="*/ 88 w 88" name="T2"/>
                <a:gd fmla="*/ 31 h 66" name="T3"/>
                <a:gd fmla="*/ 75 w 88" name="T4"/>
                <a:gd fmla="*/ 53 h 66" name="T5"/>
                <a:gd fmla="*/ 85 w 88" name="T6"/>
                <a:gd fmla="*/ 66 h 66" name="T7"/>
                <a:gd fmla="*/ 62 w 88" name="T8"/>
                <a:gd fmla="*/ 59 h 66" name="T9"/>
                <a:gd fmla="*/ 62 w 88" name="T10"/>
                <a:gd fmla="*/ 35 h 66" name="T11"/>
                <a:gd fmla="*/ 62 w 88" name="T12"/>
                <a:gd fmla="*/ 35 h 66" name="T13"/>
                <a:gd fmla="*/ 66 w 88" name="T14"/>
                <a:gd fmla="*/ 31 h 66" name="T15"/>
                <a:gd fmla="*/ 62 w 88" name="T16"/>
                <a:gd fmla="*/ 28 h 66" name="T17"/>
                <a:gd fmla="*/ 62 w 88" name="T18"/>
                <a:gd fmla="*/ 28 h 66" name="T19"/>
                <a:gd fmla="*/ 62 w 88" name="T20"/>
                <a:gd fmla="*/ 2 h 66" name="T21"/>
                <a:gd fmla="*/ 45 w 88" name="T22"/>
                <a:gd fmla="*/ 0 h 66" name="T23"/>
                <a:gd fmla="*/ 62 w 88" name="T24"/>
                <a:gd fmla="*/ 2 h 66" name="T25"/>
                <a:gd fmla="*/ 62 w 88" name="T26"/>
                <a:gd fmla="*/ 28 h 66" name="T27"/>
                <a:gd fmla="*/ 59 w 88" name="T28"/>
                <a:gd fmla="*/ 31 h 66" name="T29"/>
                <a:gd fmla="*/ 62 w 88" name="T30"/>
                <a:gd fmla="*/ 35 h 66" name="T31"/>
                <a:gd fmla="*/ 62 w 88" name="T32"/>
                <a:gd fmla="*/ 59 h 66" name="T33"/>
                <a:gd fmla="*/ 62 w 88" name="T34"/>
                <a:gd fmla="*/ 59 h 66" name="T35"/>
                <a:gd fmla="*/ 45 w 88" name="T36"/>
                <a:gd fmla="*/ 61 h 66" name="T37"/>
                <a:gd fmla="*/ 45 w 88" name="T38"/>
                <a:gd fmla="*/ 35 h 66" name="T39"/>
                <a:gd fmla="*/ 45 w 88" name="T40"/>
                <a:gd fmla="*/ 35 h 66" name="T41"/>
                <a:gd fmla="*/ 48 w 88" name="T42"/>
                <a:gd fmla="*/ 31 h 66" name="T43"/>
                <a:gd fmla="*/ 45 w 88" name="T44"/>
                <a:gd fmla="*/ 28 h 66" name="T45"/>
                <a:gd fmla="*/ 45 w 88" name="T46"/>
                <a:gd fmla="*/ 28 h 66" name="T47"/>
                <a:gd fmla="*/ 45 w 88" name="T48"/>
                <a:gd fmla="*/ 0 h 66" name="T49"/>
                <a:gd fmla="*/ 44 w 88" name="T50"/>
                <a:gd fmla="*/ 0 h 66" name="T51"/>
                <a:gd fmla="*/ 45 w 88" name="T52"/>
                <a:gd fmla="*/ 0 h 66" name="T53"/>
                <a:gd fmla="*/ 45 w 88" name="T54"/>
                <a:gd fmla="*/ 28 h 66" name="T55"/>
                <a:gd fmla="*/ 42 w 88" name="T56"/>
                <a:gd fmla="*/ 31 h 66" name="T57"/>
                <a:gd fmla="*/ 45 w 88" name="T58"/>
                <a:gd fmla="*/ 35 h 66" name="T59"/>
                <a:gd fmla="*/ 45 w 88" name="T60"/>
                <a:gd fmla="*/ 61 h 66" name="T61"/>
                <a:gd fmla="*/ 44 w 88" name="T62"/>
                <a:gd fmla="*/ 61 h 66" name="T63"/>
                <a:gd fmla="*/ 28 w 88" name="T64"/>
                <a:gd fmla="*/ 59 h 66" name="T65"/>
                <a:gd fmla="*/ 28 w 88" name="T66"/>
                <a:gd fmla="*/ 35 h 66" name="T67"/>
                <a:gd fmla="*/ 28 w 88" name="T68"/>
                <a:gd fmla="*/ 35 h 66" name="T69"/>
                <a:gd fmla="*/ 31 w 88" name="T70"/>
                <a:gd fmla="*/ 31 h 66" name="T71"/>
                <a:gd fmla="*/ 28 w 88" name="T72"/>
                <a:gd fmla="*/ 28 h 66" name="T73"/>
                <a:gd fmla="*/ 28 w 88" name="T74"/>
                <a:gd fmla="*/ 28 h 66" name="T75"/>
                <a:gd fmla="*/ 28 w 88" name="T76"/>
                <a:gd fmla="*/ 2 h 66" name="T77"/>
                <a:gd fmla="*/ 44 w 88" name="T78"/>
                <a:gd fmla="*/ 0 h 66" name="T79"/>
                <a:gd fmla="*/ 28 w 88" name="T80"/>
                <a:gd fmla="*/ 59 h 66" name="T81"/>
                <a:gd fmla="*/ 0 w 88" name="T82"/>
                <a:gd fmla="*/ 31 h 66" name="T83"/>
                <a:gd fmla="*/ 28 w 88" name="T84"/>
                <a:gd fmla="*/ 2 h 66" name="T85"/>
                <a:gd fmla="*/ 28 w 88" name="T86"/>
                <a:gd fmla="*/ 28 h 66" name="T87"/>
                <a:gd fmla="*/ 24 w 88" name="T88"/>
                <a:gd fmla="*/ 31 h 66" name="T89"/>
                <a:gd fmla="*/ 28 w 88" name="T90"/>
                <a:gd fmla="*/ 35 h 66" name="T91"/>
                <a:gd fmla="*/ 28 w 88" name="T92"/>
                <a:gd fmla="*/ 59 h 66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66" w="88">
                  <a:moveTo>
                    <a:pt x="62" y="2"/>
                  </a:moveTo>
                  <a:cubicBezTo>
                    <a:pt x="78" y="7"/>
                    <a:pt x="88" y="18"/>
                    <a:pt x="88" y="31"/>
                  </a:cubicBezTo>
                  <a:cubicBezTo>
                    <a:pt x="88" y="39"/>
                    <a:pt x="83" y="47"/>
                    <a:pt x="75" y="53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5"/>
                    <a:pt x="66" y="33"/>
                    <a:pt x="66" y="31"/>
                  </a:cubicBezTo>
                  <a:cubicBezTo>
                    <a:pt x="66" y="29"/>
                    <a:pt x="64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62" y="2"/>
                  </a:lnTo>
                  <a:close/>
                  <a:moveTo>
                    <a:pt x="45" y="0"/>
                  </a:moveTo>
                  <a:cubicBezTo>
                    <a:pt x="51" y="0"/>
                    <a:pt x="57" y="1"/>
                    <a:pt x="62" y="2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0" y="28"/>
                    <a:pt x="59" y="29"/>
                    <a:pt x="59" y="31"/>
                  </a:cubicBezTo>
                  <a:cubicBezTo>
                    <a:pt x="59" y="33"/>
                    <a:pt x="60" y="35"/>
                    <a:pt x="62" y="35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56" y="60"/>
                    <a:pt x="51" y="61"/>
                    <a:pt x="45" y="6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7" y="35"/>
                    <a:pt x="48" y="33"/>
                    <a:pt x="48" y="31"/>
                  </a:cubicBezTo>
                  <a:cubicBezTo>
                    <a:pt x="48" y="29"/>
                    <a:pt x="47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lnTo>
                    <a:pt x="45" y="0"/>
                  </a:lnTo>
                  <a:close/>
                  <a:moveTo>
                    <a:pt x="4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3" y="28"/>
                    <a:pt x="42" y="29"/>
                    <a:pt x="42" y="31"/>
                  </a:cubicBezTo>
                  <a:cubicBezTo>
                    <a:pt x="42" y="33"/>
                    <a:pt x="43" y="35"/>
                    <a:pt x="45" y="35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38" y="61"/>
                    <a:pt x="33" y="61"/>
                    <a:pt x="28" y="5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1" y="33"/>
                    <a:pt x="31" y="31"/>
                  </a:cubicBezTo>
                  <a:cubicBezTo>
                    <a:pt x="31" y="29"/>
                    <a:pt x="30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3" y="1"/>
                    <a:pt x="38" y="0"/>
                    <a:pt x="44" y="0"/>
                  </a:cubicBezTo>
                  <a:close/>
                  <a:moveTo>
                    <a:pt x="28" y="59"/>
                  </a:moveTo>
                  <a:cubicBezTo>
                    <a:pt x="11" y="55"/>
                    <a:pt x="0" y="44"/>
                    <a:pt x="0" y="31"/>
                  </a:cubicBezTo>
                  <a:cubicBezTo>
                    <a:pt x="0" y="18"/>
                    <a:pt x="11" y="6"/>
                    <a:pt x="28" y="2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6" y="28"/>
                    <a:pt x="24" y="29"/>
                    <a:pt x="24" y="31"/>
                  </a:cubicBezTo>
                  <a:cubicBezTo>
                    <a:pt x="24" y="33"/>
                    <a:pt x="26" y="35"/>
                    <a:pt x="28" y="35"/>
                  </a:cubicBezTo>
                  <a:lnTo>
                    <a:pt x="28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38" name="Freeform 612"/>
            <p:cNvSpPr/>
            <p:nvPr/>
          </p:nvSpPr>
          <p:spPr bwMode="auto">
            <a:xfrm>
              <a:off x="3146435" y="2675384"/>
              <a:ext cx="659913" cy="665436"/>
            </a:xfrm>
            <a:custGeom>
              <a:gdLst>
                <a:gd fmla="*/ 56 w 183" name="T0"/>
                <a:gd fmla="*/ 20 h 184" name="T1"/>
                <a:gd fmla="*/ 164 w 183" name="T2"/>
                <a:gd fmla="*/ 57 h 184" name="T3"/>
                <a:gd fmla="*/ 127 w 183" name="T4"/>
                <a:gd fmla="*/ 165 h 184" name="T5"/>
                <a:gd fmla="*/ 19 w 183" name="T6"/>
                <a:gd fmla="*/ 127 h 184" name="T7"/>
                <a:gd fmla="*/ 56 w 183" name="T8"/>
                <a:gd fmla="*/ 20 h 1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4" w="183">
                  <a:moveTo>
                    <a:pt x="56" y="20"/>
                  </a:moveTo>
                  <a:cubicBezTo>
                    <a:pt x="96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7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39" name="Rectangle 613"/>
            <p:cNvSpPr>
              <a:spLocks noChangeArrowheads="1"/>
            </p:cNvSpPr>
            <p:nvPr/>
          </p:nvSpPr>
          <p:spPr bwMode="auto">
            <a:xfrm>
              <a:off x="3303821" y="2780308"/>
              <a:ext cx="177800" cy="426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none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</a:defRPr>
              </a:lvl9pPr>
            </a:lstStyle>
            <a:p>
              <a:pPr algn="l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altLang="zh-CN" b="1" baseline="0" cap="none" i="0" kumimoji="0" lang="zh-CN" normalizeH="0" smtClean="0" strike="noStrike" sz="2800" u="none">
                  <a:ln>
                    <a:noFill/>
                  </a:ln>
                  <a:solidFill>
                    <a:srgbClr val="FFFFFF"/>
                  </a:solidFill>
                  <a:effectLst/>
                  <a:latin charset="0" pitchFamily="34" typeface="Arial"/>
                </a:rPr>
                <a:t>@</a:t>
              </a:r>
            </a:p>
          </p:txBody>
        </p:sp>
        <p:sp>
          <p:nvSpPr>
            <p:cNvPr id="240" name="Freeform 614"/>
            <p:cNvSpPr/>
            <p:nvPr/>
          </p:nvSpPr>
          <p:spPr bwMode="auto">
            <a:xfrm>
              <a:off x="5940709" y="1485334"/>
              <a:ext cx="665436" cy="662674"/>
            </a:xfrm>
            <a:custGeom>
              <a:gdLst>
                <a:gd fmla="*/ 57 w 184" name="T0"/>
                <a:gd fmla="*/ 20 h 184" name="T1"/>
                <a:gd fmla="*/ 164 w 184" name="T2"/>
                <a:gd fmla="*/ 57 h 184" name="T3"/>
                <a:gd fmla="*/ 127 w 184" name="T4"/>
                <a:gd fmla="*/ 165 h 184" name="T5"/>
                <a:gd fmla="*/ 19 w 184" name="T6"/>
                <a:gd fmla="*/ 127 h 184" name="T7"/>
                <a:gd fmla="*/ 57 w 184" name="T8"/>
                <a:gd fmla="*/ 20 h 1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4" w="184">
                  <a:moveTo>
                    <a:pt x="57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4" y="97"/>
                    <a:pt x="167" y="145"/>
                    <a:pt x="127" y="165"/>
                  </a:cubicBezTo>
                  <a:cubicBezTo>
                    <a:pt x="87" y="184"/>
                    <a:pt x="39" y="167"/>
                    <a:pt x="19" y="127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41" name="Freeform 616"/>
            <p:cNvSpPr/>
            <p:nvPr/>
          </p:nvSpPr>
          <p:spPr bwMode="auto">
            <a:xfrm>
              <a:off x="5159307" y="4580571"/>
              <a:ext cx="659913" cy="665436"/>
            </a:xfrm>
            <a:custGeom>
              <a:gdLst>
                <a:gd fmla="*/ 56 w 183" name="T0"/>
                <a:gd fmla="*/ 20 h 184" name="T1"/>
                <a:gd fmla="*/ 164 w 183" name="T2"/>
                <a:gd fmla="*/ 57 h 184" name="T3"/>
                <a:gd fmla="*/ 127 w 183" name="T4"/>
                <a:gd fmla="*/ 165 h 184" name="T5"/>
                <a:gd fmla="*/ 19 w 183" name="T6"/>
                <a:gd fmla="*/ 127 h 184" name="T7"/>
                <a:gd fmla="*/ 56 w 183" name="T8"/>
                <a:gd fmla="*/ 20 h 1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4" w="183">
                  <a:moveTo>
                    <a:pt x="56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8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42" name="Freeform 617"/>
            <p:cNvSpPr>
              <a:spLocks noEditPoints="1"/>
            </p:cNvSpPr>
            <p:nvPr/>
          </p:nvSpPr>
          <p:spPr bwMode="auto">
            <a:xfrm>
              <a:off x="5322214" y="4743479"/>
              <a:ext cx="334099" cy="339621"/>
            </a:xfrm>
            <a:custGeom>
              <a:gdLst>
                <a:gd fmla="*/ 76 w 93" name="T0"/>
                <a:gd fmla="*/ 94 h 94" name="T1"/>
                <a:gd fmla="*/ 66 w 93" name="T2"/>
                <a:gd fmla="*/ 28 h 94" name="T3"/>
                <a:gd fmla="*/ 31 w 93" name="T4"/>
                <a:gd fmla="*/ 25 h 94" name="T5"/>
                <a:gd fmla="*/ 31 w 93" name="T6"/>
                <a:gd fmla="*/ 41 h 94" name="T7"/>
                <a:gd fmla="*/ 62 w 93" name="T8"/>
                <a:gd fmla="*/ 94 h 94" name="T9"/>
                <a:gd fmla="*/ 44 w 93" name="T10"/>
                <a:gd fmla="*/ 94 h 94" name="T11"/>
                <a:gd fmla="*/ 31 w 93" name="T12"/>
                <a:gd fmla="*/ 63 h 94" name="T13"/>
                <a:gd fmla="*/ 31 w 93" name="T14"/>
                <a:gd fmla="*/ 25 h 94" name="T15"/>
                <a:gd fmla="*/ 21 w 93" name="T16"/>
                <a:gd fmla="*/ 3 h 94" name="T17"/>
                <a:gd fmla="*/ 31 w 93" name="T18"/>
                <a:gd fmla="*/ 41 h 94" name="T19"/>
                <a:gd fmla="*/ 21 w 93" name="T20"/>
                <a:gd fmla="*/ 56 h 94" name="T21"/>
                <a:gd fmla="*/ 31 w 93" name="T22"/>
                <a:gd fmla="*/ 41 h 94" name="T23"/>
                <a:gd fmla="*/ 21 w 93" name="T24"/>
                <a:gd fmla="*/ 73 h 94" name="T25"/>
                <a:gd fmla="*/ 21 w 93" name="T26"/>
                <a:gd fmla="*/ 90 h 94" name="T27"/>
                <a:gd fmla="*/ 21 w 93" name="T28"/>
                <a:gd fmla="*/ 73 h 94" name="T29"/>
                <a:gd fmla="*/ 21 w 93" name="T30"/>
                <a:gd fmla="*/ 73 h 94" name="T31"/>
                <a:gd fmla="*/ 21 w 93" name="T32"/>
                <a:gd fmla="*/ 21 h 94" name="T33"/>
                <a:gd fmla="*/ 3 w 93" name="T34"/>
                <a:gd fmla="*/ 1 h 94" name="T35"/>
                <a:gd fmla="*/ 21 w 93" name="T36"/>
                <a:gd fmla="*/ 36 h 94" name="T37"/>
                <a:gd fmla="*/ 3 w 93" name="T38"/>
                <a:gd fmla="*/ 50 h 94" name="T39"/>
                <a:gd fmla="*/ 21 w 93" name="T40"/>
                <a:gd fmla="*/ 36 h 94" name="T41"/>
                <a:gd fmla="*/ 21 w 93" name="T42"/>
                <a:gd fmla="*/ 73 h 94" name="T43"/>
                <a:gd fmla="*/ 21 w 93" name="T44"/>
                <a:gd fmla="*/ 73 h 94" name="T45"/>
                <a:gd fmla="*/ 21 w 93" name="T46"/>
                <a:gd fmla="*/ 73 h 94" name="T47"/>
                <a:gd fmla="*/ 12 w 93" name="T48"/>
                <a:gd fmla="*/ 69 h 94" name="T49"/>
                <a:gd fmla="*/ 3 w 93" name="T50"/>
                <a:gd fmla="*/ 73 h 94" name="T51"/>
                <a:gd fmla="*/ 3 w 93" name="T52"/>
                <a:gd fmla="*/ 90 h 94" name="T53"/>
                <a:gd fmla="*/ 12 w 93" name="T54"/>
                <a:gd fmla="*/ 94 h 94" name="T55"/>
                <a:gd fmla="*/ 21 w 93" name="T56"/>
                <a:gd fmla="*/ 91 h 94" name="T57"/>
                <a:gd fmla="*/ 3 w 93" name="T58"/>
                <a:gd fmla="*/ 91 h 94" name="T59"/>
                <a:gd fmla="*/ 3 w 93" name="T60"/>
                <a:gd fmla="*/ 90 h 94" name="T61"/>
                <a:gd fmla="*/ 0 w 93" name="T62"/>
                <a:gd fmla="*/ 0 h 94" name="T63"/>
                <a:gd fmla="*/ 3 w 93" name="T64"/>
                <a:gd fmla="*/ 18 h 94" name="T65"/>
                <a:gd fmla="*/ 0 w 93" name="T66"/>
                <a:gd fmla="*/ 0 h 94" name="T67"/>
                <a:gd fmla="*/ 3 w 93" name="T68"/>
                <a:gd fmla="*/ 32 h 94" name="T69"/>
                <a:gd fmla="*/ 0 w 93" name="T70"/>
                <a:gd fmla="*/ 50 h 94" name="T71"/>
                <a:gd fmla="*/ 0 w 93" name="T72"/>
                <a:gd fmla="*/ 32 h 94" name="T73"/>
                <a:gd fmla="*/ 3 w 93" name="T74"/>
                <a:gd fmla="*/ 73 h 94" name="T75"/>
                <a:gd fmla="*/ 0 w 93" name="T76"/>
                <a:gd fmla="*/ 82 h 94" name="T77"/>
                <a:gd fmla="*/ 3 w 93" name="T78"/>
                <a:gd fmla="*/ 90 h 94" name="T79"/>
                <a:gd fmla="*/ 3 w 93" name="T80"/>
                <a:gd fmla="*/ 90 h 94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94" w="93">
                  <a:moveTo>
                    <a:pt x="31" y="25"/>
                  </a:moveTo>
                  <a:cubicBezTo>
                    <a:pt x="57" y="37"/>
                    <a:pt x="75" y="63"/>
                    <a:pt x="76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3" y="68"/>
                    <a:pt x="83" y="45"/>
                    <a:pt x="66" y="28"/>
                  </a:cubicBezTo>
                  <a:cubicBezTo>
                    <a:pt x="56" y="18"/>
                    <a:pt x="44" y="10"/>
                    <a:pt x="31" y="6"/>
                  </a:cubicBezTo>
                  <a:cubicBezTo>
                    <a:pt x="31" y="25"/>
                    <a:pt x="31" y="25"/>
                    <a:pt x="31" y="25"/>
                  </a:cubicBezTo>
                  <a:close/>
                  <a:moveTo>
                    <a:pt x="31" y="63"/>
                  </a:moveTo>
                  <a:cubicBezTo>
                    <a:pt x="31" y="41"/>
                    <a:pt x="31" y="41"/>
                    <a:pt x="31" y="41"/>
                  </a:cubicBezTo>
                  <a:cubicBezTo>
                    <a:pt x="35" y="43"/>
                    <a:pt x="40" y="47"/>
                    <a:pt x="43" y="51"/>
                  </a:cubicBezTo>
                  <a:cubicBezTo>
                    <a:pt x="55" y="62"/>
                    <a:pt x="62" y="77"/>
                    <a:pt x="62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82"/>
                    <a:pt x="39" y="71"/>
                    <a:pt x="31" y="63"/>
                  </a:cubicBezTo>
                  <a:close/>
                  <a:moveTo>
                    <a:pt x="21" y="21"/>
                  </a:moveTo>
                  <a:cubicBezTo>
                    <a:pt x="24" y="22"/>
                    <a:pt x="27" y="24"/>
                    <a:pt x="31" y="2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7" y="5"/>
                    <a:pt x="24" y="4"/>
                    <a:pt x="21" y="3"/>
                  </a:cubicBezTo>
                  <a:cubicBezTo>
                    <a:pt x="21" y="21"/>
                    <a:pt x="21" y="21"/>
                    <a:pt x="21" y="21"/>
                  </a:cubicBezTo>
                  <a:close/>
                  <a:moveTo>
                    <a:pt x="31" y="41"/>
                  </a:moveTo>
                  <a:cubicBezTo>
                    <a:pt x="31" y="63"/>
                    <a:pt x="31" y="63"/>
                    <a:pt x="31" y="63"/>
                  </a:cubicBezTo>
                  <a:cubicBezTo>
                    <a:pt x="28" y="60"/>
                    <a:pt x="24" y="58"/>
                    <a:pt x="21" y="5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4" y="37"/>
                    <a:pt x="28" y="39"/>
                    <a:pt x="31" y="41"/>
                  </a:cubicBezTo>
                  <a:close/>
                  <a:moveTo>
                    <a:pt x="21" y="91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3" y="75"/>
                    <a:pt x="25" y="78"/>
                    <a:pt x="25" y="82"/>
                  </a:cubicBezTo>
                  <a:cubicBezTo>
                    <a:pt x="25" y="85"/>
                    <a:pt x="23" y="88"/>
                    <a:pt x="21" y="90"/>
                  </a:cubicBezTo>
                  <a:cubicBezTo>
                    <a:pt x="21" y="91"/>
                    <a:pt x="21" y="91"/>
                    <a:pt x="21" y="91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3" y="18"/>
                  </a:moveTo>
                  <a:cubicBezTo>
                    <a:pt x="9" y="19"/>
                    <a:pt x="15" y="20"/>
                    <a:pt x="21" y="2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5" y="2"/>
                    <a:pt x="9" y="1"/>
                    <a:pt x="3" y="1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21" y="36"/>
                  </a:moveTo>
                  <a:cubicBezTo>
                    <a:pt x="21" y="56"/>
                    <a:pt x="21" y="56"/>
                    <a:pt x="21" y="56"/>
                  </a:cubicBezTo>
                  <a:cubicBezTo>
                    <a:pt x="16" y="53"/>
                    <a:pt x="10" y="51"/>
                    <a:pt x="3" y="50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9" y="33"/>
                    <a:pt x="15" y="34"/>
                    <a:pt x="21" y="36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19" y="71"/>
                    <a:pt x="16" y="69"/>
                    <a:pt x="12" y="69"/>
                  </a:cubicBezTo>
                  <a:cubicBezTo>
                    <a:pt x="9" y="69"/>
                    <a:pt x="6" y="71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6" y="93"/>
                    <a:pt x="9" y="94"/>
                    <a:pt x="12" y="94"/>
                  </a:cubicBezTo>
                  <a:cubicBezTo>
                    <a:pt x="16" y="94"/>
                    <a:pt x="19" y="93"/>
                    <a:pt x="21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3" y="91"/>
                  </a:move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1"/>
                    <a:pt x="3" y="91"/>
                    <a:pt x="3" y="91"/>
                  </a:cubicBezTo>
                  <a:close/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" y="32"/>
                  </a:moveTo>
                  <a:cubicBezTo>
                    <a:pt x="3" y="50"/>
                    <a:pt x="3" y="50"/>
                    <a:pt x="3" y="50"/>
                  </a:cubicBezTo>
                  <a:cubicBezTo>
                    <a:pt x="2" y="50"/>
                    <a:pt x="1" y="50"/>
                    <a:pt x="0" y="5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2" y="32"/>
                    <a:pt x="3" y="32"/>
                  </a:cubicBezTo>
                  <a:close/>
                  <a:moveTo>
                    <a:pt x="3" y="73"/>
                  </a:moveTo>
                  <a:cubicBezTo>
                    <a:pt x="3" y="90"/>
                    <a:pt x="3" y="90"/>
                    <a:pt x="3" y="90"/>
                  </a:cubicBezTo>
                  <a:cubicBezTo>
                    <a:pt x="1" y="88"/>
                    <a:pt x="0" y="85"/>
                    <a:pt x="0" y="82"/>
                  </a:cubicBezTo>
                  <a:cubicBezTo>
                    <a:pt x="0" y="78"/>
                    <a:pt x="1" y="75"/>
                    <a:pt x="3" y="73"/>
                  </a:cubicBezTo>
                  <a:close/>
                  <a:moveTo>
                    <a:pt x="3" y="90"/>
                  </a:moveTo>
                  <a:cubicBezTo>
                    <a:pt x="3" y="91"/>
                    <a:pt x="3" y="91"/>
                    <a:pt x="3" y="91"/>
                  </a:cubicBezTo>
                  <a:cubicBezTo>
                    <a:pt x="3" y="90"/>
                    <a:pt x="3" y="90"/>
                    <a:pt x="3" y="9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43" name="Freeform 618"/>
            <p:cNvSpPr/>
            <p:nvPr/>
          </p:nvSpPr>
          <p:spPr bwMode="auto">
            <a:xfrm>
              <a:off x="4317159" y="3318731"/>
              <a:ext cx="659913" cy="659913"/>
            </a:xfrm>
            <a:custGeom>
              <a:gdLst>
                <a:gd fmla="*/ 56 w 183" name="T0"/>
                <a:gd fmla="*/ 19 h 183" name="T1"/>
                <a:gd fmla="*/ 163 w 183" name="T2"/>
                <a:gd fmla="*/ 57 h 183" name="T3"/>
                <a:gd fmla="*/ 126 w 183" name="T4"/>
                <a:gd fmla="*/ 164 h 183" name="T5"/>
                <a:gd fmla="*/ 19 w 183" name="T6"/>
                <a:gd fmla="*/ 127 h 183" name="T7"/>
                <a:gd fmla="*/ 56 w 183" name="T8"/>
                <a:gd fmla="*/ 19 h 18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3" w="183">
                  <a:moveTo>
                    <a:pt x="56" y="19"/>
                  </a:moveTo>
                  <a:cubicBezTo>
                    <a:pt x="96" y="0"/>
                    <a:pt x="144" y="17"/>
                    <a:pt x="163" y="57"/>
                  </a:cubicBezTo>
                  <a:cubicBezTo>
                    <a:pt x="183" y="97"/>
                    <a:pt x="166" y="145"/>
                    <a:pt x="126" y="164"/>
                  </a:cubicBezTo>
                  <a:cubicBezTo>
                    <a:pt x="86" y="183"/>
                    <a:pt x="38" y="166"/>
                    <a:pt x="19" y="127"/>
                  </a:cubicBezTo>
                  <a:cubicBezTo>
                    <a:pt x="0" y="87"/>
                    <a:pt x="16" y="39"/>
                    <a:pt x="5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44" name="Freeform 619"/>
            <p:cNvSpPr/>
            <p:nvPr/>
          </p:nvSpPr>
          <p:spPr bwMode="auto">
            <a:xfrm>
              <a:off x="4358577" y="3531338"/>
              <a:ext cx="160146" cy="378277"/>
            </a:xfrm>
            <a:custGeom>
              <a:gdLst>
                <a:gd fmla="*/ 7 w 45" name="T0"/>
                <a:gd fmla="*/ 0 h 105" name="T1"/>
                <a:gd fmla="*/ 7 w 45" name="T2"/>
                <a:gd fmla="*/ 0 h 105" name="T3"/>
                <a:gd fmla="*/ 45 w 45" name="T4"/>
                <a:gd fmla="*/ 105 h 105" name="T5"/>
                <a:gd fmla="*/ 45 w 45" name="T6"/>
                <a:gd fmla="*/ 105 h 105" name="T7"/>
                <a:gd fmla="*/ 8 w 45" name="T8"/>
                <a:gd fmla="*/ 68 h 105" name="T9"/>
                <a:gd fmla="*/ 0 w 45" name="T10"/>
                <a:gd fmla="*/ 33 h 105" name="T11"/>
                <a:gd fmla="*/ 7 w 45" name="T12"/>
                <a:gd fmla="*/ 0 h 10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5" w="45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29" y="98"/>
                    <a:pt x="17" y="85"/>
                    <a:pt x="8" y="68"/>
                  </a:cubicBezTo>
                  <a:cubicBezTo>
                    <a:pt x="2" y="56"/>
                    <a:pt x="0" y="44"/>
                    <a:pt x="0" y="33"/>
                  </a:cubicBezTo>
                  <a:cubicBezTo>
                    <a:pt x="0" y="22"/>
                    <a:pt x="2" y="11"/>
                    <a:pt x="7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45" name="Freeform 620"/>
            <p:cNvSpPr/>
            <p:nvPr/>
          </p:nvSpPr>
          <p:spPr bwMode="auto">
            <a:xfrm>
              <a:off x="4405515" y="3357387"/>
              <a:ext cx="439022" cy="469394"/>
            </a:xfrm>
            <a:custGeom>
              <a:gdLst>
                <a:gd fmla="*/ 67 w 122" name="T0"/>
                <a:gd fmla="*/ 0 h 130" name="T1"/>
                <a:gd fmla="*/ 122 w 122" name="T2"/>
                <a:gd fmla="*/ 21 h 130" name="T3"/>
                <a:gd fmla="*/ 122 w 122" name="T4"/>
                <a:gd fmla="*/ 22 h 130" name="T5"/>
                <a:gd fmla="*/ 121 w 122" name="T6"/>
                <a:gd fmla="*/ 21 h 130" name="T7"/>
                <a:gd fmla="*/ 107 w 122" name="T8"/>
                <a:gd fmla="*/ 33 h 130" name="T9"/>
                <a:gd fmla="*/ 107 w 122" name="T10"/>
                <a:gd fmla="*/ 36 h 130" name="T11"/>
                <a:gd fmla="*/ 117 w 122" name="T12"/>
                <a:gd fmla="*/ 58 h 130" name="T13"/>
                <a:gd fmla="*/ 122 w 122" name="T14"/>
                <a:gd fmla="*/ 77 h 130" name="T15"/>
                <a:gd fmla="*/ 113 w 122" name="T16"/>
                <a:gd fmla="*/ 111 h 130" name="T17"/>
                <a:gd fmla="*/ 108 w 122" name="T18"/>
                <a:gd fmla="*/ 130 h 130" name="T19"/>
                <a:gd fmla="*/ 99 w 122" name="T20"/>
                <a:gd fmla="*/ 104 h 130" name="T21"/>
                <a:gd fmla="*/ 78 w 122" name="T22"/>
                <a:gd fmla="*/ 43 h 130" name="T23"/>
                <a:gd fmla="*/ 78 w 122" name="T24"/>
                <a:gd fmla="*/ 43 h 130" name="T25"/>
                <a:gd fmla="*/ 90 w 122" name="T26"/>
                <a:gd fmla="*/ 40 h 130" name="T27"/>
                <a:gd fmla="*/ 90 w 122" name="T28"/>
                <a:gd fmla="*/ 39 h 130" name="T29"/>
                <a:gd fmla="*/ 88 w 122" name="T30"/>
                <a:gd fmla="*/ 36 h 130" name="T31"/>
                <a:gd fmla="*/ 66 w 122" name="T32"/>
                <a:gd fmla="*/ 37 h 130" name="T33"/>
                <a:gd fmla="*/ 43 w 122" name="T34"/>
                <a:gd fmla="*/ 36 h 130" name="T35"/>
                <a:gd fmla="*/ 41 w 122" name="T36"/>
                <a:gd fmla="*/ 39 h 130" name="T37"/>
                <a:gd fmla="*/ 41 w 122" name="T38"/>
                <a:gd fmla="*/ 39 h 130" name="T39"/>
                <a:gd fmla="*/ 51 w 122" name="T40"/>
                <a:gd fmla="*/ 43 h 130" name="T41"/>
                <a:gd fmla="*/ 53 w 122" name="T42"/>
                <a:gd fmla="*/ 43 h 130" name="T43"/>
                <a:gd fmla="*/ 65 w 122" name="T44"/>
                <a:gd fmla="*/ 78 h 130" name="T45"/>
                <a:gd fmla="*/ 48 w 122" name="T46"/>
                <a:gd fmla="*/ 130 h 130" name="T47"/>
                <a:gd fmla="*/ 47 w 122" name="T48"/>
                <a:gd fmla="*/ 130 h 130" name="T49"/>
                <a:gd fmla="*/ 18 w 122" name="T50"/>
                <a:gd fmla="*/ 43 h 130" name="T51"/>
                <a:gd fmla="*/ 18 w 122" name="T52"/>
                <a:gd fmla="*/ 43 h 130" name="T53"/>
                <a:gd fmla="*/ 18 w 122" name="T54"/>
                <a:gd fmla="*/ 43 h 130" name="T55"/>
                <a:gd fmla="*/ 30 w 122" name="T56"/>
                <a:gd fmla="*/ 40 h 130" name="T57"/>
                <a:gd fmla="*/ 30 w 122" name="T58"/>
                <a:gd fmla="*/ 39 h 130" name="T59"/>
                <a:gd fmla="*/ 28 w 122" name="T60"/>
                <a:gd fmla="*/ 36 h 130" name="T61"/>
                <a:gd fmla="*/ 2 w 122" name="T62"/>
                <a:gd fmla="*/ 37 h 130" name="T63"/>
                <a:gd fmla="*/ 0 w 122" name="T64"/>
                <a:gd fmla="*/ 37 h 130" name="T65"/>
                <a:gd fmla="*/ 0 w 122" name="T66"/>
                <a:gd fmla="*/ 36 h 130" name="T67"/>
                <a:gd fmla="*/ 16 w 122" name="T68"/>
                <a:gd fmla="*/ 18 h 130" name="T69"/>
                <a:gd fmla="*/ 67 w 122" name="T70"/>
                <a:gd fmla="*/ 0 h 130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30" w="122">
                  <a:moveTo>
                    <a:pt x="67" y="0"/>
                  </a:moveTo>
                  <a:cubicBezTo>
                    <a:pt x="88" y="0"/>
                    <a:pt x="106" y="7"/>
                    <a:pt x="122" y="21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14" y="21"/>
                    <a:pt x="110" y="25"/>
                    <a:pt x="107" y="33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41"/>
                    <a:pt x="110" y="48"/>
                    <a:pt x="117" y="58"/>
                  </a:cubicBezTo>
                  <a:cubicBezTo>
                    <a:pt x="120" y="64"/>
                    <a:pt x="122" y="70"/>
                    <a:pt x="122" y="77"/>
                  </a:cubicBezTo>
                  <a:cubicBezTo>
                    <a:pt x="122" y="83"/>
                    <a:pt x="119" y="94"/>
                    <a:pt x="113" y="111"/>
                  </a:cubicBezTo>
                  <a:cubicBezTo>
                    <a:pt x="108" y="130"/>
                    <a:pt x="108" y="130"/>
                    <a:pt x="108" y="130"/>
                  </a:cubicBezTo>
                  <a:cubicBezTo>
                    <a:pt x="107" y="130"/>
                    <a:pt x="104" y="121"/>
                    <a:pt x="99" y="104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6" y="43"/>
                    <a:pt x="90" y="42"/>
                    <a:pt x="90" y="40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7"/>
                    <a:pt x="89" y="36"/>
                    <a:pt x="88" y="36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7"/>
                    <a:pt x="41" y="38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2"/>
                    <a:pt x="44" y="43"/>
                    <a:pt x="51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6" y="43"/>
                    <a:pt x="30" y="42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8"/>
                    <a:pt x="29" y="37"/>
                    <a:pt x="28" y="3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2"/>
                    <a:pt x="8" y="26"/>
                    <a:pt x="16" y="18"/>
                  </a:cubicBezTo>
                  <a:cubicBezTo>
                    <a:pt x="32" y="6"/>
                    <a:pt x="49" y="0"/>
                    <a:pt x="67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46" name="Freeform 621"/>
            <p:cNvSpPr/>
            <p:nvPr/>
          </p:nvSpPr>
          <p:spPr bwMode="auto">
            <a:xfrm>
              <a:off x="4562901" y="3672157"/>
              <a:ext cx="179475" cy="267831"/>
            </a:xfrm>
            <a:custGeom>
              <a:gdLst>
                <a:gd fmla="*/ 24 w 50" name="T0"/>
                <a:gd fmla="*/ 0 h 74" name="T1"/>
                <a:gd fmla="*/ 34 w 50" name="T2"/>
                <a:gd fmla="*/ 26 h 74" name="T3"/>
                <a:gd fmla="*/ 50 w 50" name="T4"/>
                <a:gd fmla="*/ 70 h 74" name="T5"/>
                <a:gd fmla="*/ 50 w 50" name="T6"/>
                <a:gd fmla="*/ 70 h 74" name="T7"/>
                <a:gd fmla="*/ 23 w 50" name="T8"/>
                <a:gd fmla="*/ 74 h 74" name="T9"/>
                <a:gd fmla="*/ 0 w 50" name="T10"/>
                <a:gd fmla="*/ 71 h 74" name="T11"/>
                <a:gd fmla="*/ 24 w 50" name="T12"/>
                <a:gd fmla="*/ 0 h 7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4" w="50">
                  <a:moveTo>
                    <a:pt x="24" y="0"/>
                  </a:moveTo>
                  <a:cubicBezTo>
                    <a:pt x="25" y="0"/>
                    <a:pt x="28" y="9"/>
                    <a:pt x="34" y="26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1" y="73"/>
                    <a:pt x="32" y="74"/>
                    <a:pt x="23" y="74"/>
                  </a:cubicBezTo>
                  <a:cubicBezTo>
                    <a:pt x="15" y="74"/>
                    <a:pt x="8" y="73"/>
                    <a:pt x="0" y="71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47" name="Freeform 622"/>
            <p:cNvSpPr/>
            <p:nvPr/>
          </p:nvSpPr>
          <p:spPr bwMode="auto">
            <a:xfrm>
              <a:off x="4794837" y="3509249"/>
              <a:ext cx="143579" cy="389322"/>
            </a:xfrm>
            <a:custGeom>
              <a:gdLst>
                <a:gd fmla="*/ 29 w 40" name="T0"/>
                <a:gd fmla="*/ 0 h 108" name="T1"/>
                <a:gd fmla="*/ 30 w 40" name="T2"/>
                <a:gd fmla="*/ 0 h 108" name="T3"/>
                <a:gd fmla="*/ 40 w 40" name="T4"/>
                <a:gd fmla="*/ 39 h 108" name="T5"/>
                <a:gd fmla="*/ 12 w 40" name="T6"/>
                <a:gd fmla="*/ 99 h 108" name="T7"/>
                <a:gd fmla="*/ 0 w 40" name="T8"/>
                <a:gd fmla="*/ 108 h 108" name="T9"/>
                <a:gd fmla="*/ 0 w 40" name="T10"/>
                <a:gd fmla="*/ 108 h 108" name="T11"/>
                <a:gd fmla="*/ 0 w 40" name="T12"/>
                <a:gd fmla="*/ 108 h 108" name="T13"/>
                <a:gd fmla="*/ 28 w 40" name="T14"/>
                <a:gd fmla="*/ 26 h 108" name="T15"/>
                <a:gd fmla="*/ 30 w 40" name="T16"/>
                <a:gd fmla="*/ 8 h 108" name="T17"/>
                <a:gd fmla="*/ 29 w 40" name="T18"/>
                <a:gd fmla="*/ 0 h 10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8" w="40">
                  <a:moveTo>
                    <a:pt x="29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7" y="13"/>
                    <a:pt x="40" y="26"/>
                    <a:pt x="40" y="39"/>
                  </a:cubicBezTo>
                  <a:cubicBezTo>
                    <a:pt x="40" y="62"/>
                    <a:pt x="31" y="82"/>
                    <a:pt x="12" y="99"/>
                  </a:cubicBezTo>
                  <a:cubicBezTo>
                    <a:pt x="8" y="103"/>
                    <a:pt x="4" y="106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9" y="19"/>
                    <a:pt x="30" y="13"/>
                    <a:pt x="30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48" name="Freeform 623"/>
            <p:cNvSpPr/>
            <p:nvPr/>
          </p:nvSpPr>
          <p:spPr bwMode="auto">
            <a:xfrm>
              <a:off x="6020783" y="1214742"/>
              <a:ext cx="231936" cy="234698"/>
            </a:xfrm>
            <a:custGeom>
              <a:gdLst>
                <a:gd fmla="*/ 20 w 64" name="T0"/>
                <a:gd fmla="*/ 7 h 65" name="T1"/>
                <a:gd fmla="*/ 57 w 64" name="T2"/>
                <a:gd fmla="*/ 20 h 65" name="T3"/>
                <a:gd fmla="*/ 44 w 64" name="T4"/>
                <a:gd fmla="*/ 58 h 65" name="T5"/>
                <a:gd fmla="*/ 6 w 64" name="T6"/>
                <a:gd fmla="*/ 45 h 65" name="T7"/>
                <a:gd fmla="*/ 20 w 64" name="T8"/>
                <a:gd fmla="*/ 7 h 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5" w="64">
                  <a:moveTo>
                    <a:pt x="20" y="7"/>
                  </a:moveTo>
                  <a:cubicBezTo>
                    <a:pt x="34" y="0"/>
                    <a:pt x="50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5" y="14"/>
                    <a:pt x="20" y="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49" name="Freeform 624"/>
            <p:cNvSpPr/>
            <p:nvPr/>
          </p:nvSpPr>
          <p:spPr bwMode="auto">
            <a:xfrm>
              <a:off x="7558737" y="1457722"/>
              <a:ext cx="229176" cy="229176"/>
            </a:xfrm>
            <a:custGeom>
              <a:gdLst>
                <a:gd fmla="*/ 20 w 64" name="T0"/>
                <a:gd fmla="*/ 6 h 64" name="T1"/>
                <a:gd fmla="*/ 58 w 64" name="T2"/>
                <a:gd fmla="*/ 20 h 64" name="T3"/>
                <a:gd fmla="*/ 44 w 64" name="T4"/>
                <a:gd fmla="*/ 57 h 64" name="T5"/>
                <a:gd fmla="*/ 7 w 64" name="T6"/>
                <a:gd fmla="*/ 44 h 64" name="T7"/>
                <a:gd fmla="*/ 20 w 64" name="T8"/>
                <a:gd fmla="*/ 6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64">
                  <a:moveTo>
                    <a:pt x="20" y="6"/>
                  </a:moveTo>
                  <a:cubicBezTo>
                    <a:pt x="34" y="0"/>
                    <a:pt x="51" y="6"/>
                    <a:pt x="58" y="20"/>
                  </a:cubicBezTo>
                  <a:cubicBezTo>
                    <a:pt x="64" y="34"/>
                    <a:pt x="59" y="51"/>
                    <a:pt x="44" y="57"/>
                  </a:cubicBezTo>
                  <a:cubicBezTo>
                    <a:pt x="30" y="64"/>
                    <a:pt x="14" y="58"/>
                    <a:pt x="7" y="44"/>
                  </a:cubicBezTo>
                  <a:cubicBezTo>
                    <a:pt x="0" y="30"/>
                    <a:pt x="6" y="13"/>
                    <a:pt x="20" y="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50" name="Freeform 625"/>
            <p:cNvSpPr/>
            <p:nvPr/>
          </p:nvSpPr>
          <p:spPr bwMode="auto">
            <a:xfrm>
              <a:off x="8900652" y="2228080"/>
              <a:ext cx="234698" cy="234698"/>
            </a:xfrm>
            <a:custGeom>
              <a:gdLst>
                <a:gd fmla="*/ 20 w 65" name="T0"/>
                <a:gd fmla="*/ 7 h 65" name="T1"/>
                <a:gd fmla="*/ 58 w 65" name="T2"/>
                <a:gd fmla="*/ 20 h 65" name="T3"/>
                <a:gd fmla="*/ 45 w 65" name="T4"/>
                <a:gd fmla="*/ 58 h 65" name="T5"/>
                <a:gd fmla="*/ 7 w 65" name="T6"/>
                <a:gd fmla="*/ 45 h 65" name="T7"/>
                <a:gd fmla="*/ 20 w 65" name="T8"/>
                <a:gd fmla="*/ 7 h 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5" w="65">
                  <a:moveTo>
                    <a:pt x="20" y="7"/>
                  </a:move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8"/>
                  </a:cubicBezTo>
                  <a:cubicBezTo>
                    <a:pt x="31" y="65"/>
                    <a:pt x="14" y="59"/>
                    <a:pt x="7" y="45"/>
                  </a:cubicBezTo>
                  <a:cubicBezTo>
                    <a:pt x="0" y="31"/>
                    <a:pt x="6" y="14"/>
                    <a:pt x="20" y="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51" name="Freeform 626"/>
            <p:cNvSpPr/>
            <p:nvPr/>
          </p:nvSpPr>
          <p:spPr bwMode="auto">
            <a:xfrm>
              <a:off x="9546758" y="3608650"/>
              <a:ext cx="229176" cy="234698"/>
            </a:xfrm>
            <a:custGeom>
              <a:gdLst>
                <a:gd fmla="*/ 19 w 64" name="T0"/>
                <a:gd fmla="*/ 7 h 65" name="T1"/>
                <a:gd fmla="*/ 57 w 64" name="T2"/>
                <a:gd fmla="*/ 20 h 65" name="T3"/>
                <a:gd fmla="*/ 44 w 64" name="T4"/>
                <a:gd fmla="*/ 58 h 65" name="T5"/>
                <a:gd fmla="*/ 6 w 64" name="T6"/>
                <a:gd fmla="*/ 45 h 65" name="T7"/>
                <a:gd fmla="*/ 19 w 64" name="T8"/>
                <a:gd fmla="*/ 7 h 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5" w="64">
                  <a:moveTo>
                    <a:pt x="19" y="7"/>
                  </a:moveTo>
                  <a:cubicBezTo>
                    <a:pt x="34" y="0"/>
                    <a:pt x="50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5" y="14"/>
                    <a:pt x="19" y="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52" name="Freeform 627"/>
            <p:cNvSpPr/>
            <p:nvPr/>
          </p:nvSpPr>
          <p:spPr bwMode="auto">
            <a:xfrm>
              <a:off x="6020783" y="5999797"/>
              <a:ext cx="231936" cy="234698"/>
            </a:xfrm>
            <a:custGeom>
              <a:gdLst>
                <a:gd fmla="*/ 20 w 64" name="T0"/>
                <a:gd fmla="*/ 7 h 65" name="T1"/>
                <a:gd fmla="*/ 57 w 64" name="T2"/>
                <a:gd fmla="*/ 20 h 65" name="T3"/>
                <a:gd fmla="*/ 44 w 64" name="T4"/>
                <a:gd fmla="*/ 58 h 65" name="T5"/>
                <a:gd fmla="*/ 6 w 64" name="T6"/>
                <a:gd fmla="*/ 45 h 65" name="T7"/>
                <a:gd fmla="*/ 20 w 64" name="T8"/>
                <a:gd fmla="*/ 7 h 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5" w="64">
                  <a:moveTo>
                    <a:pt x="20" y="7"/>
                  </a:moveTo>
                  <a:cubicBezTo>
                    <a:pt x="34" y="0"/>
                    <a:pt x="50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5" y="14"/>
                    <a:pt x="20" y="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53" name="Freeform 628"/>
            <p:cNvSpPr/>
            <p:nvPr/>
          </p:nvSpPr>
          <p:spPr bwMode="auto">
            <a:xfrm>
              <a:off x="2494806" y="3608650"/>
              <a:ext cx="231936" cy="234698"/>
            </a:xfrm>
            <a:custGeom>
              <a:gdLst>
                <a:gd fmla="*/ 20 w 64" name="T0"/>
                <a:gd fmla="*/ 7 h 65" name="T1"/>
                <a:gd fmla="*/ 57 w 64" name="T2"/>
                <a:gd fmla="*/ 20 h 65" name="T3"/>
                <a:gd fmla="*/ 44 w 64" name="T4"/>
                <a:gd fmla="*/ 58 h 65" name="T5"/>
                <a:gd fmla="*/ 6 w 64" name="T6"/>
                <a:gd fmla="*/ 45 h 65" name="T7"/>
                <a:gd fmla="*/ 20 w 64" name="T8"/>
                <a:gd fmla="*/ 7 h 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5" w="64">
                  <a:moveTo>
                    <a:pt x="20" y="7"/>
                  </a:moveTo>
                  <a:cubicBezTo>
                    <a:pt x="34" y="0"/>
                    <a:pt x="51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6" y="14"/>
                    <a:pt x="20" y="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54" name="Freeform 629"/>
            <p:cNvSpPr/>
            <p:nvPr/>
          </p:nvSpPr>
          <p:spPr bwMode="auto">
            <a:xfrm>
              <a:off x="4480067" y="1457722"/>
              <a:ext cx="234698" cy="229176"/>
            </a:xfrm>
            <a:custGeom>
              <a:gdLst>
                <a:gd fmla="*/ 45 w 65" name="T0"/>
                <a:gd fmla="*/ 6 h 64" name="T1"/>
                <a:gd fmla="*/ 7 w 65" name="T2"/>
                <a:gd fmla="*/ 20 h 64" name="T3"/>
                <a:gd fmla="*/ 20 w 65" name="T4"/>
                <a:gd fmla="*/ 57 h 64" name="T5"/>
                <a:gd fmla="*/ 58 w 65" name="T6"/>
                <a:gd fmla="*/ 44 h 64" name="T7"/>
                <a:gd fmla="*/ 45 w 65" name="T8"/>
                <a:gd fmla="*/ 6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65">
                  <a:moveTo>
                    <a:pt x="45" y="6"/>
                  </a:move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7"/>
                  </a:cubicBezTo>
                  <a:cubicBezTo>
                    <a:pt x="34" y="64"/>
                    <a:pt x="51" y="58"/>
                    <a:pt x="58" y="44"/>
                  </a:cubicBezTo>
                  <a:cubicBezTo>
                    <a:pt x="65" y="30"/>
                    <a:pt x="59" y="13"/>
                    <a:pt x="45" y="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55" name="Freeform 630"/>
            <p:cNvSpPr/>
            <p:nvPr/>
          </p:nvSpPr>
          <p:spPr bwMode="auto">
            <a:xfrm>
              <a:off x="3138153" y="2228080"/>
              <a:ext cx="234698" cy="234698"/>
            </a:xfrm>
            <a:custGeom>
              <a:gdLst>
                <a:gd fmla="*/ 45 w 65" name="T0"/>
                <a:gd fmla="*/ 7 h 65" name="T1"/>
                <a:gd fmla="*/ 7 w 65" name="T2"/>
                <a:gd fmla="*/ 20 h 65" name="T3"/>
                <a:gd fmla="*/ 20 w 65" name="T4"/>
                <a:gd fmla="*/ 58 h 65" name="T5"/>
                <a:gd fmla="*/ 58 w 65" name="T6"/>
                <a:gd fmla="*/ 45 h 65" name="T7"/>
                <a:gd fmla="*/ 45 w 65" name="T8"/>
                <a:gd fmla="*/ 7 h 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5" w="65">
                  <a:moveTo>
                    <a:pt x="45" y="7"/>
                  </a:move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8"/>
                  </a:cubicBezTo>
                  <a:cubicBezTo>
                    <a:pt x="34" y="65"/>
                    <a:pt x="51" y="59"/>
                    <a:pt x="58" y="45"/>
                  </a:cubicBezTo>
                  <a:cubicBezTo>
                    <a:pt x="65" y="31"/>
                    <a:pt x="59" y="14"/>
                    <a:pt x="45" y="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56" name="Freeform 631"/>
            <p:cNvSpPr/>
            <p:nvPr/>
          </p:nvSpPr>
          <p:spPr bwMode="auto">
            <a:xfrm>
              <a:off x="7558737" y="5762339"/>
              <a:ext cx="229176" cy="231936"/>
            </a:xfrm>
            <a:custGeom>
              <a:gdLst>
                <a:gd fmla="*/ 20 w 64" name="T0"/>
                <a:gd fmla="*/ 57 h 64" name="T1"/>
                <a:gd fmla="*/ 58 w 64" name="T2"/>
                <a:gd fmla="*/ 44 h 64" name="T3"/>
                <a:gd fmla="*/ 44 w 64" name="T4"/>
                <a:gd fmla="*/ 7 h 64" name="T5"/>
                <a:gd fmla="*/ 7 w 64" name="T6"/>
                <a:gd fmla="*/ 20 h 64" name="T7"/>
                <a:gd fmla="*/ 20 w 64" name="T8"/>
                <a:gd fmla="*/ 57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64">
                  <a:moveTo>
                    <a:pt x="20" y="57"/>
                  </a:moveTo>
                  <a:cubicBezTo>
                    <a:pt x="34" y="64"/>
                    <a:pt x="51" y="58"/>
                    <a:pt x="58" y="44"/>
                  </a:cubicBezTo>
                  <a:cubicBezTo>
                    <a:pt x="64" y="30"/>
                    <a:pt x="59" y="13"/>
                    <a:pt x="44" y="7"/>
                  </a:cubicBezTo>
                  <a:cubicBezTo>
                    <a:pt x="30" y="0"/>
                    <a:pt x="14" y="6"/>
                    <a:pt x="7" y="20"/>
                  </a:cubicBezTo>
                  <a:cubicBezTo>
                    <a:pt x="0" y="34"/>
                    <a:pt x="6" y="51"/>
                    <a:pt x="20" y="5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57" name="Freeform 632"/>
            <p:cNvSpPr/>
            <p:nvPr/>
          </p:nvSpPr>
          <p:spPr bwMode="auto">
            <a:xfrm>
              <a:off x="8900652" y="4986460"/>
              <a:ext cx="234698" cy="231936"/>
            </a:xfrm>
            <a:custGeom>
              <a:gdLst>
                <a:gd fmla="*/ 20 w 65" name="T0"/>
                <a:gd fmla="*/ 58 h 64" name="T1"/>
                <a:gd fmla="*/ 58 w 65" name="T2"/>
                <a:gd fmla="*/ 44 h 64" name="T3"/>
                <a:gd fmla="*/ 45 w 65" name="T4"/>
                <a:gd fmla="*/ 7 h 64" name="T5"/>
                <a:gd fmla="*/ 7 w 65" name="T6"/>
                <a:gd fmla="*/ 20 h 64" name="T7"/>
                <a:gd fmla="*/ 20 w 65" name="T8"/>
                <a:gd fmla="*/ 58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65">
                  <a:moveTo>
                    <a:pt x="20" y="58"/>
                  </a:moveTo>
                  <a:cubicBezTo>
                    <a:pt x="34" y="64"/>
                    <a:pt x="51" y="59"/>
                    <a:pt x="58" y="44"/>
                  </a:cubicBezTo>
                  <a:cubicBezTo>
                    <a:pt x="65" y="30"/>
                    <a:pt x="59" y="14"/>
                    <a:pt x="45" y="7"/>
                  </a:cubicBez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58" name="Freeform 633"/>
            <p:cNvSpPr/>
            <p:nvPr/>
          </p:nvSpPr>
          <p:spPr bwMode="auto">
            <a:xfrm>
              <a:off x="4480067" y="5762339"/>
              <a:ext cx="234698" cy="231936"/>
            </a:xfrm>
            <a:custGeom>
              <a:gdLst>
                <a:gd fmla="*/ 45 w 65" name="T0"/>
                <a:gd fmla="*/ 57 h 64" name="T1"/>
                <a:gd fmla="*/ 7 w 65" name="T2"/>
                <a:gd fmla="*/ 44 h 64" name="T3"/>
                <a:gd fmla="*/ 20 w 65" name="T4"/>
                <a:gd fmla="*/ 7 h 64" name="T5"/>
                <a:gd fmla="*/ 58 w 65" name="T6"/>
                <a:gd fmla="*/ 20 h 64" name="T7"/>
                <a:gd fmla="*/ 45 w 65" name="T8"/>
                <a:gd fmla="*/ 57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65">
                  <a:moveTo>
                    <a:pt x="45" y="57"/>
                  </a:moveTo>
                  <a:cubicBezTo>
                    <a:pt x="31" y="64"/>
                    <a:pt x="14" y="58"/>
                    <a:pt x="7" y="44"/>
                  </a:cubicBezTo>
                  <a:cubicBezTo>
                    <a:pt x="0" y="30"/>
                    <a:pt x="6" y="13"/>
                    <a:pt x="20" y="7"/>
                  </a:cubicBez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59" name="Freeform 634"/>
            <p:cNvSpPr/>
            <p:nvPr/>
          </p:nvSpPr>
          <p:spPr bwMode="auto">
            <a:xfrm>
              <a:off x="3138153" y="4986460"/>
              <a:ext cx="234698" cy="231936"/>
            </a:xfrm>
            <a:custGeom>
              <a:gdLst>
                <a:gd fmla="*/ 45 w 65" name="T0"/>
                <a:gd fmla="*/ 58 h 64" name="T1"/>
                <a:gd fmla="*/ 7 w 65" name="T2"/>
                <a:gd fmla="*/ 44 h 64" name="T3"/>
                <a:gd fmla="*/ 20 w 65" name="T4"/>
                <a:gd fmla="*/ 7 h 64" name="T5"/>
                <a:gd fmla="*/ 58 w 65" name="T6"/>
                <a:gd fmla="*/ 20 h 64" name="T7"/>
                <a:gd fmla="*/ 45 w 65" name="T8"/>
                <a:gd fmla="*/ 58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65">
                  <a:moveTo>
                    <a:pt x="45" y="58"/>
                  </a:moveTo>
                  <a:cubicBezTo>
                    <a:pt x="31" y="64"/>
                    <a:pt x="14" y="59"/>
                    <a:pt x="7" y="44"/>
                  </a:cubicBezTo>
                  <a:cubicBezTo>
                    <a:pt x="0" y="30"/>
                    <a:pt x="6" y="14"/>
                    <a:pt x="20" y="7"/>
                  </a:cubicBez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60" name="Freeform 635"/>
            <p:cNvSpPr/>
            <p:nvPr/>
          </p:nvSpPr>
          <p:spPr bwMode="auto">
            <a:xfrm>
              <a:off x="7255012" y="3072989"/>
              <a:ext cx="231936" cy="231936"/>
            </a:xfrm>
            <a:custGeom>
              <a:gdLst>
                <a:gd fmla="*/ 20 w 64" name="T0"/>
                <a:gd fmla="*/ 7 h 64" name="T1"/>
                <a:gd fmla="*/ 57 w 64" name="T2"/>
                <a:gd fmla="*/ 20 h 64" name="T3"/>
                <a:gd fmla="*/ 44 w 64" name="T4"/>
                <a:gd fmla="*/ 58 h 64" name="T5"/>
                <a:gd fmla="*/ 7 w 64" name="T6"/>
                <a:gd fmla="*/ 44 h 64" name="T7"/>
                <a:gd fmla="*/ 20 w 64" name="T8"/>
                <a:gd fmla="*/ 7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64">
                  <a:moveTo>
                    <a:pt x="20" y="7"/>
                  </a:moveTo>
                  <a:cubicBezTo>
                    <a:pt x="34" y="0"/>
                    <a:pt x="51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4"/>
                    <a:pt x="13" y="59"/>
                    <a:pt x="7" y="44"/>
                  </a:cubicBezTo>
                  <a:cubicBezTo>
                    <a:pt x="0" y="30"/>
                    <a:pt x="6" y="13"/>
                    <a:pt x="20" y="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61" name="Freeform 636"/>
            <p:cNvSpPr/>
            <p:nvPr/>
          </p:nvSpPr>
          <p:spPr bwMode="auto">
            <a:xfrm>
              <a:off x="6092573" y="4826313"/>
              <a:ext cx="234698" cy="231936"/>
            </a:xfrm>
            <a:custGeom>
              <a:gdLst>
                <a:gd fmla="*/ 20 w 65" name="T0"/>
                <a:gd fmla="*/ 7 h 64" name="T1"/>
                <a:gd fmla="*/ 58 w 65" name="T2"/>
                <a:gd fmla="*/ 20 h 64" name="T3"/>
                <a:gd fmla="*/ 45 w 65" name="T4"/>
                <a:gd fmla="*/ 57 h 64" name="T5"/>
                <a:gd fmla="*/ 7 w 65" name="T6"/>
                <a:gd fmla="*/ 44 h 64" name="T7"/>
                <a:gd fmla="*/ 20 w 65" name="T8"/>
                <a:gd fmla="*/ 7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65">
                  <a:moveTo>
                    <a:pt x="20" y="7"/>
                  </a:move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7"/>
                  </a:cubicBezTo>
                  <a:cubicBezTo>
                    <a:pt x="31" y="64"/>
                    <a:pt x="14" y="58"/>
                    <a:pt x="7" y="44"/>
                  </a:cubicBezTo>
                  <a:cubicBezTo>
                    <a:pt x="0" y="30"/>
                    <a:pt x="6" y="13"/>
                    <a:pt x="20" y="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62" name="Freeform 637"/>
            <p:cNvSpPr/>
            <p:nvPr/>
          </p:nvSpPr>
          <p:spPr bwMode="auto">
            <a:xfrm>
              <a:off x="3527472" y="3553427"/>
              <a:ext cx="234698" cy="234698"/>
            </a:xfrm>
            <a:custGeom>
              <a:gdLst>
                <a:gd fmla="*/ 20 w 65" name="T0"/>
                <a:gd fmla="*/ 58 h 65" name="T1"/>
                <a:gd fmla="*/ 58 w 65" name="T2"/>
                <a:gd fmla="*/ 45 h 65" name="T3"/>
                <a:gd fmla="*/ 45 w 65" name="T4"/>
                <a:gd fmla="*/ 7 h 65" name="T5"/>
                <a:gd fmla="*/ 7 w 65" name="T6"/>
                <a:gd fmla="*/ 20 h 65" name="T7"/>
                <a:gd fmla="*/ 20 w 65" name="T8"/>
                <a:gd fmla="*/ 58 h 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5" w="65">
                  <a:moveTo>
                    <a:pt x="20" y="58"/>
                  </a:moveTo>
                  <a:cubicBezTo>
                    <a:pt x="34" y="65"/>
                    <a:pt x="51" y="59"/>
                    <a:pt x="58" y="45"/>
                  </a:cubicBezTo>
                  <a:cubicBezTo>
                    <a:pt x="65" y="31"/>
                    <a:pt x="59" y="14"/>
                    <a:pt x="45" y="7"/>
                  </a:cubicBez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3200"/>
            </a:p>
          </p:txBody>
        </p:sp>
        <p:sp>
          <p:nvSpPr>
            <p:cNvPr id="263" name="Freeform 258"/>
            <p:cNvSpPr/>
            <p:nvPr/>
          </p:nvSpPr>
          <p:spPr bwMode="auto">
            <a:xfrm>
              <a:off x="6115825" y="1621975"/>
              <a:ext cx="339500" cy="334168"/>
            </a:xfrm>
            <a:custGeom>
              <a:gdLst>
                <a:gd fmla="*/ 148 w 159" name="T0"/>
                <a:gd fmla="*/ 107 h 156" name="T1"/>
                <a:gd fmla="*/ 118 w 159" name="T2"/>
                <a:gd fmla="*/ 101 h 156" name="T3"/>
                <a:gd fmla="*/ 93 w 159" name="T4"/>
                <a:gd fmla="*/ 76 h 156" name="T5"/>
                <a:gd fmla="*/ 124 w 159" name="T6"/>
                <a:gd fmla="*/ 44 h 156" name="T7"/>
                <a:gd fmla="*/ 133 w 159" name="T8"/>
                <a:gd fmla="*/ 43 h 156" name="T9"/>
                <a:gd fmla="*/ 148 w 159" name="T10"/>
                <a:gd fmla="*/ 19 h 156" name="T11"/>
                <a:gd fmla="*/ 140 w 159" name="T12"/>
                <a:gd fmla="*/ 11 h 156" name="T13"/>
                <a:gd fmla="*/ 116 w 159" name="T14"/>
                <a:gd fmla="*/ 26 h 156" name="T15"/>
                <a:gd fmla="*/ 115 w 159" name="T16"/>
                <a:gd fmla="*/ 35 h 156" name="T17"/>
                <a:gd fmla="*/ 84 w 159" name="T18"/>
                <a:gd fmla="*/ 66 h 156" name="T19"/>
                <a:gd fmla="*/ 56 w 159" name="T20"/>
                <a:gd fmla="*/ 39 h 156" name="T21"/>
                <a:gd fmla="*/ 50 w 159" name="T22"/>
                <a:gd fmla="*/ 9 h 156" name="T23"/>
                <a:gd fmla="*/ 32 w 159" name="T24"/>
                <a:gd fmla="*/ 0 h 156" name="T25"/>
                <a:gd fmla="*/ 44 w 159" name="T26"/>
                <a:gd fmla="*/ 12 h 156" name="T27"/>
                <a:gd fmla="*/ 39 w 159" name="T28"/>
                <a:gd fmla="*/ 32 h 156" name="T29"/>
                <a:gd fmla="*/ 19 w 159" name="T30"/>
                <a:gd fmla="*/ 37 h 156" name="T31"/>
                <a:gd fmla="*/ 3 w 159" name="T32"/>
                <a:gd fmla="*/ 20 h 156" name="T33"/>
                <a:gd fmla="*/ 10 w 159" name="T34"/>
                <a:gd fmla="*/ 49 h 156" name="T35"/>
                <a:gd fmla="*/ 41 w 159" name="T36"/>
                <a:gd fmla="*/ 55 h 156" name="T37"/>
                <a:gd fmla="*/ 65 w 159" name="T38"/>
                <a:gd fmla="*/ 79 h 156" name="T39"/>
                <a:gd fmla="*/ 13 w 159" name="T40"/>
                <a:gd fmla="*/ 130 h 156" name="T41"/>
                <a:gd fmla="*/ 13 w 159" name="T42"/>
                <a:gd fmla="*/ 145 h 156" name="T43"/>
                <a:gd fmla="*/ 14 w 159" name="T44"/>
                <a:gd fmla="*/ 146 h 156" name="T45"/>
                <a:gd fmla="*/ 29 w 159" name="T46"/>
                <a:gd fmla="*/ 146 h 156" name="T47"/>
                <a:gd fmla="*/ 80 w 159" name="T48"/>
                <a:gd fmla="*/ 95 h 156" name="T49"/>
                <a:gd fmla="*/ 102 w 159" name="T50"/>
                <a:gd fmla="*/ 117 h 156" name="T51"/>
                <a:gd fmla="*/ 108 w 159" name="T52"/>
                <a:gd fmla="*/ 147 h 156" name="T53"/>
                <a:gd fmla="*/ 132 w 159" name="T54"/>
                <a:gd fmla="*/ 155 h 156" name="T55"/>
                <a:gd fmla="*/ 117 w 159" name="T56"/>
                <a:gd fmla="*/ 140 h 156" name="T57"/>
                <a:gd fmla="*/ 121 w 159" name="T58"/>
                <a:gd fmla="*/ 124 h 156" name="T59"/>
                <a:gd fmla="*/ 137 w 159" name="T60"/>
                <a:gd fmla="*/ 120 h 156" name="T61"/>
                <a:gd fmla="*/ 155 w 159" name="T62"/>
                <a:gd fmla="*/ 138 h 156" name="T63"/>
                <a:gd fmla="*/ 148 w 159" name="T64"/>
                <a:gd fmla="*/ 107 h 156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56" w="159">
                  <a:moveTo>
                    <a:pt x="148" y="107"/>
                  </a:moveTo>
                  <a:cubicBezTo>
                    <a:pt x="140" y="99"/>
                    <a:pt x="128" y="97"/>
                    <a:pt x="118" y="101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60" y="29"/>
                    <a:pt x="58" y="17"/>
                    <a:pt x="50" y="9"/>
                  </a:cubicBezTo>
                  <a:cubicBezTo>
                    <a:pt x="45" y="4"/>
                    <a:pt x="38" y="1"/>
                    <a:pt x="32" y="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30"/>
                    <a:pt x="2" y="41"/>
                    <a:pt x="10" y="49"/>
                  </a:cubicBezTo>
                  <a:cubicBezTo>
                    <a:pt x="18" y="57"/>
                    <a:pt x="30" y="59"/>
                    <a:pt x="41" y="55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13" y="130"/>
                    <a:pt x="13" y="130"/>
                    <a:pt x="13" y="130"/>
                  </a:cubicBezTo>
                  <a:cubicBezTo>
                    <a:pt x="9" y="134"/>
                    <a:pt x="9" y="141"/>
                    <a:pt x="13" y="145"/>
                  </a:cubicBezTo>
                  <a:cubicBezTo>
                    <a:pt x="14" y="146"/>
                    <a:pt x="14" y="146"/>
                    <a:pt x="14" y="146"/>
                  </a:cubicBezTo>
                  <a:cubicBezTo>
                    <a:pt x="18" y="150"/>
                    <a:pt x="25" y="150"/>
                    <a:pt x="29" y="146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102" y="117"/>
                    <a:pt x="102" y="117"/>
                    <a:pt x="102" y="117"/>
                  </a:cubicBezTo>
                  <a:cubicBezTo>
                    <a:pt x="98" y="127"/>
                    <a:pt x="100" y="139"/>
                    <a:pt x="108" y="147"/>
                  </a:cubicBezTo>
                  <a:cubicBezTo>
                    <a:pt x="115" y="154"/>
                    <a:pt x="124" y="156"/>
                    <a:pt x="132" y="155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9" y="127"/>
                    <a:pt x="157" y="115"/>
                    <a:pt x="14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296" name="组合 295"/>
          <p:cNvGrpSpPr/>
          <p:nvPr/>
        </p:nvGrpSpPr>
        <p:grpSpPr>
          <a:xfrm>
            <a:off x="3784898" y="2743150"/>
            <a:ext cx="1441315" cy="1446837"/>
            <a:chOff x="5377394" y="2845049"/>
            <a:chExt cx="1441315" cy="1446837"/>
          </a:xfrm>
        </p:grpSpPr>
        <p:sp>
          <p:nvSpPr>
            <p:cNvPr id="265" name="Oval 565"/>
            <p:cNvSpPr>
              <a:spLocks noChangeArrowheads="1"/>
            </p:cNvSpPr>
            <p:nvPr/>
          </p:nvSpPr>
          <p:spPr bwMode="auto">
            <a:xfrm>
              <a:off x="5377394" y="2845049"/>
              <a:ext cx="1441315" cy="1446837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algn="tr" blurRad="457200" dir="8100000" dist="482600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6" name="文本框 393"/>
            <p:cNvSpPr txBox="1"/>
            <p:nvPr/>
          </p:nvSpPr>
          <p:spPr>
            <a:xfrm>
              <a:off x="5420657" y="3346714"/>
              <a:ext cx="1350198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核心产业</a:t>
              </a:r>
            </a:p>
          </p:txBody>
        </p:sp>
      </p:grpSp>
      <p:grpSp>
        <p:nvGrpSpPr>
          <p:cNvPr id="292" name="组合 291"/>
          <p:cNvGrpSpPr/>
          <p:nvPr/>
        </p:nvGrpSpPr>
        <p:grpSpPr>
          <a:xfrm>
            <a:off x="2514817" y="1789322"/>
            <a:ext cx="1350198" cy="1143112"/>
            <a:chOff x="4107313" y="1891221"/>
            <a:chExt cx="1350198" cy="1143112"/>
          </a:xfrm>
        </p:grpSpPr>
        <p:sp>
          <p:nvSpPr>
            <p:cNvPr id="268" name="Oval 578"/>
            <p:cNvSpPr>
              <a:spLocks noChangeArrowheads="1"/>
            </p:cNvSpPr>
            <p:nvPr/>
          </p:nvSpPr>
          <p:spPr bwMode="auto">
            <a:xfrm>
              <a:off x="4206716" y="1891221"/>
              <a:ext cx="1145874" cy="114311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noFill/>
            </a:ln>
            <a:effectLst>
              <a:outerShdw algn="tr" blurRad="495300" dir="8100000" dist="571500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/>
            </a:p>
          </p:txBody>
        </p:sp>
        <p:sp>
          <p:nvSpPr>
            <p:cNvPr id="269" name="文本框 394"/>
            <p:cNvSpPr txBox="1"/>
            <p:nvPr/>
          </p:nvSpPr>
          <p:spPr>
            <a:xfrm>
              <a:off x="4107313" y="2266826"/>
              <a:ext cx="1350198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金融</a:t>
              </a:r>
            </a:p>
          </p:txBody>
        </p:sp>
      </p:grpSp>
      <p:grpSp>
        <p:nvGrpSpPr>
          <p:cNvPr id="295" name="组合 294"/>
          <p:cNvGrpSpPr/>
          <p:nvPr/>
        </p:nvGrpSpPr>
        <p:grpSpPr>
          <a:xfrm>
            <a:off x="1466230" y="3818760"/>
            <a:ext cx="1350198" cy="994010"/>
            <a:chOff x="3058726" y="3920659"/>
            <a:chExt cx="1350198" cy="994010"/>
          </a:xfrm>
        </p:grpSpPr>
        <p:sp>
          <p:nvSpPr>
            <p:cNvPr id="271" name="Oval 527"/>
            <p:cNvSpPr>
              <a:spLocks noChangeArrowheads="1"/>
            </p:cNvSpPr>
            <p:nvPr/>
          </p:nvSpPr>
          <p:spPr bwMode="auto">
            <a:xfrm>
              <a:off x="3257528" y="3920659"/>
              <a:ext cx="994011" cy="99401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noFill/>
            </a:ln>
            <a:effectLst>
              <a:outerShdw algn="tr" blurRad="495300" dir="8100000" dist="571500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/>
            </a:p>
          </p:txBody>
        </p:sp>
        <p:sp>
          <p:nvSpPr>
            <p:cNvPr id="272" name="文本框 395"/>
            <p:cNvSpPr txBox="1"/>
            <p:nvPr/>
          </p:nvSpPr>
          <p:spPr>
            <a:xfrm>
              <a:off x="3058726" y="4285219"/>
              <a:ext cx="1350198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房地产</a:t>
              </a:r>
            </a:p>
          </p:txBody>
        </p:sp>
      </p:grpSp>
      <p:grpSp>
        <p:nvGrpSpPr>
          <p:cNvPr id="293" name="组合 292"/>
          <p:cNvGrpSpPr/>
          <p:nvPr/>
        </p:nvGrpSpPr>
        <p:grpSpPr>
          <a:xfrm>
            <a:off x="5273196" y="4206702"/>
            <a:ext cx="1350198" cy="1143112"/>
            <a:chOff x="6865692" y="4308601"/>
            <a:chExt cx="1350198" cy="1143112"/>
          </a:xfrm>
        </p:grpSpPr>
        <p:sp>
          <p:nvSpPr>
            <p:cNvPr id="274" name="Oval 545"/>
            <p:cNvSpPr>
              <a:spLocks noChangeArrowheads="1"/>
            </p:cNvSpPr>
            <p:nvPr/>
          </p:nvSpPr>
          <p:spPr bwMode="auto">
            <a:xfrm>
              <a:off x="6956291" y="4308601"/>
              <a:ext cx="1145874" cy="114311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noFill/>
            </a:ln>
            <a:effectLst>
              <a:outerShdw algn="tr" blurRad="495300" dir="8100000" dist="571500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/>
            </a:p>
          </p:txBody>
        </p:sp>
        <p:sp>
          <p:nvSpPr>
            <p:cNvPr id="275" name="文本框 396"/>
            <p:cNvSpPr txBox="1"/>
            <p:nvPr/>
          </p:nvSpPr>
          <p:spPr>
            <a:xfrm>
              <a:off x="6865692" y="4685039"/>
              <a:ext cx="1350198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科技</a:t>
              </a:r>
            </a:p>
          </p:txBody>
        </p:sp>
      </p:grpSp>
      <p:grpSp>
        <p:nvGrpSpPr>
          <p:cNvPr id="294" name="组合 293"/>
          <p:cNvGrpSpPr/>
          <p:nvPr/>
        </p:nvGrpSpPr>
        <p:grpSpPr>
          <a:xfrm>
            <a:off x="6016504" y="2113756"/>
            <a:ext cx="1350198" cy="999533"/>
            <a:chOff x="7609000" y="2215655"/>
            <a:chExt cx="1350198" cy="999533"/>
          </a:xfrm>
        </p:grpSpPr>
        <p:sp>
          <p:nvSpPr>
            <p:cNvPr id="277" name="Oval 481"/>
            <p:cNvSpPr>
              <a:spLocks noChangeArrowheads="1"/>
            </p:cNvSpPr>
            <p:nvPr/>
          </p:nvSpPr>
          <p:spPr bwMode="auto">
            <a:xfrm>
              <a:off x="7785924" y="2215655"/>
              <a:ext cx="994011" cy="999533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noFill/>
            </a:ln>
            <a:effectLst>
              <a:outerShdw algn="tr" blurRad="495300" dir="8100000" dist="571500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/>
            </a:p>
          </p:txBody>
        </p:sp>
        <p:sp>
          <p:nvSpPr>
            <p:cNvPr id="278" name="文本框 397"/>
            <p:cNvSpPr txBox="1"/>
            <p:nvPr/>
          </p:nvSpPr>
          <p:spPr>
            <a:xfrm>
              <a:off x="7609000" y="2552565"/>
              <a:ext cx="1350198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互联网</a:t>
              </a:r>
            </a:p>
          </p:txBody>
        </p:sp>
      </p:grpSp>
      <p:sp>
        <p:nvSpPr>
          <p:cNvPr id="279" name="TextBox 278"/>
          <p:cNvSpPr txBox="1"/>
          <p:nvPr/>
        </p:nvSpPr>
        <p:spPr>
          <a:xfrm>
            <a:off x="1054646" y="188640"/>
            <a:ext cx="266429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产业结构</a:t>
            </a:r>
          </a:p>
        </p:txBody>
      </p:sp>
      <p:sp>
        <p:nvSpPr>
          <p:cNvPr id="297" name="文本框 51"/>
          <p:cNvSpPr txBox="1"/>
          <p:nvPr/>
        </p:nvSpPr>
        <p:spPr>
          <a:xfrm>
            <a:off x="9094512" y="3730404"/>
            <a:ext cx="2435769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grpSp>
        <p:nvGrpSpPr>
          <p:cNvPr id="306" name="组合 305"/>
          <p:cNvGrpSpPr/>
          <p:nvPr/>
        </p:nvGrpSpPr>
        <p:grpSpPr>
          <a:xfrm>
            <a:off x="10315534" y="1963276"/>
            <a:ext cx="976161" cy="1070222"/>
            <a:chOff x="3689350" y="833438"/>
            <a:chExt cx="4794250" cy="5256213"/>
          </a:xfrm>
          <a:solidFill>
            <a:schemeClr val="accent5">
              <a:lumMod val="50000"/>
            </a:schemeClr>
          </a:solidFill>
        </p:grpSpPr>
        <p:sp>
          <p:nvSpPr>
            <p:cNvPr id="307" name="Rectangle 161"/>
            <p:cNvSpPr>
              <a:spLocks noChangeArrowheads="1"/>
            </p:cNvSpPr>
            <p:nvPr/>
          </p:nvSpPr>
          <p:spPr bwMode="auto">
            <a:xfrm>
              <a:off x="7883525" y="4991101"/>
              <a:ext cx="600075" cy="973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8" name="Freeform 162"/>
            <p:cNvSpPr/>
            <p:nvPr/>
          </p:nvSpPr>
          <p:spPr bwMode="auto">
            <a:xfrm>
              <a:off x="3689350" y="4281488"/>
              <a:ext cx="4129088" cy="1808163"/>
            </a:xfrm>
            <a:custGeom>
              <a:gdLst>
                <a:gd fmla="*/ 1099 w 1099" name="T0"/>
                <a:gd fmla="*/ 210 h 481" name="T1"/>
                <a:gd fmla="*/ 1099 w 1099" name="T2"/>
                <a:gd fmla="*/ 423 h 481" name="T3"/>
                <a:gd fmla="*/ 825 w 1099" name="T4"/>
                <a:gd fmla="*/ 450 h 481" name="T5"/>
                <a:gd fmla="*/ 476 w 1099" name="T6"/>
                <a:gd fmla="*/ 450 h 481" name="T7"/>
                <a:gd fmla="*/ 264 w 1099" name="T8"/>
                <a:gd fmla="*/ 369 h 481" name="T9"/>
                <a:gd fmla="*/ 97 w 1099" name="T10"/>
                <a:gd fmla="*/ 241 h 481" name="T11"/>
                <a:gd fmla="*/ 27 w 1099" name="T12"/>
                <a:gd fmla="*/ 105 h 481" name="T13"/>
                <a:gd fmla="*/ 9 w 1099" name="T14"/>
                <a:gd fmla="*/ 33 h 481" name="T15"/>
                <a:gd fmla="*/ 86 w 1099" name="T16"/>
                <a:gd fmla="*/ 35 h 481" name="T17"/>
                <a:gd fmla="*/ 163 w 1099" name="T18"/>
                <a:gd fmla="*/ 167 h 481" name="T19"/>
                <a:gd fmla="*/ 346 w 1099" name="T20"/>
                <a:gd fmla="*/ 268 h 481" name="T21"/>
                <a:gd fmla="*/ 528 w 1099" name="T22"/>
                <a:gd fmla="*/ 268 h 481" name="T23"/>
                <a:gd fmla="*/ 633 w 1099" name="T24"/>
                <a:gd fmla="*/ 217 h 481" name="T25"/>
                <a:gd fmla="*/ 505 w 1099" name="T26"/>
                <a:gd fmla="*/ 217 h 481" name="T27"/>
                <a:gd fmla="*/ 404 w 1099" name="T28"/>
                <a:gd fmla="*/ 147 h 481" name="T29"/>
                <a:gd fmla="*/ 478 w 1099" name="T30"/>
                <a:gd fmla="*/ 105 h 481" name="T31"/>
                <a:gd fmla="*/ 540 w 1099" name="T32"/>
                <a:gd fmla="*/ 105 h 481" name="T33"/>
                <a:gd fmla="*/ 723 w 1099" name="T34"/>
                <a:gd fmla="*/ 105 h 481" name="T35"/>
                <a:gd fmla="*/ 797 w 1099" name="T36"/>
                <a:gd fmla="*/ 124 h 481" name="T37"/>
                <a:gd fmla="*/ 945 w 1099" name="T38"/>
                <a:gd fmla="*/ 190 h 481" name="T39"/>
                <a:gd fmla="*/ 1047 w 1099" name="T40"/>
                <a:gd fmla="*/ 210 h 481" name="T41"/>
                <a:gd fmla="*/ 1099 w 1099" name="T42"/>
                <a:gd fmla="*/ 210 h 481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481" w="1099">
                  <a:moveTo>
                    <a:pt x="1099" y="210"/>
                  </a:moveTo>
                  <a:cubicBezTo>
                    <a:pt x="1099" y="423"/>
                    <a:pt x="1099" y="423"/>
                    <a:pt x="1099" y="423"/>
                  </a:cubicBezTo>
                  <a:cubicBezTo>
                    <a:pt x="1099" y="423"/>
                    <a:pt x="892" y="431"/>
                    <a:pt x="825" y="450"/>
                  </a:cubicBezTo>
                  <a:cubicBezTo>
                    <a:pt x="825" y="450"/>
                    <a:pt x="664" y="481"/>
                    <a:pt x="476" y="450"/>
                  </a:cubicBezTo>
                  <a:cubicBezTo>
                    <a:pt x="412" y="440"/>
                    <a:pt x="264" y="369"/>
                    <a:pt x="264" y="369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7" y="241"/>
                    <a:pt x="62" y="179"/>
                    <a:pt x="27" y="105"/>
                  </a:cubicBezTo>
                  <a:cubicBezTo>
                    <a:pt x="19" y="87"/>
                    <a:pt x="0" y="53"/>
                    <a:pt x="9" y="33"/>
                  </a:cubicBezTo>
                  <a:cubicBezTo>
                    <a:pt x="24" y="0"/>
                    <a:pt x="66" y="13"/>
                    <a:pt x="86" y="35"/>
                  </a:cubicBezTo>
                  <a:cubicBezTo>
                    <a:pt x="163" y="167"/>
                    <a:pt x="163" y="167"/>
                    <a:pt x="163" y="167"/>
                  </a:cubicBezTo>
                  <a:cubicBezTo>
                    <a:pt x="346" y="268"/>
                    <a:pt x="346" y="268"/>
                    <a:pt x="346" y="268"/>
                  </a:cubicBezTo>
                  <a:cubicBezTo>
                    <a:pt x="346" y="268"/>
                    <a:pt x="451" y="268"/>
                    <a:pt x="528" y="268"/>
                  </a:cubicBezTo>
                  <a:cubicBezTo>
                    <a:pt x="606" y="268"/>
                    <a:pt x="633" y="217"/>
                    <a:pt x="633" y="217"/>
                  </a:cubicBezTo>
                  <a:cubicBezTo>
                    <a:pt x="633" y="217"/>
                    <a:pt x="583" y="217"/>
                    <a:pt x="505" y="217"/>
                  </a:cubicBezTo>
                  <a:cubicBezTo>
                    <a:pt x="427" y="217"/>
                    <a:pt x="404" y="202"/>
                    <a:pt x="404" y="147"/>
                  </a:cubicBezTo>
                  <a:cubicBezTo>
                    <a:pt x="404" y="93"/>
                    <a:pt x="478" y="105"/>
                    <a:pt x="478" y="105"/>
                  </a:cubicBezTo>
                  <a:cubicBezTo>
                    <a:pt x="540" y="105"/>
                    <a:pt x="540" y="105"/>
                    <a:pt x="540" y="105"/>
                  </a:cubicBezTo>
                  <a:cubicBezTo>
                    <a:pt x="540" y="105"/>
                    <a:pt x="676" y="105"/>
                    <a:pt x="723" y="105"/>
                  </a:cubicBezTo>
                  <a:cubicBezTo>
                    <a:pt x="771" y="105"/>
                    <a:pt x="797" y="124"/>
                    <a:pt x="797" y="124"/>
                  </a:cubicBezTo>
                  <a:cubicBezTo>
                    <a:pt x="945" y="190"/>
                    <a:pt x="945" y="190"/>
                    <a:pt x="945" y="190"/>
                  </a:cubicBezTo>
                  <a:cubicBezTo>
                    <a:pt x="945" y="190"/>
                    <a:pt x="995" y="210"/>
                    <a:pt x="1047" y="210"/>
                  </a:cubicBezTo>
                  <a:cubicBezTo>
                    <a:pt x="1099" y="210"/>
                    <a:pt x="1099" y="210"/>
                    <a:pt x="1099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9" name="Freeform 163"/>
            <p:cNvSpPr/>
            <p:nvPr/>
          </p:nvSpPr>
          <p:spPr bwMode="auto">
            <a:xfrm>
              <a:off x="7319963" y="3703638"/>
              <a:ext cx="258763" cy="292100"/>
            </a:xfrm>
            <a:custGeom>
              <a:gdLst>
                <a:gd fmla="*/ 69 w 69" name="T0"/>
                <a:gd fmla="*/ 31 h 78" name="T1"/>
                <a:gd fmla="*/ 69 w 69" name="T2"/>
                <a:gd fmla="*/ 78 h 78" name="T3"/>
                <a:gd fmla="*/ 5 w 69" name="T4"/>
                <a:gd fmla="*/ 78 h 78" name="T5"/>
                <a:gd fmla="*/ 12 w 69" name="T6"/>
                <a:gd fmla="*/ 66 h 78" name="T7"/>
                <a:gd fmla="*/ 0 w 69" name="T8"/>
                <a:gd fmla="*/ 21 h 78" name="T9"/>
                <a:gd fmla="*/ 30 w 69" name="T10"/>
                <a:gd fmla="*/ 0 h 78" name="T11"/>
                <a:gd fmla="*/ 69 w 69" name="T12"/>
                <a:gd fmla="*/ 31 h 7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8" w="69">
                  <a:moveTo>
                    <a:pt x="69" y="31"/>
                  </a:moveTo>
                  <a:cubicBezTo>
                    <a:pt x="69" y="63"/>
                    <a:pt x="69" y="78"/>
                    <a:pt x="69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3" y="20"/>
                    <a:pt x="25" y="12"/>
                    <a:pt x="30" y="0"/>
                  </a:cubicBezTo>
                  <a:cubicBezTo>
                    <a:pt x="49" y="5"/>
                    <a:pt x="69" y="15"/>
                    <a:pt x="6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5053013" y="833438"/>
              <a:ext cx="2454275" cy="2452688"/>
            </a:xfrm>
            <a:custGeom>
              <a:gdLst>
                <a:gd fmla="*/ 653 w 653" name="T0"/>
                <a:gd fmla="*/ 282 h 653" name="T1"/>
                <a:gd fmla="*/ 653 w 653" name="T2"/>
                <a:gd fmla="*/ 371 h 653" name="T3"/>
                <a:gd fmla="*/ 605 w 653" name="T4"/>
                <a:gd fmla="*/ 371 h 653" name="T5"/>
                <a:gd fmla="*/ 555 w 653" name="T6"/>
                <a:gd fmla="*/ 492 h 653" name="T7"/>
                <a:gd fmla="*/ 589 w 653" name="T8"/>
                <a:gd fmla="*/ 526 h 653" name="T9"/>
                <a:gd fmla="*/ 526 w 653" name="T10"/>
                <a:gd fmla="*/ 589 h 653" name="T11"/>
                <a:gd fmla="*/ 492 w 653" name="T12"/>
                <a:gd fmla="*/ 555 h 653" name="T13"/>
                <a:gd fmla="*/ 371 w 653" name="T14"/>
                <a:gd fmla="*/ 605 h 653" name="T15"/>
                <a:gd fmla="*/ 371 w 653" name="T16"/>
                <a:gd fmla="*/ 653 h 653" name="T17"/>
                <a:gd fmla="*/ 282 w 653" name="T18"/>
                <a:gd fmla="*/ 653 h 653" name="T19"/>
                <a:gd fmla="*/ 282 w 653" name="T20"/>
                <a:gd fmla="*/ 605 h 653" name="T21"/>
                <a:gd fmla="*/ 161 w 653" name="T22"/>
                <a:gd fmla="*/ 555 h 653" name="T23"/>
                <a:gd fmla="*/ 127 w 653" name="T24"/>
                <a:gd fmla="*/ 589 h 653" name="T25"/>
                <a:gd fmla="*/ 64 w 653" name="T26"/>
                <a:gd fmla="*/ 526 h 653" name="T27"/>
                <a:gd fmla="*/ 98 w 653" name="T28"/>
                <a:gd fmla="*/ 492 h 653" name="T29"/>
                <a:gd fmla="*/ 48 w 653" name="T30"/>
                <a:gd fmla="*/ 371 h 653" name="T31"/>
                <a:gd fmla="*/ 0 w 653" name="T32"/>
                <a:gd fmla="*/ 371 h 653" name="T33"/>
                <a:gd fmla="*/ 0 w 653" name="T34"/>
                <a:gd fmla="*/ 282 h 653" name="T35"/>
                <a:gd fmla="*/ 48 w 653" name="T36"/>
                <a:gd fmla="*/ 282 h 653" name="T37"/>
                <a:gd fmla="*/ 98 w 653" name="T38"/>
                <a:gd fmla="*/ 161 h 653" name="T39"/>
                <a:gd fmla="*/ 64 w 653" name="T40"/>
                <a:gd fmla="*/ 127 h 653" name="T41"/>
                <a:gd fmla="*/ 127 w 653" name="T42"/>
                <a:gd fmla="*/ 64 h 653" name="T43"/>
                <a:gd fmla="*/ 161 w 653" name="T44"/>
                <a:gd fmla="*/ 98 h 653" name="T45"/>
                <a:gd fmla="*/ 282 w 653" name="T46"/>
                <a:gd fmla="*/ 48 h 653" name="T47"/>
                <a:gd fmla="*/ 282 w 653" name="T48"/>
                <a:gd fmla="*/ 0 h 653" name="T49"/>
                <a:gd fmla="*/ 371 w 653" name="T50"/>
                <a:gd fmla="*/ 0 h 653" name="T51"/>
                <a:gd fmla="*/ 371 w 653" name="T52"/>
                <a:gd fmla="*/ 48 h 653" name="T53"/>
                <a:gd fmla="*/ 492 w 653" name="T54"/>
                <a:gd fmla="*/ 98 h 653" name="T55"/>
                <a:gd fmla="*/ 526 w 653" name="T56"/>
                <a:gd fmla="*/ 64 h 653" name="T57"/>
                <a:gd fmla="*/ 589 w 653" name="T58"/>
                <a:gd fmla="*/ 127 h 653" name="T59"/>
                <a:gd fmla="*/ 555 w 653" name="T60"/>
                <a:gd fmla="*/ 161 h 653" name="T61"/>
                <a:gd fmla="*/ 605 w 653" name="T62"/>
                <a:gd fmla="*/ 282 h 653" name="T63"/>
                <a:gd fmla="*/ 653 w 653" name="T64"/>
                <a:gd fmla="*/ 282 h 653" name="T65"/>
                <a:gd fmla="*/ 583 w 653" name="T66"/>
                <a:gd fmla="*/ 326 h 653" name="T67"/>
                <a:gd fmla="*/ 326 w 653" name="T68"/>
                <a:gd fmla="*/ 70 h 653" name="T69"/>
                <a:gd fmla="*/ 70 w 653" name="T70"/>
                <a:gd fmla="*/ 326 h 653" name="T71"/>
                <a:gd fmla="*/ 326 w 653" name="T72"/>
                <a:gd fmla="*/ 583 h 653" name="T73"/>
                <a:gd fmla="*/ 583 w 653" name="T74"/>
                <a:gd fmla="*/ 326 h 65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653" w="653">
                  <a:moveTo>
                    <a:pt x="653" y="282"/>
                  </a:moveTo>
                  <a:cubicBezTo>
                    <a:pt x="653" y="371"/>
                    <a:pt x="653" y="371"/>
                    <a:pt x="653" y="371"/>
                  </a:cubicBezTo>
                  <a:cubicBezTo>
                    <a:pt x="605" y="371"/>
                    <a:pt x="605" y="371"/>
                    <a:pt x="605" y="371"/>
                  </a:cubicBezTo>
                  <a:cubicBezTo>
                    <a:pt x="598" y="416"/>
                    <a:pt x="580" y="457"/>
                    <a:pt x="555" y="492"/>
                  </a:cubicBezTo>
                  <a:cubicBezTo>
                    <a:pt x="589" y="526"/>
                    <a:pt x="589" y="526"/>
                    <a:pt x="589" y="526"/>
                  </a:cubicBezTo>
                  <a:cubicBezTo>
                    <a:pt x="526" y="589"/>
                    <a:pt x="526" y="589"/>
                    <a:pt x="526" y="589"/>
                  </a:cubicBezTo>
                  <a:cubicBezTo>
                    <a:pt x="492" y="555"/>
                    <a:pt x="492" y="555"/>
                    <a:pt x="492" y="555"/>
                  </a:cubicBezTo>
                  <a:cubicBezTo>
                    <a:pt x="457" y="580"/>
                    <a:pt x="416" y="598"/>
                    <a:pt x="371" y="605"/>
                  </a:cubicBezTo>
                  <a:cubicBezTo>
                    <a:pt x="371" y="653"/>
                    <a:pt x="371" y="653"/>
                    <a:pt x="371" y="653"/>
                  </a:cubicBezTo>
                  <a:cubicBezTo>
                    <a:pt x="282" y="653"/>
                    <a:pt x="282" y="653"/>
                    <a:pt x="282" y="653"/>
                  </a:cubicBezTo>
                  <a:cubicBezTo>
                    <a:pt x="282" y="605"/>
                    <a:pt x="282" y="605"/>
                    <a:pt x="282" y="605"/>
                  </a:cubicBezTo>
                  <a:cubicBezTo>
                    <a:pt x="237" y="598"/>
                    <a:pt x="196" y="580"/>
                    <a:pt x="161" y="555"/>
                  </a:cubicBezTo>
                  <a:cubicBezTo>
                    <a:pt x="127" y="589"/>
                    <a:pt x="127" y="589"/>
                    <a:pt x="127" y="589"/>
                  </a:cubicBezTo>
                  <a:cubicBezTo>
                    <a:pt x="64" y="526"/>
                    <a:pt x="64" y="526"/>
                    <a:pt x="64" y="526"/>
                  </a:cubicBezTo>
                  <a:cubicBezTo>
                    <a:pt x="98" y="492"/>
                    <a:pt x="98" y="492"/>
                    <a:pt x="98" y="492"/>
                  </a:cubicBezTo>
                  <a:cubicBezTo>
                    <a:pt x="73" y="457"/>
                    <a:pt x="55" y="416"/>
                    <a:pt x="48" y="371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48" y="282"/>
                    <a:pt x="48" y="282"/>
                    <a:pt x="48" y="282"/>
                  </a:cubicBezTo>
                  <a:cubicBezTo>
                    <a:pt x="55" y="237"/>
                    <a:pt x="73" y="196"/>
                    <a:pt x="98" y="161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96" y="73"/>
                    <a:pt x="237" y="55"/>
                    <a:pt x="282" y="48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48"/>
                    <a:pt x="371" y="48"/>
                    <a:pt x="371" y="48"/>
                  </a:cubicBezTo>
                  <a:cubicBezTo>
                    <a:pt x="416" y="55"/>
                    <a:pt x="457" y="73"/>
                    <a:pt x="492" y="98"/>
                  </a:cubicBezTo>
                  <a:cubicBezTo>
                    <a:pt x="526" y="64"/>
                    <a:pt x="526" y="64"/>
                    <a:pt x="526" y="64"/>
                  </a:cubicBezTo>
                  <a:cubicBezTo>
                    <a:pt x="589" y="127"/>
                    <a:pt x="589" y="127"/>
                    <a:pt x="589" y="127"/>
                  </a:cubicBezTo>
                  <a:cubicBezTo>
                    <a:pt x="555" y="161"/>
                    <a:pt x="555" y="161"/>
                    <a:pt x="555" y="161"/>
                  </a:cubicBezTo>
                  <a:cubicBezTo>
                    <a:pt x="580" y="196"/>
                    <a:pt x="598" y="237"/>
                    <a:pt x="605" y="282"/>
                  </a:cubicBezTo>
                  <a:lnTo>
                    <a:pt x="653" y="282"/>
                  </a:lnTo>
                  <a:close/>
                  <a:moveTo>
                    <a:pt x="583" y="326"/>
                  </a:moveTo>
                  <a:cubicBezTo>
                    <a:pt x="583" y="185"/>
                    <a:pt x="468" y="70"/>
                    <a:pt x="326" y="70"/>
                  </a:cubicBezTo>
                  <a:cubicBezTo>
                    <a:pt x="185" y="70"/>
                    <a:pt x="70" y="185"/>
                    <a:pt x="70" y="326"/>
                  </a:cubicBezTo>
                  <a:cubicBezTo>
                    <a:pt x="70" y="468"/>
                    <a:pt x="185" y="583"/>
                    <a:pt x="326" y="583"/>
                  </a:cubicBezTo>
                  <a:cubicBezTo>
                    <a:pt x="468" y="583"/>
                    <a:pt x="583" y="468"/>
                    <a:pt x="583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1" name="Freeform 165"/>
            <p:cNvSpPr>
              <a:spLocks noEditPoints="1"/>
            </p:cNvSpPr>
            <p:nvPr/>
          </p:nvSpPr>
          <p:spPr bwMode="auto">
            <a:xfrm>
              <a:off x="7153275" y="3421063"/>
              <a:ext cx="304800" cy="301625"/>
            </a:xfrm>
            <a:custGeom>
              <a:gdLst>
                <a:gd fmla="*/ 40 w 81" name="T0"/>
                <a:gd fmla="*/ 0 h 80" name="T1"/>
                <a:gd fmla="*/ 81 w 81" name="T2"/>
                <a:gd fmla="*/ 40 h 80" name="T3"/>
                <a:gd fmla="*/ 40 w 81" name="T4"/>
                <a:gd fmla="*/ 80 h 80" name="T5"/>
                <a:gd fmla="*/ 0 w 81" name="T6"/>
                <a:gd fmla="*/ 40 h 80" name="T7"/>
                <a:gd fmla="*/ 40 w 81" name="T8"/>
                <a:gd fmla="*/ 0 h 80" name="T9"/>
                <a:gd fmla="*/ 48 w 81" name="T10"/>
                <a:gd fmla="*/ 67 h 80" name="T11"/>
                <a:gd fmla="*/ 74 w 81" name="T12"/>
                <a:gd fmla="*/ 39 h 80" name="T13"/>
                <a:gd fmla="*/ 63 w 81" name="T14"/>
                <a:gd fmla="*/ 16 h 80" name="T15"/>
                <a:gd fmla="*/ 66 w 81" name="T16"/>
                <a:gd fmla="*/ 32 h 80" name="T17"/>
                <a:gd fmla="*/ 48 w 81" name="T18"/>
                <a:gd fmla="*/ 67 h 8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0" w="81">
                  <a:moveTo>
                    <a:pt x="40" y="0"/>
                  </a:moveTo>
                  <a:cubicBezTo>
                    <a:pt x="63" y="0"/>
                    <a:pt x="81" y="18"/>
                    <a:pt x="81" y="40"/>
                  </a:cubicBezTo>
                  <a:cubicBezTo>
                    <a:pt x="81" y="62"/>
                    <a:pt x="63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lose/>
                  <a:moveTo>
                    <a:pt x="48" y="67"/>
                  </a:moveTo>
                  <a:cubicBezTo>
                    <a:pt x="63" y="66"/>
                    <a:pt x="74" y="53"/>
                    <a:pt x="74" y="39"/>
                  </a:cubicBezTo>
                  <a:cubicBezTo>
                    <a:pt x="74" y="30"/>
                    <a:pt x="69" y="21"/>
                    <a:pt x="63" y="16"/>
                  </a:cubicBezTo>
                  <a:cubicBezTo>
                    <a:pt x="65" y="21"/>
                    <a:pt x="66" y="26"/>
                    <a:pt x="66" y="32"/>
                  </a:cubicBezTo>
                  <a:cubicBezTo>
                    <a:pt x="66" y="46"/>
                    <a:pt x="59" y="59"/>
                    <a:pt x="4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2" name="Freeform 166"/>
            <p:cNvSpPr/>
            <p:nvPr/>
          </p:nvSpPr>
          <p:spPr bwMode="auto">
            <a:xfrm>
              <a:off x="7040563" y="3703638"/>
              <a:ext cx="260350" cy="292100"/>
            </a:xfrm>
            <a:custGeom>
              <a:gdLst>
                <a:gd fmla="*/ 69 w 69" name="T0"/>
                <a:gd fmla="*/ 21 h 78" name="T1"/>
                <a:gd fmla="*/ 56 w 69" name="T2"/>
                <a:gd fmla="*/ 66 h 78" name="T3"/>
                <a:gd fmla="*/ 64 w 69" name="T4"/>
                <a:gd fmla="*/ 78 h 78" name="T5"/>
                <a:gd fmla="*/ 0 w 69" name="T6"/>
                <a:gd fmla="*/ 78 h 78" name="T7"/>
                <a:gd fmla="*/ 0 w 69" name="T8"/>
                <a:gd fmla="*/ 31 h 78" name="T9"/>
                <a:gd fmla="*/ 39 w 69" name="T10"/>
                <a:gd fmla="*/ 0 h 78" name="T11"/>
                <a:gd fmla="*/ 69 w 69" name="T12"/>
                <a:gd fmla="*/ 21 h 7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8" w="69">
                  <a:moveTo>
                    <a:pt x="69" y="21"/>
                  </a:moveTo>
                  <a:cubicBezTo>
                    <a:pt x="56" y="66"/>
                    <a:pt x="56" y="66"/>
                    <a:pt x="56" y="6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63"/>
                    <a:pt x="0" y="31"/>
                  </a:cubicBezTo>
                  <a:cubicBezTo>
                    <a:pt x="0" y="15"/>
                    <a:pt x="20" y="5"/>
                    <a:pt x="39" y="0"/>
                  </a:cubicBezTo>
                  <a:cubicBezTo>
                    <a:pt x="44" y="12"/>
                    <a:pt x="56" y="20"/>
                    <a:pt x="6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3" name="Freeform 167"/>
            <p:cNvSpPr/>
            <p:nvPr/>
          </p:nvSpPr>
          <p:spPr bwMode="auto">
            <a:xfrm>
              <a:off x="6886575" y="3921126"/>
              <a:ext cx="846138" cy="349250"/>
            </a:xfrm>
            <a:custGeom>
              <a:gdLst>
                <a:gd fmla="*/ 93 w 225" name="T0"/>
                <a:gd fmla="*/ 72 h 93" name="T1"/>
                <a:gd fmla="*/ 42 w 225" name="T2"/>
                <a:gd fmla="*/ 51 h 93" name="T3"/>
                <a:gd fmla="*/ 27 w 225" name="T4"/>
                <a:gd fmla="*/ 65 h 93" name="T5"/>
                <a:gd fmla="*/ 0 w 225" name="T6"/>
                <a:gd fmla="*/ 38 h 93" name="T7"/>
                <a:gd fmla="*/ 15 w 225" name="T8"/>
                <a:gd fmla="*/ 24 h 93" name="T9"/>
                <a:gd fmla="*/ 3 w 225" name="T10"/>
                <a:gd fmla="*/ 5 h 93" name="T11"/>
                <a:gd fmla="*/ 13 w 225" name="T12"/>
                <a:gd fmla="*/ 0 h 93" name="T13"/>
                <a:gd fmla="*/ 28 w 225" name="T14"/>
                <a:gd fmla="*/ 23 h 93" name="T15"/>
                <a:gd fmla="*/ 112 w 225" name="T16"/>
                <a:gd fmla="*/ 63 h 93" name="T17"/>
                <a:gd fmla="*/ 194 w 225" name="T18"/>
                <a:gd fmla="*/ 27 h 93" name="T19"/>
                <a:gd fmla="*/ 211 w 225" name="T20"/>
                <a:gd fmla="*/ 0 h 93" name="T21"/>
                <a:gd fmla="*/ 221 w 225" name="T22"/>
                <a:gd fmla="*/ 5 h 93" name="T23"/>
                <a:gd fmla="*/ 210 w 225" name="T24"/>
                <a:gd fmla="*/ 24 h 93" name="T25"/>
                <a:gd fmla="*/ 225 w 225" name="T26"/>
                <a:gd fmla="*/ 38 h 93" name="T27"/>
                <a:gd fmla="*/ 198 w 225" name="T28"/>
                <a:gd fmla="*/ 65 h 93" name="T29"/>
                <a:gd fmla="*/ 183 w 225" name="T30"/>
                <a:gd fmla="*/ 51 h 93" name="T31"/>
                <a:gd fmla="*/ 132 w 225" name="T32"/>
                <a:gd fmla="*/ 72 h 93" name="T33"/>
                <a:gd fmla="*/ 132 w 225" name="T34"/>
                <a:gd fmla="*/ 93 h 93" name="T35"/>
                <a:gd fmla="*/ 93 w 225" name="T36"/>
                <a:gd fmla="*/ 93 h 93" name="T37"/>
                <a:gd fmla="*/ 93 w 225" name="T38"/>
                <a:gd fmla="*/ 72 h 9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93" w="225">
                  <a:moveTo>
                    <a:pt x="93" y="72"/>
                  </a:moveTo>
                  <a:cubicBezTo>
                    <a:pt x="74" y="69"/>
                    <a:pt x="57" y="61"/>
                    <a:pt x="42" y="51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0" y="18"/>
                    <a:pt x="7" y="11"/>
                    <a:pt x="3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8"/>
                    <a:pt x="22" y="16"/>
                    <a:pt x="28" y="23"/>
                  </a:cubicBezTo>
                  <a:cubicBezTo>
                    <a:pt x="48" y="47"/>
                    <a:pt x="78" y="63"/>
                    <a:pt x="112" y="63"/>
                  </a:cubicBezTo>
                  <a:cubicBezTo>
                    <a:pt x="145" y="63"/>
                    <a:pt x="174" y="49"/>
                    <a:pt x="194" y="27"/>
                  </a:cubicBezTo>
                  <a:cubicBezTo>
                    <a:pt x="201" y="19"/>
                    <a:pt x="207" y="10"/>
                    <a:pt x="211" y="0"/>
                  </a:cubicBezTo>
                  <a:cubicBezTo>
                    <a:pt x="221" y="5"/>
                    <a:pt x="221" y="5"/>
                    <a:pt x="221" y="5"/>
                  </a:cubicBezTo>
                  <a:cubicBezTo>
                    <a:pt x="218" y="11"/>
                    <a:pt x="214" y="18"/>
                    <a:pt x="210" y="24"/>
                  </a:cubicBezTo>
                  <a:cubicBezTo>
                    <a:pt x="225" y="38"/>
                    <a:pt x="225" y="38"/>
                    <a:pt x="225" y="38"/>
                  </a:cubicBezTo>
                  <a:cubicBezTo>
                    <a:pt x="198" y="65"/>
                    <a:pt x="198" y="65"/>
                    <a:pt x="198" y="65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68" y="61"/>
                    <a:pt x="151" y="69"/>
                    <a:pt x="132" y="72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93" y="93"/>
                    <a:pt x="93" y="93"/>
                    <a:pt x="93" y="93"/>
                  </a:cubicBezTo>
                  <a:lnTo>
                    <a:pt x="93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4" name="Freeform 168"/>
            <p:cNvSpPr/>
            <p:nvPr/>
          </p:nvSpPr>
          <p:spPr bwMode="auto">
            <a:xfrm>
              <a:off x="6300788" y="1966913"/>
              <a:ext cx="604838" cy="681038"/>
            </a:xfrm>
            <a:custGeom>
              <a:gdLst>
                <a:gd fmla="*/ 161 w 161" name="T0"/>
                <a:gd fmla="*/ 73 h 181" name="T1"/>
                <a:gd fmla="*/ 161 w 161" name="T2"/>
                <a:gd fmla="*/ 181 h 181" name="T3"/>
                <a:gd fmla="*/ 12 w 161" name="T4"/>
                <a:gd fmla="*/ 181 h 181" name="T5"/>
                <a:gd fmla="*/ 30 w 161" name="T6"/>
                <a:gd fmla="*/ 154 h 181" name="T7"/>
                <a:gd fmla="*/ 0 w 161" name="T8"/>
                <a:gd fmla="*/ 48 h 181" name="T9"/>
                <a:gd fmla="*/ 71 w 161" name="T10"/>
                <a:gd fmla="*/ 0 h 181" name="T11"/>
                <a:gd fmla="*/ 161 w 161" name="T12"/>
                <a:gd fmla="*/ 73 h 18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1" w="161">
                  <a:moveTo>
                    <a:pt x="161" y="73"/>
                  </a:moveTo>
                  <a:cubicBezTo>
                    <a:pt x="161" y="146"/>
                    <a:pt x="161" y="181"/>
                    <a:pt x="161" y="181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1" y="46"/>
                    <a:pt x="58" y="27"/>
                    <a:pt x="71" y="0"/>
                  </a:cubicBezTo>
                  <a:cubicBezTo>
                    <a:pt x="115" y="12"/>
                    <a:pt x="161" y="34"/>
                    <a:pt x="16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5" name="Freeform 169"/>
            <p:cNvSpPr/>
            <p:nvPr/>
          </p:nvSpPr>
          <p:spPr bwMode="auto">
            <a:xfrm>
              <a:off x="6781800" y="3217863"/>
              <a:ext cx="1052513" cy="722313"/>
            </a:xfrm>
            <a:custGeom>
              <a:gdLst>
                <a:gd fmla="*/ 21 w 280" name="T0"/>
                <a:gd fmla="*/ 159 h 192" name="T1"/>
                <a:gd fmla="*/ 0 w 280" name="T2"/>
                <a:gd fmla="*/ 159 h 192" name="T3"/>
                <a:gd fmla="*/ 0 w 280" name="T4"/>
                <a:gd fmla="*/ 121 h 192" name="T5"/>
                <a:gd fmla="*/ 21 w 280" name="T6"/>
                <a:gd fmla="*/ 121 h 192" name="T7"/>
                <a:gd fmla="*/ 43 w 280" name="T8"/>
                <a:gd fmla="*/ 69 h 192" name="T9"/>
                <a:gd fmla="*/ 28 w 280" name="T10"/>
                <a:gd fmla="*/ 54 h 192" name="T11"/>
                <a:gd fmla="*/ 55 w 280" name="T12"/>
                <a:gd fmla="*/ 27 h 192" name="T13"/>
                <a:gd fmla="*/ 70 w 280" name="T14"/>
                <a:gd fmla="*/ 42 h 192" name="T15"/>
                <a:gd fmla="*/ 121 w 280" name="T16"/>
                <a:gd fmla="*/ 21 h 192" name="T17"/>
                <a:gd fmla="*/ 121 w 280" name="T18"/>
                <a:gd fmla="*/ 0 h 192" name="T19"/>
                <a:gd fmla="*/ 160 w 280" name="T20"/>
                <a:gd fmla="*/ 0 h 192" name="T21"/>
                <a:gd fmla="*/ 160 w 280" name="T22"/>
                <a:gd fmla="*/ 21 h 192" name="T23"/>
                <a:gd fmla="*/ 211 w 280" name="T24"/>
                <a:gd fmla="*/ 42 h 192" name="T25"/>
                <a:gd fmla="*/ 226 w 280" name="T26"/>
                <a:gd fmla="*/ 27 h 192" name="T27"/>
                <a:gd fmla="*/ 253 w 280" name="T28"/>
                <a:gd fmla="*/ 54 h 192" name="T29"/>
                <a:gd fmla="*/ 238 w 280" name="T30"/>
                <a:gd fmla="*/ 69 h 192" name="T31"/>
                <a:gd fmla="*/ 260 w 280" name="T32"/>
                <a:gd fmla="*/ 121 h 192" name="T33"/>
                <a:gd fmla="*/ 280 w 280" name="T34"/>
                <a:gd fmla="*/ 121 h 192" name="T35"/>
                <a:gd fmla="*/ 280 w 280" name="T36"/>
                <a:gd fmla="*/ 159 h 192" name="T37"/>
                <a:gd fmla="*/ 260 w 280" name="T38"/>
                <a:gd fmla="*/ 159 h 192" name="T39"/>
                <a:gd fmla="*/ 249 w 280" name="T40"/>
                <a:gd fmla="*/ 192 h 192" name="T41"/>
                <a:gd fmla="*/ 239 w 280" name="T42"/>
                <a:gd fmla="*/ 187 h 192" name="T43"/>
                <a:gd fmla="*/ 250 w 280" name="T44"/>
                <a:gd fmla="*/ 140 h 192" name="T45"/>
                <a:gd fmla="*/ 140 w 280" name="T46"/>
                <a:gd fmla="*/ 30 h 192" name="T47"/>
                <a:gd fmla="*/ 30 w 280" name="T48"/>
                <a:gd fmla="*/ 140 h 192" name="T49"/>
                <a:gd fmla="*/ 41 w 280" name="T50"/>
                <a:gd fmla="*/ 187 h 192" name="T51"/>
                <a:gd fmla="*/ 31 w 280" name="T52"/>
                <a:gd fmla="*/ 192 h 192" name="T53"/>
                <a:gd fmla="*/ 21 w 280" name="T54"/>
                <a:gd fmla="*/ 159 h 192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92" w="280">
                  <a:moveTo>
                    <a:pt x="21" y="159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4" y="102"/>
                    <a:pt x="32" y="84"/>
                    <a:pt x="43" y="69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5" y="31"/>
                    <a:pt x="102" y="24"/>
                    <a:pt x="121" y="21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21"/>
                    <a:pt x="160" y="21"/>
                    <a:pt x="160" y="21"/>
                  </a:cubicBezTo>
                  <a:cubicBezTo>
                    <a:pt x="179" y="24"/>
                    <a:pt x="196" y="31"/>
                    <a:pt x="211" y="42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38" y="69"/>
                    <a:pt x="238" y="69"/>
                    <a:pt x="238" y="69"/>
                  </a:cubicBezTo>
                  <a:cubicBezTo>
                    <a:pt x="249" y="84"/>
                    <a:pt x="257" y="102"/>
                    <a:pt x="260" y="121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0" y="159"/>
                    <a:pt x="280" y="159"/>
                    <a:pt x="280" y="159"/>
                  </a:cubicBezTo>
                  <a:cubicBezTo>
                    <a:pt x="260" y="159"/>
                    <a:pt x="260" y="159"/>
                    <a:pt x="260" y="159"/>
                  </a:cubicBezTo>
                  <a:cubicBezTo>
                    <a:pt x="258" y="171"/>
                    <a:pt x="254" y="182"/>
                    <a:pt x="249" y="192"/>
                  </a:cubicBezTo>
                  <a:cubicBezTo>
                    <a:pt x="239" y="187"/>
                    <a:pt x="239" y="187"/>
                    <a:pt x="239" y="187"/>
                  </a:cubicBezTo>
                  <a:cubicBezTo>
                    <a:pt x="246" y="173"/>
                    <a:pt x="250" y="157"/>
                    <a:pt x="250" y="140"/>
                  </a:cubicBezTo>
                  <a:cubicBezTo>
                    <a:pt x="250" y="79"/>
                    <a:pt x="201" y="30"/>
                    <a:pt x="140" y="30"/>
                  </a:cubicBezTo>
                  <a:cubicBezTo>
                    <a:pt x="80" y="30"/>
                    <a:pt x="30" y="79"/>
                    <a:pt x="30" y="140"/>
                  </a:cubicBezTo>
                  <a:cubicBezTo>
                    <a:pt x="30" y="157"/>
                    <a:pt x="34" y="173"/>
                    <a:pt x="41" y="187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26" y="182"/>
                    <a:pt x="23" y="171"/>
                    <a:pt x="2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6" name="Freeform 170"/>
            <p:cNvSpPr>
              <a:spLocks noEditPoints="1"/>
            </p:cNvSpPr>
            <p:nvPr/>
          </p:nvSpPr>
          <p:spPr bwMode="auto">
            <a:xfrm>
              <a:off x="5921375" y="1306513"/>
              <a:ext cx="703263" cy="701675"/>
            </a:xfrm>
            <a:custGeom>
              <a:gdLst>
                <a:gd fmla="*/ 93 w 187" name="T0"/>
                <a:gd fmla="*/ 0 h 187" name="T1"/>
                <a:gd fmla="*/ 187 w 187" name="T2"/>
                <a:gd fmla="*/ 94 h 187" name="T3"/>
                <a:gd fmla="*/ 93 w 187" name="T4"/>
                <a:gd fmla="*/ 187 h 187" name="T5"/>
                <a:gd fmla="*/ 0 w 187" name="T6"/>
                <a:gd fmla="*/ 94 h 187" name="T7"/>
                <a:gd fmla="*/ 93 w 187" name="T8"/>
                <a:gd fmla="*/ 0 h 187" name="T9"/>
                <a:gd fmla="*/ 171 w 187" name="T10"/>
                <a:gd fmla="*/ 90 h 187" name="T11"/>
                <a:gd fmla="*/ 146 w 187" name="T12"/>
                <a:gd fmla="*/ 38 h 187" name="T13"/>
                <a:gd fmla="*/ 152 w 187" name="T14"/>
                <a:gd fmla="*/ 75 h 187" name="T15"/>
                <a:gd fmla="*/ 111 w 187" name="T16"/>
                <a:gd fmla="*/ 158 h 187" name="T17"/>
                <a:gd fmla="*/ 171 w 187" name="T18"/>
                <a:gd fmla="*/ 90 h 18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7" w="187">
                  <a:moveTo>
                    <a:pt x="93" y="0"/>
                  </a:moveTo>
                  <a:cubicBezTo>
                    <a:pt x="145" y="0"/>
                    <a:pt x="187" y="42"/>
                    <a:pt x="187" y="94"/>
                  </a:cubicBezTo>
                  <a:cubicBezTo>
                    <a:pt x="187" y="145"/>
                    <a:pt x="145" y="187"/>
                    <a:pt x="93" y="187"/>
                  </a:cubicBezTo>
                  <a:cubicBezTo>
                    <a:pt x="42" y="187"/>
                    <a:pt x="0" y="145"/>
                    <a:pt x="0" y="94"/>
                  </a:cubicBezTo>
                  <a:cubicBezTo>
                    <a:pt x="0" y="42"/>
                    <a:pt x="42" y="0"/>
                    <a:pt x="93" y="0"/>
                  </a:cubicBezTo>
                  <a:close/>
                  <a:moveTo>
                    <a:pt x="171" y="90"/>
                  </a:moveTo>
                  <a:cubicBezTo>
                    <a:pt x="171" y="69"/>
                    <a:pt x="161" y="50"/>
                    <a:pt x="146" y="38"/>
                  </a:cubicBezTo>
                  <a:cubicBezTo>
                    <a:pt x="150" y="49"/>
                    <a:pt x="152" y="61"/>
                    <a:pt x="152" y="75"/>
                  </a:cubicBezTo>
                  <a:cubicBezTo>
                    <a:pt x="152" y="108"/>
                    <a:pt x="136" y="138"/>
                    <a:pt x="111" y="158"/>
                  </a:cubicBezTo>
                  <a:cubicBezTo>
                    <a:pt x="145" y="153"/>
                    <a:pt x="171" y="125"/>
                    <a:pt x="171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7" name="Freeform 171"/>
            <p:cNvSpPr/>
            <p:nvPr/>
          </p:nvSpPr>
          <p:spPr bwMode="auto">
            <a:xfrm>
              <a:off x="5651500" y="1966913"/>
              <a:ext cx="604838" cy="681038"/>
            </a:xfrm>
            <a:custGeom>
              <a:gdLst>
                <a:gd fmla="*/ 161 w 161" name="T0"/>
                <a:gd fmla="*/ 48 h 181" name="T1"/>
                <a:gd fmla="*/ 132 w 161" name="T2"/>
                <a:gd fmla="*/ 154 h 181" name="T3"/>
                <a:gd fmla="*/ 150 w 161" name="T4"/>
                <a:gd fmla="*/ 181 h 181" name="T5"/>
                <a:gd fmla="*/ 0 w 161" name="T6"/>
                <a:gd fmla="*/ 181 h 181" name="T7"/>
                <a:gd fmla="*/ 0 w 161" name="T8"/>
                <a:gd fmla="*/ 73 h 181" name="T9"/>
                <a:gd fmla="*/ 91 w 161" name="T10"/>
                <a:gd fmla="*/ 0 h 181" name="T11"/>
                <a:gd fmla="*/ 161 w 161" name="T12"/>
                <a:gd fmla="*/ 48 h 18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1" w="161">
                  <a:moveTo>
                    <a:pt x="161" y="48"/>
                  </a:moveTo>
                  <a:cubicBezTo>
                    <a:pt x="132" y="154"/>
                    <a:pt x="132" y="154"/>
                    <a:pt x="132" y="154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46"/>
                    <a:pt x="0" y="73"/>
                  </a:cubicBezTo>
                  <a:cubicBezTo>
                    <a:pt x="0" y="34"/>
                    <a:pt x="47" y="12"/>
                    <a:pt x="91" y="0"/>
                  </a:cubicBezTo>
                  <a:cubicBezTo>
                    <a:pt x="104" y="27"/>
                    <a:pt x="130" y="46"/>
                    <a:pt x="16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8" name="Freeform 172"/>
            <p:cNvSpPr>
              <a:spLocks noEditPoints="1"/>
            </p:cNvSpPr>
            <p:nvPr/>
          </p:nvSpPr>
          <p:spPr bwMode="auto">
            <a:xfrm>
              <a:off x="4071938" y="2914651"/>
              <a:ext cx="1579563" cy="1577975"/>
            </a:xfrm>
            <a:custGeom>
              <a:gdLst>
                <a:gd fmla="*/ 420 w 420" name="T0"/>
                <a:gd fmla="*/ 182 h 420" name="T1"/>
                <a:gd fmla="*/ 420 w 420" name="T2"/>
                <a:gd fmla="*/ 239 h 420" name="T3"/>
                <a:gd fmla="*/ 389 w 420" name="T4"/>
                <a:gd fmla="*/ 239 h 420" name="T5"/>
                <a:gd fmla="*/ 357 w 420" name="T6"/>
                <a:gd fmla="*/ 317 h 420" name="T7"/>
                <a:gd fmla="*/ 379 w 420" name="T8"/>
                <a:gd fmla="*/ 339 h 420" name="T9"/>
                <a:gd fmla="*/ 339 w 420" name="T10"/>
                <a:gd fmla="*/ 379 h 420" name="T11"/>
                <a:gd fmla="*/ 317 w 420" name="T12"/>
                <a:gd fmla="*/ 357 h 420" name="T13"/>
                <a:gd fmla="*/ 239 w 420" name="T14"/>
                <a:gd fmla="*/ 389 h 420" name="T15"/>
                <a:gd fmla="*/ 239 w 420" name="T16"/>
                <a:gd fmla="*/ 420 h 420" name="T17"/>
                <a:gd fmla="*/ 181 w 420" name="T18"/>
                <a:gd fmla="*/ 420 h 420" name="T19"/>
                <a:gd fmla="*/ 181 w 420" name="T20"/>
                <a:gd fmla="*/ 389 h 420" name="T21"/>
                <a:gd fmla="*/ 104 w 420" name="T22"/>
                <a:gd fmla="*/ 357 h 420" name="T23"/>
                <a:gd fmla="*/ 82 w 420" name="T24"/>
                <a:gd fmla="*/ 379 h 420" name="T25"/>
                <a:gd fmla="*/ 41 w 420" name="T26"/>
                <a:gd fmla="*/ 339 h 420" name="T27"/>
                <a:gd fmla="*/ 63 w 420" name="T28"/>
                <a:gd fmla="*/ 317 h 420" name="T29"/>
                <a:gd fmla="*/ 31 w 420" name="T30"/>
                <a:gd fmla="*/ 239 h 420" name="T31"/>
                <a:gd fmla="*/ 0 w 420" name="T32"/>
                <a:gd fmla="*/ 239 h 420" name="T33"/>
                <a:gd fmla="*/ 0 w 420" name="T34"/>
                <a:gd fmla="*/ 182 h 420" name="T35"/>
                <a:gd fmla="*/ 31 w 420" name="T36"/>
                <a:gd fmla="*/ 182 h 420" name="T37"/>
                <a:gd fmla="*/ 63 w 420" name="T38"/>
                <a:gd fmla="*/ 104 h 420" name="T39"/>
                <a:gd fmla="*/ 41 w 420" name="T40"/>
                <a:gd fmla="*/ 82 h 420" name="T41"/>
                <a:gd fmla="*/ 82 w 420" name="T42"/>
                <a:gd fmla="*/ 41 h 420" name="T43"/>
                <a:gd fmla="*/ 104 w 420" name="T44"/>
                <a:gd fmla="*/ 63 h 420" name="T45"/>
                <a:gd fmla="*/ 181 w 420" name="T46"/>
                <a:gd fmla="*/ 31 h 420" name="T47"/>
                <a:gd fmla="*/ 181 w 420" name="T48"/>
                <a:gd fmla="*/ 0 h 420" name="T49"/>
                <a:gd fmla="*/ 239 w 420" name="T50"/>
                <a:gd fmla="*/ 0 h 420" name="T51"/>
                <a:gd fmla="*/ 239 w 420" name="T52"/>
                <a:gd fmla="*/ 31 h 420" name="T53"/>
                <a:gd fmla="*/ 317 w 420" name="T54"/>
                <a:gd fmla="*/ 63 h 420" name="T55"/>
                <a:gd fmla="*/ 338 w 420" name="T56"/>
                <a:gd fmla="*/ 41 h 420" name="T57"/>
                <a:gd fmla="*/ 379 w 420" name="T58"/>
                <a:gd fmla="*/ 82 h 420" name="T59"/>
                <a:gd fmla="*/ 357 w 420" name="T60"/>
                <a:gd fmla="*/ 104 h 420" name="T61"/>
                <a:gd fmla="*/ 389 w 420" name="T62"/>
                <a:gd fmla="*/ 182 h 420" name="T63"/>
                <a:gd fmla="*/ 420 w 420" name="T64"/>
                <a:gd fmla="*/ 182 h 420" name="T65"/>
                <a:gd fmla="*/ 375 w 420" name="T66"/>
                <a:gd fmla="*/ 210 h 420" name="T67"/>
                <a:gd fmla="*/ 210 w 420" name="T68"/>
                <a:gd fmla="*/ 45 h 420" name="T69"/>
                <a:gd fmla="*/ 45 w 420" name="T70"/>
                <a:gd fmla="*/ 210 h 420" name="T71"/>
                <a:gd fmla="*/ 210 w 420" name="T72"/>
                <a:gd fmla="*/ 375 h 420" name="T73"/>
                <a:gd fmla="*/ 375 w 420" name="T74"/>
                <a:gd fmla="*/ 210 h 420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420" w="420">
                  <a:moveTo>
                    <a:pt x="420" y="182"/>
                  </a:moveTo>
                  <a:cubicBezTo>
                    <a:pt x="420" y="239"/>
                    <a:pt x="420" y="239"/>
                    <a:pt x="420" y="239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5" y="268"/>
                    <a:pt x="374" y="294"/>
                    <a:pt x="357" y="317"/>
                  </a:cubicBezTo>
                  <a:cubicBezTo>
                    <a:pt x="379" y="339"/>
                    <a:pt x="379" y="339"/>
                    <a:pt x="379" y="339"/>
                  </a:cubicBezTo>
                  <a:cubicBezTo>
                    <a:pt x="339" y="379"/>
                    <a:pt x="339" y="379"/>
                    <a:pt x="339" y="379"/>
                  </a:cubicBezTo>
                  <a:cubicBezTo>
                    <a:pt x="317" y="357"/>
                    <a:pt x="317" y="357"/>
                    <a:pt x="317" y="357"/>
                  </a:cubicBezTo>
                  <a:cubicBezTo>
                    <a:pt x="294" y="374"/>
                    <a:pt x="268" y="385"/>
                    <a:pt x="239" y="389"/>
                  </a:cubicBezTo>
                  <a:cubicBezTo>
                    <a:pt x="239" y="420"/>
                    <a:pt x="239" y="420"/>
                    <a:pt x="239" y="420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1" y="389"/>
                    <a:pt x="181" y="389"/>
                    <a:pt x="181" y="389"/>
                  </a:cubicBezTo>
                  <a:cubicBezTo>
                    <a:pt x="153" y="385"/>
                    <a:pt x="126" y="374"/>
                    <a:pt x="104" y="357"/>
                  </a:cubicBezTo>
                  <a:cubicBezTo>
                    <a:pt x="82" y="379"/>
                    <a:pt x="82" y="379"/>
                    <a:pt x="82" y="379"/>
                  </a:cubicBezTo>
                  <a:cubicBezTo>
                    <a:pt x="41" y="339"/>
                    <a:pt x="41" y="339"/>
                    <a:pt x="41" y="339"/>
                  </a:cubicBezTo>
                  <a:cubicBezTo>
                    <a:pt x="63" y="317"/>
                    <a:pt x="63" y="317"/>
                    <a:pt x="63" y="317"/>
                  </a:cubicBezTo>
                  <a:cubicBezTo>
                    <a:pt x="47" y="294"/>
                    <a:pt x="36" y="268"/>
                    <a:pt x="31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6" y="153"/>
                    <a:pt x="47" y="126"/>
                    <a:pt x="63" y="104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26" y="47"/>
                    <a:pt x="153" y="36"/>
                    <a:pt x="181" y="31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68" y="36"/>
                    <a:pt x="294" y="47"/>
                    <a:pt x="317" y="63"/>
                  </a:cubicBezTo>
                  <a:cubicBezTo>
                    <a:pt x="338" y="41"/>
                    <a:pt x="338" y="41"/>
                    <a:pt x="338" y="41"/>
                  </a:cubicBezTo>
                  <a:cubicBezTo>
                    <a:pt x="379" y="82"/>
                    <a:pt x="379" y="82"/>
                    <a:pt x="379" y="82"/>
                  </a:cubicBezTo>
                  <a:cubicBezTo>
                    <a:pt x="357" y="104"/>
                    <a:pt x="357" y="104"/>
                    <a:pt x="357" y="104"/>
                  </a:cubicBezTo>
                  <a:cubicBezTo>
                    <a:pt x="373" y="126"/>
                    <a:pt x="385" y="153"/>
                    <a:pt x="389" y="182"/>
                  </a:cubicBezTo>
                  <a:lnTo>
                    <a:pt x="420" y="182"/>
                  </a:lnTo>
                  <a:close/>
                  <a:moveTo>
                    <a:pt x="375" y="210"/>
                  </a:moveTo>
                  <a:cubicBezTo>
                    <a:pt x="375" y="119"/>
                    <a:pt x="301" y="45"/>
                    <a:pt x="210" y="45"/>
                  </a:cubicBezTo>
                  <a:cubicBezTo>
                    <a:pt x="119" y="45"/>
                    <a:pt x="45" y="119"/>
                    <a:pt x="45" y="210"/>
                  </a:cubicBezTo>
                  <a:cubicBezTo>
                    <a:pt x="45" y="301"/>
                    <a:pt x="119" y="375"/>
                    <a:pt x="210" y="375"/>
                  </a:cubicBezTo>
                  <a:cubicBezTo>
                    <a:pt x="301" y="375"/>
                    <a:pt x="375" y="301"/>
                    <a:pt x="375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9" name="Freeform 173"/>
            <p:cNvSpPr/>
            <p:nvPr/>
          </p:nvSpPr>
          <p:spPr bwMode="auto">
            <a:xfrm>
              <a:off x="4876800" y="3646488"/>
              <a:ext cx="390525" cy="436563"/>
            </a:xfrm>
            <a:custGeom>
              <a:gdLst>
                <a:gd fmla="*/ 104 w 104" name="T0"/>
                <a:gd fmla="*/ 46 h 116" name="T1"/>
                <a:gd fmla="*/ 104 w 104" name="T2"/>
                <a:gd fmla="*/ 116 h 116" name="T3"/>
                <a:gd fmla="*/ 8 w 104" name="T4"/>
                <a:gd fmla="*/ 116 h 116" name="T5"/>
                <a:gd fmla="*/ 19 w 104" name="T6"/>
                <a:gd fmla="*/ 99 h 116" name="T7"/>
                <a:gd fmla="*/ 0 w 104" name="T8"/>
                <a:gd fmla="*/ 30 h 116" name="T9"/>
                <a:gd fmla="*/ 45 w 104" name="T10"/>
                <a:gd fmla="*/ 0 h 116" name="T11"/>
                <a:gd fmla="*/ 104 w 104" name="T12"/>
                <a:gd fmla="*/ 46 h 1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5" w="104">
                  <a:moveTo>
                    <a:pt x="104" y="46"/>
                  </a:moveTo>
                  <a:cubicBezTo>
                    <a:pt x="104" y="94"/>
                    <a:pt x="104" y="116"/>
                    <a:pt x="104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0" y="29"/>
                    <a:pt x="37" y="17"/>
                    <a:pt x="45" y="0"/>
                  </a:cubicBezTo>
                  <a:cubicBezTo>
                    <a:pt x="74" y="7"/>
                    <a:pt x="104" y="21"/>
                    <a:pt x="10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0" name="Freeform 174"/>
            <p:cNvSpPr>
              <a:spLocks noEditPoints="1"/>
            </p:cNvSpPr>
            <p:nvPr/>
          </p:nvSpPr>
          <p:spPr bwMode="auto">
            <a:xfrm>
              <a:off x="4632325" y="3217863"/>
              <a:ext cx="450850" cy="455613"/>
            </a:xfrm>
            <a:custGeom>
              <a:gdLst>
                <a:gd fmla="*/ 71 w 120" name="T0"/>
                <a:gd fmla="*/ 102 h 121" name="T1"/>
                <a:gd fmla="*/ 110 w 120" name="T2"/>
                <a:gd fmla="*/ 58 h 121" name="T3"/>
                <a:gd fmla="*/ 93 w 120" name="T4"/>
                <a:gd fmla="*/ 24 h 121" name="T5"/>
                <a:gd fmla="*/ 98 w 120" name="T6"/>
                <a:gd fmla="*/ 48 h 121" name="T7"/>
                <a:gd fmla="*/ 71 w 120" name="T8"/>
                <a:gd fmla="*/ 102 h 121" name="T9"/>
                <a:gd fmla="*/ 60 w 120" name="T10"/>
                <a:gd fmla="*/ 0 h 121" name="T11"/>
                <a:gd fmla="*/ 120 w 120" name="T12"/>
                <a:gd fmla="*/ 61 h 121" name="T13"/>
                <a:gd fmla="*/ 60 w 120" name="T14"/>
                <a:gd fmla="*/ 121 h 121" name="T15"/>
                <a:gd fmla="*/ 0 w 120" name="T16"/>
                <a:gd fmla="*/ 61 h 121" name="T17"/>
                <a:gd fmla="*/ 60 w 120" name="T18"/>
                <a:gd fmla="*/ 0 h 12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0" w="120">
                  <a:moveTo>
                    <a:pt x="71" y="102"/>
                  </a:moveTo>
                  <a:cubicBezTo>
                    <a:pt x="93" y="99"/>
                    <a:pt x="110" y="81"/>
                    <a:pt x="110" y="58"/>
                  </a:cubicBezTo>
                  <a:cubicBezTo>
                    <a:pt x="110" y="45"/>
                    <a:pt x="103" y="32"/>
                    <a:pt x="93" y="24"/>
                  </a:cubicBezTo>
                  <a:cubicBezTo>
                    <a:pt x="96" y="32"/>
                    <a:pt x="98" y="40"/>
                    <a:pt x="98" y="48"/>
                  </a:cubicBezTo>
                  <a:cubicBezTo>
                    <a:pt x="98" y="70"/>
                    <a:pt x="87" y="89"/>
                    <a:pt x="71" y="102"/>
                  </a:cubicBezTo>
                  <a:close/>
                  <a:moveTo>
                    <a:pt x="60" y="0"/>
                  </a:moveTo>
                  <a:cubicBezTo>
                    <a:pt x="93" y="0"/>
                    <a:pt x="120" y="27"/>
                    <a:pt x="120" y="61"/>
                  </a:cubicBezTo>
                  <a:cubicBezTo>
                    <a:pt x="120" y="94"/>
                    <a:pt x="93" y="121"/>
                    <a:pt x="60" y="121"/>
                  </a:cubicBezTo>
                  <a:cubicBezTo>
                    <a:pt x="27" y="121"/>
                    <a:pt x="0" y="94"/>
                    <a:pt x="0" y="61"/>
                  </a:cubicBezTo>
                  <a:cubicBezTo>
                    <a:pt x="0" y="27"/>
                    <a:pt x="27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1" name="Freeform 175"/>
            <p:cNvSpPr/>
            <p:nvPr/>
          </p:nvSpPr>
          <p:spPr bwMode="auto">
            <a:xfrm>
              <a:off x="4459288" y="3646488"/>
              <a:ext cx="387350" cy="436563"/>
            </a:xfrm>
            <a:custGeom>
              <a:gdLst>
                <a:gd fmla="*/ 103 w 103" name="T0"/>
                <a:gd fmla="*/ 30 h 116" name="T1"/>
                <a:gd fmla="*/ 84 w 103" name="T2"/>
                <a:gd fmla="*/ 99 h 116" name="T3"/>
                <a:gd fmla="*/ 96 w 103" name="T4"/>
                <a:gd fmla="*/ 116 h 116" name="T5"/>
                <a:gd fmla="*/ 0 w 103" name="T6"/>
                <a:gd fmla="*/ 116 h 116" name="T7"/>
                <a:gd fmla="*/ 0 w 103" name="T8"/>
                <a:gd fmla="*/ 46 h 116" name="T9"/>
                <a:gd fmla="*/ 58 w 103" name="T10"/>
                <a:gd fmla="*/ 0 h 116" name="T11"/>
                <a:gd fmla="*/ 103 w 103" name="T12"/>
                <a:gd fmla="*/ 30 h 1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5" w="103">
                  <a:moveTo>
                    <a:pt x="103" y="30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94"/>
                    <a:pt x="0" y="46"/>
                  </a:cubicBezTo>
                  <a:cubicBezTo>
                    <a:pt x="0" y="21"/>
                    <a:pt x="30" y="7"/>
                    <a:pt x="58" y="0"/>
                  </a:cubicBezTo>
                  <a:cubicBezTo>
                    <a:pt x="66" y="17"/>
                    <a:pt x="83" y="29"/>
                    <a:pt x="10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24" name="组合 323"/>
          <p:cNvGrpSpPr/>
          <p:nvPr/>
        </p:nvGrpSpPr>
        <p:grpSpPr>
          <a:xfrm>
            <a:off x="9106600" y="3217181"/>
            <a:ext cx="2290515" cy="389320"/>
            <a:chOff x="8873322" y="1821077"/>
            <a:chExt cx="2290515" cy="389320"/>
          </a:xfrm>
        </p:grpSpPr>
        <p:sp>
          <p:nvSpPr>
            <p:cNvPr id="323" name="矩形 322"/>
            <p:cNvSpPr/>
            <p:nvPr/>
          </p:nvSpPr>
          <p:spPr>
            <a:xfrm>
              <a:off x="8873322" y="1821077"/>
              <a:ext cx="2290515" cy="3893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98" name="文本框 53"/>
            <p:cNvSpPr txBox="1"/>
            <p:nvPr/>
          </p:nvSpPr>
          <p:spPr>
            <a:xfrm>
              <a:off x="8975526" y="1824220"/>
              <a:ext cx="202204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旗下产业介绍</a:t>
              </a:r>
            </a:p>
          </p:txBody>
        </p:sp>
      </p:grpSp>
    </p:spTree>
    <p:extLst>
      <p:ext uri="{BB962C8B-B14F-4D97-AF65-F5344CB8AC3E}">
        <p14:creationId val="2018188776"/>
      </p:ext>
    </p:extLst>
  </p:cSld>
  <p:clrMapOvr>
    <a:masterClrMapping/>
  </p:clrMapOvr>
  <mc:AlternateContent>
    <mc:Choice Requires="p14">
      <p:transition p14:dur="1200" spd="slow">
        <p14:prism dir="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6" nodeType="afterEffect" presetClass="emph" presetID="26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47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0" fill="hold" id="48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decel="100000" fill="hold" id="50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9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3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9"/>
      <p:bldP grpId="0" spid="29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054646" y="188640"/>
            <a:ext cx="266429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accent5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分支机构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532190" y="1556792"/>
            <a:ext cx="651284" cy="1123547"/>
            <a:chOff x="4532190" y="1556792"/>
            <a:chExt cx="651284" cy="1123547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4858515" y="2064060"/>
              <a:ext cx="0" cy="616279"/>
            </a:xfrm>
            <a:prstGeom prst="line">
              <a:avLst/>
            </a:prstGeom>
            <a:ln w="38100">
              <a:solidFill>
                <a:srgbClr val="16CC6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/>
            <p:cNvSpPr/>
            <p:nvPr/>
          </p:nvSpPr>
          <p:spPr>
            <a:xfrm>
              <a:off x="4532190" y="1556792"/>
              <a:ext cx="651284" cy="65128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000"/>
                <a:t>01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432024" y="1556792"/>
            <a:ext cx="651284" cy="1123547"/>
            <a:chOff x="7432024" y="1556792"/>
            <a:chExt cx="651284" cy="1123547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7758349" y="2064060"/>
              <a:ext cx="0" cy="616279"/>
            </a:xfrm>
            <a:prstGeom prst="line">
              <a:avLst/>
            </a:prstGeom>
            <a:ln w="38100">
              <a:solidFill>
                <a:srgbClr val="16CC6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7432024" y="1556792"/>
              <a:ext cx="651284" cy="6512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000"/>
                <a:t>02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045806" y="1557958"/>
            <a:ext cx="651284" cy="1123547"/>
            <a:chOff x="10045806" y="1557958"/>
            <a:chExt cx="651284" cy="1123547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10372131" y="2065226"/>
              <a:ext cx="0" cy="616279"/>
            </a:xfrm>
            <a:prstGeom prst="line">
              <a:avLst/>
            </a:prstGeom>
            <a:ln w="38100">
              <a:solidFill>
                <a:srgbClr val="16CC6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10045806" y="1557958"/>
              <a:ext cx="651284" cy="651284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000"/>
                <a:t>03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757666" y="2680527"/>
            <a:ext cx="3146048" cy="806450"/>
            <a:chOff x="7757666" y="2680527"/>
            <a:chExt cx="3146048" cy="806450"/>
          </a:xfrm>
        </p:grpSpPr>
        <p:sp>
          <p:nvSpPr>
            <p:cNvPr id="13" name="圆角矩形 12"/>
            <p:cNvSpPr/>
            <p:nvPr/>
          </p:nvSpPr>
          <p:spPr>
            <a:xfrm>
              <a:off x="7757666" y="2680527"/>
              <a:ext cx="3146048" cy="806450"/>
            </a:xfrm>
            <a:prstGeom prst="roundRect">
              <a:avLst>
                <a:gd fmla="val 50000" name="adj"/>
              </a:avLst>
            </a:pr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18900000" scaled="1"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77181" y="2904920"/>
              <a:ext cx="241990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altLang="en-US" b="1" lang="zh-CN" smtClean="0">
                  <a:latin charset="-122" pitchFamily="34" typeface="微软雅黑"/>
                  <a:ea charset="-122" pitchFamily="34" typeface="微软雅黑"/>
                </a:rPr>
                <a:t>某某互联网公司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532190" y="2680527"/>
            <a:ext cx="3720400" cy="806450"/>
            <a:chOff x="4532190" y="2680527"/>
            <a:chExt cx="3720400" cy="806450"/>
          </a:xfrm>
        </p:grpSpPr>
        <p:sp>
          <p:nvSpPr>
            <p:cNvPr id="16" name="圆角矩形 15"/>
            <p:cNvSpPr/>
            <p:nvPr/>
          </p:nvSpPr>
          <p:spPr>
            <a:xfrm>
              <a:off x="4532190" y="2680527"/>
              <a:ext cx="3720400" cy="806450"/>
            </a:xfrm>
            <a:prstGeom prst="roundRect">
              <a:avLst>
                <a:gd fmla="val 50000" name="adj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63157" y="2904920"/>
              <a:ext cx="2250691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altLang="en-US" b="1" lang="zh-CN">
                  <a:latin charset="-122" pitchFamily="34" typeface="微软雅黑"/>
                  <a:ea charset="-122" pitchFamily="34" typeface="微软雅黑"/>
                </a:rPr>
                <a:t>某某地产公司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270670" y="2447256"/>
            <a:ext cx="4201040" cy="1272988"/>
            <a:chOff x="1270670" y="2447256"/>
            <a:chExt cx="4201040" cy="1272988"/>
          </a:xfrm>
        </p:grpSpPr>
        <p:grpSp>
          <p:nvGrpSpPr>
            <p:cNvPr id="19" name="组合 18"/>
            <p:cNvGrpSpPr/>
            <p:nvPr/>
          </p:nvGrpSpPr>
          <p:grpSpPr>
            <a:xfrm>
              <a:off x="1270670" y="2447256"/>
              <a:ext cx="4201040" cy="1272988"/>
              <a:chOff x="1246093" y="2792504"/>
              <a:chExt cx="6436659" cy="1272988"/>
            </a:xfrm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圆角矩形 21"/>
              <p:cNvSpPr/>
              <p:nvPr/>
            </p:nvSpPr>
            <p:spPr>
              <a:xfrm>
                <a:off x="1440041" y="3025587"/>
                <a:ext cx="6242711" cy="806823"/>
              </a:xfrm>
              <a:prstGeom prst="roundRect">
                <a:avLst>
                  <a:gd fmla="val 50000" name="adj"/>
                </a:avLst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246093" y="2792504"/>
                <a:ext cx="2023551" cy="127298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>
                  <a:latin charset="-122" pitchFamily="34" typeface="微软雅黑"/>
                  <a:ea charset="-122" pitchFamily="34" typeface="微软雅黑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763565" y="2889561"/>
              <a:ext cx="250821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altLang="en-US" b="1" lang="zh-CN" smtClean="0">
                  <a:latin charset="-122" pitchFamily="34" typeface="微软雅黑"/>
                  <a:ea charset="-122" pitchFamily="34" typeface="微软雅黑"/>
                </a:rPr>
                <a:t>某某科技公司</a:t>
              </a:r>
            </a:p>
          </p:txBody>
        </p:sp>
        <p:sp>
          <p:nvSpPr>
            <p:cNvPr id="21" name="Freeform 494"/>
            <p:cNvSpPr>
              <a:spLocks noEditPoints="1"/>
            </p:cNvSpPr>
            <p:nvPr/>
          </p:nvSpPr>
          <p:spPr bwMode="auto">
            <a:xfrm>
              <a:off x="1637986" y="2759033"/>
              <a:ext cx="586086" cy="661106"/>
            </a:xfrm>
            <a:custGeom>
              <a:gdLst>
                <a:gd fmla="*/ 68 w 125" name="T0"/>
                <a:gd fmla="*/ 27 h 141" name="T1"/>
                <a:gd fmla="*/ 77 w 125" name="T2"/>
                <a:gd fmla="*/ 40 h 141" name="T3"/>
                <a:gd fmla="*/ 74 w 125" name="T4"/>
                <a:gd fmla="*/ 51 h 141" name="T5"/>
                <a:gd fmla="*/ 107 w 125" name="T6"/>
                <a:gd fmla="*/ 141 h 141" name="T7"/>
                <a:gd fmla="*/ 29 w 125" name="T8"/>
                <a:gd fmla="*/ 141 h 141" name="T9"/>
                <a:gd fmla="*/ 40 w 125" name="T10"/>
                <a:gd fmla="*/ 86 h 141" name="T11"/>
                <a:gd fmla="*/ 50 w 125" name="T12"/>
                <a:gd fmla="*/ 46 h 141" name="T13"/>
                <a:gd fmla="*/ 50 w 125" name="T14"/>
                <a:gd fmla="*/ 35 h 141" name="T15"/>
                <a:gd fmla="*/ 63 w 125" name="T16"/>
                <a:gd fmla="*/ 25 h 141" name="T17"/>
                <a:gd fmla="*/ 66 w 125" name="T18"/>
                <a:gd fmla="*/ 68 h 141" name="T19"/>
                <a:gd fmla="*/ 66 w 125" name="T20"/>
                <a:gd fmla="*/ 68 h 141" name="T21"/>
                <a:gd fmla="*/ 55 w 125" name="T22"/>
                <a:gd fmla="*/ 86 h 141" name="T23"/>
                <a:gd fmla="*/ 68 w 125" name="T24"/>
                <a:gd fmla="*/ 75 h 141" name="T25"/>
                <a:gd fmla="*/ 81 w 125" name="T26"/>
                <a:gd fmla="*/ 110 h 141" name="T27"/>
                <a:gd fmla="*/ 85 w 125" name="T28"/>
                <a:gd fmla="*/ 117 h 141" name="T29"/>
                <a:gd fmla="*/ 85 w 125" name="T30"/>
                <a:gd fmla="*/ 117 h 141" name="T31"/>
                <a:gd fmla="*/ 70 w 125" name="T32"/>
                <a:gd fmla="*/ 115 h 141" name="T33"/>
                <a:gd fmla="*/ 44 w 125" name="T34"/>
                <a:gd fmla="*/ 128 h 141" name="T35"/>
                <a:gd fmla="*/ 66 w 125" name="T36"/>
                <a:gd fmla="*/ 93 h 141" name="T37"/>
                <a:gd fmla="*/ 48 w 125" name="T38"/>
                <a:gd fmla="*/ 104 h 141" name="T39"/>
                <a:gd fmla="*/ 101 w 125" name="T40"/>
                <a:gd fmla="*/ 7 h 141" name="T41"/>
                <a:gd fmla="*/ 112 w 125" name="T42"/>
                <a:gd fmla="*/ 31 h 141" name="T43"/>
                <a:gd fmla="*/ 112 w 125" name="T44"/>
                <a:gd fmla="*/ 49 h 141" name="T45"/>
                <a:gd fmla="*/ 99 w 125" name="T46"/>
                <a:gd fmla="*/ 73 h 141" name="T47"/>
                <a:gd fmla="*/ 116 w 125" name="T48"/>
                <a:gd fmla="*/ 73 h 141" name="T49"/>
                <a:gd fmla="*/ 125 w 125" name="T50"/>
                <a:gd fmla="*/ 40 h 141" name="T51"/>
                <a:gd fmla="*/ 121 w 125" name="T52"/>
                <a:gd fmla="*/ 18 h 141" name="T53"/>
                <a:gd fmla="*/ 110 w 125" name="T54"/>
                <a:gd fmla="*/ 0 h 141" name="T55"/>
                <a:gd fmla="*/ 26 w 125" name="T56"/>
                <a:gd fmla="*/ 73 h 141" name="T57"/>
                <a:gd fmla="*/ 15 w 125" name="T58"/>
                <a:gd fmla="*/ 49 h 141" name="T59"/>
                <a:gd fmla="*/ 15 w 125" name="T60"/>
                <a:gd fmla="*/ 31 h 141" name="T61"/>
                <a:gd fmla="*/ 26 w 125" name="T62"/>
                <a:gd fmla="*/ 7 h 141" name="T63"/>
                <a:gd fmla="*/ 9 w 125" name="T64"/>
                <a:gd fmla="*/ 9 h 141" name="T65"/>
                <a:gd fmla="*/ 0 w 125" name="T66"/>
                <a:gd fmla="*/ 40 h 141" name="T67"/>
                <a:gd fmla="*/ 6 w 125" name="T68"/>
                <a:gd fmla="*/ 62 h 141" name="T69"/>
                <a:gd fmla="*/ 17 w 125" name="T70"/>
                <a:gd fmla="*/ 80 h 141" name="T71"/>
                <a:gd fmla="*/ 83 w 125" name="T72"/>
                <a:gd fmla="*/ 22 h 141" name="T73"/>
                <a:gd fmla="*/ 90 w 125" name="T74"/>
                <a:gd fmla="*/ 40 h 141" name="T75"/>
                <a:gd fmla="*/ 92 w 125" name="T76"/>
                <a:gd fmla="*/ 66 h 141" name="T77"/>
                <a:gd fmla="*/ 99 w 125" name="T78"/>
                <a:gd fmla="*/ 55 h 141" name="T79"/>
                <a:gd fmla="*/ 103 w 125" name="T80"/>
                <a:gd fmla="*/ 40 h 141" name="T81"/>
                <a:gd fmla="*/ 96 w 125" name="T82"/>
                <a:gd fmla="*/ 20 h 141" name="T83"/>
                <a:gd fmla="*/ 35 w 125" name="T84"/>
                <a:gd fmla="*/ 66 h 141" name="T85"/>
                <a:gd fmla="*/ 39 w 125" name="T86"/>
                <a:gd fmla="*/ 49 h 141" name="T87"/>
                <a:gd fmla="*/ 39 w 125" name="T88"/>
                <a:gd fmla="*/ 31 h 141" name="T89"/>
                <a:gd fmla="*/ 33 w 125" name="T90"/>
                <a:gd fmla="*/ 14 h 141" name="T91"/>
                <a:gd fmla="*/ 24 w 125" name="T92"/>
                <a:gd fmla="*/ 33 h 141" name="T93"/>
                <a:gd fmla="*/ 24 w 125" name="T94"/>
                <a:gd fmla="*/ 47 h 141" name="T95"/>
                <a:gd fmla="*/ 35 w 125" name="T96"/>
                <a:gd fmla="*/ 66 h 141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41" w="125">
                  <a:moveTo>
                    <a:pt x="63" y="25"/>
                  </a:moveTo>
                  <a:lnTo>
                    <a:pt x="63" y="25"/>
                  </a:lnTo>
                  <a:lnTo>
                    <a:pt x="68" y="27"/>
                  </a:lnTo>
                  <a:lnTo>
                    <a:pt x="74" y="29"/>
                  </a:lnTo>
                  <a:lnTo>
                    <a:pt x="77" y="35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6"/>
                  </a:lnTo>
                  <a:lnTo>
                    <a:pt x="74" y="51"/>
                  </a:lnTo>
                  <a:lnTo>
                    <a:pt x="86" y="86"/>
                  </a:lnTo>
                  <a:lnTo>
                    <a:pt x="103" y="132"/>
                  </a:lnTo>
                  <a:lnTo>
                    <a:pt x="107" y="141"/>
                  </a:lnTo>
                  <a:lnTo>
                    <a:pt x="97" y="141"/>
                  </a:lnTo>
                  <a:lnTo>
                    <a:pt x="97" y="141"/>
                  </a:lnTo>
                  <a:lnTo>
                    <a:pt x="29" y="141"/>
                  </a:lnTo>
                  <a:lnTo>
                    <a:pt x="20" y="141"/>
                  </a:lnTo>
                  <a:lnTo>
                    <a:pt x="24" y="132"/>
                  </a:lnTo>
                  <a:lnTo>
                    <a:pt x="40" y="86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0" y="4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0" y="35"/>
                  </a:lnTo>
                  <a:lnTo>
                    <a:pt x="53" y="29"/>
                  </a:lnTo>
                  <a:lnTo>
                    <a:pt x="57" y="27"/>
                  </a:lnTo>
                  <a:lnTo>
                    <a:pt x="63" y="25"/>
                  </a:lnTo>
                  <a:lnTo>
                    <a:pt x="63" y="25"/>
                  </a:lnTo>
                  <a:close/>
                  <a:moveTo>
                    <a:pt x="66" y="68"/>
                  </a:moveTo>
                  <a:lnTo>
                    <a:pt x="66" y="68"/>
                  </a:lnTo>
                  <a:lnTo>
                    <a:pt x="64" y="60"/>
                  </a:lnTo>
                  <a:lnTo>
                    <a:pt x="59" y="75"/>
                  </a:lnTo>
                  <a:lnTo>
                    <a:pt x="66" y="68"/>
                  </a:lnTo>
                  <a:lnTo>
                    <a:pt x="66" y="68"/>
                  </a:lnTo>
                  <a:close/>
                  <a:moveTo>
                    <a:pt x="68" y="75"/>
                  </a:moveTo>
                  <a:lnTo>
                    <a:pt x="55" y="86"/>
                  </a:lnTo>
                  <a:lnTo>
                    <a:pt x="74" y="86"/>
                  </a:lnTo>
                  <a:lnTo>
                    <a:pt x="68" y="75"/>
                  </a:lnTo>
                  <a:lnTo>
                    <a:pt x="68" y="75"/>
                  </a:lnTo>
                  <a:close/>
                  <a:moveTo>
                    <a:pt x="75" y="95"/>
                  </a:moveTo>
                  <a:lnTo>
                    <a:pt x="53" y="110"/>
                  </a:lnTo>
                  <a:lnTo>
                    <a:pt x="81" y="110"/>
                  </a:lnTo>
                  <a:lnTo>
                    <a:pt x="75" y="95"/>
                  </a:lnTo>
                  <a:lnTo>
                    <a:pt x="75" y="95"/>
                  </a:lnTo>
                  <a:close/>
                  <a:moveTo>
                    <a:pt x="85" y="117"/>
                  </a:moveTo>
                  <a:lnTo>
                    <a:pt x="61" y="128"/>
                  </a:lnTo>
                  <a:lnTo>
                    <a:pt x="88" y="128"/>
                  </a:lnTo>
                  <a:lnTo>
                    <a:pt x="85" y="117"/>
                  </a:lnTo>
                  <a:lnTo>
                    <a:pt x="85" y="117"/>
                  </a:lnTo>
                  <a:close/>
                  <a:moveTo>
                    <a:pt x="44" y="128"/>
                  </a:moveTo>
                  <a:lnTo>
                    <a:pt x="70" y="115"/>
                  </a:lnTo>
                  <a:lnTo>
                    <a:pt x="44" y="115"/>
                  </a:lnTo>
                  <a:lnTo>
                    <a:pt x="39" y="128"/>
                  </a:lnTo>
                  <a:lnTo>
                    <a:pt x="44" y="128"/>
                  </a:lnTo>
                  <a:lnTo>
                    <a:pt x="44" y="128"/>
                  </a:lnTo>
                  <a:close/>
                  <a:moveTo>
                    <a:pt x="48" y="104"/>
                  </a:moveTo>
                  <a:lnTo>
                    <a:pt x="66" y="93"/>
                  </a:lnTo>
                  <a:lnTo>
                    <a:pt x="52" y="93"/>
                  </a:lnTo>
                  <a:lnTo>
                    <a:pt x="48" y="104"/>
                  </a:lnTo>
                  <a:lnTo>
                    <a:pt x="48" y="104"/>
                  </a:lnTo>
                  <a:close/>
                  <a:moveTo>
                    <a:pt x="110" y="0"/>
                  </a:moveTo>
                  <a:lnTo>
                    <a:pt x="101" y="7"/>
                  </a:lnTo>
                  <a:lnTo>
                    <a:pt x="101" y="7"/>
                  </a:lnTo>
                  <a:lnTo>
                    <a:pt x="105" y="14"/>
                  </a:lnTo>
                  <a:lnTo>
                    <a:pt x="110" y="22"/>
                  </a:lnTo>
                  <a:lnTo>
                    <a:pt x="112" y="31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2" y="49"/>
                  </a:lnTo>
                  <a:lnTo>
                    <a:pt x="108" y="58"/>
                  </a:lnTo>
                  <a:lnTo>
                    <a:pt x="105" y="66"/>
                  </a:lnTo>
                  <a:lnTo>
                    <a:pt x="99" y="73"/>
                  </a:lnTo>
                  <a:lnTo>
                    <a:pt x="110" y="80"/>
                  </a:lnTo>
                  <a:lnTo>
                    <a:pt x="110" y="80"/>
                  </a:lnTo>
                  <a:lnTo>
                    <a:pt x="116" y="73"/>
                  </a:lnTo>
                  <a:lnTo>
                    <a:pt x="121" y="62"/>
                  </a:lnTo>
                  <a:lnTo>
                    <a:pt x="125" y="51"/>
                  </a:lnTo>
                  <a:lnTo>
                    <a:pt x="125" y="40"/>
                  </a:lnTo>
                  <a:lnTo>
                    <a:pt x="125" y="40"/>
                  </a:lnTo>
                  <a:lnTo>
                    <a:pt x="125" y="29"/>
                  </a:lnTo>
                  <a:lnTo>
                    <a:pt x="121" y="18"/>
                  </a:lnTo>
                  <a:lnTo>
                    <a:pt x="116" y="7"/>
                  </a:lnTo>
                  <a:lnTo>
                    <a:pt x="110" y="0"/>
                  </a:lnTo>
                  <a:lnTo>
                    <a:pt x="110" y="0"/>
                  </a:lnTo>
                  <a:close/>
                  <a:moveTo>
                    <a:pt x="17" y="80"/>
                  </a:moveTo>
                  <a:lnTo>
                    <a:pt x="26" y="73"/>
                  </a:lnTo>
                  <a:lnTo>
                    <a:pt x="26" y="73"/>
                  </a:lnTo>
                  <a:lnTo>
                    <a:pt x="20" y="66"/>
                  </a:lnTo>
                  <a:lnTo>
                    <a:pt x="17" y="58"/>
                  </a:lnTo>
                  <a:lnTo>
                    <a:pt x="15" y="49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5" y="31"/>
                  </a:lnTo>
                  <a:lnTo>
                    <a:pt x="17" y="22"/>
                  </a:lnTo>
                  <a:lnTo>
                    <a:pt x="20" y="14"/>
                  </a:lnTo>
                  <a:lnTo>
                    <a:pt x="26" y="7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9" y="9"/>
                  </a:lnTo>
                  <a:lnTo>
                    <a:pt x="6" y="18"/>
                  </a:lnTo>
                  <a:lnTo>
                    <a:pt x="2" y="29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51"/>
                  </a:lnTo>
                  <a:lnTo>
                    <a:pt x="6" y="62"/>
                  </a:lnTo>
                  <a:lnTo>
                    <a:pt x="9" y="71"/>
                  </a:lnTo>
                  <a:lnTo>
                    <a:pt x="17" y="80"/>
                  </a:lnTo>
                  <a:lnTo>
                    <a:pt x="17" y="80"/>
                  </a:lnTo>
                  <a:close/>
                  <a:moveTo>
                    <a:pt x="92" y="14"/>
                  </a:moveTo>
                  <a:lnTo>
                    <a:pt x="83" y="22"/>
                  </a:lnTo>
                  <a:lnTo>
                    <a:pt x="83" y="22"/>
                  </a:lnTo>
                  <a:lnTo>
                    <a:pt x="88" y="31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88" y="49"/>
                  </a:lnTo>
                  <a:lnTo>
                    <a:pt x="83" y="58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96" y="60"/>
                  </a:lnTo>
                  <a:lnTo>
                    <a:pt x="99" y="55"/>
                  </a:lnTo>
                  <a:lnTo>
                    <a:pt x="101" y="47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1" y="33"/>
                  </a:lnTo>
                  <a:lnTo>
                    <a:pt x="99" y="25"/>
                  </a:lnTo>
                  <a:lnTo>
                    <a:pt x="96" y="20"/>
                  </a:lnTo>
                  <a:lnTo>
                    <a:pt x="92" y="14"/>
                  </a:lnTo>
                  <a:lnTo>
                    <a:pt x="92" y="14"/>
                  </a:lnTo>
                  <a:close/>
                  <a:moveTo>
                    <a:pt x="35" y="66"/>
                  </a:moveTo>
                  <a:lnTo>
                    <a:pt x="44" y="58"/>
                  </a:lnTo>
                  <a:lnTo>
                    <a:pt x="44" y="58"/>
                  </a:lnTo>
                  <a:lnTo>
                    <a:pt x="39" y="49"/>
                  </a:lnTo>
                  <a:lnTo>
                    <a:pt x="37" y="40"/>
                  </a:lnTo>
                  <a:lnTo>
                    <a:pt x="37" y="40"/>
                  </a:lnTo>
                  <a:lnTo>
                    <a:pt x="39" y="31"/>
                  </a:lnTo>
                  <a:lnTo>
                    <a:pt x="44" y="22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4" y="33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7"/>
                  </a:lnTo>
                  <a:lnTo>
                    <a:pt x="28" y="55"/>
                  </a:lnTo>
                  <a:lnTo>
                    <a:pt x="29" y="60"/>
                  </a:lnTo>
                  <a:lnTo>
                    <a:pt x="35" y="66"/>
                  </a:lnTo>
                  <a:lnTo>
                    <a:pt x="3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solidFill>
                  <a:schemeClr val="lt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2763565" y="3760626"/>
            <a:ext cx="2419909" cy="2066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输入您的内容或者通过右键复制粘贴您的内容，并选择只保留文字。输入您的内容或者通过右键复制粘贴您的内容。输入您的内容或者通过右键复制粘贴您的内容，并选择只保留文字。输入您的内容或者通过右键复制粘贴您的内容。输入您的内容或者通过右键复制粘贴您的内容。</a:t>
            </a:r>
          </a:p>
        </p:txBody>
      </p:sp>
      <p:sp>
        <p:nvSpPr>
          <p:cNvPr id="25" name="矩形 24"/>
          <p:cNvSpPr/>
          <p:nvPr/>
        </p:nvSpPr>
        <p:spPr>
          <a:xfrm>
            <a:off x="5493941" y="3760626"/>
            <a:ext cx="2419909" cy="2066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输入您的内容或者通过右键复制粘贴您的内容，并选择只保留文字。输入您的内容或者通过右键复制粘贴您的内容。输入您的内容或者通过右键复制粘贴您的内容，并选择只保留文字。输入您的内容或者通过右键复制粘贴您的内容。输入您的内容或者通过右键复制粘贴您的内容。</a:t>
            </a:r>
          </a:p>
        </p:txBody>
      </p:sp>
      <p:sp>
        <p:nvSpPr>
          <p:cNvPr id="26" name="矩形 25"/>
          <p:cNvSpPr/>
          <p:nvPr/>
        </p:nvSpPr>
        <p:spPr>
          <a:xfrm>
            <a:off x="8277182" y="3760626"/>
            <a:ext cx="2419909" cy="2066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ea charset="-122" pitchFamily="34" typeface="微软雅黑"/>
                <a:cs typeface="+mn-ea"/>
                <a:sym charset="0" pitchFamily="34" typeface="Arial"/>
              </a:rPr>
              <a:t>输入您的内容或者通过右键复制粘贴您的内容，并选择只保留文字。输入您的内容或者通过右键复制粘贴您的内容。输入您的内容或者通过右键复制粘贴您的内容，并选择只保留文字。输入您的内容或者通过右键复制粘贴您的内容。输入您的内容或者通过右键复制粘贴您的内容。</a:t>
            </a:r>
          </a:p>
        </p:txBody>
      </p:sp>
    </p:spTree>
    <p:extLst>
      <p:ext uri="{BB962C8B-B14F-4D97-AF65-F5344CB8AC3E}">
        <p14:creationId val="1289403702"/>
      </p:ext>
    </p:extLst>
  </p:cSld>
  <p:clrMapOvr>
    <a:masterClrMapping/>
  </p:clrMapOvr>
  <mc:AlternateContent>
    <mc:Choice Requires="p14">
      <p:transition p14:dur="120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24"/>
      <p:bldP grpId="0" spid="25"/>
      <p:bldP grpId="0" spid="26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5.xml><?xml version="1.0" encoding="utf-8"?>
<p:tagLst xmlns:p="http://schemas.openxmlformats.org/presentationml/2006/main">
  <p:tag name="MH" val="20160410221154"/>
  <p:tag name="MH_LIBRARY" val="GRAPHIC"/>
  <p:tag name="MH_ORDER" val="文本框 25"/>
</p:tagLst>
</file>

<file path=ppt/tags/tag16.xml><?xml version="1.0" encoding="utf-8"?>
<p:tagLst xmlns:p="http://schemas.openxmlformats.org/presentationml/2006/main">
  <p:tag name="MH" val="20160410221154"/>
  <p:tag name="MH_LIBRARY" val="GRAPHIC"/>
  <p:tag name="MH_ORDER" val="文本框 25"/>
</p:tagLst>
</file>

<file path=ppt/tags/tag17.xml><?xml version="1.0" encoding="utf-8"?>
<p:tagLst xmlns:p="http://schemas.openxmlformats.org/presentationml/2006/main">
  <p:tag name="MH" val="20160410221154"/>
  <p:tag name="MH_LIBRARY" val="GRAPHIC"/>
  <p:tag name="MH_ORDER" val="文本框 25"/>
</p:tagLst>
</file>

<file path=ppt/tags/tag18.xml><?xml version="1.0" encoding="utf-8"?>
<p:tagLst xmlns:p="http://schemas.openxmlformats.org/presentationml/2006/main">
  <p:tag name="MH" val="20160410221154"/>
  <p:tag name="MH_LIBRARY" val="GRAPHIC"/>
  <p:tag name="MH_ORDER" val="文本框 25"/>
</p:tagLst>
</file>

<file path=ppt/tags/tag19.xml><?xml version="1.0" encoding="utf-8"?>
<p:tagLst xmlns:p="http://schemas.openxmlformats.org/presentationml/2006/main">
  <p:tag name="MH" val="20160410221154"/>
  <p:tag name="MH_LIBRARY" val="GRAPHIC"/>
  <p:tag name="MH_ORDER" val="文本框 25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MH" val="20160411112121"/>
  <p:tag name="MH_LIBRARY" val="GRAPHIC"/>
  <p:tag name="MH_ORDER" val="Rectangle 24"/>
</p:tagLst>
</file>

<file path=ppt/tags/tag21.xml><?xml version="1.0" encoding="utf-8"?>
<p:tagLst xmlns:p="http://schemas.openxmlformats.org/presentationml/2006/main">
  <p:tag name="MH" val="20160411112121"/>
  <p:tag name="MH_LIBRARY" val="GRAPHIC"/>
  <p:tag name="MH_ORDER" val="Rectangle 24"/>
</p:tagLst>
</file>

<file path=ppt/tags/tag22.xml><?xml version="1.0" encoding="utf-8"?>
<p:tagLst xmlns:p="http://schemas.openxmlformats.org/presentationml/2006/main">
  <p:tag name="MH" val="20160410221154"/>
  <p:tag name="MH_LIBRARY" val="GRAPHIC"/>
  <p:tag name="MH_ORDER" val="文本框 25"/>
</p:tagLst>
</file>

<file path=ppt/tags/tag23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自定义</PresentationFormat>
  <Paragraphs>339</Paragraphs>
  <Slides>40</Slides>
  <Notes>40</Notes>
  <TotalTime>2230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baseType="lpstr" size="56">
      <vt:lpstr>Arial</vt:lpstr>
      <vt:lpstr>Calibri</vt:lpstr>
      <vt:lpstr>Calibri Light</vt:lpstr>
      <vt:lpstr>微软雅黑</vt:lpstr>
      <vt:lpstr>Arial Black</vt:lpstr>
      <vt:lpstr>方正细圆简体</vt:lpstr>
      <vt:lpstr>宋体</vt:lpstr>
      <vt:lpstr>Wingdings</vt:lpstr>
      <vt:lpstr>锐字荣光黑简1.0</vt:lpstr>
      <vt:lpstr>Impact</vt:lpstr>
      <vt:lpstr>Corbel</vt:lpstr>
      <vt:lpstr>Broadway</vt:lpstr>
      <vt:lpstr>黑体</vt:lpstr>
      <vt:lpstr>Cooper Black</vt:lpstr>
      <vt:lpstr>Agency FB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2016-04-14T03:39:04Z</dcterms:created>
  <cp:lastModifiedBy>优品PPT</cp:lastModifiedBy>
  <dcterms:modified xsi:type="dcterms:W3CDTF">2021-08-20T10:49:28Z</dcterms:modified>
  <cp:revision>293</cp:revision>
  <dc:title>PowerPoint 演示文稿</dc:title>
</cp:coreProperties>
</file>