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06" r:id="rId11"/>
  </p:sldMasterIdLst>
  <p:notesMasterIdLst>
    <p:notesMasterId r:id="rId12"/>
  </p:notesMasterIdLst>
  <p:sldIdLst>
    <p:sldId id="470" r:id="rId13"/>
    <p:sldId id="471" r:id="rId14"/>
    <p:sldId id="353" r:id="rId15"/>
    <p:sldId id="472" r:id="rId16"/>
    <p:sldId id="352" r:id="rId17"/>
    <p:sldId id="473" r:id="rId18"/>
    <p:sldId id="474" r:id="rId19"/>
    <p:sldId id="475" r:id="rId20"/>
    <p:sldId id="476" r:id="rId21"/>
    <p:sldId id="483" r:id="rId22"/>
    <p:sldId id="480" r:id="rId23"/>
    <p:sldId id="477" r:id="rId24"/>
    <p:sldId id="481" r:id="rId25"/>
    <p:sldId id="482" r:id="rId26"/>
    <p:sldId id="486" r:id="rId27"/>
    <p:sldId id="484" r:id="rId28"/>
    <p:sldId id="479" r:id="rId29"/>
    <p:sldId id="485" r:id="rId30"/>
    <p:sldId id="487" r:id="rId31"/>
    <p:sldId id="488" r:id="rId32"/>
    <p:sldId id="489" r:id="rId33"/>
    <p:sldId id="490" r:id="rId34"/>
    <p:sldId id="491" r:id="rId35"/>
    <p:sldId id="492" r:id="rId36"/>
    <p:sldId id="493" r:id="rId37"/>
    <p:sldId id="297" r:id="rId38"/>
  </p:sldIdLst>
  <p:sldSz cx="12190413" cy="6859588"/>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1530" autoAdjust="0"/>
  </p:normalViewPr>
  <p:slideViewPr>
    <p:cSldViewPr snapToGrid="0" showGuides="1">
      <p:cViewPr varScale="1">
        <p:scale>
          <a:sx n="103" d="100"/>
          <a:sy n="103" d="100"/>
        </p:scale>
        <p:origin x="1050" y="108"/>
      </p:cViewPr>
      <p:guideLst>
        <p:guide orient="horz" pos="2161"/>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notesMasters/notesMaster1.xml" Type="http://schemas.openxmlformats.org/officeDocument/2006/relationships/notes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slideMasters/slideMaster3.xml" Type="http://schemas.openxmlformats.org/officeDocument/2006/relationships/slideMaster"/><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slides/slide22.xml" Type="http://schemas.openxmlformats.org/officeDocument/2006/relationships/slide"/><Relationship Id="rId35" Target="slides/slide23.xml" Type="http://schemas.openxmlformats.org/officeDocument/2006/relationships/slide"/><Relationship Id="rId36" Target="slides/slide24.xml" Type="http://schemas.openxmlformats.org/officeDocument/2006/relationships/slide"/><Relationship Id="rId37" Target="slides/slide25.xml" Type="http://schemas.openxmlformats.org/officeDocument/2006/relationships/slide"/><Relationship Id="rId38" Target="slides/slide26.xml" Type="http://schemas.openxmlformats.org/officeDocument/2006/relationships/slide"/><Relationship Id="rId39" Target="tags/tag5.xml" Type="http://schemas.openxmlformats.org/officeDocument/2006/relationships/tags"/><Relationship Id="rId4" Target="slideMasters/slideMaster4.xml" Type="http://schemas.openxmlformats.org/officeDocument/2006/relationships/slideMaster"/><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302375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345431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03683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957845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13928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682572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637559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8266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879187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962720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394959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100580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268247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976640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543863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994381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088374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602648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187698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56932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314726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111830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pn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2.png" Type="http://schemas.openxmlformats.org/officeDocument/2006/relationships/image"/><Relationship Id="rId2"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2.png" Type="http://schemas.openxmlformats.org/officeDocument/2006/relationships/image"/><Relationship Id="rId2" Target="../slideMasters/slideMaster4.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4.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2.png" Type="http://schemas.openxmlformats.org/officeDocument/2006/relationships/image"/><Relationship Id="rId2" Target="../slideMasters/slideMaster5.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5.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2.png" Type="http://schemas.openxmlformats.org/officeDocument/2006/relationships/image"/><Relationship Id="rId2" Target="../slideMasters/slideMaster6.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6.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2.png" Type="http://schemas.openxmlformats.org/officeDocument/2006/relationships/image"/><Relationship Id="rId2" Target="../slideMasters/slideMaster7.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7.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media/image2.png" Type="http://schemas.openxmlformats.org/officeDocument/2006/relationships/image"/><Relationship Id="rId2" Target="../slideMasters/slideMaster8.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8.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media/image2.png" Type="http://schemas.openxmlformats.org/officeDocument/2006/relationships/image"/><Relationship Id="rId2" Target="../slideMasters/slideMaster9.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9.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0369155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737700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2927235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6327981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83489971"/>
      </p:ext>
    </p:extLst>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12554970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464534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170962210"/>
      </p:ext>
    </p:extLst>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7181684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289329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697907939"/>
      </p:ext>
    </p:extLst>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8756786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21473814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03039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945302849"/>
      </p:ext>
    </p:extLst>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416299073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3729221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174124145"/>
      </p:ext>
    </p:extLst>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1184742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469444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502747024"/>
      </p:ext>
    </p:extLst>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3380151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56826197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35212940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18163827"/>
      </p:ext>
    </p:extLst>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293213621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196395071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3552026902"/>
      </p:ext>
    </p:extLst>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Tree>
    <p:extLst>
      <p:ext uri="{BB962C8B-B14F-4D97-AF65-F5344CB8AC3E}">
        <p14:creationId val="191592569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82890231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099367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59191107"/>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9142514"/>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9960513"/>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671080"/>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0433351"/>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70290"/>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2520300"/>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362779"/>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1555588"/>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9832922"/>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991131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68750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2398581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0884354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2265051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36.xml" Type="http://schemas.openxmlformats.org/officeDocument/2006/relationships/slideLayout"/><Relationship Id="rId10" Target="../slideLayouts/slideLayout45.xml" Type="http://schemas.openxmlformats.org/officeDocument/2006/relationships/slideLayout"/><Relationship Id="rId11" Target="../slideLayouts/slideLayout46.xml" Type="http://schemas.openxmlformats.org/officeDocument/2006/relationships/slideLayout"/><Relationship Id="rId12" Target="../slideLayouts/slideLayout47.xml" Type="http://schemas.openxmlformats.org/officeDocument/2006/relationships/slideLayout"/><Relationship Id="rId13" Target="../slideLayouts/slideLayout48.xml" Type="http://schemas.openxmlformats.org/officeDocument/2006/relationships/slideLayout"/><Relationship Id="rId14" Target="../media/image1.png" Type="http://schemas.openxmlformats.org/officeDocument/2006/relationships/image"/><Relationship Id="rId15" Target="../theme/theme10.xml" Type="http://schemas.openxmlformats.org/officeDocument/2006/relationships/theme"/><Relationship Id="rId2" Target="../slideLayouts/slideLayout37.xml" Type="http://schemas.openxmlformats.org/officeDocument/2006/relationships/slideLayout"/><Relationship Id="rId3" Target="../slideLayouts/slideLayout38.xml" Type="http://schemas.openxmlformats.org/officeDocument/2006/relationships/slideLayout"/><Relationship Id="rId4" Target="../slideLayouts/slideLayout39.xml" Type="http://schemas.openxmlformats.org/officeDocument/2006/relationships/slideLayout"/><Relationship Id="rId5" Target="../slideLayouts/slideLayout40.xml" Type="http://schemas.openxmlformats.org/officeDocument/2006/relationships/slideLayout"/><Relationship Id="rId6" Target="../slideLayouts/slideLayout41.xml" Type="http://schemas.openxmlformats.org/officeDocument/2006/relationships/slideLayout"/><Relationship Id="rId7" Target="../slideLayouts/slideLayout42.xml" Type="http://schemas.openxmlformats.org/officeDocument/2006/relationships/slideLayout"/><Relationship Id="rId8" Target="../slideLayouts/slideLayout43.xml" Type="http://schemas.openxmlformats.org/officeDocument/2006/relationships/slideLayout"/><Relationship Id="rId9" Target="../slideLayouts/slideLayout44.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49.xml" Type="http://schemas.openxmlformats.org/officeDocument/2006/relationships/slideLayout"/><Relationship Id="rId10" Target="../slideLayouts/slideLayout58.xml" Type="http://schemas.openxmlformats.org/officeDocument/2006/relationships/slideLayout"/><Relationship Id="rId11" Target="../slideLayouts/slideLayout59.xml" Type="http://schemas.openxmlformats.org/officeDocument/2006/relationships/slideLayout"/><Relationship Id="rId12" Target="../theme/theme11.xml" Type="http://schemas.openxmlformats.org/officeDocument/2006/relationships/theme"/><Relationship Id="rId2" Target="../slideLayouts/slideLayout50.xml" Type="http://schemas.openxmlformats.org/officeDocument/2006/relationships/slideLayout"/><Relationship Id="rId3" Target="../slideLayouts/slideLayout51.xml" Type="http://schemas.openxmlformats.org/officeDocument/2006/relationships/slideLayout"/><Relationship Id="rId4" Target="../slideLayouts/slideLayout52.xml" Type="http://schemas.openxmlformats.org/officeDocument/2006/relationships/slideLayout"/><Relationship Id="rId5" Target="../slideLayouts/slideLayout53.xml" Type="http://schemas.openxmlformats.org/officeDocument/2006/relationships/slideLayout"/><Relationship Id="rId6" Target="../slideLayouts/slideLayout54.xml" Type="http://schemas.openxmlformats.org/officeDocument/2006/relationships/slideLayout"/><Relationship Id="rId7" Target="../slideLayouts/slideLayout55.xml" Type="http://schemas.openxmlformats.org/officeDocument/2006/relationships/slideLayout"/><Relationship Id="rId8" Target="../slideLayouts/slideLayout56.xml" Type="http://schemas.openxmlformats.org/officeDocument/2006/relationships/slideLayout"/><Relationship Id="rId9" Target="../slideLayouts/slideLayout57.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18.xml" Type="http://schemas.openxmlformats.org/officeDocument/2006/relationships/slideLayout"/><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21.xml" Type="http://schemas.openxmlformats.org/officeDocument/2006/relationships/slideLayout"/><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24.xml" Type="http://schemas.openxmlformats.org/officeDocument/2006/relationships/slideLayout"/><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27.xml" Type="http://schemas.openxmlformats.org/officeDocument/2006/relationships/slideLayout"/><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30.xml" Type="http://schemas.openxmlformats.org/officeDocument/2006/relationships/slideLayout"/><Relationship Id="rId2" Target="../slideLayouts/slideLayout31.xml" Type="http://schemas.openxmlformats.org/officeDocument/2006/relationships/slideLayout"/><Relationship Id="rId3" Target="../slideLayouts/slideLayout32.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33.xml" Type="http://schemas.openxmlformats.org/officeDocument/2006/relationships/slideLayout"/><Relationship Id="rId2" Target="../slideLayouts/slideLayout34.xml" Type="http://schemas.openxmlformats.org/officeDocument/2006/relationships/slideLayout"/><Relationship Id="rId3" Target="../slideLayouts/slideLayout35.xml" Type="http://schemas.openxmlformats.org/officeDocument/2006/relationships/slideLayout"/><Relationship Id="rId4" Target="../media/image2.png" Type="http://schemas.openxmlformats.org/officeDocument/2006/relationships/image"/><Relationship Id="rId5" Target="../media/image1.png" Type="http://schemas.openxmlformats.org/officeDocument/2006/relationships/image"/><Relationship Id="rId6"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2018/6/1</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6/1/2018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25882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01/06/2018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9.xml" Type="http://schemas.openxmlformats.org/officeDocument/2006/relationships/notesSlide"/><Relationship Id="rId3" Target="../media/image13.png" Type="http://schemas.openxmlformats.org/officeDocument/2006/relationships/image"/><Relationship Id="rId4"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0.xml" Type="http://schemas.openxmlformats.org/officeDocument/2006/relationships/notesSlide"/><Relationship Id="rId3"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1.xml" Type="http://schemas.openxmlformats.org/officeDocument/2006/relationships/notesSlide"/><Relationship Id="rId3" Target="../media/image13.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2.xml" Type="http://schemas.openxmlformats.org/officeDocument/2006/relationships/notesSlide"/><Relationship Id="rId3"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 Id="rId4" Target="../media/image12.png" Type="http://schemas.openxmlformats.org/officeDocument/2006/relationships/image"/><Relationship Id="rId5"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4.xml" Type="http://schemas.openxmlformats.org/officeDocument/2006/relationships/notesSlide"/><Relationship Id="rId3" Target="../media/image13.png" Type="http://schemas.openxmlformats.org/officeDocument/2006/relationships/image"/><Relationship Id="rId4" Target="../media/image1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5.xml" Type="http://schemas.openxmlformats.org/officeDocument/2006/relationships/notesSlide"/><Relationship Id="rId3"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6.xml" Type="http://schemas.openxmlformats.org/officeDocument/2006/relationships/notesSlide"/><Relationship Id="rId3" Target="../media/image13.png" Type="http://schemas.openxmlformats.org/officeDocument/2006/relationships/image"/><Relationship Id="rId4" Target="../media/image2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7.xml" Type="http://schemas.openxmlformats.org/officeDocument/2006/relationships/notesSlide"/><Relationship Id="rId3" Target="../media/image1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8.xml" Type="http://schemas.openxmlformats.org/officeDocument/2006/relationships/notesSlide"/><Relationship Id="rId3" Target="../media/image13.png" Type="http://schemas.openxmlformats.org/officeDocument/2006/relationships/image"/><Relationship Id="rId4" Target="../media/image2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3.xml" Type="http://schemas.openxmlformats.org/officeDocument/2006/relationships/slideLayout"/><Relationship Id="rId2" Target="../media/image5.png" Type="http://schemas.openxmlformats.org/officeDocument/2006/relationships/image"/><Relationship Id="rId3" Target="../media/image12.png" Type="http://schemas.openxmlformats.org/officeDocument/2006/relationships/image"/><Relationship Id="rId4"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 Id="rId4" Target="../media/image12.png" Type="http://schemas.openxmlformats.org/officeDocument/2006/relationships/image"/><Relationship Id="rId5"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0.xml" Type="http://schemas.openxmlformats.org/officeDocument/2006/relationships/notesSlide"/><Relationship Id="rId3" Target="../media/image13.png" Type="http://schemas.openxmlformats.org/officeDocument/2006/relationships/image"/><Relationship Id="rId4" Target="../media/image2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1.xml" Type="http://schemas.openxmlformats.org/officeDocument/2006/relationships/notesSlide"/><Relationship Id="rId3" Target="../media/image1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2.xml" Type="http://schemas.openxmlformats.org/officeDocument/2006/relationships/notesSlide"/><Relationship Id="rId3" Target="../media/image1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3.xml" Type="http://schemas.openxmlformats.org/officeDocument/2006/relationships/notesSlide"/><Relationship Id="rId3" Target="../media/image13.png" Type="http://schemas.openxmlformats.org/officeDocument/2006/relationships/image"/><Relationship Id="rId4" Target="../media/image2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4.xml" Type="http://schemas.openxmlformats.org/officeDocument/2006/relationships/notesSlide"/><Relationship Id="rId3" Target="../media/image1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5.xml" Type="http://schemas.openxmlformats.org/officeDocument/2006/relationships/notesSlide"/><Relationship Id="rId3" Target="../media/image24.jpe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12.png" Type="http://schemas.openxmlformats.org/officeDocument/2006/relationships/image"/><Relationship Id="rId5"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3.xml" Type="http://schemas.openxmlformats.org/officeDocument/2006/relationships/notesSlide"/><Relationship Id="rId3" Target="../media/image13.png" Type="http://schemas.openxmlformats.org/officeDocument/2006/relationships/image"/><Relationship Id="rId4" Target="../media/image1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4.xml" Type="http://schemas.openxmlformats.org/officeDocument/2006/relationships/notesSlide"/><Relationship Id="rId3" Target="../media/image13.png" Type="http://schemas.openxmlformats.org/officeDocument/2006/relationships/image"/><Relationship Id="rId4" Target="../media/image1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5.xml" Type="http://schemas.openxmlformats.org/officeDocument/2006/relationships/notesSlide"/><Relationship Id="rId3"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6.xml" Type="http://schemas.openxmlformats.org/officeDocument/2006/relationships/notesSlide"/><Relationship Id="rId3" Target="../media/image13.png" Type="http://schemas.openxmlformats.org/officeDocument/2006/relationships/image"/><Relationship Id="rId4" Target="../media/image1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7.xml" Type="http://schemas.openxmlformats.org/officeDocument/2006/relationships/notesSlide"/><Relationship Id="rId3"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 Id="rId4" Target="../media/image12.png" Type="http://schemas.openxmlformats.org/officeDocument/2006/relationships/image"/><Relationship Id="rId5"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0"/>
            <a:ext cx="12190413" cy="6857107"/>
          </a:xfrm>
          <a:prstGeom prst="rect">
            <a:avLst/>
          </a:prstGeom>
        </p:spPr>
      </p:pic>
      <p:pic>
        <p:nvPicPr>
          <p:cNvPr id="38" name="图片 37"/>
          <p:cNvPicPr>
            <a:picLocks noChangeAspect="1"/>
          </p:cNvPicPr>
          <p:nvPr/>
        </p:nvPicPr>
        <p:blipFill>
          <a:blip r:embed="rId4">
            <a:extLst>
              <a:ext uri="{28A0092B-C50C-407E-A947-70E740481C1C}">
                <a14:useLocalDpi val="0"/>
              </a:ext>
            </a:extLst>
          </a:blip>
          <a:stretch>
            <a:fillRect/>
          </a:stretch>
        </p:blipFill>
        <p:spPr>
          <a:xfrm flipH="1" flipV="1">
            <a:off x="-6350" y="0"/>
            <a:ext cx="12196763" cy="1213865"/>
          </a:xfrm>
          <a:prstGeom prst="rect">
            <a:avLst/>
          </a:prstGeom>
        </p:spPr>
      </p:pic>
      <p:sp>
        <p:nvSpPr>
          <p:cNvPr id="49" name="TextBox 5"/>
          <p:cNvSpPr txBox="1"/>
          <p:nvPr/>
        </p:nvSpPr>
        <p:spPr>
          <a:xfrm>
            <a:off x="322136" y="2873656"/>
            <a:ext cx="6559868" cy="914400"/>
          </a:xfrm>
          <a:prstGeom prst="rect">
            <a:avLst/>
          </a:prstGeom>
          <a:noFill/>
        </p:spPr>
        <p:txBody>
          <a:bodyPr rtlCol="0" wrap="none">
            <a:spAutoFit/>
          </a:bodyPr>
          <a:lstStyle/>
          <a:p>
            <a:pPr algn="ctr" fontAlgn="base">
              <a:spcBef>
                <a:spcPct val="0"/>
              </a:spcBef>
              <a:spcAft>
                <a:spcPct val="0"/>
              </a:spcAft>
              <a:buFont charset="0" panose="020b0604020202020204" pitchFamily="34" typeface="Arial"/>
              <a:buNone/>
            </a:pPr>
            <a:r>
              <a:rPr altLang="en-US" b="1" lang="zh-CN" sz="5400">
                <a:solidFill>
                  <a:srgbClr val="A92F2F"/>
                </a:solidFill>
                <a:latin typeface="微软雅黑"/>
                <a:ea typeface="微软雅黑"/>
              </a:rPr>
              <a:t>人民的名义 反腐廉政</a:t>
            </a:r>
          </a:p>
        </p:txBody>
      </p:sp>
      <p:pic>
        <p:nvPicPr>
          <p:cNvPr descr="C:\Users\PC\Desktop\zqq\20158_0011_7.png" id="51" name="Picture 6"/>
          <p:cNvPicPr>
            <a:picLocks noChangeArrowheads="1" noChangeAspect="1"/>
          </p:cNvPicPr>
          <p:nvPr/>
        </p:nvPicPr>
        <p:blipFill>
          <a:blip r:embed="rId5">
            <a:extLst>
              <a:ext uri="{BEBA8EAE-BF5A-486C-A8C5-ECC9F3942E4B}">
                <a14:imgProps>
                  <a14:imgLayer xmlns:d3p1="http://schemas.openxmlformats.org/officeDocument/2006/relationships" d3p1:embed="">
                    <a14:imgEffect>
                      <a14:sharpenSoften amount="75000"/>
                    </a14:imgEffect>
                    <a14:imgEffect>
                      <a14:brightnessContrast bright="20000" contrast="-9000"/>
                    </a14:imgEffect>
                  </a14:imgLayer>
                </a14:imgProps>
              </a:ext>
              <a:ext uri="{28A0092B-C50C-407E-A947-70E740481C1C}">
                <a14:useLocalDpi val="0"/>
              </a:ext>
            </a:extLst>
          </a:blip>
          <a:stretch>
            <a:fillRect/>
          </a:stretch>
        </p:blipFill>
        <p:spPr bwMode="auto">
          <a:xfrm>
            <a:off x="7866744" y="1814073"/>
            <a:ext cx="4323670" cy="5045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2" name="图片 51"/>
          <p:cNvPicPr>
            <a:picLocks noChangeAspect="1"/>
          </p:cNvPicPr>
          <p:nvPr/>
        </p:nvPicPr>
        <p:blipFill>
          <a:blip r:embed="rId6">
            <a:extLst>
              <a:ext uri="{28A0092B-C50C-407E-A947-70E740481C1C}">
                <a14:useLocalDpi val="0"/>
              </a:ext>
            </a:extLst>
          </a:blip>
          <a:stretch>
            <a:fillRect/>
          </a:stretch>
        </p:blipFill>
        <p:spPr>
          <a:xfrm>
            <a:off x="2962143" y="1316076"/>
            <a:ext cx="1343157" cy="1375264"/>
          </a:xfrm>
          <a:prstGeom prst="rect">
            <a:avLst/>
          </a:prstGeom>
        </p:spPr>
      </p:pic>
      <p:sp>
        <p:nvSpPr>
          <p:cNvPr id="60" name="Freeform 9"/>
          <p:cNvSpPr>
            <a:spLocks noEditPoints="1"/>
          </p:cNvSpPr>
          <p:nvPr/>
        </p:nvSpPr>
        <p:spPr bwMode="auto">
          <a:xfrm>
            <a:off x="2030709" y="4549268"/>
            <a:ext cx="373115" cy="374683"/>
          </a:xfrm>
          <a:custGeom>
            <a:gdLst>
              <a:gd fmla="*/ 358 w 490" name="T0"/>
              <a:gd fmla="*/ 250 h 490" name="T1"/>
              <a:gd fmla="*/ 358 w 490" name="T2"/>
              <a:gd fmla="*/ 183 h 490" name="T3"/>
              <a:gd fmla="*/ 328 w 490" name="T4"/>
              <a:gd fmla="*/ 183 h 490" name="T5"/>
              <a:gd fmla="*/ 328 w 490" name="T6"/>
              <a:gd fmla="*/ 250 h 490" name="T7"/>
              <a:gd fmla="*/ 247 w 490" name="T8"/>
              <a:gd fmla="*/ 330 h 490" name="T9"/>
              <a:gd fmla="*/ 246 w 490" name="T10"/>
              <a:gd fmla="*/ 330 h 490" name="T11"/>
              <a:gd fmla="*/ 245 w 490" name="T12"/>
              <a:gd fmla="*/ 330 h 490" name="T13"/>
              <a:gd fmla="*/ 245 w 490" name="T14"/>
              <a:gd fmla="*/ 330 h 490" name="T15"/>
              <a:gd fmla="*/ 243 w 490" name="T16"/>
              <a:gd fmla="*/ 330 h 490" name="T17"/>
              <a:gd fmla="*/ 162 w 490" name="T18"/>
              <a:gd fmla="*/ 250 h 490" name="T19"/>
              <a:gd fmla="*/ 162 w 490" name="T20"/>
              <a:gd fmla="*/ 183 h 490" name="T21"/>
              <a:gd fmla="*/ 132 w 490" name="T22"/>
              <a:gd fmla="*/ 183 h 490" name="T23"/>
              <a:gd fmla="*/ 132 w 490" name="T24"/>
              <a:gd fmla="*/ 250 h 490" name="T25"/>
              <a:gd fmla="*/ 227 w 490" name="T26"/>
              <a:gd fmla="*/ 359 h 490" name="T27"/>
              <a:gd fmla="*/ 227 w 490" name="T28"/>
              <a:gd fmla="*/ 407 h 490" name="T29"/>
              <a:gd fmla="*/ 160 w 490" name="T30"/>
              <a:gd fmla="*/ 426 h 490" name="T31"/>
              <a:gd fmla="*/ 331 w 490" name="T32"/>
              <a:gd fmla="*/ 426 h 490" name="T33"/>
              <a:gd fmla="*/ 263 w 490" name="T34"/>
              <a:gd fmla="*/ 407 h 490" name="T35"/>
              <a:gd fmla="*/ 263 w 490" name="T36"/>
              <a:gd fmla="*/ 360 h 490" name="T37"/>
              <a:gd fmla="*/ 358 w 490" name="T38"/>
              <a:gd fmla="*/ 250 h 490" name="T39"/>
              <a:gd fmla="*/ 244 w 490" name="T40"/>
              <a:gd fmla="*/ 302 h 490" name="T41"/>
              <a:gd fmla="*/ 245 w 490" name="T42"/>
              <a:gd fmla="*/ 302 h 490" name="T43"/>
              <a:gd fmla="*/ 246 w 490" name="T44"/>
              <a:gd fmla="*/ 302 h 490" name="T45"/>
              <a:gd fmla="*/ 300 w 490" name="T46"/>
              <a:gd fmla="*/ 248 h 490" name="T47"/>
              <a:gd fmla="*/ 300 w 490" name="T48"/>
              <a:gd fmla="*/ 118 h 490" name="T49"/>
              <a:gd fmla="*/ 246 w 490" name="T50"/>
              <a:gd fmla="*/ 64 h 490" name="T51"/>
              <a:gd fmla="*/ 245 w 490" name="T52"/>
              <a:gd fmla="*/ 64 h 490" name="T53"/>
              <a:gd fmla="*/ 244 w 490" name="T54"/>
              <a:gd fmla="*/ 64 h 490" name="T55"/>
              <a:gd fmla="*/ 190 w 490" name="T56"/>
              <a:gd fmla="*/ 118 h 490" name="T57"/>
              <a:gd fmla="*/ 190 w 490" name="T58"/>
              <a:gd fmla="*/ 248 h 490" name="T59"/>
              <a:gd fmla="*/ 244 w 490" name="T60"/>
              <a:gd fmla="*/ 302 h 490" name="T61"/>
              <a:gd fmla="*/ 245 w 490" name="T62"/>
              <a:gd fmla="*/ 0 h 490" name="T63"/>
              <a:gd fmla="*/ 490 w 490" name="T64"/>
              <a:gd fmla="*/ 245 h 490" name="T65"/>
              <a:gd fmla="*/ 245 w 490" name="T66"/>
              <a:gd fmla="*/ 490 h 490" name="T67"/>
              <a:gd fmla="*/ 0 w 490" name="T68"/>
              <a:gd fmla="*/ 245 h 490" name="T69"/>
              <a:gd fmla="*/ 245 w 490" name="T70"/>
              <a:gd fmla="*/ 0 h 49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90" w="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A92F2F"/>
          </a:solidFill>
          <a:ln>
            <a:noFill/>
          </a:ln>
          <a:extLst/>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4D4D4D"/>
              </a:solidFill>
              <a:effectLst/>
              <a:uLnTx/>
              <a:uFillTx/>
              <a:latin charset="0" panose="020b0604020202020204" pitchFamily="34" typeface="Arial"/>
            </a:endParaRPr>
          </a:p>
        </p:txBody>
      </p:sp>
      <p:sp>
        <p:nvSpPr>
          <p:cNvPr id="61" name="Rectangle 4"/>
          <p:cNvSpPr txBox="1">
            <a:spLocks noChangeArrowheads="1"/>
          </p:cNvSpPr>
          <p:nvPr/>
        </p:nvSpPr>
        <p:spPr bwMode="auto">
          <a:xfrm>
            <a:off x="2403824" y="4549842"/>
            <a:ext cx="2845218" cy="34813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r" fontAlgn="base">
              <a:spcBef>
                <a:spcPct val="0"/>
              </a:spcBef>
              <a:spcAft>
                <a:spcPct val="0"/>
              </a:spcAft>
            </a:pPr>
            <a:r>
              <a:rPr altLang="en-US" b="0" lang="zh-CN" sz="2600">
                <a:solidFill>
                  <a:srgbClr val="A92F2F"/>
                </a:solidFill>
                <a:latin typeface="Arial"/>
                <a:ea typeface="微软雅黑"/>
              </a:rPr>
              <a:t>演讲人：通用名</a:t>
            </a:r>
          </a:p>
        </p:txBody>
      </p:sp>
      <p:sp>
        <p:nvSpPr>
          <p:cNvPr id="63" name="TextBox 2"/>
          <p:cNvSpPr txBox="1"/>
          <p:nvPr/>
        </p:nvSpPr>
        <p:spPr>
          <a:xfrm>
            <a:off x="543592" y="3842010"/>
            <a:ext cx="6116955" cy="396240"/>
          </a:xfrm>
          <a:prstGeom prst="rect">
            <a:avLst/>
          </a:prstGeom>
          <a:noFill/>
        </p:spPr>
        <p:txBody>
          <a:bodyPr rtlCol="0" wrap="none">
            <a:spAutoFit/>
          </a:bodyPr>
          <a:lstStyle/>
          <a:p>
            <a:pPr algn="ctr" fontAlgn="base">
              <a:spcBef>
                <a:spcPct val="0"/>
              </a:spcBef>
              <a:spcAft>
                <a:spcPct val="0"/>
              </a:spcAft>
              <a:buFont charset="0" panose="020b0604020202020204" pitchFamily="34" typeface="Arial"/>
              <a:buNone/>
            </a:pPr>
            <a:r>
              <a:rPr altLang="en-US" lang="zh-CN" sz="2000">
                <a:solidFill>
                  <a:srgbClr val="A92F2F"/>
                </a:solidFill>
                <a:latin typeface="微软雅黑"/>
                <a:ea typeface="微软雅黑"/>
              </a:rPr>
              <a:t>●模板显大气  ●内容贴实际  ●排版合规范  ●党建通用</a:t>
            </a:r>
          </a:p>
        </p:txBody>
      </p:sp>
      <p:pic>
        <p:nvPicPr>
          <p:cNvPr id="64" name="图片 63"/>
          <p:cNvPicPr>
            <a:picLocks noChangeAspect="1"/>
          </p:cNvPicPr>
          <p:nvPr/>
        </p:nvPicPr>
        <p:blipFill>
          <a:blip r:embed="rId7">
            <a:extLst>
              <a:ext uri="{28A0092B-C50C-407E-A947-70E740481C1C}">
                <a14:useLocalDpi val="0"/>
              </a:ext>
            </a:extLst>
          </a:blip>
          <a:stretch>
            <a:fillRect/>
          </a:stretch>
        </p:blipFill>
        <p:spPr>
          <a:xfrm>
            <a:off x="-2630" y="-25778"/>
            <a:ext cx="6802041" cy="1900726"/>
          </a:xfrm>
          <a:prstGeom prst="rect">
            <a:avLst/>
          </a:prstGeom>
        </p:spPr>
      </p:pic>
      <p:pic>
        <p:nvPicPr>
          <p:cNvPr id="37" name="图片 36"/>
          <p:cNvPicPr>
            <a:picLocks noChangeAspect="1"/>
          </p:cNvPicPr>
          <p:nvPr/>
        </p:nvPicPr>
        <p:blipFill>
          <a:blip r:embed="rId4">
            <a:extLst>
              <a:ext uri="{28A0092B-C50C-407E-A947-70E740481C1C}">
                <a14:useLocalDpi val="0"/>
              </a:ext>
            </a:extLst>
          </a:blip>
          <a:stretch>
            <a:fillRect/>
          </a:stretch>
        </p:blipFill>
        <p:spPr>
          <a:xfrm>
            <a:off x="-1" y="5644135"/>
            <a:ext cx="12196763" cy="1213865"/>
          </a:xfrm>
          <a:prstGeom prst="rect">
            <a:avLst/>
          </a:prstGeom>
        </p:spPr>
      </p:pic>
      <p:grpSp>
        <p:nvGrpSpPr>
          <p:cNvPr id="65" name="组合 64"/>
          <p:cNvGrpSpPr/>
          <p:nvPr/>
        </p:nvGrpSpPr>
        <p:grpSpPr>
          <a:xfrm>
            <a:off x="6351021" y="838368"/>
            <a:ext cx="2249922" cy="1633558"/>
            <a:chOff x="6935916" y="343637"/>
            <a:chExt cx="1713877" cy="1135367"/>
          </a:xfrm>
        </p:grpSpPr>
        <p:pic>
          <p:nvPicPr>
            <p:cNvPr descr="C:\Users\Administrator\Desktop\线稿长城11.png" id="66" name="Picture 4"/>
            <p:cNvPicPr>
              <a:picLocks noChangeArrowheads="1" noChangeAspect="1"/>
            </p:cNvPicPr>
            <p:nvPr/>
          </p:nvPicPr>
          <p:blipFill>
            <a:blip r:embed="rId8">
              <a:extLst>
                <a:ext uri="{28A0092B-C50C-407E-A947-70E740481C1C}">
                  <a14:useLocalDpi val="0"/>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67" name="Picture 4"/>
            <p:cNvPicPr>
              <a:picLocks noChangeArrowheads="1" noChangeAspect="1"/>
            </p:cNvPicPr>
            <p:nvPr/>
          </p:nvPicPr>
          <p:blipFill>
            <a:blip r:embed="rId9">
              <a:extLst>
                <a:ext uri="{28A0092B-C50C-407E-A947-70E740481C1C}">
                  <a14:useLocalDpi val="0"/>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Tree>
    <p:extLst>
      <p:ext uri="{BB962C8B-B14F-4D97-AF65-F5344CB8AC3E}">
        <p14:creationId val="146242499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1000" id="7"/>
                                        <p:tgtEl>
                                          <p:spTgt spid="3"/>
                                        </p:tgtEl>
                                      </p:cBhvr>
                                    </p:animEffect>
                                  </p:childTnLst>
                                </p:cTn>
                              </p:par>
                              <p:par>
                                <p:cTn fill="hold" id="8" nodeType="withEffect" presetClass="entr" presetID="22" presetSubtype="8">
                                  <p:stCondLst>
                                    <p:cond delay="0"/>
                                  </p:stCondLst>
                                  <p:childTnLst>
                                    <p:set>
                                      <p:cBhvr>
                                        <p:cTn dur="1" fill="hold" id="9">
                                          <p:stCondLst>
                                            <p:cond delay="0"/>
                                          </p:stCondLst>
                                        </p:cTn>
                                        <p:tgtEl>
                                          <p:spTgt spid="37"/>
                                        </p:tgtEl>
                                        <p:attrNameLst>
                                          <p:attrName>style.visibility</p:attrName>
                                        </p:attrNameLst>
                                      </p:cBhvr>
                                      <p:to>
                                        <p:strVal val="visible"/>
                                      </p:to>
                                    </p:set>
                                    <p:animEffect filter="wipe(left)" transition="in">
                                      <p:cBhvr>
                                        <p:cTn dur="500" id="10"/>
                                        <p:tgtEl>
                                          <p:spTgt spid="37"/>
                                        </p:tgtEl>
                                      </p:cBhvr>
                                    </p:animEffect>
                                  </p:childTnLst>
                                </p:cTn>
                              </p:par>
                              <p:par>
                                <p:cTn fill="hold" id="11" nodeType="withEffect" presetClass="entr" presetID="22" presetSubtype="2">
                                  <p:stCondLst>
                                    <p:cond delay="0"/>
                                  </p:stCondLst>
                                  <p:childTnLst>
                                    <p:set>
                                      <p:cBhvr>
                                        <p:cTn dur="1" fill="hold" id="12">
                                          <p:stCondLst>
                                            <p:cond delay="0"/>
                                          </p:stCondLst>
                                        </p:cTn>
                                        <p:tgtEl>
                                          <p:spTgt spid="38"/>
                                        </p:tgtEl>
                                        <p:attrNameLst>
                                          <p:attrName>style.visibility</p:attrName>
                                        </p:attrNameLst>
                                      </p:cBhvr>
                                      <p:to>
                                        <p:strVal val="visible"/>
                                      </p:to>
                                    </p:set>
                                    <p:animEffect filter="wipe(right)" transition="in">
                                      <p:cBhvr>
                                        <p:cTn dur="500" id="13"/>
                                        <p:tgtEl>
                                          <p:spTgt spid="38"/>
                                        </p:tgtEl>
                                      </p:cBhvr>
                                    </p:animEffect>
                                  </p:childTnLst>
                                </p:cTn>
                              </p:par>
                            </p:childTnLst>
                          </p:cTn>
                        </p:par>
                        <p:par>
                          <p:cTn fill="hold" id="14" nodeType="afterGroup">
                            <p:stCondLst>
                              <p:cond delay="1000"/>
                            </p:stCondLst>
                            <p:childTnLst>
                              <p:par>
                                <p:cTn fill="hold" grpId="0" id="15" nodeType="afterEffect" presetClass="entr" presetID="56" presetSubtype="0">
                                  <p:stCondLst>
                                    <p:cond delay="0"/>
                                  </p:stCondLst>
                                  <p:iterate type="lt">
                                    <p:tmPct val="10000"/>
                                  </p:iterate>
                                  <p:childTnLst>
                                    <p:set>
                                      <p:cBhvr>
                                        <p:cTn dur="1" fill="hold" id="16">
                                          <p:stCondLst>
                                            <p:cond delay="0"/>
                                          </p:stCondLst>
                                        </p:cTn>
                                        <p:tgtEl>
                                          <p:spTgt spid="49"/>
                                        </p:tgtEl>
                                        <p:attrNameLst>
                                          <p:attrName>style.visibility</p:attrName>
                                        </p:attrNameLst>
                                      </p:cBhvr>
                                      <p:to>
                                        <p:strVal val="visible"/>
                                      </p:to>
                                    </p:set>
                                    <p:anim by="(-#ppt_w*2)" calcmode="lin" valueType="num">
                                      <p:cBhvr rctx="PPT">
                                        <p:cTn autoRev="1" dur="500" fill="hold" id="17">
                                          <p:stCondLst>
                                            <p:cond delay="0"/>
                                          </p:stCondLst>
                                        </p:cTn>
                                        <p:tgtEl>
                                          <p:spTgt spid="49"/>
                                        </p:tgtEl>
                                        <p:attrNameLst>
                                          <p:attrName>ppt_w</p:attrName>
                                        </p:attrNameLst>
                                      </p:cBhvr>
                                    </p:anim>
                                    <p:anim by="(#ppt_w*0.50)" calcmode="lin" valueType="num">
                                      <p:cBhvr>
                                        <p:cTn autoRev="1" decel="50000" dur="500" fill="hold" id="18">
                                          <p:stCondLst>
                                            <p:cond delay="0"/>
                                          </p:stCondLst>
                                        </p:cTn>
                                        <p:tgtEl>
                                          <p:spTgt spid="49"/>
                                        </p:tgtEl>
                                        <p:attrNameLst>
                                          <p:attrName>ppt_x</p:attrName>
                                        </p:attrNameLst>
                                      </p:cBhvr>
                                    </p:anim>
                                    <p:anim calcmode="lin" from="(-#ppt_h/2)" to="(#ppt_y)" valueType="num">
                                      <p:cBhvr>
                                        <p:cTn dur="1000" fill="hold" id="19">
                                          <p:stCondLst>
                                            <p:cond delay="0"/>
                                          </p:stCondLst>
                                        </p:cTn>
                                        <p:tgtEl>
                                          <p:spTgt spid="49"/>
                                        </p:tgtEl>
                                        <p:attrNameLst>
                                          <p:attrName>ppt_y</p:attrName>
                                        </p:attrNameLst>
                                      </p:cBhvr>
                                    </p:anim>
                                    <p:animRot by="21600000">
                                      <p:cBhvr>
                                        <p:cTn dur="1000" fill="hold" id="20">
                                          <p:stCondLst>
                                            <p:cond delay="0"/>
                                          </p:stCondLst>
                                        </p:cTn>
                                        <p:tgtEl>
                                          <p:spTgt spid="49"/>
                                        </p:tgtEl>
                                        <p:attrNameLst>
                                          <p:attrName>r</p:attrName>
                                        </p:attrNameLst>
                                      </p:cBhvr>
                                    </p:animRot>
                                  </p:childTnLst>
                                </p:cTn>
                              </p:par>
                              <p:par>
                                <p:cTn fill="hold" id="21" nodeType="withEffect" presetClass="entr" presetID="42" presetSubtype="0">
                                  <p:stCondLst>
                                    <p:cond delay="0"/>
                                  </p:stCondLst>
                                  <p:childTnLst>
                                    <p:set>
                                      <p:cBhvr>
                                        <p:cTn dur="1" fill="hold" id="22">
                                          <p:stCondLst>
                                            <p:cond delay="0"/>
                                          </p:stCondLst>
                                        </p:cTn>
                                        <p:tgtEl>
                                          <p:spTgt spid="51"/>
                                        </p:tgtEl>
                                        <p:attrNameLst>
                                          <p:attrName>style.visibility</p:attrName>
                                        </p:attrNameLst>
                                      </p:cBhvr>
                                      <p:to>
                                        <p:strVal val="visible"/>
                                      </p:to>
                                    </p:set>
                                    <p:animEffect filter="fade" transition="in">
                                      <p:cBhvr>
                                        <p:cTn dur="1000" id="23"/>
                                        <p:tgtEl>
                                          <p:spTgt spid="51"/>
                                        </p:tgtEl>
                                      </p:cBhvr>
                                    </p:animEffect>
                                    <p:anim calcmode="lin" valueType="num">
                                      <p:cBhvr>
                                        <p:cTn dur="1000" fill="hold" id="24"/>
                                        <p:tgtEl>
                                          <p:spTgt spid="51"/>
                                        </p:tgtEl>
                                        <p:attrNameLst>
                                          <p:attrName>ppt_x</p:attrName>
                                        </p:attrNameLst>
                                      </p:cBhvr>
                                      <p:tavLst>
                                        <p:tav tm="0">
                                          <p:val>
                                            <p:strVal val="#ppt_x"/>
                                          </p:val>
                                        </p:tav>
                                        <p:tav tm="100000">
                                          <p:val>
                                            <p:strVal val="#ppt_x"/>
                                          </p:val>
                                        </p:tav>
                                      </p:tavLst>
                                    </p:anim>
                                    <p:anim calcmode="lin" valueType="num">
                                      <p:cBhvr>
                                        <p:cTn dur="1000" fill="hold" id="25"/>
                                        <p:tgtEl>
                                          <p:spTgt spid="51"/>
                                        </p:tgtEl>
                                        <p:attrNameLst>
                                          <p:attrName>ppt_y</p:attrName>
                                        </p:attrNameLst>
                                      </p:cBhvr>
                                      <p:tavLst>
                                        <p:tav tm="0">
                                          <p:val>
                                            <p:strVal val="#ppt_y+.1"/>
                                          </p:val>
                                        </p:tav>
                                        <p:tav tm="100000">
                                          <p:val>
                                            <p:strVal val="#ppt_y"/>
                                          </p:val>
                                        </p:tav>
                                      </p:tavLst>
                                    </p:anim>
                                  </p:childTnLst>
                                </p:cTn>
                              </p:par>
                              <p:par>
                                <p:cTn fill="hold" id="26" nodeType="withEffect" presetClass="entr" presetID="31" presetSubtype="0">
                                  <p:stCondLst>
                                    <p:cond delay="0"/>
                                  </p:stCondLst>
                                  <p:childTnLst>
                                    <p:set>
                                      <p:cBhvr>
                                        <p:cTn dur="1" fill="hold" id="27">
                                          <p:stCondLst>
                                            <p:cond delay="0"/>
                                          </p:stCondLst>
                                        </p:cTn>
                                        <p:tgtEl>
                                          <p:spTgt spid="52"/>
                                        </p:tgtEl>
                                        <p:attrNameLst>
                                          <p:attrName>style.visibility</p:attrName>
                                        </p:attrNameLst>
                                      </p:cBhvr>
                                      <p:to>
                                        <p:strVal val="visible"/>
                                      </p:to>
                                    </p:set>
                                    <p:anim calcmode="lin" valueType="num">
                                      <p:cBhvr>
                                        <p:cTn dur="400" fill="hold" id="28"/>
                                        <p:tgtEl>
                                          <p:spTgt spid="52"/>
                                        </p:tgtEl>
                                        <p:attrNameLst>
                                          <p:attrName>ppt_w</p:attrName>
                                        </p:attrNameLst>
                                      </p:cBhvr>
                                      <p:tavLst>
                                        <p:tav tm="0">
                                          <p:val>
                                            <p:fltVal val="0"/>
                                          </p:val>
                                        </p:tav>
                                        <p:tav tm="100000">
                                          <p:val>
                                            <p:strVal val="#ppt_w"/>
                                          </p:val>
                                        </p:tav>
                                      </p:tavLst>
                                    </p:anim>
                                    <p:anim calcmode="lin" valueType="num">
                                      <p:cBhvr>
                                        <p:cTn dur="400" fill="hold" id="29"/>
                                        <p:tgtEl>
                                          <p:spTgt spid="52"/>
                                        </p:tgtEl>
                                        <p:attrNameLst>
                                          <p:attrName>ppt_h</p:attrName>
                                        </p:attrNameLst>
                                      </p:cBhvr>
                                      <p:tavLst>
                                        <p:tav tm="0">
                                          <p:val>
                                            <p:fltVal val="0"/>
                                          </p:val>
                                        </p:tav>
                                        <p:tav tm="100000">
                                          <p:val>
                                            <p:strVal val="#ppt_h"/>
                                          </p:val>
                                        </p:tav>
                                      </p:tavLst>
                                    </p:anim>
                                    <p:anim calcmode="lin" valueType="num">
                                      <p:cBhvr>
                                        <p:cTn dur="400" fill="hold" id="30"/>
                                        <p:tgtEl>
                                          <p:spTgt spid="52"/>
                                        </p:tgtEl>
                                        <p:attrNameLst>
                                          <p:attrName>style.rotation</p:attrName>
                                        </p:attrNameLst>
                                      </p:cBhvr>
                                      <p:tavLst>
                                        <p:tav tm="0">
                                          <p:val>
                                            <p:fltVal val="90"/>
                                          </p:val>
                                        </p:tav>
                                        <p:tav tm="100000">
                                          <p:val>
                                            <p:fltVal val="0"/>
                                          </p:val>
                                        </p:tav>
                                      </p:tavLst>
                                    </p:anim>
                                    <p:animEffect filter="fade" transition="in">
                                      <p:cBhvr>
                                        <p:cTn dur="400" id="31"/>
                                        <p:tgtEl>
                                          <p:spTgt spid="52"/>
                                        </p:tgtEl>
                                      </p:cBhvr>
                                    </p:animEffect>
                                  </p:childTnLst>
                                </p:cTn>
                              </p:par>
                            </p:childTnLst>
                          </p:cTn>
                        </p:par>
                        <p:par>
                          <p:cTn fill="hold" id="32" nodeType="afterGroup">
                            <p:stCondLst>
                              <p:cond delay="2000"/>
                            </p:stCondLst>
                            <p:childTnLst>
                              <p:par>
                                <p:cTn fill="hold" grpId="0" id="33" nodeType="afterEffect" presetClass="entr" presetID="2" presetSubtype="6">
                                  <p:stCondLst>
                                    <p:cond delay="0"/>
                                  </p:stCondLst>
                                  <p:childTnLst>
                                    <p:set>
                                      <p:cBhvr>
                                        <p:cTn dur="1" fill="hold" id="34">
                                          <p:stCondLst>
                                            <p:cond delay="0"/>
                                          </p:stCondLst>
                                        </p:cTn>
                                        <p:tgtEl>
                                          <p:spTgt spid="60"/>
                                        </p:tgtEl>
                                        <p:attrNameLst>
                                          <p:attrName>style.visibility</p:attrName>
                                        </p:attrNameLst>
                                      </p:cBhvr>
                                      <p:to>
                                        <p:strVal val="visible"/>
                                      </p:to>
                                    </p:set>
                                    <p:anim calcmode="lin" valueType="num">
                                      <p:cBhvr additive="base">
                                        <p:cTn dur="500" fill="hold" id="35"/>
                                        <p:tgtEl>
                                          <p:spTgt spid="60"/>
                                        </p:tgtEl>
                                        <p:attrNameLst>
                                          <p:attrName>ppt_x</p:attrName>
                                        </p:attrNameLst>
                                      </p:cBhvr>
                                      <p:tavLst>
                                        <p:tav tm="0">
                                          <p:val>
                                            <p:strVal val="1+#ppt_w/2"/>
                                          </p:val>
                                        </p:tav>
                                        <p:tav tm="100000">
                                          <p:val>
                                            <p:strVal val="#ppt_x"/>
                                          </p:val>
                                        </p:tav>
                                      </p:tavLst>
                                    </p:anim>
                                    <p:anim calcmode="lin" valueType="num">
                                      <p:cBhvr additive="base">
                                        <p:cTn dur="500" fill="hold" id="36"/>
                                        <p:tgtEl>
                                          <p:spTgt spid="60"/>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2" presetSubtype="8">
                                  <p:stCondLst>
                                    <p:cond delay="0"/>
                                  </p:stCondLst>
                                  <p:childTnLst>
                                    <p:set>
                                      <p:cBhvr>
                                        <p:cTn dur="1" fill="hold" id="39">
                                          <p:stCondLst>
                                            <p:cond delay="0"/>
                                          </p:stCondLst>
                                        </p:cTn>
                                        <p:tgtEl>
                                          <p:spTgt spid="63"/>
                                        </p:tgtEl>
                                        <p:attrNameLst>
                                          <p:attrName>style.visibility</p:attrName>
                                        </p:attrNameLst>
                                      </p:cBhvr>
                                      <p:to>
                                        <p:strVal val="visible"/>
                                      </p:to>
                                    </p:set>
                                    <p:animEffect filter="wipe(left)" transition="in">
                                      <p:cBhvr>
                                        <p:cTn dur="500" id="40"/>
                                        <p:tgtEl>
                                          <p:spTgt spid="63"/>
                                        </p:tgtEl>
                                      </p:cBhvr>
                                    </p:animEffect>
                                  </p:childTnLst>
                                </p:cTn>
                              </p:par>
                            </p:childTnLst>
                          </p:cTn>
                        </p:par>
                        <p:par>
                          <p:cTn fill="hold" id="41" nodeType="afterGroup">
                            <p:stCondLst>
                              <p:cond delay="3000"/>
                            </p:stCondLst>
                            <p:childTnLst>
                              <p:par>
                                <p:cTn fill="hold" grpId="0" id="42" nodeType="afterEffect" presetClass="entr" presetID="22" presetSubtype="8">
                                  <p:stCondLst>
                                    <p:cond delay="0"/>
                                  </p:stCondLst>
                                  <p:childTnLst>
                                    <p:set>
                                      <p:cBhvr>
                                        <p:cTn dur="1" fill="hold" id="43">
                                          <p:stCondLst>
                                            <p:cond delay="0"/>
                                          </p:stCondLst>
                                        </p:cTn>
                                        <p:tgtEl>
                                          <p:spTgt spid="61"/>
                                        </p:tgtEl>
                                        <p:attrNameLst>
                                          <p:attrName>style.visibility</p:attrName>
                                        </p:attrNameLst>
                                      </p:cBhvr>
                                      <p:to>
                                        <p:strVal val="visible"/>
                                      </p:to>
                                    </p:set>
                                    <p:animEffect filter="wipe(left)" transition="in">
                                      <p:cBhvr>
                                        <p:cTn dur="500" id="44"/>
                                        <p:tgtEl>
                                          <p:spTgt spid="61"/>
                                        </p:tgtEl>
                                      </p:cBhvr>
                                    </p:animEffect>
                                  </p:childTnLst>
                                </p:cTn>
                              </p:par>
                            </p:childTnLst>
                          </p:cTn>
                        </p:par>
                        <p:par>
                          <p:cTn fill="hold" id="45" nodeType="afterGroup">
                            <p:stCondLst>
                              <p:cond delay="3500"/>
                            </p:stCondLst>
                            <p:childTnLst>
                              <p:par>
                                <p:cTn fill="hold" id="46" nodeType="afterEffect" presetClass="entr" presetID="2" presetSubtype="8">
                                  <p:stCondLst>
                                    <p:cond delay="0"/>
                                  </p:stCondLst>
                                  <p:childTnLst>
                                    <p:set>
                                      <p:cBhvr>
                                        <p:cTn dur="1" fill="hold" id="47">
                                          <p:stCondLst>
                                            <p:cond delay="0"/>
                                          </p:stCondLst>
                                        </p:cTn>
                                        <p:tgtEl>
                                          <p:spTgt spid="64"/>
                                        </p:tgtEl>
                                        <p:attrNameLst>
                                          <p:attrName>style.visibility</p:attrName>
                                        </p:attrNameLst>
                                      </p:cBhvr>
                                      <p:to>
                                        <p:strVal val="visible"/>
                                      </p:to>
                                    </p:set>
                                    <p:anim calcmode="lin" valueType="num">
                                      <p:cBhvr additive="base">
                                        <p:cTn dur="500" fill="hold" id="48"/>
                                        <p:tgtEl>
                                          <p:spTgt spid="64"/>
                                        </p:tgtEl>
                                        <p:attrNameLst>
                                          <p:attrName>ppt_x</p:attrName>
                                        </p:attrNameLst>
                                      </p:cBhvr>
                                      <p:tavLst>
                                        <p:tav tm="0">
                                          <p:val>
                                            <p:strVal val="0-#ppt_w/2"/>
                                          </p:val>
                                        </p:tav>
                                        <p:tav tm="100000">
                                          <p:val>
                                            <p:strVal val="#ppt_x"/>
                                          </p:val>
                                        </p:tav>
                                      </p:tavLst>
                                    </p:anim>
                                    <p:anim calcmode="lin" valueType="num">
                                      <p:cBhvr additive="base">
                                        <p:cTn dur="500" fill="hold" id="49"/>
                                        <p:tgtEl>
                                          <p:spTgt spid="64"/>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000"/>
                            </p:stCondLst>
                            <p:childTnLst>
                              <p:par>
                                <p:cTn fill="hold" id="51" nodeType="afterEffect" presetClass="entr" presetID="2" presetSubtype="6">
                                  <p:stCondLst>
                                    <p:cond delay="0"/>
                                  </p:stCondLst>
                                  <p:childTnLst>
                                    <p:set>
                                      <p:cBhvr>
                                        <p:cTn dur="1" fill="hold" id="52">
                                          <p:stCondLst>
                                            <p:cond delay="0"/>
                                          </p:stCondLst>
                                        </p:cTn>
                                        <p:tgtEl>
                                          <p:spTgt spid="65"/>
                                        </p:tgtEl>
                                        <p:attrNameLst>
                                          <p:attrName>style.visibility</p:attrName>
                                        </p:attrNameLst>
                                      </p:cBhvr>
                                      <p:to>
                                        <p:strVal val="visible"/>
                                      </p:to>
                                    </p:set>
                                    <p:anim calcmode="lin" valueType="num">
                                      <p:cBhvr additive="base">
                                        <p:cTn dur="1500" fill="hold" id="53"/>
                                        <p:tgtEl>
                                          <p:spTgt spid="65"/>
                                        </p:tgtEl>
                                        <p:attrNameLst>
                                          <p:attrName>ppt_x</p:attrName>
                                        </p:attrNameLst>
                                      </p:cBhvr>
                                      <p:tavLst>
                                        <p:tav tm="0">
                                          <p:val>
                                            <p:strVal val="1+#ppt_w/2"/>
                                          </p:val>
                                        </p:tav>
                                        <p:tav tm="100000">
                                          <p:val>
                                            <p:strVal val="#ppt_x"/>
                                          </p:val>
                                        </p:tav>
                                      </p:tavLst>
                                    </p:anim>
                                    <p:anim calcmode="lin" valueType="num">
                                      <p:cBhvr additive="base">
                                        <p:cTn dur="1500" fill="hold" id="54"/>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60"/>
      <p:bldP grpId="0" spid="61"/>
      <p:bldP grpId="0" spid="6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grpSp>
        <p:nvGrpSpPr>
          <p:cNvPr id="7" name="Group 98"/>
          <p:cNvGrpSpPr/>
          <p:nvPr/>
        </p:nvGrpSpPr>
        <p:grpSpPr>
          <a:xfrm>
            <a:off x="6073341" y="4955904"/>
            <a:ext cx="4857152" cy="996556"/>
            <a:chOff x="5143504" y="3571882"/>
            <a:chExt cx="3643338" cy="747417"/>
          </a:xfrm>
        </p:grpSpPr>
        <p:grpSp>
          <p:nvGrpSpPr>
            <p:cNvPr id="9" name="Group 92"/>
            <p:cNvGrpSpPr/>
            <p:nvPr/>
          </p:nvGrpSpPr>
          <p:grpSpPr>
            <a:xfrm>
              <a:off x="6143636" y="3571882"/>
              <a:ext cx="2643206" cy="747417"/>
              <a:chOff x="6143636" y="3571882"/>
              <a:chExt cx="2643206" cy="747417"/>
            </a:xfrm>
          </p:grpSpPr>
          <p:sp>
            <p:nvSpPr>
              <p:cNvPr id="14" name="Rectangle 39"/>
              <p:cNvSpPr/>
              <p:nvPr/>
            </p:nvSpPr>
            <p:spPr>
              <a:xfrm>
                <a:off x="6143636" y="3857634"/>
                <a:ext cx="2643206" cy="445770"/>
              </a:xfrm>
              <a:prstGeom prst="rect">
                <a:avLst/>
              </a:prstGeom>
            </p:spPr>
            <p:txBody>
              <a:bodyPr wrap="square">
                <a:spAutoFit/>
              </a:bodyPr>
              <a:lstStyle/>
              <a:p>
                <a:r>
                  <a:rPr altLang="en-US" lang="zh-CN" sz="1100">
                    <a:solidFill>
                      <a:schemeClr val="tx1">
                        <a:lumMod val="50000"/>
                        <a:lumOff val="50000"/>
                      </a:schemeClr>
                    </a:solidFill>
                    <a:latin typeface="+mn-ea"/>
                    <a:cs charset="0" pitchFamily="34" typeface="Open Sans Light"/>
                  </a:rPr>
                  <a:t>此处添加详细文本描述，建议与标题相关并符合整体语言风格，语言描述尽量简洁生动。尽量将每页幻灯片的字数控制在200字以内据统计每页幻灯片。</a:t>
                </a:r>
              </a:p>
            </p:txBody>
          </p:sp>
          <p:sp>
            <p:nvSpPr>
              <p:cNvPr id="15" name="Rectangle 40"/>
              <p:cNvSpPr/>
              <p:nvPr/>
            </p:nvSpPr>
            <p:spPr>
              <a:xfrm>
                <a:off x="6150929" y="3571882"/>
                <a:ext cx="746857" cy="251460"/>
              </a:xfrm>
              <a:prstGeom prst="rect">
                <a:avLst/>
              </a:prstGeom>
            </p:spPr>
            <p:txBody>
              <a:bodyPr wrap="none">
                <a:spAutoFit/>
              </a:bodyPr>
              <a:lstStyle/>
              <a:p>
                <a:pPr algn="r"/>
                <a:r>
                  <a:rPr altLang="en-US" lang="zh-CN" sz="1600">
                    <a:solidFill>
                      <a:schemeClr val="tx1">
                        <a:lumMod val="50000"/>
                        <a:lumOff val="50000"/>
                      </a:schemeClr>
                    </a:solidFill>
                    <a:latin typeface="+mn-ea"/>
                    <a:cs charset="0" panose="020b0606030504020204" pitchFamily="34" typeface="Open Sans"/>
                  </a:rPr>
                  <a:t>加入标题</a:t>
                </a:r>
              </a:p>
            </p:txBody>
          </p:sp>
        </p:grpSp>
        <p:grpSp>
          <p:nvGrpSpPr>
            <p:cNvPr id="10" name="Group 85"/>
            <p:cNvGrpSpPr/>
            <p:nvPr/>
          </p:nvGrpSpPr>
          <p:grpSpPr>
            <a:xfrm>
              <a:off x="5143504" y="3643320"/>
              <a:ext cx="636196" cy="636164"/>
              <a:chOff x="5143504" y="3643320"/>
              <a:chExt cx="636196" cy="636164"/>
            </a:xfrm>
          </p:grpSpPr>
          <p:sp>
            <p:nvSpPr>
              <p:cNvPr id="12" name="Rectangle 27"/>
              <p:cNvSpPr/>
              <p:nvPr/>
            </p:nvSpPr>
            <p:spPr>
              <a:xfrm>
                <a:off x="5143504" y="3643320"/>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50000"/>
                      <a:lumOff val="50000"/>
                    </a:schemeClr>
                  </a:solidFill>
                  <a:latin typeface="+mn-ea"/>
                </a:endParaRPr>
              </a:p>
            </p:txBody>
          </p:sp>
          <p:sp>
            <p:nvSpPr>
              <p:cNvPr id="13" name="Freeform 107"/>
              <p:cNvSpPr>
                <a:spLocks noEditPoints="1"/>
              </p:cNvSpPr>
              <p:nvPr/>
            </p:nvSpPr>
            <p:spPr bwMode="auto">
              <a:xfrm>
                <a:off x="5286380" y="3786196"/>
                <a:ext cx="365566" cy="314258"/>
              </a:xfrm>
              <a:custGeom>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b="b" l="0" r="r" t="0"/>
                <a:pathLst>
                  <a:path h="294" w="343">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solidFill>
                    <a:schemeClr val="tx1">
                      <a:lumMod val="50000"/>
                      <a:lumOff val="50000"/>
                    </a:schemeClr>
                  </a:solidFill>
                  <a:latin typeface="+mn-ea"/>
                </a:endParaRPr>
              </a:p>
            </p:txBody>
          </p:sp>
        </p:grpSp>
      </p:grpSp>
      <p:grpSp>
        <p:nvGrpSpPr>
          <p:cNvPr id="16" name="Group 94"/>
          <p:cNvGrpSpPr/>
          <p:nvPr/>
        </p:nvGrpSpPr>
        <p:grpSpPr>
          <a:xfrm>
            <a:off x="6073341" y="2003133"/>
            <a:ext cx="4857152" cy="996556"/>
            <a:chOff x="5143504" y="1357304"/>
            <a:chExt cx="3643338" cy="747417"/>
          </a:xfrm>
        </p:grpSpPr>
        <p:grpSp>
          <p:nvGrpSpPr>
            <p:cNvPr id="17" name="Group 90"/>
            <p:cNvGrpSpPr/>
            <p:nvPr/>
          </p:nvGrpSpPr>
          <p:grpSpPr>
            <a:xfrm>
              <a:off x="6143636" y="1357304"/>
              <a:ext cx="2643206" cy="747417"/>
              <a:chOff x="6143636" y="1357304"/>
              <a:chExt cx="2643206" cy="747417"/>
            </a:xfrm>
          </p:grpSpPr>
          <p:sp>
            <p:nvSpPr>
              <p:cNvPr id="30" name="Rectangle 35"/>
              <p:cNvSpPr/>
              <p:nvPr/>
            </p:nvSpPr>
            <p:spPr>
              <a:xfrm>
                <a:off x="6143636" y="1643056"/>
                <a:ext cx="2643206" cy="445770"/>
              </a:xfrm>
              <a:prstGeom prst="rect">
                <a:avLst/>
              </a:prstGeom>
            </p:spPr>
            <p:txBody>
              <a:bodyPr wrap="square">
                <a:spAutoFit/>
              </a:bodyPr>
              <a:lstStyle/>
              <a:p>
                <a:r>
                  <a:rPr altLang="en-US" lang="zh-CN" sz="1100">
                    <a:solidFill>
                      <a:schemeClr val="tx1">
                        <a:lumMod val="50000"/>
                        <a:lumOff val="50000"/>
                      </a:schemeClr>
                    </a:solidFill>
                    <a:latin typeface="+mn-ea"/>
                    <a:cs charset="0" pitchFamily="34" typeface="Open Sans Light"/>
                  </a:rPr>
                  <a:t>此处添加详细文本描述，建议与标题相关并符合整体语言风格，语言描述尽量简洁生动。尽量将每页幻灯片的字数控制在200字以内据统计每页幻灯片。</a:t>
                </a:r>
              </a:p>
            </p:txBody>
          </p:sp>
          <p:sp>
            <p:nvSpPr>
              <p:cNvPr id="31" name="Rectangle 36"/>
              <p:cNvSpPr/>
              <p:nvPr/>
            </p:nvSpPr>
            <p:spPr>
              <a:xfrm>
                <a:off x="6150929" y="1357304"/>
                <a:ext cx="746857" cy="251460"/>
              </a:xfrm>
              <a:prstGeom prst="rect">
                <a:avLst/>
              </a:prstGeom>
            </p:spPr>
            <p:txBody>
              <a:bodyPr wrap="none">
                <a:spAutoFit/>
              </a:bodyPr>
              <a:lstStyle/>
              <a:p>
                <a:pPr algn="r"/>
                <a:r>
                  <a:rPr altLang="en-US" lang="zh-CN" sz="1600">
                    <a:solidFill>
                      <a:schemeClr val="tx1">
                        <a:lumMod val="50000"/>
                        <a:lumOff val="50000"/>
                      </a:schemeClr>
                    </a:solidFill>
                    <a:latin typeface="+mn-ea"/>
                    <a:cs charset="0" panose="020b0606030504020204" pitchFamily="34" typeface="Open Sans"/>
                  </a:rPr>
                  <a:t>加入标题</a:t>
                </a:r>
              </a:p>
            </p:txBody>
          </p:sp>
        </p:grpSp>
        <p:grpSp>
          <p:nvGrpSpPr>
            <p:cNvPr id="18" name="Group 82"/>
            <p:cNvGrpSpPr/>
            <p:nvPr/>
          </p:nvGrpSpPr>
          <p:grpSpPr>
            <a:xfrm>
              <a:off x="5143504" y="1428742"/>
              <a:ext cx="636196" cy="636164"/>
              <a:chOff x="5143504" y="1428742"/>
              <a:chExt cx="636196" cy="636164"/>
            </a:xfrm>
          </p:grpSpPr>
          <p:sp>
            <p:nvSpPr>
              <p:cNvPr id="19" name="Rectangle 16"/>
              <p:cNvSpPr/>
              <p:nvPr/>
            </p:nvSpPr>
            <p:spPr>
              <a:xfrm>
                <a:off x="5143504" y="1428742"/>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50000"/>
                      <a:lumOff val="50000"/>
                    </a:schemeClr>
                  </a:solidFill>
                  <a:latin typeface="+mn-ea"/>
                </a:endParaRPr>
              </a:p>
            </p:txBody>
          </p:sp>
          <p:grpSp>
            <p:nvGrpSpPr>
              <p:cNvPr id="20" name="Group 68"/>
              <p:cNvGrpSpPr/>
              <p:nvPr/>
            </p:nvGrpSpPr>
            <p:grpSpPr>
              <a:xfrm>
                <a:off x="5301319" y="1581456"/>
                <a:ext cx="337042" cy="337616"/>
                <a:chOff x="6998061" y="3496249"/>
                <a:chExt cx="366051" cy="366676"/>
              </a:xfrm>
              <a:solidFill>
                <a:schemeClr val="bg1"/>
              </a:solidFill>
            </p:grpSpPr>
            <p:sp>
              <p:nvSpPr>
                <p:cNvPr id="21" name="AutoShape 7"/>
                <p:cNvSpPr/>
                <p:nvPr/>
              </p:nvSpPr>
              <p:spPr bwMode="auto">
                <a:xfrm>
                  <a:off x="6998061" y="3496249"/>
                  <a:ext cx="366051" cy="366676"/>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22" name="AutoShape 8"/>
                <p:cNvSpPr/>
                <p:nvPr/>
              </p:nvSpPr>
              <p:spPr bwMode="auto">
                <a:xfrm>
                  <a:off x="7158247" y="3656437"/>
                  <a:ext cx="45678" cy="45678"/>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23" name="AutoShape 9"/>
                <p:cNvSpPr/>
                <p:nvPr/>
              </p:nvSpPr>
              <p:spPr bwMode="auto">
                <a:xfrm>
                  <a:off x="7111943" y="3610758"/>
                  <a:ext cx="137660" cy="137660"/>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24" name="AutoShape 10"/>
                <p:cNvSpPr/>
                <p:nvPr/>
              </p:nvSpPr>
              <p:spPr bwMode="auto">
                <a:xfrm>
                  <a:off x="7203927" y="3702114"/>
                  <a:ext cx="56941" cy="58818"/>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25" name="AutoShape 11"/>
                <p:cNvSpPr/>
                <p:nvPr/>
              </p:nvSpPr>
              <p:spPr bwMode="auto">
                <a:xfrm>
                  <a:off x="7226451" y="3725267"/>
                  <a:ext cx="81970" cy="83847"/>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26" name="AutoShape 12"/>
                <p:cNvSpPr/>
                <p:nvPr/>
              </p:nvSpPr>
              <p:spPr bwMode="auto">
                <a:xfrm>
                  <a:off x="7215188" y="3714003"/>
                  <a:ext cx="69456" cy="70707"/>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27" name="AutoShape 13"/>
                <p:cNvSpPr/>
                <p:nvPr/>
              </p:nvSpPr>
              <p:spPr bwMode="auto">
                <a:xfrm>
                  <a:off x="7100682" y="3599495"/>
                  <a:ext cx="57567" cy="58192"/>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28" name="AutoShape 14"/>
                <p:cNvSpPr/>
                <p:nvPr/>
              </p:nvSpPr>
              <p:spPr bwMode="auto">
                <a:xfrm>
                  <a:off x="7055002" y="3553816"/>
                  <a:ext cx="81970" cy="83222"/>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29" name="AutoShape 15"/>
                <p:cNvSpPr/>
                <p:nvPr/>
              </p:nvSpPr>
              <p:spPr bwMode="auto">
                <a:xfrm>
                  <a:off x="7078154" y="3576343"/>
                  <a:ext cx="69456" cy="71333"/>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grpSp>
        </p:grpSp>
      </p:grpSp>
      <p:grpSp>
        <p:nvGrpSpPr>
          <p:cNvPr id="32" name="Group 96"/>
          <p:cNvGrpSpPr/>
          <p:nvPr/>
        </p:nvGrpSpPr>
        <p:grpSpPr>
          <a:xfrm>
            <a:off x="6073341" y="3431893"/>
            <a:ext cx="4857152" cy="996556"/>
            <a:chOff x="5143504" y="2428874"/>
            <a:chExt cx="3643338" cy="747417"/>
          </a:xfrm>
        </p:grpSpPr>
        <p:grpSp>
          <p:nvGrpSpPr>
            <p:cNvPr id="33" name="Group 91"/>
            <p:cNvGrpSpPr/>
            <p:nvPr/>
          </p:nvGrpSpPr>
          <p:grpSpPr>
            <a:xfrm>
              <a:off x="6143636" y="2428874"/>
              <a:ext cx="2643206" cy="747417"/>
              <a:chOff x="6143636" y="2428874"/>
              <a:chExt cx="2643206" cy="747417"/>
            </a:xfrm>
          </p:grpSpPr>
          <p:sp>
            <p:nvSpPr>
              <p:cNvPr id="39" name="Rectangle 37"/>
              <p:cNvSpPr/>
              <p:nvPr/>
            </p:nvSpPr>
            <p:spPr>
              <a:xfrm>
                <a:off x="6143636" y="2714626"/>
                <a:ext cx="2643206" cy="445770"/>
              </a:xfrm>
              <a:prstGeom prst="rect">
                <a:avLst/>
              </a:prstGeom>
            </p:spPr>
            <p:txBody>
              <a:bodyPr wrap="square">
                <a:spAutoFit/>
              </a:bodyPr>
              <a:lstStyle/>
              <a:p>
                <a:r>
                  <a:rPr altLang="en-US" lang="zh-CN" sz="1100">
                    <a:solidFill>
                      <a:schemeClr val="tx1">
                        <a:lumMod val="50000"/>
                        <a:lumOff val="50000"/>
                      </a:schemeClr>
                    </a:solidFill>
                    <a:latin typeface="+mn-ea"/>
                    <a:cs charset="0" pitchFamily="34" typeface="Open Sans Light"/>
                  </a:rPr>
                  <a:t>此处添加详细文本描述，建议与标题相关并符合整体语言风格，语言描述尽量简洁生动。尽量将每页幻灯片的字数控制在200字以内据统计每页幻灯片。</a:t>
                </a:r>
              </a:p>
            </p:txBody>
          </p:sp>
          <p:sp>
            <p:nvSpPr>
              <p:cNvPr id="40" name="Rectangle 38"/>
              <p:cNvSpPr/>
              <p:nvPr/>
            </p:nvSpPr>
            <p:spPr>
              <a:xfrm>
                <a:off x="6150929" y="2428874"/>
                <a:ext cx="746857" cy="251460"/>
              </a:xfrm>
              <a:prstGeom prst="rect">
                <a:avLst/>
              </a:prstGeom>
            </p:spPr>
            <p:txBody>
              <a:bodyPr wrap="none">
                <a:spAutoFit/>
              </a:bodyPr>
              <a:lstStyle/>
              <a:p>
                <a:pPr algn="r"/>
                <a:r>
                  <a:rPr altLang="en-US" lang="zh-CN" sz="1600">
                    <a:solidFill>
                      <a:schemeClr val="tx1">
                        <a:lumMod val="50000"/>
                        <a:lumOff val="50000"/>
                      </a:schemeClr>
                    </a:solidFill>
                    <a:latin typeface="+mn-ea"/>
                    <a:cs charset="0" panose="020b0606030504020204" pitchFamily="34" typeface="Open Sans"/>
                  </a:rPr>
                  <a:t>加入标题</a:t>
                </a:r>
              </a:p>
            </p:txBody>
          </p:sp>
        </p:grpSp>
        <p:grpSp>
          <p:nvGrpSpPr>
            <p:cNvPr id="34" name="Group 81"/>
            <p:cNvGrpSpPr/>
            <p:nvPr/>
          </p:nvGrpSpPr>
          <p:grpSpPr>
            <a:xfrm>
              <a:off x="5143504" y="2500312"/>
              <a:ext cx="636196" cy="636164"/>
              <a:chOff x="5143504" y="2500312"/>
              <a:chExt cx="636196" cy="636164"/>
            </a:xfrm>
          </p:grpSpPr>
          <p:sp>
            <p:nvSpPr>
              <p:cNvPr id="35" name="Rectangle 23"/>
              <p:cNvSpPr/>
              <p:nvPr/>
            </p:nvSpPr>
            <p:spPr>
              <a:xfrm>
                <a:off x="5143504" y="2500312"/>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50000"/>
                      <a:lumOff val="50000"/>
                    </a:schemeClr>
                  </a:solidFill>
                  <a:latin typeface="+mn-ea"/>
                </a:endParaRPr>
              </a:p>
            </p:txBody>
          </p:sp>
          <p:grpSp>
            <p:nvGrpSpPr>
              <p:cNvPr id="36" name="Group 78"/>
              <p:cNvGrpSpPr/>
              <p:nvPr/>
            </p:nvGrpSpPr>
            <p:grpSpPr>
              <a:xfrm>
                <a:off x="5333133" y="2643188"/>
                <a:ext cx="272454" cy="363686"/>
                <a:chOff x="1868971" y="2767277"/>
                <a:chExt cx="274694" cy="366676"/>
              </a:xfrm>
              <a:solidFill>
                <a:schemeClr val="bg1"/>
              </a:solidFill>
            </p:grpSpPr>
            <p:sp>
              <p:nvSpPr>
                <p:cNvPr id="37" name="AutoShape 115"/>
                <p:cNvSpPr/>
                <p:nvPr/>
              </p:nvSpPr>
              <p:spPr bwMode="auto">
                <a:xfrm>
                  <a:off x="1868971" y="2767277"/>
                  <a:ext cx="274694"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sp>
              <p:nvSpPr>
                <p:cNvPr id="38" name="AutoShape 116"/>
                <p:cNvSpPr/>
                <p:nvPr/>
              </p:nvSpPr>
              <p:spPr bwMode="auto">
                <a:xfrm>
                  <a:off x="1983479" y="2985030"/>
                  <a:ext cx="45678" cy="688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9539"/>
                  <a:endParaRPr lang="en-US" sz="4000">
                    <a:solidFill>
                      <a:schemeClr val="tx1">
                        <a:lumMod val="50000"/>
                        <a:lumOff val="50000"/>
                      </a:schemeClr>
                    </a:solidFill>
                    <a:effectLst>
                      <a:outerShdw algn="tl" blurRad="38100" dir="2700000" dist="38100">
                        <a:srgbClr val="000000"/>
                      </a:outerShdw>
                    </a:effectLst>
                    <a:latin typeface="+mn-ea"/>
                  </a:endParaRPr>
                </a:p>
              </p:txBody>
            </p:sp>
          </p:grpSp>
        </p:grpSp>
      </p:grpSp>
      <p:pic>
        <p:nvPicPr>
          <p:cNvPr id="42" name="Picture 7"/>
          <p:cNvPicPr>
            <a:picLocks noChangeArrowheads="1" noChangeAspect="1"/>
          </p:cNvPicPr>
          <p:nvPr/>
        </p:nvPicPr>
        <p:blipFill>
          <a:blip r:embed="rId4">
            <a:extLst>
              <a:ext uri="{28A0092B-C50C-407E-A947-70E740481C1C}">
                <a14:useLocalDpi val="0"/>
              </a:ext>
            </a:extLst>
          </a:blip>
          <a:stretch>
            <a:fillRect/>
          </a:stretch>
        </p:blipFill>
        <p:spPr bwMode="auto">
          <a:xfrm>
            <a:off x="1072749" y="2045310"/>
            <a:ext cx="4515261" cy="39071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820092252"/>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1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slide(fromLeft)" transition="in">
                                      <p:cBhvr>
                                        <p:cTn dur="500" id="11"/>
                                        <p:tgtEl>
                                          <p:spTgt spid="16"/>
                                        </p:tgtEl>
                                      </p:cBhvr>
                                    </p:animEffect>
                                  </p:childTnLst>
                                </p:cTn>
                              </p:par>
                            </p:childTnLst>
                          </p:cTn>
                        </p:par>
                        <p:par>
                          <p:cTn fill="hold" id="12" nodeType="afterGroup">
                            <p:stCondLst>
                              <p:cond delay="1000"/>
                            </p:stCondLst>
                            <p:childTnLst>
                              <p:par>
                                <p:cTn fill="hold" id="13" nodeType="afterEffect" presetClass="entr" presetID="12" presetSubtype="8">
                                  <p:stCondLst>
                                    <p:cond delay="0"/>
                                  </p:stCondLst>
                                  <p:childTnLst>
                                    <p:set>
                                      <p:cBhvr>
                                        <p:cTn dur="1" fill="hold" id="14">
                                          <p:stCondLst>
                                            <p:cond delay="0"/>
                                          </p:stCondLst>
                                        </p:cTn>
                                        <p:tgtEl>
                                          <p:spTgt spid="32"/>
                                        </p:tgtEl>
                                        <p:attrNameLst>
                                          <p:attrName>style.visibility</p:attrName>
                                        </p:attrNameLst>
                                      </p:cBhvr>
                                      <p:to>
                                        <p:strVal val="visible"/>
                                      </p:to>
                                    </p:set>
                                    <p:animEffect filter="slide(fromLeft)" transition="in">
                                      <p:cBhvr>
                                        <p:cTn dur="500" id="15"/>
                                        <p:tgtEl>
                                          <p:spTgt spid="32"/>
                                        </p:tgtEl>
                                      </p:cBhvr>
                                    </p:animEffect>
                                  </p:childTnLst>
                                </p:cTn>
                              </p:par>
                            </p:childTnLst>
                          </p:cTn>
                        </p:par>
                        <p:par>
                          <p:cTn fill="hold" id="16" nodeType="afterGroup">
                            <p:stCondLst>
                              <p:cond delay="1500"/>
                            </p:stCondLst>
                            <p:childTnLst>
                              <p:par>
                                <p:cTn fill="hold" id="17" nodeType="afterEffect" presetClass="entr" presetID="1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slide(fromLeft)"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 presetSubtype="4">
                                  <p:stCondLst>
                                    <p:cond delay="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500" fill="hold" id="23"/>
                                        <p:tgtEl>
                                          <p:spTgt spid="42"/>
                                        </p:tgtEl>
                                        <p:attrNameLst>
                                          <p:attrName>ppt_x</p:attrName>
                                        </p:attrNameLst>
                                      </p:cBhvr>
                                      <p:tavLst>
                                        <p:tav tm="0">
                                          <p:val>
                                            <p:strVal val="#ppt_x"/>
                                          </p:val>
                                        </p:tav>
                                        <p:tav tm="100000">
                                          <p:val>
                                            <p:strVal val="#ppt_x"/>
                                          </p:val>
                                        </p:tav>
                                      </p:tavLst>
                                    </p:anim>
                                    <p:anim calcmode="lin" valueType="num">
                                      <p:cBhvr additive="base">
                                        <p:cTn dur="500" fill="hold" id="24"/>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grpSp>
        <p:nvGrpSpPr>
          <p:cNvPr id="7" name="组合 6"/>
          <p:cNvGrpSpPr/>
          <p:nvPr/>
        </p:nvGrpSpPr>
        <p:grpSpPr>
          <a:xfrm>
            <a:off x="2013957" y="1707472"/>
            <a:ext cx="8439803" cy="4606131"/>
            <a:chOff x="1123618" y="1010898"/>
            <a:chExt cx="6903416" cy="3767628"/>
          </a:xfrm>
        </p:grpSpPr>
        <p:sp>
          <p:nvSpPr>
            <p:cNvPr id="9" name="Freeform 14"/>
            <p:cNvSpPr/>
            <p:nvPr/>
          </p:nvSpPr>
          <p:spPr bwMode="auto">
            <a:xfrm>
              <a:off x="1183388" y="1010898"/>
              <a:ext cx="1031645" cy="1030970"/>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anchor="t" anchorCtr="0" bIns="34277" compatLnSpc="1" lIns="68553" numCol="1" rIns="68553" tIns="34277" vert="horz" wrap="square">
              <a:prstTxWarp prst="textNoShape">
                <a:avLst/>
              </a:prstTxWarp>
            </a:bodyPr>
            <a:lstStyle/>
            <a:p>
              <a:endParaRPr altLang="en-US" lang="zh-CN">
                <a:solidFill>
                  <a:schemeClr val="accent1"/>
                </a:solidFill>
              </a:endParaRPr>
            </a:p>
          </p:txBody>
        </p:sp>
        <p:sp>
          <p:nvSpPr>
            <p:cNvPr id="10" name="TextBox 8"/>
            <p:cNvSpPr txBox="1"/>
            <p:nvPr/>
          </p:nvSpPr>
          <p:spPr>
            <a:xfrm>
              <a:off x="2406267" y="1101562"/>
              <a:ext cx="5620767" cy="523559"/>
            </a:xfrm>
            <a:prstGeom prst="rect">
              <a:avLst/>
            </a:prstGeom>
            <a:noFill/>
          </p:spPr>
          <p:txBody>
            <a:bodyPr rtlCol="0" wrap="square">
              <a:spAutoFit/>
            </a:bodyPr>
            <a:lstStyle/>
            <a:p>
              <a:r>
                <a:rPr altLang="en-US" lang="zh-CN">
                  <a:solidFill>
                    <a:schemeClr val="bg1">
                      <a:lumMod val="50000"/>
                    </a:schemeClr>
                  </a:solidFill>
                  <a:latin typeface="+mn-ea"/>
                </a:rPr>
                <a:t>单击此处添加内容单击此处添加内容单击此处添加内容单击此处添加内容单击此处添加内容单击此处添加内容</a:t>
              </a:r>
            </a:p>
          </p:txBody>
        </p:sp>
        <p:sp>
          <p:nvSpPr>
            <p:cNvPr id="12" name="TextBox 10"/>
            <p:cNvSpPr txBox="1"/>
            <p:nvPr/>
          </p:nvSpPr>
          <p:spPr>
            <a:xfrm>
              <a:off x="1135809" y="1214881"/>
              <a:ext cx="1124626" cy="299052"/>
            </a:xfrm>
            <a:prstGeom prst="rect">
              <a:avLst/>
            </a:prstGeom>
            <a:noFill/>
          </p:spPr>
          <p:txBody>
            <a:bodyPr rtlCol="0" wrap="square">
              <a:spAutoFit/>
            </a:bodyPr>
            <a:lstStyle/>
            <a:p>
              <a:pPr algn="ctr"/>
              <a:r>
                <a:rPr altLang="en-US" b="1" lang="zh-CN" sz="1799">
                  <a:solidFill>
                    <a:schemeClr val="bg1"/>
                  </a:solidFill>
                  <a:latin typeface="+mj-ea"/>
                  <a:ea typeface="+mj-ea"/>
                </a:rPr>
                <a:t>添加标题</a:t>
              </a:r>
            </a:p>
          </p:txBody>
        </p:sp>
        <p:sp>
          <p:nvSpPr>
            <p:cNvPr id="13" name="Freeform 14"/>
            <p:cNvSpPr/>
            <p:nvPr/>
          </p:nvSpPr>
          <p:spPr bwMode="auto">
            <a:xfrm>
              <a:off x="1183388" y="2423769"/>
              <a:ext cx="1031645" cy="1030970"/>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anchor="t" anchorCtr="0" bIns="34277" compatLnSpc="1" lIns="68553" numCol="1" rIns="68553" tIns="34277" vert="horz" wrap="square">
              <a:prstTxWarp prst="textNoShape">
                <a:avLst/>
              </a:prstTxWarp>
            </a:bodyPr>
            <a:lstStyle/>
            <a:p>
              <a:endParaRPr altLang="en-US" lang="zh-CN">
                <a:solidFill>
                  <a:schemeClr val="accent1"/>
                </a:solidFill>
              </a:endParaRPr>
            </a:p>
          </p:txBody>
        </p:sp>
        <p:sp>
          <p:nvSpPr>
            <p:cNvPr id="14" name="TextBox 12"/>
            <p:cNvSpPr txBox="1"/>
            <p:nvPr/>
          </p:nvSpPr>
          <p:spPr>
            <a:xfrm>
              <a:off x="2406267" y="2403435"/>
              <a:ext cx="5620767" cy="523559"/>
            </a:xfrm>
            <a:prstGeom prst="rect">
              <a:avLst/>
            </a:prstGeom>
            <a:noFill/>
          </p:spPr>
          <p:txBody>
            <a:bodyPr rtlCol="0" wrap="square">
              <a:spAutoFit/>
            </a:bodyPr>
            <a:lstStyle>
              <a:defPPr>
                <a:defRPr lang="zh-CN"/>
              </a:defPPr>
              <a:lvl1pPr algn="just">
                <a:defRPr sz="2400">
                  <a:solidFill>
                    <a:schemeClr val="accent1"/>
                  </a:solidFill>
                  <a:latin typeface="+mj-ea"/>
                  <a:ea typeface="+mj-ea"/>
                </a:defRPr>
              </a:lvl1pPr>
            </a:lstStyle>
            <a:p>
              <a:r>
                <a:rPr altLang="en-US" lang="zh-CN" sz="1800">
                  <a:solidFill>
                    <a:schemeClr val="bg1">
                      <a:lumMod val="50000"/>
                    </a:schemeClr>
                  </a:solidFill>
                  <a:latin typeface="+mn-ea"/>
                  <a:ea typeface="+mn-ea"/>
                </a:rPr>
                <a:t>单击此处添加内容单击此处添加内容单击此处添加内容单击此处添加内容单击此处添加内容单击此处添加内容</a:t>
              </a:r>
            </a:p>
          </p:txBody>
        </p:sp>
        <p:sp>
          <p:nvSpPr>
            <p:cNvPr id="15" name="TextBox 13"/>
            <p:cNvSpPr txBox="1"/>
            <p:nvPr/>
          </p:nvSpPr>
          <p:spPr>
            <a:xfrm>
              <a:off x="1147999" y="2717162"/>
              <a:ext cx="1124626" cy="299052"/>
            </a:xfrm>
            <a:prstGeom prst="rect">
              <a:avLst/>
            </a:prstGeom>
            <a:noFill/>
          </p:spPr>
          <p:txBody>
            <a:bodyPr rtlCol="0" wrap="square">
              <a:spAutoFit/>
            </a:bodyPr>
            <a:lstStyle/>
            <a:p>
              <a:pPr algn="ctr"/>
              <a:r>
                <a:rPr altLang="en-US" b="1" lang="zh-CN" sz="1799">
                  <a:solidFill>
                    <a:schemeClr val="bg1"/>
                  </a:solidFill>
                  <a:latin typeface="+mj-ea"/>
                </a:rPr>
                <a:t>添加标题</a:t>
              </a:r>
            </a:p>
          </p:txBody>
        </p:sp>
        <p:sp>
          <p:nvSpPr>
            <p:cNvPr id="16" name="Freeform 14"/>
            <p:cNvSpPr/>
            <p:nvPr/>
          </p:nvSpPr>
          <p:spPr bwMode="auto">
            <a:xfrm>
              <a:off x="1183388" y="3747556"/>
              <a:ext cx="1031645" cy="1030970"/>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anchor="t" anchorCtr="0" bIns="34277" compatLnSpc="1" lIns="68553" numCol="1" rIns="68553" tIns="34277" vert="horz" wrap="square">
              <a:prstTxWarp prst="textNoShape">
                <a:avLst/>
              </a:prstTxWarp>
            </a:bodyPr>
            <a:lstStyle/>
            <a:p>
              <a:endParaRPr altLang="en-US" lang="zh-CN">
                <a:solidFill>
                  <a:schemeClr val="accent1"/>
                </a:solidFill>
              </a:endParaRPr>
            </a:p>
          </p:txBody>
        </p:sp>
        <p:sp>
          <p:nvSpPr>
            <p:cNvPr id="17" name="TextBox 15"/>
            <p:cNvSpPr txBox="1"/>
            <p:nvPr/>
          </p:nvSpPr>
          <p:spPr>
            <a:xfrm>
              <a:off x="2406267" y="3976663"/>
              <a:ext cx="5620767" cy="523559"/>
            </a:xfrm>
            <a:prstGeom prst="rect">
              <a:avLst/>
            </a:prstGeom>
            <a:noFill/>
          </p:spPr>
          <p:txBody>
            <a:bodyPr rtlCol="0" wrap="square">
              <a:spAutoFit/>
            </a:bodyPr>
            <a:lstStyle/>
            <a:p>
              <a:r>
                <a:rPr altLang="en-US" lang="zh-CN">
                  <a:solidFill>
                    <a:schemeClr val="bg1">
                      <a:lumMod val="50000"/>
                    </a:schemeClr>
                  </a:solidFill>
                  <a:latin typeface="+mn-ea"/>
                </a:rPr>
                <a:t>单击此处添加内容单击此处添加内容单击此处添加内容单击此处添加内容单击此处添加内容单击此处添加内容</a:t>
              </a:r>
            </a:p>
          </p:txBody>
        </p:sp>
        <p:sp>
          <p:nvSpPr>
            <p:cNvPr id="18" name="TextBox 16"/>
            <p:cNvSpPr txBox="1"/>
            <p:nvPr/>
          </p:nvSpPr>
          <p:spPr>
            <a:xfrm>
              <a:off x="1123618" y="4066455"/>
              <a:ext cx="1149006" cy="299052"/>
            </a:xfrm>
            <a:prstGeom prst="rect">
              <a:avLst/>
            </a:prstGeom>
            <a:noFill/>
          </p:spPr>
          <p:txBody>
            <a:bodyPr rtlCol="0" wrap="square">
              <a:spAutoFit/>
            </a:bodyPr>
            <a:lstStyle/>
            <a:p>
              <a:pPr algn="ctr"/>
              <a:r>
                <a:rPr altLang="en-US" b="1" lang="zh-CN" sz="1799">
                  <a:solidFill>
                    <a:schemeClr val="bg1"/>
                  </a:solidFill>
                  <a:latin typeface="+mj-ea"/>
                </a:rPr>
                <a:t>添加标题</a:t>
              </a:r>
            </a:p>
          </p:txBody>
        </p:sp>
      </p:grpSp>
    </p:spTree>
    <p:extLst>
      <p:ext uri="{BB962C8B-B14F-4D97-AF65-F5344CB8AC3E}">
        <p14:creationId val="106894852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9" name="品 2"/>
          <p:cNvSpPr>
            <a:spLocks noChangeArrowheads="1"/>
          </p:cNvSpPr>
          <p:nvPr/>
        </p:nvSpPr>
        <p:spPr bwMode="auto">
          <a:xfrm>
            <a:off x="5340115" y="1936658"/>
            <a:ext cx="6356350" cy="2405320"/>
          </a:xfrm>
          <a:prstGeom prst="rect">
            <a:avLst/>
          </a:prstGeom>
          <a:solidFill>
            <a:srgbClr val="A92F2F"/>
          </a:solidFill>
          <a:ln w="12700">
            <a:no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122" panose="02010600030101010101" pitchFamily="2" typeface="宋体"/>
              <a:sym charset="-122" panose="02010600030101010101" pitchFamily="2" typeface="宋体"/>
            </a:endParaRPr>
          </a:p>
        </p:txBody>
      </p:sp>
      <p:sp>
        <p:nvSpPr>
          <p:cNvPr id="10" name="15"/>
          <p:cNvSpPr>
            <a:spLocks noChangeArrowheads="1"/>
          </p:cNvSpPr>
          <p:nvPr>
            <p:custDataLst>
              <p:tags r:id="rId4"/>
            </p:custDataLst>
          </p:nvPr>
        </p:nvSpPr>
        <p:spPr bwMode="auto">
          <a:xfrm>
            <a:off x="5625865" y="2805889"/>
            <a:ext cx="58372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50000"/>
              </a:lnSpc>
              <a:spcBef>
                <a:spcPct val="0"/>
              </a:spcBef>
              <a:buFont charset="0" panose="020b0604020202020204" pitchFamily="34" typeface="Arial"/>
              <a:buNone/>
            </a:pPr>
            <a:r>
              <a:rPr altLang="en-US" lang="zh-CN" sz="1400">
                <a:solidFill>
                  <a:schemeClr val="bg1"/>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2" name="9"/>
          <p:cNvSpPr>
            <a:spLocks noChangeArrowheads="1"/>
          </p:cNvSpPr>
          <p:nvPr/>
        </p:nvSpPr>
        <p:spPr bwMode="auto">
          <a:xfrm>
            <a:off x="5340115" y="4504094"/>
            <a:ext cx="6356350" cy="1643849"/>
          </a:xfrm>
          <a:prstGeom prst="rect">
            <a:avLst/>
          </a:prstGeom>
          <a:solidFill>
            <a:srgbClr val="A92F2F"/>
          </a:solidFill>
          <a:ln w="12700">
            <a:no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3" name="15"/>
          <p:cNvSpPr>
            <a:spLocks noChangeArrowheads="1"/>
          </p:cNvSpPr>
          <p:nvPr>
            <p:custDataLst>
              <p:tags r:id="rId5"/>
            </p:custDataLst>
          </p:nvPr>
        </p:nvSpPr>
        <p:spPr bwMode="auto">
          <a:xfrm>
            <a:off x="5563953" y="5224206"/>
            <a:ext cx="57467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r" eaLnBrk="1" hangingPunct="1">
              <a:lnSpc>
                <a:spcPct val="150000"/>
              </a:lnSpc>
              <a:spcBef>
                <a:spcPct val="0"/>
              </a:spcBef>
              <a:buFont charset="0" panose="020b0604020202020204" pitchFamily="34" typeface="Arial"/>
              <a:buNone/>
            </a:pPr>
            <a:r>
              <a:rPr altLang="en-US" lang="zh-CN" sz="1400">
                <a:solidFill>
                  <a:schemeClr val="bg1"/>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a:t>
            </a:r>
          </a:p>
        </p:txBody>
      </p:sp>
      <p:sp>
        <p:nvSpPr>
          <p:cNvPr id="14" name="12"/>
          <p:cNvSpPr>
            <a:spLocks noChangeArrowheads="1"/>
          </p:cNvSpPr>
          <p:nvPr>
            <p:custDataLst>
              <p:tags r:id="rId6"/>
            </p:custDataLst>
          </p:nvPr>
        </p:nvSpPr>
        <p:spPr bwMode="auto">
          <a:xfrm>
            <a:off x="5625865" y="2114658"/>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b="1" lang="zh-CN" sz="3200">
                <a:solidFill>
                  <a:schemeClr val="bg1"/>
                </a:solidFill>
                <a:latin charset="-122" pitchFamily="34" typeface="微软雅黑"/>
                <a:ea charset="-122" pitchFamily="34" typeface="微软雅黑"/>
                <a:sym charset="-122" pitchFamily="34" typeface="微软雅黑"/>
              </a:rPr>
              <a:t>这里输入简单的文字概述</a:t>
            </a:r>
          </a:p>
        </p:txBody>
      </p:sp>
      <p:sp>
        <p:nvSpPr>
          <p:cNvPr id="15" name="13"/>
          <p:cNvSpPr>
            <a:spLocks noChangeArrowheads="1"/>
          </p:cNvSpPr>
          <p:nvPr>
            <p:custDataLst>
              <p:tags r:id="rId7"/>
            </p:custDataLst>
          </p:nvPr>
        </p:nvSpPr>
        <p:spPr bwMode="auto">
          <a:xfrm>
            <a:off x="5643003" y="4758018"/>
            <a:ext cx="472384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chemeClr val="bg1"/>
                </a:solidFill>
                <a:latin charset="-122" pitchFamily="34" typeface="微软雅黑"/>
                <a:ea charset="-122" pitchFamily="34" typeface="微软雅黑"/>
                <a:sym charset="-122" pitchFamily="34" typeface="微软雅黑"/>
              </a:rPr>
              <a:t>这里输入简单的文字概述</a:t>
            </a:r>
          </a:p>
        </p:txBody>
      </p:sp>
      <p:pic>
        <p:nvPicPr>
          <p:cNvPr id="16" name="Picture 3"/>
          <p:cNvPicPr>
            <a:picLocks noChangeArrowheads="1" noChangeAspect="1"/>
          </p:cNvPicPr>
          <p:nvPr/>
        </p:nvPicPr>
        <p:blipFill>
          <a:blip r:embed="rId8">
            <a:extLst>
              <a:ext uri="{28A0092B-C50C-407E-A947-70E740481C1C}">
                <a14:useLocalDpi val="0"/>
              </a:ext>
            </a:extLst>
          </a:blip>
          <a:stretch>
            <a:fillRect/>
          </a:stretch>
        </p:blipFill>
        <p:spPr bwMode="auto">
          <a:xfrm>
            <a:off x="474517" y="1939227"/>
            <a:ext cx="4699911" cy="4206146"/>
          </a:xfrm>
          <a:prstGeom prst="rect">
            <a:avLst/>
          </a:prstGeom>
          <a:noFill/>
          <a:extLst>
            <a:ext uri="{909E8E84-426E-40DD-AFC4-6F175D3DCCD1}">
              <a14:hiddenFill>
                <a:solidFill>
                  <a:srgbClr val="FFFFFF"/>
                </a:solidFill>
              </a14:hiddenFill>
            </a:ext>
          </a:extLst>
        </p:spPr>
      </p:pic>
    </p:spTree>
    <p:extLst>
      <p:ext uri="{BB962C8B-B14F-4D97-AF65-F5344CB8AC3E}">
        <p14:creationId val="2540229321"/>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250" fill="hold" id="11"/>
                                        <p:tgtEl>
                                          <p:spTgt spid="10"/>
                                        </p:tgtEl>
                                        <p:attrNameLst>
                                          <p:attrName>ppt_x</p:attrName>
                                        </p:attrNameLst>
                                      </p:cBhvr>
                                      <p:tavLst>
                                        <p:tav tm="0">
                                          <p:val>
                                            <p:strVal val="#ppt_x"/>
                                          </p:val>
                                        </p:tav>
                                        <p:tav tm="100000">
                                          <p:val>
                                            <p:strVal val="#ppt_x"/>
                                          </p:val>
                                        </p:tav>
                                      </p:tavLst>
                                    </p:anim>
                                    <p:anim calcmode="lin" valueType="num">
                                      <p:cBhvr additive="base">
                                        <p:cTn dur="250" fill="hold" id="12"/>
                                        <p:tgtEl>
                                          <p:spTgt spid="1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 presetSubtype="4">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additive="base">
                                        <p:cTn dur="250" fill="hold" id="16"/>
                                        <p:tgtEl>
                                          <p:spTgt spid="13"/>
                                        </p:tgtEl>
                                        <p:attrNameLst>
                                          <p:attrName>ppt_x</p:attrName>
                                        </p:attrNameLst>
                                      </p:cBhvr>
                                      <p:tavLst>
                                        <p:tav tm="0">
                                          <p:val>
                                            <p:strVal val="#ppt_x"/>
                                          </p:val>
                                        </p:tav>
                                        <p:tav tm="100000">
                                          <p:val>
                                            <p:strVal val="#ppt_x"/>
                                          </p:val>
                                        </p:tav>
                                      </p:tavLst>
                                    </p:anim>
                                    <p:anim calcmode="lin" valueType="num">
                                      <p:cBhvr additive="base">
                                        <p:cTn dur="250" fill="hold" id="17"/>
                                        <p:tgtEl>
                                          <p:spTgt spid="13"/>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4">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additive="base">
                                        <p:cTn dur="250" fill="hold" id="21"/>
                                        <p:tgtEl>
                                          <p:spTgt spid="14"/>
                                        </p:tgtEl>
                                        <p:attrNameLst>
                                          <p:attrName>ppt_x</p:attrName>
                                        </p:attrNameLst>
                                      </p:cBhvr>
                                      <p:tavLst>
                                        <p:tav tm="0">
                                          <p:val>
                                            <p:strVal val="#ppt_x"/>
                                          </p:val>
                                        </p:tav>
                                        <p:tav tm="100000">
                                          <p:val>
                                            <p:strVal val="#ppt_x"/>
                                          </p:val>
                                        </p:tav>
                                      </p:tavLst>
                                    </p:anim>
                                    <p:anim calcmode="lin" valueType="num">
                                      <p:cBhvr additive="base">
                                        <p:cTn dur="250" fill="hold" id="22"/>
                                        <p:tgtEl>
                                          <p:spTgt spid="14"/>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2" presetSubtype="4">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250" fill="hold" id="26"/>
                                        <p:tgtEl>
                                          <p:spTgt spid="15"/>
                                        </p:tgtEl>
                                        <p:attrNameLst>
                                          <p:attrName>ppt_x</p:attrName>
                                        </p:attrNameLst>
                                      </p:cBhvr>
                                      <p:tavLst>
                                        <p:tav tm="0">
                                          <p:val>
                                            <p:strVal val="#ppt_x"/>
                                          </p:val>
                                        </p:tav>
                                        <p:tav tm="100000">
                                          <p:val>
                                            <p:strVal val="#ppt_x"/>
                                          </p:val>
                                        </p:tav>
                                      </p:tavLst>
                                    </p:anim>
                                    <p:anim calcmode="lin" valueType="num">
                                      <p:cBhvr additive="base">
                                        <p:cTn dur="250" fill="hold" id="27"/>
                                        <p:tgtEl>
                                          <p:spTgt spid="15"/>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2" presetSubtype="4">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250" fill="hold" id="31"/>
                                        <p:tgtEl>
                                          <p:spTgt spid="9"/>
                                        </p:tgtEl>
                                        <p:attrNameLst>
                                          <p:attrName>ppt_x</p:attrName>
                                        </p:attrNameLst>
                                      </p:cBhvr>
                                      <p:tavLst>
                                        <p:tav tm="0">
                                          <p:val>
                                            <p:strVal val="#ppt_x"/>
                                          </p:val>
                                        </p:tav>
                                        <p:tav tm="100000">
                                          <p:val>
                                            <p:strVal val="#ppt_x"/>
                                          </p:val>
                                        </p:tav>
                                      </p:tavLst>
                                    </p:anim>
                                    <p:anim calcmode="lin" valueType="num">
                                      <p:cBhvr additive="base">
                                        <p:cTn dur="250" fill="hold" id="32"/>
                                        <p:tgtEl>
                                          <p:spTgt spid="9"/>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750"/>
                            </p:stCondLst>
                            <p:childTnLst>
                              <p:par>
                                <p:cTn fill="hold" grpId="0" id="34" nodeType="afterEffect" presetClass="entr" presetID="2" presetSubtype="4">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additive="base">
                                        <p:cTn dur="250" fill="hold" id="36"/>
                                        <p:tgtEl>
                                          <p:spTgt spid="12"/>
                                        </p:tgtEl>
                                        <p:attrNameLst>
                                          <p:attrName>ppt_x</p:attrName>
                                        </p:attrNameLst>
                                      </p:cBhvr>
                                      <p:tavLst>
                                        <p:tav tm="0">
                                          <p:val>
                                            <p:strVal val="#ppt_x"/>
                                          </p:val>
                                        </p:tav>
                                        <p:tav tm="100000">
                                          <p:val>
                                            <p:strVal val="#ppt_x"/>
                                          </p:val>
                                        </p:tav>
                                      </p:tavLst>
                                    </p:anim>
                                    <p:anim calcmode="lin" valueType="num">
                                      <p:cBhvr additive="base">
                                        <p:cTn dur="250" fill="hold" id="37"/>
                                        <p:tgtEl>
                                          <p:spTgt spid="12"/>
                                        </p:tgtEl>
                                        <p:attrNameLst>
                                          <p:attrName>ppt_y</p:attrName>
                                        </p:attrNameLst>
                                      </p:cBhvr>
                                      <p:tavLst>
                                        <p:tav tm="0">
                                          <p:val>
                                            <p:strVal val="1+#ppt_h/2"/>
                                          </p:val>
                                        </p:tav>
                                        <p:tav tm="100000">
                                          <p:val>
                                            <p:strVal val="#ppt_y"/>
                                          </p:val>
                                        </p:tav>
                                      </p:tavLst>
                                    </p:anim>
                                  </p:childTnLst>
                                </p:cTn>
                              </p:par>
                              <p:par>
                                <p:cTn fill="hold" id="38" nodeType="withEffect" presetClass="entr" presetID="22" presetSubtype="8">
                                  <p:stCondLst>
                                    <p:cond delay="0"/>
                                  </p:stCondLst>
                                  <p:childTnLst>
                                    <p:set>
                                      <p:cBhvr>
                                        <p:cTn dur="1" fill="hold" id="39">
                                          <p:stCondLst>
                                            <p:cond delay="0"/>
                                          </p:stCondLst>
                                        </p:cTn>
                                        <p:tgtEl>
                                          <p:spTgt spid="16"/>
                                        </p:tgtEl>
                                        <p:attrNameLst>
                                          <p:attrName>style.visibility</p:attrName>
                                        </p:attrNameLst>
                                      </p:cBhvr>
                                      <p:to>
                                        <p:strVal val="visible"/>
                                      </p:to>
                                    </p:set>
                                    <p:animEffect filter="wipe(left)" transition="in">
                                      <p:cBhvr>
                                        <p:cTn dur="500" id="4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13" name="矩形 12"/>
          <p:cNvSpPr/>
          <p:nvPr/>
        </p:nvSpPr>
        <p:spPr>
          <a:xfrm>
            <a:off x="1057821" y="1997258"/>
            <a:ext cx="4479139" cy="3444240"/>
          </a:xfrm>
          <a:prstGeom prst="rect">
            <a:avLst/>
          </a:prstGeom>
        </p:spPr>
        <p:txBody>
          <a:bodyPr wrap="square">
            <a:spAutoFit/>
          </a:bodyPr>
          <a:lstStyle/>
          <a:p>
            <a:pPr algn="just" fontAlgn="base">
              <a:spcBef>
                <a:spcPct val="0"/>
              </a:spcBef>
              <a:spcAft>
                <a:spcPct val="0"/>
              </a:spcAft>
              <a:buFont charset="0" panose="020b0604020202020204" pitchFamily="34" typeface="Arial"/>
              <a:buNone/>
            </a:pPr>
            <a:r>
              <a:rPr altLang="en-US" lang="zh-CN" sz="2000">
                <a:solidFill>
                  <a:schemeClr val="bg1">
                    <a:lumMod val="50000"/>
                  </a:schemeClr>
                </a:solidFill>
                <a:latin typeface="微软雅黑"/>
                <a:ea typeface="微软雅黑"/>
              </a:rPr>
              <a:t>党委班子存在重发展、轻党建的倾向，认为业务发展才是公司的第一要务，只要确保实现规模效益双优发展，不断赶超进位就可以了，对党建工作缺乏系统深入的研究，党务工作见子打子，大部分时候主要按照上级党组织的要求被动开展工作，没有形成自己的工作机制，特别是在业务压力较大的时候，比如每年年底收官和一季度“开门红”阶段，甚至连月度学习都会被暂时搁置。</a:t>
            </a:r>
          </a:p>
        </p:txBody>
      </p:sp>
      <p:sp>
        <p:nvSpPr>
          <p:cNvPr id="14" name="Freeform 6"/>
          <p:cNvSpPr>
            <a:spLocks noEditPoints="1"/>
          </p:cNvSpPr>
          <p:nvPr/>
        </p:nvSpPr>
        <p:spPr bwMode="auto">
          <a:xfrm>
            <a:off x="5882357" y="1772816"/>
            <a:ext cx="5655709" cy="4410273"/>
          </a:xfrm>
          <a:custGeom>
            <a:gdLst>
              <a:gd fmla="*/ 3008 w 6972" name="T0"/>
              <a:gd fmla="*/ 4612 h 5436" name="T1"/>
              <a:gd fmla="*/ 2524 w 6972" name="T2"/>
              <a:gd fmla="*/ 5002 h 5436" name="T3"/>
              <a:gd fmla="*/ 2042 w 6972" name="T4"/>
              <a:gd fmla="*/ 5436 h 5436" name="T5"/>
              <a:gd fmla="*/ 5030 w 6972" name="T6"/>
              <a:gd fmla="*/ 5247 h 5436" name="T7"/>
              <a:gd fmla="*/ 4469 w 6972" name="T8"/>
              <a:gd fmla="*/ 4612 h 5436" name="T9"/>
              <a:gd fmla="*/ 3740 w 6972" name="T10"/>
              <a:gd fmla="*/ 1502 h 5436" name="T11"/>
              <a:gd fmla="*/ 4709 w 6972" name="T12"/>
              <a:gd fmla="*/ 2482 h 5436" name="T13"/>
              <a:gd fmla="*/ 4593 w 6972" name="T14"/>
              <a:gd fmla="*/ 2672 h 5436" name="T15"/>
              <a:gd fmla="*/ 6972 w 6972" name="T16"/>
              <a:gd fmla="*/ 2482 h 5436" name="T17"/>
              <a:gd fmla="*/ 6847 w 6972" name="T18"/>
              <a:gd fmla="*/ 2482 h 5436" name="T19"/>
              <a:gd fmla="*/ 6189 w 6972" name="T20"/>
              <a:gd fmla="*/ 529 h 5436" name="T21"/>
              <a:gd fmla="*/ 5844 w 6972" name="T22"/>
              <a:gd fmla="*/ 306 h 5436" name="T23"/>
              <a:gd fmla="*/ 5610 w 6972" name="T24"/>
              <a:gd fmla="*/ 362 h 5436" name="T25"/>
              <a:gd fmla="*/ 3684 w 6972" name="T26"/>
              <a:gd fmla="*/ 765 h 5436" name="T27"/>
              <a:gd fmla="*/ 3763 w 6972" name="T28"/>
              <a:gd fmla="*/ 637 h 5436" name="T29"/>
              <a:gd fmla="*/ 3648 w 6972" name="T30"/>
              <a:gd fmla="*/ 411 h 5436" name="T31"/>
              <a:gd fmla="*/ 3851 w 6972" name="T32"/>
              <a:gd fmla="*/ 320 h 5436" name="T33"/>
              <a:gd fmla="*/ 3484 w 6972" name="T34"/>
              <a:gd fmla="*/ 0 h 5436" name="T35"/>
              <a:gd fmla="*/ 3117 w 6972" name="T36"/>
              <a:gd fmla="*/ 320 h 5436" name="T37"/>
              <a:gd fmla="*/ 3328 w 6972" name="T38"/>
              <a:gd fmla="*/ 411 h 5436" name="T39"/>
              <a:gd fmla="*/ 3206 w 6972" name="T40"/>
              <a:gd fmla="*/ 637 h 5436" name="T41"/>
              <a:gd fmla="*/ 3313 w 6972" name="T42"/>
              <a:gd fmla="*/ 637 h 5436" name="T43"/>
              <a:gd fmla="*/ 3293 w 6972" name="T44"/>
              <a:gd fmla="*/ 906 h 5436" name="T45"/>
              <a:gd fmla="*/ 1243 w 6972" name="T46"/>
              <a:gd fmla="*/ 1394 h 5436" name="T47"/>
              <a:gd fmla="*/ 1009 w 6972" name="T48"/>
              <a:gd fmla="*/ 1449 h 5436" name="T49"/>
              <a:gd fmla="*/ 800 w 6972" name="T50"/>
              <a:gd fmla="*/ 1803 h 5436" name="T51"/>
              <a:gd fmla="*/ 116 w 6972" name="T52"/>
              <a:gd fmla="*/ 3564 h 5436" name="T53"/>
              <a:gd fmla="*/ 0 w 6972" name="T54"/>
              <a:gd fmla="*/ 3754 h 5436" name="T55"/>
              <a:gd fmla="*/ 2379 w 6972" name="T56"/>
              <a:gd fmla="*/ 3564 h 5436" name="T57"/>
              <a:gd fmla="*/ 2254 w 6972" name="T58"/>
              <a:gd fmla="*/ 3564 h 5436" name="T59"/>
              <a:gd fmla="*/ 3240 w 6972" name="T60"/>
              <a:gd fmla="*/ 1591 h 5436" name="T61"/>
              <a:gd fmla="*/ 5669 w 6972" name="T62"/>
              <a:gd fmla="*/ 740 h 5436" name="T63"/>
              <a:gd fmla="*/ 6754 w 6972" name="T64"/>
              <a:gd fmla="*/ 2482 h 5436" name="T65"/>
              <a:gd fmla="*/ 4871 w 6972" name="T66"/>
              <a:gd fmla="*/ 2482 h 5436" name="T67"/>
              <a:gd fmla="*/ 5669 w 6972" name="T68"/>
              <a:gd fmla="*/ 740 h 5436" name="T69"/>
              <a:gd fmla="*/ 1097 w 6972" name="T70"/>
              <a:gd fmla="*/ 1780 h 5436" name="T71"/>
              <a:gd fmla="*/ 2161 w 6972" name="T72"/>
              <a:gd fmla="*/ 3564 h 5436" name="T73"/>
              <a:gd fmla="*/ 278 w 6972" name="T74"/>
              <a:gd fmla="*/ 3564 h 5436" name="T75"/>
              <a:gd fmla="*/ 1097 w 6972" name="T76"/>
              <a:gd fmla="*/ 1780 h 5436" name="T77"/>
              <a:gd fmla="*/ 3489 w 6972" name="T78"/>
              <a:gd fmla="*/ 975 h 5436" name="T79"/>
              <a:gd fmla="*/ 3489 w 6972" name="T80"/>
              <a:gd fmla="*/ 1156 h 5436" name="T81"/>
              <a:gd fmla="*/ 3489 w 6972" name="T82"/>
              <a:gd fmla="*/ 975 h 54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436" w="6972">
                <a:moveTo>
                  <a:pt x="3240" y="1591"/>
                </a:moveTo>
                <a:cubicBezTo>
                  <a:pt x="3163" y="2598"/>
                  <a:pt x="3094" y="3606"/>
                  <a:pt x="3008" y="4612"/>
                </a:cubicBezTo>
                <a:lnTo>
                  <a:pt x="2524" y="4612"/>
                </a:lnTo>
                <a:lnTo>
                  <a:pt x="2524" y="5002"/>
                </a:lnTo>
                <a:cubicBezTo>
                  <a:pt x="2347" y="5065"/>
                  <a:pt x="2184" y="5146"/>
                  <a:pt x="2042" y="5247"/>
                </a:cubicBezTo>
                <a:cubicBezTo>
                  <a:pt x="2042" y="5310"/>
                  <a:pt x="2042" y="5373"/>
                  <a:pt x="2042" y="5436"/>
                </a:cubicBezTo>
                <a:cubicBezTo>
                  <a:pt x="3038" y="5436"/>
                  <a:pt x="4034" y="5436"/>
                  <a:pt x="5030" y="5436"/>
                </a:cubicBezTo>
                <a:cubicBezTo>
                  <a:pt x="5030" y="5373"/>
                  <a:pt x="5030" y="5310"/>
                  <a:pt x="5030" y="5247"/>
                </a:cubicBezTo>
                <a:cubicBezTo>
                  <a:pt x="4880" y="5129"/>
                  <a:pt x="4687" y="5036"/>
                  <a:pt x="4469" y="4968"/>
                </a:cubicBezTo>
                <a:lnTo>
                  <a:pt x="4469" y="4612"/>
                </a:lnTo>
                <a:lnTo>
                  <a:pt x="3979" y="4612"/>
                </a:lnTo>
                <a:lnTo>
                  <a:pt x="3740" y="1502"/>
                </a:lnTo>
                <a:cubicBezTo>
                  <a:pt x="4316" y="1275"/>
                  <a:pt x="4951" y="1027"/>
                  <a:pt x="5553" y="786"/>
                </a:cubicBezTo>
                <a:lnTo>
                  <a:pt x="4709" y="2482"/>
                </a:lnTo>
                <a:lnTo>
                  <a:pt x="4593" y="2482"/>
                </a:lnTo>
                <a:cubicBezTo>
                  <a:pt x="4593" y="2545"/>
                  <a:pt x="4593" y="2609"/>
                  <a:pt x="4593" y="2672"/>
                </a:cubicBezTo>
                <a:cubicBezTo>
                  <a:pt x="5235" y="3244"/>
                  <a:pt x="6441" y="3195"/>
                  <a:pt x="6972" y="2672"/>
                </a:cubicBezTo>
                <a:cubicBezTo>
                  <a:pt x="6972" y="2609"/>
                  <a:pt x="6972" y="2545"/>
                  <a:pt x="6972" y="2482"/>
                </a:cubicBezTo>
                <a:lnTo>
                  <a:pt x="6877" y="2482"/>
                </a:lnTo>
                <a:lnTo>
                  <a:pt x="6847" y="2482"/>
                </a:lnTo>
                <a:lnTo>
                  <a:pt x="5906" y="644"/>
                </a:lnTo>
                <a:cubicBezTo>
                  <a:pt x="6002" y="606"/>
                  <a:pt x="6097" y="567"/>
                  <a:pt x="6189" y="529"/>
                </a:cubicBezTo>
                <a:lnTo>
                  <a:pt x="6121" y="241"/>
                </a:lnTo>
                <a:lnTo>
                  <a:pt x="5844" y="306"/>
                </a:lnTo>
                <a:lnTo>
                  <a:pt x="5766" y="471"/>
                </a:lnTo>
                <a:lnTo>
                  <a:pt x="5610" y="362"/>
                </a:lnTo>
                <a:lnTo>
                  <a:pt x="3687" y="813"/>
                </a:lnTo>
                <a:lnTo>
                  <a:pt x="3684" y="765"/>
                </a:lnTo>
                <a:lnTo>
                  <a:pt x="3674" y="637"/>
                </a:lnTo>
                <a:lnTo>
                  <a:pt x="3763" y="637"/>
                </a:lnTo>
                <a:lnTo>
                  <a:pt x="3763" y="411"/>
                </a:lnTo>
                <a:lnTo>
                  <a:pt x="3648" y="411"/>
                </a:lnTo>
                <a:lnTo>
                  <a:pt x="3648" y="320"/>
                </a:lnTo>
                <a:lnTo>
                  <a:pt x="3851" y="320"/>
                </a:lnTo>
                <a:lnTo>
                  <a:pt x="3667" y="160"/>
                </a:lnTo>
                <a:lnTo>
                  <a:pt x="3484" y="0"/>
                </a:lnTo>
                <a:lnTo>
                  <a:pt x="3300" y="160"/>
                </a:lnTo>
                <a:lnTo>
                  <a:pt x="3117" y="320"/>
                </a:lnTo>
                <a:lnTo>
                  <a:pt x="3328" y="320"/>
                </a:lnTo>
                <a:lnTo>
                  <a:pt x="3328" y="411"/>
                </a:lnTo>
                <a:lnTo>
                  <a:pt x="3206" y="411"/>
                </a:lnTo>
                <a:lnTo>
                  <a:pt x="3206" y="637"/>
                </a:lnTo>
                <a:lnTo>
                  <a:pt x="3260" y="637"/>
                </a:lnTo>
                <a:lnTo>
                  <a:pt x="3313" y="637"/>
                </a:lnTo>
                <a:lnTo>
                  <a:pt x="3304" y="754"/>
                </a:lnTo>
                <a:lnTo>
                  <a:pt x="3293" y="906"/>
                </a:lnTo>
                <a:lnTo>
                  <a:pt x="3288" y="907"/>
                </a:lnTo>
                <a:lnTo>
                  <a:pt x="1243" y="1394"/>
                </a:lnTo>
                <a:lnTo>
                  <a:pt x="1153" y="1562"/>
                </a:lnTo>
                <a:lnTo>
                  <a:pt x="1009" y="1449"/>
                </a:lnTo>
                <a:lnTo>
                  <a:pt x="732" y="1515"/>
                </a:lnTo>
                <a:lnTo>
                  <a:pt x="800" y="1803"/>
                </a:lnTo>
                <a:cubicBezTo>
                  <a:pt x="867" y="1798"/>
                  <a:pt x="934" y="1793"/>
                  <a:pt x="1000" y="1788"/>
                </a:cubicBezTo>
                <a:lnTo>
                  <a:pt x="116" y="3564"/>
                </a:lnTo>
                <a:lnTo>
                  <a:pt x="0" y="3564"/>
                </a:lnTo>
                <a:cubicBezTo>
                  <a:pt x="0" y="3627"/>
                  <a:pt x="0" y="3691"/>
                  <a:pt x="0" y="3754"/>
                </a:cubicBezTo>
                <a:cubicBezTo>
                  <a:pt x="642" y="4326"/>
                  <a:pt x="1848" y="4277"/>
                  <a:pt x="2379" y="3754"/>
                </a:cubicBezTo>
                <a:cubicBezTo>
                  <a:pt x="2379" y="3691"/>
                  <a:pt x="2379" y="3627"/>
                  <a:pt x="2379" y="3564"/>
                </a:cubicBezTo>
                <a:lnTo>
                  <a:pt x="2284" y="3564"/>
                </a:lnTo>
                <a:lnTo>
                  <a:pt x="2254" y="3564"/>
                </a:lnTo>
                <a:lnTo>
                  <a:pt x="1331" y="1761"/>
                </a:lnTo>
                <a:cubicBezTo>
                  <a:pt x="1967" y="1707"/>
                  <a:pt x="2604" y="1648"/>
                  <a:pt x="3240" y="1591"/>
                </a:cubicBezTo>
                <a:close/>
                <a:moveTo>
                  <a:pt x="5669" y="740"/>
                </a:moveTo>
                <a:lnTo>
                  <a:pt x="5669" y="740"/>
                </a:lnTo>
                <a:cubicBezTo>
                  <a:pt x="5723" y="718"/>
                  <a:pt x="5776" y="697"/>
                  <a:pt x="5829" y="675"/>
                </a:cubicBezTo>
                <a:lnTo>
                  <a:pt x="6754" y="2482"/>
                </a:lnTo>
                <a:lnTo>
                  <a:pt x="6684" y="2482"/>
                </a:lnTo>
                <a:lnTo>
                  <a:pt x="4871" y="2482"/>
                </a:lnTo>
                <a:lnTo>
                  <a:pt x="4801" y="2482"/>
                </a:lnTo>
                <a:lnTo>
                  <a:pt x="5669" y="740"/>
                </a:lnTo>
                <a:close/>
                <a:moveTo>
                  <a:pt x="1097" y="1780"/>
                </a:moveTo>
                <a:lnTo>
                  <a:pt x="1097" y="1780"/>
                </a:lnTo>
                <a:cubicBezTo>
                  <a:pt x="1145" y="1776"/>
                  <a:pt x="1193" y="1772"/>
                  <a:pt x="1242" y="1768"/>
                </a:cubicBezTo>
                <a:lnTo>
                  <a:pt x="2161" y="3564"/>
                </a:lnTo>
                <a:lnTo>
                  <a:pt x="2091" y="3564"/>
                </a:lnTo>
                <a:lnTo>
                  <a:pt x="278" y="3564"/>
                </a:lnTo>
                <a:lnTo>
                  <a:pt x="208" y="3564"/>
                </a:lnTo>
                <a:lnTo>
                  <a:pt x="1097" y="1780"/>
                </a:lnTo>
                <a:close/>
                <a:moveTo>
                  <a:pt x="3489" y="975"/>
                </a:moveTo>
                <a:lnTo>
                  <a:pt x="3489" y="975"/>
                </a:lnTo>
                <a:cubicBezTo>
                  <a:pt x="3539" y="975"/>
                  <a:pt x="3579" y="1015"/>
                  <a:pt x="3579" y="1066"/>
                </a:cubicBezTo>
                <a:cubicBezTo>
                  <a:pt x="3579" y="1116"/>
                  <a:pt x="3539" y="1156"/>
                  <a:pt x="3489" y="1156"/>
                </a:cubicBezTo>
                <a:cubicBezTo>
                  <a:pt x="3438" y="1156"/>
                  <a:pt x="3398" y="1116"/>
                  <a:pt x="3398" y="1066"/>
                </a:cubicBezTo>
                <a:cubicBezTo>
                  <a:pt x="3398" y="1015"/>
                  <a:pt x="3438" y="975"/>
                  <a:pt x="3489" y="975"/>
                </a:cubicBezTo>
                <a:close/>
              </a:path>
            </a:pathLst>
          </a:custGeom>
          <a:solidFill>
            <a:srgbClr val="A92F2F"/>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C4261D"/>
              </a:solidFill>
              <a:effectLst/>
              <a:uLnTx/>
              <a:uFillTx/>
              <a:latin charset="0" panose="020b0604020202020204" pitchFamily="34" typeface="Arial"/>
            </a:endParaRPr>
          </a:p>
        </p:txBody>
      </p:sp>
      <p:sp>
        <p:nvSpPr>
          <p:cNvPr id="15" name="矩形 14"/>
          <p:cNvSpPr/>
          <p:nvPr/>
        </p:nvSpPr>
        <p:spPr>
          <a:xfrm>
            <a:off x="6242396" y="4149080"/>
            <a:ext cx="1249680" cy="518160"/>
          </a:xfrm>
          <a:prstGeom prst="rect">
            <a:avLst/>
          </a:prstGeom>
        </p:spPr>
        <p:txBody>
          <a:bodyPr wrap="none">
            <a:spAutoFit/>
          </a:bodyPr>
          <a:lstStyle/>
          <a:p>
            <a:pPr fontAlgn="base">
              <a:spcBef>
                <a:spcPct val="0"/>
              </a:spcBef>
              <a:spcAft>
                <a:spcPct val="0"/>
              </a:spcAft>
              <a:buFont charset="0" panose="020b0604020202020204" pitchFamily="34" typeface="Arial"/>
              <a:buNone/>
            </a:pPr>
            <a:r>
              <a:rPr altLang="en-US" b="1" lang="zh-CN" sz="2800">
                <a:solidFill>
                  <a:schemeClr val="bg1">
                    <a:lumMod val="50000"/>
                  </a:schemeClr>
                </a:solidFill>
                <a:latin typeface="微软雅黑"/>
                <a:ea typeface="微软雅黑"/>
              </a:rPr>
              <a:t>加标题</a:t>
            </a:r>
          </a:p>
        </p:txBody>
      </p:sp>
      <p:sp>
        <p:nvSpPr>
          <p:cNvPr id="16" name="矩形 15"/>
          <p:cNvSpPr/>
          <p:nvPr/>
        </p:nvSpPr>
        <p:spPr>
          <a:xfrm>
            <a:off x="9986814" y="3212976"/>
            <a:ext cx="1249680" cy="518160"/>
          </a:xfrm>
          <a:prstGeom prst="rect">
            <a:avLst/>
          </a:prstGeom>
        </p:spPr>
        <p:txBody>
          <a:bodyPr wrap="none">
            <a:spAutoFit/>
          </a:bodyPr>
          <a:lstStyle/>
          <a:p>
            <a:pPr fontAlgn="base">
              <a:spcBef>
                <a:spcPct val="0"/>
              </a:spcBef>
              <a:spcAft>
                <a:spcPct val="0"/>
              </a:spcAft>
              <a:buFont charset="0" panose="020b0604020202020204" pitchFamily="34" typeface="Arial"/>
              <a:buNone/>
            </a:pPr>
            <a:r>
              <a:rPr altLang="en-US" b="1" lang="zh-CN" sz="2800">
                <a:solidFill>
                  <a:schemeClr val="bg1">
                    <a:lumMod val="50000"/>
                  </a:schemeClr>
                </a:solidFill>
                <a:latin typeface="微软雅黑"/>
                <a:ea typeface="微软雅黑"/>
              </a:rPr>
              <a:t>加标题</a:t>
            </a:r>
          </a:p>
        </p:txBody>
      </p:sp>
    </p:spTree>
    <p:extLst>
      <p:ext uri="{BB962C8B-B14F-4D97-AF65-F5344CB8AC3E}">
        <p14:creationId val="3547071872"/>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13"/>
                                        </p:tgtEl>
                                        <p:attrNameLst>
                                          <p:attrName>style.visibility</p:attrName>
                                        </p:attrNameLst>
                                      </p:cBhvr>
                                      <p:to>
                                        <p:strVal val="visible"/>
                                      </p:to>
                                    </p:set>
                                    <p:animEffect filter="wipe(up)"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1000" id="15"/>
                                        <p:tgtEl>
                                          <p:spTgt spid="14"/>
                                        </p:tgtEl>
                                      </p:cBhvr>
                                    </p:animEffect>
                                    <p:anim calcmode="lin" valueType="num">
                                      <p:cBhvr>
                                        <p:cTn dur="1000" fill="hold" id="16"/>
                                        <p:tgtEl>
                                          <p:spTgt spid="14"/>
                                        </p:tgtEl>
                                        <p:attrNameLst>
                                          <p:attrName>ppt_x</p:attrName>
                                        </p:attrNameLst>
                                      </p:cBhvr>
                                      <p:tavLst>
                                        <p:tav tm="0">
                                          <p:val>
                                            <p:strVal val="#ppt_x"/>
                                          </p:val>
                                        </p:tav>
                                        <p:tav tm="100000">
                                          <p:val>
                                            <p:strVal val="#ppt_x"/>
                                          </p:val>
                                        </p:tav>
                                      </p:tavLst>
                                    </p:anim>
                                    <p:anim calcmode="lin" valueType="num">
                                      <p:cBhvr>
                                        <p:cTn dur="1000" fill="hold" id="17"/>
                                        <p:tgtEl>
                                          <p:spTgt spid="1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7"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anim calcmode="lin" valueType="num">
                                      <p:cBhvr>
                                        <p:cTn dur="500" fill="hold" id="22"/>
                                        <p:tgtEl>
                                          <p:spTgt spid="15"/>
                                        </p:tgtEl>
                                        <p:attrNameLst>
                                          <p:attrName>ppt_x</p:attrName>
                                        </p:attrNameLst>
                                      </p:cBhvr>
                                      <p:tavLst>
                                        <p:tav tm="0">
                                          <p:val>
                                            <p:strVal val="#ppt_x"/>
                                          </p:val>
                                        </p:tav>
                                        <p:tav tm="100000">
                                          <p:val>
                                            <p:strVal val="#ppt_x"/>
                                          </p:val>
                                        </p:tav>
                                      </p:tavLst>
                                    </p:anim>
                                    <p:anim calcmode="lin" valueType="num">
                                      <p:cBhvr>
                                        <p:cTn dur="500" fill="hold" id="23"/>
                                        <p:tgtEl>
                                          <p:spTgt spid="15"/>
                                        </p:tgtEl>
                                        <p:attrNameLst>
                                          <p:attrName>ppt_y</p:attrName>
                                        </p:attrNameLst>
                                      </p:cBhvr>
                                      <p:tavLst>
                                        <p:tav tm="0">
                                          <p:val>
                                            <p:strVal val="#ppt_y-.1"/>
                                          </p:val>
                                        </p:tav>
                                        <p:tav tm="100000">
                                          <p:val>
                                            <p:strVal val="#ppt_y"/>
                                          </p:val>
                                        </p:tav>
                                      </p:tavLst>
                                    </p:anim>
                                  </p:childTnLst>
                                </p:cTn>
                              </p:par>
                              <p:par>
                                <p:cTn fill="hold" grpId="0" id="24" nodeType="withEffect" presetClass="entr" presetID="47" presetSubtype="0">
                                  <p:stCondLst>
                                    <p:cond delay="20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anim calcmode="lin" valueType="num">
                                      <p:cBhvr>
                                        <p:cTn dur="500" fill="hold" id="27"/>
                                        <p:tgtEl>
                                          <p:spTgt spid="16"/>
                                        </p:tgtEl>
                                        <p:attrNameLst>
                                          <p:attrName>ppt_x</p:attrName>
                                        </p:attrNameLst>
                                      </p:cBhvr>
                                      <p:tavLst>
                                        <p:tav tm="0">
                                          <p:val>
                                            <p:strVal val="#ppt_x"/>
                                          </p:val>
                                        </p:tav>
                                        <p:tav tm="100000">
                                          <p:val>
                                            <p:strVal val="#ppt_x"/>
                                          </p:val>
                                        </p:tav>
                                      </p:tavLst>
                                    </p:anim>
                                    <p:anim calcmode="lin" valueType="num">
                                      <p:cBhvr>
                                        <p:cTn dur="500" fill="hold" id="28"/>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4">
            <a:extLst>
              <a:ext uri="{BEBA8EAE-BF5A-486C-A8C5-ECC9F3942E4B}">
                <a14:imgProps>
                  <a14:imgLayer xmlns:d3p1="http://schemas.openxmlformats.org/officeDocument/2006/relationships" d3p1:embed="">
                    <a14:imgEffect>
                      <a14:sharpenSoften amount="35000"/>
                    </a14:imgEffect>
                    <a14:imgEffect>
                      <a14:brightnessContrast bright="-9000" contrast="-9000"/>
                    </a14:imgEffect>
                  </a14:imgLayer>
                </a14:imgProps>
              </a:ext>
              <a:ext uri="{28A0092B-C50C-407E-A947-70E740481C1C}">
                <a14:useLocalDpi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5">
            <a:extLst>
              <a:ext uri="{28A0092B-C50C-407E-A947-70E740481C1C}">
                <a14:useLocalDpi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5">
            <a:extLst>
              <a:ext uri="{28A0092B-C50C-407E-A947-70E740481C1C}">
                <a14:useLocalDpi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170" eaLnBrk="1" hangingPunct="1" latinLnBrk="0" rtl="0">
              <a:spcBef>
                <a:spcPct val="0"/>
              </a:spcBef>
              <a:buNone/>
              <a:defRPr kern="1200" sz="5900">
                <a:solidFill>
                  <a:schemeClr val="tx1"/>
                </a:solidFill>
                <a:latin typeface="+mj-lt"/>
                <a:ea typeface="+mj-ea"/>
                <a:cs typeface="+mj-cs"/>
              </a:defRPr>
            </a:lvl1pPr>
          </a:lstStyle>
          <a:p>
            <a:pPr>
              <a:defRPr/>
            </a:pPr>
            <a:r>
              <a:rPr altLang="en-US" b="1" lang="zh-CN" spc="300" sz="5400">
                <a:solidFill>
                  <a:srgbClr val="A92F2F"/>
                </a:solidFill>
                <a:latin charset="-122" pitchFamily="34" typeface="微软雅黑"/>
                <a:ea charset="-122" pitchFamily="34" typeface="微软雅黑"/>
              </a:rPr>
              <a:t>点击加入你标题</a:t>
            </a:r>
          </a:p>
        </p:txBody>
      </p:sp>
      <p:sp>
        <p:nvSpPr>
          <p:cNvPr id="73" name="副标题 2"/>
          <p:cNvSpPr txBox="1"/>
          <p:nvPr/>
        </p:nvSpPr>
        <p:spPr>
          <a:xfrm>
            <a:off x="345621" y="4090157"/>
            <a:ext cx="6350000" cy="519112"/>
          </a:xfrm>
          <a:prstGeom prst="rect">
            <a:avLst/>
          </a:prstGeom>
        </p:spPr>
        <p:txBody>
          <a:bodyPr rtlCol="0"/>
          <a:lstStyle>
            <a:lvl1pPr algn="l" defTabSz="1219170" eaLnBrk="1" hangingPunct="1" indent="-457189" latinLnBrk="0" marL="457189" rtl="0">
              <a:spcBef>
                <a:spcPct val="20000"/>
              </a:spcBef>
              <a:buFont charset="0" panose="020b0604020202020204" pitchFamily="34" typeface="Arial"/>
              <a:buChar char="•"/>
              <a:defRPr kern="1200" sz="4300">
                <a:solidFill>
                  <a:schemeClr val="tx1"/>
                </a:solidFill>
                <a:latin typeface="+mn-lt"/>
                <a:ea typeface="+mn-ea"/>
                <a:cs typeface="+mn-cs"/>
              </a:defRPr>
            </a:lvl1pPr>
            <a:lvl2pPr algn="l" defTabSz="1219170" eaLnBrk="1" hangingPunct="1" indent="-380990" latinLnBrk="0" marL="990575" rtl="0">
              <a:spcBef>
                <a:spcPct val="20000"/>
              </a:spcBef>
              <a:buFont charset="0" panose="020b0604020202020204" pitchFamily="34" typeface="Arial"/>
              <a:buChar char="–"/>
              <a:defRPr kern="1200" sz="3800">
                <a:solidFill>
                  <a:schemeClr val="tx1"/>
                </a:solidFill>
                <a:latin typeface="+mn-lt"/>
                <a:ea typeface="+mn-ea"/>
                <a:cs typeface="+mn-cs"/>
              </a:defRPr>
            </a:lvl2pPr>
            <a:lvl3pPr algn="l" defTabSz="1219170" eaLnBrk="1" hangingPunct="1" indent="-304792" latinLnBrk="0" marL="1523962" rtl="0">
              <a:spcBef>
                <a:spcPct val="20000"/>
              </a:spcBef>
              <a:buFont charset="0" panose="020b0604020202020204" pitchFamily="34" typeface="Arial"/>
              <a:buChar char="•"/>
              <a:defRPr kern="1200" sz="3200">
                <a:solidFill>
                  <a:schemeClr val="tx1"/>
                </a:solidFill>
                <a:latin typeface="+mn-lt"/>
                <a:ea typeface="+mn-ea"/>
                <a:cs typeface="+mn-cs"/>
              </a:defRPr>
            </a:lvl3pPr>
            <a:lvl4pPr algn="l" defTabSz="1219170" eaLnBrk="1" hangingPunct="1" indent="-304792" latinLnBrk="0" marL="2133547" rtl="0">
              <a:spcBef>
                <a:spcPct val="20000"/>
              </a:spcBef>
              <a:buFont charset="0" panose="020b0604020202020204" pitchFamily="34" typeface="Arial"/>
              <a:buChar char="–"/>
              <a:defRPr kern="1200" sz="2700">
                <a:solidFill>
                  <a:schemeClr val="tx1"/>
                </a:solidFill>
                <a:latin typeface="+mn-lt"/>
                <a:ea typeface="+mn-ea"/>
                <a:cs typeface="+mn-cs"/>
              </a:defRPr>
            </a:lvl4pPr>
            <a:lvl5pPr algn="l" defTabSz="1219170" eaLnBrk="1" hangingPunct="1" indent="-304792" latinLnBrk="0" marL="2743131" rtl="0">
              <a:spcBef>
                <a:spcPct val="20000"/>
              </a:spcBef>
              <a:buFont charset="0" panose="020b0604020202020204" pitchFamily="34" typeface="Arial"/>
              <a:buChar char="»"/>
              <a:defRPr kern="1200" sz="2700">
                <a:solidFill>
                  <a:schemeClr val="tx1"/>
                </a:solidFill>
                <a:latin typeface="+mn-lt"/>
                <a:ea typeface="+mn-ea"/>
                <a:cs typeface="+mn-cs"/>
              </a:defRPr>
            </a:lvl5pPr>
            <a:lvl6pPr algn="l" defTabSz="1219170" eaLnBrk="1" hangingPunct="1" indent="-304792" latinLnBrk="0" marL="3352716" rtl="0">
              <a:spcBef>
                <a:spcPct val="20000"/>
              </a:spcBef>
              <a:buFont charset="0" panose="020b0604020202020204" pitchFamily="34" typeface="Arial"/>
              <a:buChar char="•"/>
              <a:defRPr kern="1200" sz="2700">
                <a:solidFill>
                  <a:schemeClr val="tx1"/>
                </a:solidFill>
                <a:latin typeface="+mn-lt"/>
                <a:ea typeface="+mn-ea"/>
                <a:cs typeface="+mn-cs"/>
              </a:defRPr>
            </a:lvl6pPr>
            <a:lvl7pPr algn="l" defTabSz="1219170" eaLnBrk="1" hangingPunct="1" indent="-304792" latinLnBrk="0" marL="3962301" rtl="0">
              <a:spcBef>
                <a:spcPct val="20000"/>
              </a:spcBef>
              <a:buFont charset="0" panose="020b0604020202020204" pitchFamily="34" typeface="Arial"/>
              <a:buChar char="•"/>
              <a:defRPr kern="1200" sz="2700">
                <a:solidFill>
                  <a:schemeClr val="tx1"/>
                </a:solidFill>
                <a:latin typeface="+mn-lt"/>
                <a:ea typeface="+mn-ea"/>
                <a:cs typeface="+mn-cs"/>
              </a:defRPr>
            </a:lvl7pPr>
            <a:lvl8pPr algn="l" defTabSz="1219170" eaLnBrk="1" hangingPunct="1" indent="-304792" latinLnBrk="0" marL="4571886" rtl="0">
              <a:spcBef>
                <a:spcPct val="20000"/>
              </a:spcBef>
              <a:buFont charset="0" panose="020b0604020202020204" pitchFamily="34" typeface="Arial"/>
              <a:buChar char="•"/>
              <a:defRPr kern="1200" sz="2700">
                <a:solidFill>
                  <a:schemeClr val="tx1"/>
                </a:solidFill>
                <a:latin typeface="+mn-lt"/>
                <a:ea typeface="+mn-ea"/>
                <a:cs typeface="+mn-cs"/>
              </a:defRPr>
            </a:lvl8pPr>
            <a:lvl9pPr algn="l" defTabSz="1219170" eaLnBrk="1" hangingPunct="1" indent="-304792" latinLnBrk="0" marL="5181470" rtl="0">
              <a:spcBef>
                <a:spcPct val="20000"/>
              </a:spcBef>
              <a:buFont charset="0" panose="020b0604020202020204" pitchFamily="34" typeface="Arial"/>
              <a:buChar char="•"/>
              <a:defRPr kern="1200" sz="2700">
                <a:solidFill>
                  <a:schemeClr val="tx1"/>
                </a:solidFill>
                <a:latin typeface="+mn-lt"/>
                <a:ea typeface="+mn-ea"/>
                <a:cs typeface="+mn-cs"/>
              </a:defRPr>
            </a:lvl9pPr>
          </a:lstStyle>
          <a:p>
            <a:pPr algn="ctr">
              <a:defRPr/>
            </a:pPr>
            <a:r>
              <a:rPr altLang="en-US" lang="zh-CN" sz="1800">
                <a:solidFill>
                  <a:srgbClr val="A92F2F"/>
                </a:solidFill>
                <a:latin charset="-122" pitchFamily="34" typeface="微软雅黑"/>
                <a:ea charset="-122" pitchFamily="34" typeface="微软雅黑"/>
              </a:rPr>
              <a:t>简洁大气|易编辑|任意替换内容</a:t>
            </a: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5" y="1937792"/>
              <a:ext cx="1060738" cy="849862"/>
            </a:xfrm>
            <a:prstGeom prst="rect">
              <a:avLst/>
            </a:prstGeom>
            <a:grpFill/>
            <a:ln w="19050">
              <a:noFill/>
            </a:ln>
            <a:effectLst/>
          </p:spPr>
          <p:txBody>
            <a:bodyPr rtlCol="0" wrap="square">
              <a:spAutoFit/>
            </a:bodyPr>
            <a:lstStyle/>
            <a:p>
              <a:pPr algn="ctr"/>
              <a:endParaRPr altLang="en-US" lang="zh-CN" sz="6000">
                <a:solidFill>
                  <a:schemeClr val="bg1"/>
                </a:solidFill>
                <a:latin charset="-122" panose="02000000000000000000" pitchFamily="2" typeface="张海山锐线体简"/>
                <a:ea charset="-122" panose="02000000000000000000" pitchFamily="2" typeface="张海山锐线体简"/>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zh-CN" b="1" lang="en-US" spc="600" sz="4800">
                  <a:solidFill>
                    <a:schemeClr val="bg1"/>
                  </a:solidFill>
                  <a:latin charset="-122" pitchFamily="34" typeface="微软雅黑"/>
                  <a:ea charset="-122" pitchFamily="34" typeface="微软雅黑"/>
                </a:rPr>
                <a:t>03</a:t>
              </a:r>
            </a:p>
          </p:txBody>
        </p:sp>
      </p:grpSp>
    </p:spTree>
    <p:extLst>
      <p:ext uri="{BB962C8B-B14F-4D97-AF65-F5344CB8AC3E}">
        <p14:creationId val="47585048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3"/>
                                        </p:tgtEl>
                                        <p:attrNameLst>
                                          <p:attrName>style.visibility</p:attrName>
                                        </p:attrNameLst>
                                      </p:cBhvr>
                                      <p:to>
                                        <p:strVal val="visible"/>
                                      </p:to>
                                    </p:set>
                                    <p:animEffect filter="randombar(horizontal)" transition="in">
                                      <p:cBhvr>
                                        <p:cTn dur="750" id="7"/>
                                        <p:tgtEl>
                                          <p:spTgt spid="33"/>
                                        </p:tgtEl>
                                      </p:cBhvr>
                                    </p:animEffect>
                                  </p:childTnLst>
                                </p:cTn>
                              </p:par>
                              <p:par>
                                <p:cTn fill="hold" id="8" nodeType="withEffect" presetClass="entr" presetID="22" presetSubtype="8">
                                  <p:stCondLst>
                                    <p:cond delay="0"/>
                                  </p:stCondLst>
                                  <p:childTnLst>
                                    <p:set>
                                      <p:cBhvr>
                                        <p:cTn dur="1" fill="hold" id="9">
                                          <p:stCondLst>
                                            <p:cond delay="0"/>
                                          </p:stCondLst>
                                        </p:cTn>
                                        <p:tgtEl>
                                          <p:spTgt spid="35"/>
                                        </p:tgtEl>
                                        <p:attrNameLst>
                                          <p:attrName>style.visibility</p:attrName>
                                        </p:attrNameLst>
                                      </p:cBhvr>
                                      <p:to>
                                        <p:strVal val="visible"/>
                                      </p:to>
                                    </p:set>
                                    <p:animEffect filter="wipe(left)" transition="in">
                                      <p:cBhvr>
                                        <p:cTn dur="500" id="10"/>
                                        <p:tgtEl>
                                          <p:spTgt spid="35"/>
                                        </p:tgtEl>
                                      </p:cBhvr>
                                    </p:animEffect>
                                  </p:childTnLst>
                                </p:cTn>
                              </p:par>
                              <p:par>
                                <p:cTn fill="hold" id="11" nodeType="withEffect" presetClass="entr" presetID="22" presetSubtype="2">
                                  <p:stCondLst>
                                    <p:cond delay="0"/>
                                  </p:stCondLst>
                                  <p:childTnLst>
                                    <p:set>
                                      <p:cBhvr>
                                        <p:cTn dur="1" fill="hold" id="12">
                                          <p:stCondLst>
                                            <p:cond delay="0"/>
                                          </p:stCondLst>
                                        </p:cTn>
                                        <p:tgtEl>
                                          <p:spTgt spid="71"/>
                                        </p:tgtEl>
                                        <p:attrNameLst>
                                          <p:attrName>style.visibility</p:attrName>
                                        </p:attrNameLst>
                                      </p:cBhvr>
                                      <p:to>
                                        <p:strVal val="visible"/>
                                      </p:to>
                                    </p:set>
                                    <p:animEffect filter="wipe(right)" transition="in">
                                      <p:cBhvr>
                                        <p:cTn dur="500" id="13"/>
                                        <p:tgtEl>
                                          <p:spTgt spid="71"/>
                                        </p:tgtEl>
                                      </p:cBhvr>
                                    </p:animEffect>
                                  </p:childTnLst>
                                </p:cTn>
                              </p:par>
                            </p:childTnLst>
                          </p:cTn>
                        </p:par>
                        <p:par>
                          <p:cTn fill="hold" id="14" nodeType="afterGroup">
                            <p:stCondLst>
                              <p:cond delay="750"/>
                            </p:stCondLst>
                            <p:childTnLst>
                              <p:par>
                                <p:cTn fill="hold" id="15" nodeType="afterEffect" presetClass="entr" presetID="42"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600" id="17"/>
                                        <p:tgtEl>
                                          <p:spTgt spid="34"/>
                                        </p:tgtEl>
                                      </p:cBhvr>
                                    </p:animEffect>
                                    <p:anim calcmode="lin" valueType="num">
                                      <p:cBhvr>
                                        <p:cTn dur="600" fill="hold" id="18"/>
                                        <p:tgtEl>
                                          <p:spTgt spid="34"/>
                                        </p:tgtEl>
                                        <p:attrNameLst>
                                          <p:attrName>ppt_x</p:attrName>
                                        </p:attrNameLst>
                                      </p:cBhvr>
                                      <p:tavLst>
                                        <p:tav tm="0">
                                          <p:val>
                                            <p:strVal val="#ppt_x"/>
                                          </p:val>
                                        </p:tav>
                                        <p:tav tm="100000">
                                          <p:val>
                                            <p:strVal val="#ppt_x"/>
                                          </p:val>
                                        </p:tav>
                                      </p:tavLst>
                                    </p:anim>
                                    <p:anim calcmode="lin" valueType="num">
                                      <p:cBhvr>
                                        <p:cTn dur="600" fill="hold" id="19"/>
                                        <p:tgtEl>
                                          <p:spTgt spid="3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350"/>
                            </p:stCondLst>
                            <p:childTnLst>
                              <p:par>
                                <p:cTn fill="hold" grpId="0" id="21" nodeType="afterEffect" presetClass="entr" presetID="42" presetSubtype="0">
                                  <p:stCondLst>
                                    <p:cond delay="0"/>
                                  </p:stCondLst>
                                  <p:childTnLst>
                                    <p:set>
                                      <p:cBhvr>
                                        <p:cTn dur="1" fill="hold" id="22">
                                          <p:stCondLst>
                                            <p:cond delay="0"/>
                                          </p:stCondLst>
                                        </p:cTn>
                                        <p:tgtEl>
                                          <p:spTgt spid="72"/>
                                        </p:tgtEl>
                                        <p:attrNameLst>
                                          <p:attrName>style.visibility</p:attrName>
                                        </p:attrNameLst>
                                      </p:cBhvr>
                                      <p:to>
                                        <p:strVal val="visible"/>
                                      </p:to>
                                    </p:set>
                                    <p:animEffect filter="fade" transition="in">
                                      <p:cBhvr>
                                        <p:cTn dur="500" id="23"/>
                                        <p:tgtEl>
                                          <p:spTgt spid="72"/>
                                        </p:tgtEl>
                                      </p:cBhvr>
                                    </p:animEffect>
                                    <p:anim calcmode="lin" valueType="num">
                                      <p:cBhvr>
                                        <p:cTn dur="500" fill="hold" id="24"/>
                                        <p:tgtEl>
                                          <p:spTgt spid="72"/>
                                        </p:tgtEl>
                                        <p:attrNameLst>
                                          <p:attrName>ppt_x</p:attrName>
                                        </p:attrNameLst>
                                      </p:cBhvr>
                                      <p:tavLst>
                                        <p:tav tm="0">
                                          <p:val>
                                            <p:strVal val="#ppt_x"/>
                                          </p:val>
                                        </p:tav>
                                        <p:tav tm="100000">
                                          <p:val>
                                            <p:strVal val="#ppt_x"/>
                                          </p:val>
                                        </p:tav>
                                      </p:tavLst>
                                    </p:anim>
                                    <p:anim calcmode="lin" valueType="num">
                                      <p:cBhvr>
                                        <p:cTn dur="500" fill="hold" id="25"/>
                                        <p:tgtEl>
                                          <p:spTgt spid="7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75"/>
                                        </p:tgtEl>
                                        <p:attrNameLst>
                                          <p:attrName>style.visibility</p:attrName>
                                        </p:attrNameLst>
                                      </p:cBhvr>
                                      <p:to>
                                        <p:strVal val="visible"/>
                                      </p:to>
                                    </p:set>
                                    <p:animEffect filter="fade" transition="in">
                                      <p:cBhvr>
                                        <p:cTn dur="1000" id="28"/>
                                        <p:tgtEl>
                                          <p:spTgt spid="75"/>
                                        </p:tgtEl>
                                      </p:cBhvr>
                                    </p:animEffect>
                                    <p:anim calcmode="lin" valueType="num">
                                      <p:cBhvr>
                                        <p:cTn dur="1000" fill="hold" id="29"/>
                                        <p:tgtEl>
                                          <p:spTgt spid="75"/>
                                        </p:tgtEl>
                                        <p:attrNameLst>
                                          <p:attrName>ppt_x</p:attrName>
                                        </p:attrNameLst>
                                      </p:cBhvr>
                                      <p:tavLst>
                                        <p:tav tm="0">
                                          <p:val>
                                            <p:strVal val="#ppt_x"/>
                                          </p:val>
                                        </p:tav>
                                        <p:tav tm="100000">
                                          <p:val>
                                            <p:strVal val="#ppt_x"/>
                                          </p:val>
                                        </p:tav>
                                      </p:tavLst>
                                    </p:anim>
                                    <p:anim calcmode="lin" valueType="num">
                                      <p:cBhvr>
                                        <p:cTn dur="1000" fill="hold" id="30"/>
                                        <p:tgtEl>
                                          <p:spTgt spid="7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350"/>
                            </p:stCondLst>
                            <p:childTnLst>
                              <p:par>
                                <p:cTn fill="hold" id="32" nodeType="afterEffect" presetClass="entr" presetID="42" presetSubtype="0">
                                  <p:stCondLst>
                                    <p:cond delay="0"/>
                                  </p:stCondLst>
                                  <p:childTnLst>
                                    <p:set>
                                      <p:cBhvr>
                                        <p:cTn dur="1" fill="hold" id="33">
                                          <p:stCondLst>
                                            <p:cond delay="0"/>
                                          </p:stCondLst>
                                        </p:cTn>
                                        <p:tgtEl>
                                          <p:spTgt spid="74"/>
                                        </p:tgtEl>
                                        <p:attrNameLst>
                                          <p:attrName>style.visibility</p:attrName>
                                        </p:attrNameLst>
                                      </p:cBhvr>
                                      <p:to>
                                        <p:strVal val="visible"/>
                                      </p:to>
                                    </p:set>
                                    <p:animEffect filter="fade" transition="in">
                                      <p:cBhvr>
                                        <p:cTn dur="500" id="34"/>
                                        <p:tgtEl>
                                          <p:spTgt spid="74"/>
                                        </p:tgtEl>
                                      </p:cBhvr>
                                    </p:animEffect>
                                    <p:anim calcmode="lin" valueType="num">
                                      <p:cBhvr>
                                        <p:cTn dur="500" fill="hold" id="35"/>
                                        <p:tgtEl>
                                          <p:spTgt spid="74"/>
                                        </p:tgtEl>
                                        <p:attrNameLst>
                                          <p:attrName>ppt_x</p:attrName>
                                        </p:attrNameLst>
                                      </p:cBhvr>
                                      <p:tavLst>
                                        <p:tav tm="0">
                                          <p:val>
                                            <p:strVal val="#ppt_x"/>
                                          </p:val>
                                        </p:tav>
                                        <p:tav tm="100000">
                                          <p:val>
                                            <p:strVal val="#ppt_x"/>
                                          </p:val>
                                        </p:tav>
                                      </p:tavLst>
                                    </p:anim>
                                    <p:anim calcmode="lin" valueType="num">
                                      <p:cBhvr>
                                        <p:cTn dur="500" fill="hold" id="36"/>
                                        <p:tgtEl>
                                          <p:spTgt spid="7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850"/>
                            </p:stCondLst>
                            <p:childTnLst>
                              <p:par>
                                <p:cTn fill="hold" grpId="0" id="38" nodeType="afterEffect" presetClass="entr" presetID="42" presetSubtype="0">
                                  <p:stCondLst>
                                    <p:cond delay="0"/>
                                  </p:stCondLst>
                                  <p:childTnLst>
                                    <p:set>
                                      <p:cBhvr>
                                        <p:cTn dur="1" fill="hold" id="39">
                                          <p:stCondLst>
                                            <p:cond delay="0"/>
                                          </p:stCondLst>
                                        </p:cTn>
                                        <p:tgtEl>
                                          <p:spTgt spid="73"/>
                                        </p:tgtEl>
                                        <p:attrNameLst>
                                          <p:attrName>style.visibility</p:attrName>
                                        </p:attrNameLst>
                                      </p:cBhvr>
                                      <p:to>
                                        <p:strVal val="visible"/>
                                      </p:to>
                                    </p:set>
                                    <p:animEffect filter="fade" transition="in">
                                      <p:cBhvr>
                                        <p:cTn dur="500" id="40"/>
                                        <p:tgtEl>
                                          <p:spTgt spid="73"/>
                                        </p:tgtEl>
                                      </p:cBhvr>
                                    </p:animEffect>
                                    <p:anim calcmode="lin" valueType="num">
                                      <p:cBhvr>
                                        <p:cTn dur="500" fill="hold" id="41"/>
                                        <p:tgtEl>
                                          <p:spTgt spid="73"/>
                                        </p:tgtEl>
                                        <p:attrNameLst>
                                          <p:attrName>ppt_x</p:attrName>
                                        </p:attrNameLst>
                                      </p:cBhvr>
                                      <p:tavLst>
                                        <p:tav tm="0">
                                          <p:val>
                                            <p:strVal val="#ppt_x"/>
                                          </p:val>
                                        </p:tav>
                                        <p:tav tm="100000">
                                          <p:val>
                                            <p:strVal val="#ppt_x"/>
                                          </p:val>
                                        </p:tav>
                                      </p:tavLst>
                                    </p:anim>
                                    <p:anim calcmode="lin" valueType="num">
                                      <p:cBhvr>
                                        <p:cTn dur="500" fill="hold" id="42"/>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13" name="矩形 12"/>
          <p:cNvSpPr/>
          <p:nvPr/>
        </p:nvSpPr>
        <p:spPr bwMode="auto">
          <a:xfrm>
            <a:off x="1205577" y="1735257"/>
            <a:ext cx="3888432" cy="4464496"/>
          </a:xfrm>
          <a:prstGeom prst="rect">
            <a:avLst/>
          </a:prstGeom>
          <a:solidFill>
            <a:srgbClr val="A92F2F"/>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A92F2F"/>
              </a:solidFill>
              <a:effectLst/>
              <a:uLnTx/>
              <a:uFillTx/>
              <a:latin charset="0" panose="020b0604020202020204" pitchFamily="34" typeface="Arial"/>
            </a:endParaRPr>
          </a:p>
        </p:txBody>
      </p:sp>
      <p:sp>
        <p:nvSpPr>
          <p:cNvPr id="14" name="矩形 13"/>
          <p:cNvSpPr/>
          <p:nvPr/>
        </p:nvSpPr>
        <p:spPr>
          <a:xfrm>
            <a:off x="1421601" y="1976539"/>
            <a:ext cx="3436081" cy="3444240"/>
          </a:xfrm>
          <a:prstGeom prst="rect">
            <a:avLst/>
          </a:prstGeom>
          <a:noFill/>
        </p:spPr>
        <p:txBody>
          <a:bodyPr rtlCol="0" wrap="square">
            <a:spAutoFit/>
          </a:bodyPr>
          <a:lstStyle/>
          <a:p>
            <a:pPr algn="just" fontAlgn="base">
              <a:spcBef>
                <a:spcPct val="0"/>
              </a:spcBef>
              <a:spcAft>
                <a:spcPct val="0"/>
              </a:spcAft>
              <a:buFont charset="0" panose="020b0604020202020204" pitchFamily="34" typeface="Arial"/>
              <a:buNone/>
            </a:pPr>
            <a:r>
              <a:rPr altLang="en-US" lang="zh-CN" sz="2000">
                <a:solidFill>
                  <a:srgbClr val="F8F8F8"/>
                </a:solidFill>
                <a:latin typeface="微软雅黑"/>
                <a:ea typeface="微软雅黑"/>
              </a:rPr>
              <a:t>严格执行《廉政准则》及领导干部个人有关事项报告的规定，认真开展自查自纠；坚持定期召开班子会议，全局重大活动、重大事件、重点项目实施、干部任免及调配等集体决策，都做到充分听取班子成员的意见和建议；加强对一把手权力的制约和监督。纪检部门对全过程进行监督。</a:t>
            </a:r>
          </a:p>
        </p:txBody>
      </p:sp>
      <p:pic>
        <p:nvPicPr>
          <p:cNvPr id="15" name="Picture 2"/>
          <p:cNvPicPr>
            <a:picLocks noChangeArrowheads="1" noChangeAspect="1"/>
          </p:cNvPicPr>
          <p:nvPr/>
        </p:nvPicPr>
        <p:blipFill>
          <a:blip r:embed="rId4">
            <a:extLst>
              <a:ext uri="{28A0092B-C50C-407E-A947-70E740481C1C}">
                <a14:useLocalDpi val="0"/>
              </a:ext>
            </a:extLst>
          </a:blip>
          <a:stretch>
            <a:fillRect/>
          </a:stretch>
        </p:blipFill>
        <p:spPr bwMode="auto">
          <a:xfrm>
            <a:off x="5404788" y="1732872"/>
            <a:ext cx="5831930" cy="4466881"/>
          </a:xfrm>
          <a:prstGeom prst="rect">
            <a:avLst/>
          </a:prstGeom>
          <a:noFill/>
          <a:extLst>
            <a:ext uri="{909E8E84-426E-40DD-AFC4-6F175D3DCCD1}">
              <a14:hiddenFill>
                <a:solidFill>
                  <a:srgbClr val="FFFFFF"/>
                </a:solidFill>
              </a14:hiddenFill>
            </a:ext>
          </a:extLst>
        </p:spPr>
      </p:pic>
    </p:spTree>
    <p:extLst>
      <p:ext uri="{BB962C8B-B14F-4D97-AF65-F5344CB8AC3E}">
        <p14:creationId val="2598679391"/>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5"/>
                                        </p:tgtEl>
                                        <p:attrNameLst>
                                          <p:attrName>style.visibility</p:attrName>
                                        </p:attrNameLst>
                                      </p:cBhvr>
                                      <p:to>
                                        <p:strVal val="visible"/>
                                      </p:to>
                                    </p:set>
                                    <p:animEffect filter="wipe(down)" transition="in">
                                      <p:cBhvr>
                                        <p:cTn dur="500" id="11"/>
                                        <p:tgtEl>
                                          <p:spTgt spid="15"/>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3"/>
                                        </p:tgtEl>
                                        <p:attrNameLst>
                                          <p:attrName>style.visibility</p:attrName>
                                        </p:attrNameLst>
                                      </p:cBhvr>
                                      <p:to>
                                        <p:strVal val="visible"/>
                                      </p:to>
                                    </p:set>
                                    <p:animEffect filter="wipe(left)" transition="in">
                                      <p:cBhvr>
                                        <p:cTn dur="500" id="14"/>
                                        <p:tgtEl>
                                          <p:spTgt spid="13"/>
                                        </p:tgtEl>
                                      </p:cBhvr>
                                    </p:animEffect>
                                  </p:childTnLst>
                                </p:cTn>
                              </p:par>
                            </p:childTnLst>
                          </p:cTn>
                        </p:par>
                        <p:par>
                          <p:cTn fill="hold" id="15" nodeType="afterGroup">
                            <p:stCondLst>
                              <p:cond delay="1000"/>
                            </p:stCondLst>
                            <p:childTnLst>
                              <p:par>
                                <p:cTn fill="hold" grpId="0" id="16" nodeType="afterEffect" presetClass="entr" presetID="31" presetSubtype="0">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p:cTn dur="500" fill="hold" id="18"/>
                                        <p:tgtEl>
                                          <p:spTgt spid="14"/>
                                        </p:tgtEl>
                                        <p:attrNameLst>
                                          <p:attrName>ppt_w</p:attrName>
                                        </p:attrNameLst>
                                      </p:cBhvr>
                                      <p:tavLst>
                                        <p:tav tm="0">
                                          <p:val>
                                            <p:fltVal val="0"/>
                                          </p:val>
                                        </p:tav>
                                        <p:tav tm="100000">
                                          <p:val>
                                            <p:strVal val="#ppt_w"/>
                                          </p:val>
                                        </p:tav>
                                      </p:tavLst>
                                    </p:anim>
                                    <p:anim calcmode="lin" valueType="num">
                                      <p:cBhvr>
                                        <p:cTn dur="500" fill="hold" id="19"/>
                                        <p:tgtEl>
                                          <p:spTgt spid="14"/>
                                        </p:tgtEl>
                                        <p:attrNameLst>
                                          <p:attrName>ppt_h</p:attrName>
                                        </p:attrNameLst>
                                      </p:cBhvr>
                                      <p:tavLst>
                                        <p:tav tm="0">
                                          <p:val>
                                            <p:fltVal val="0"/>
                                          </p:val>
                                        </p:tav>
                                        <p:tav tm="100000">
                                          <p:val>
                                            <p:strVal val="#ppt_h"/>
                                          </p:val>
                                        </p:tav>
                                      </p:tavLst>
                                    </p:anim>
                                    <p:anim calcmode="lin" valueType="num">
                                      <p:cBhvr>
                                        <p:cTn dur="500" fill="hold" id="20"/>
                                        <p:tgtEl>
                                          <p:spTgt spid="14"/>
                                        </p:tgtEl>
                                        <p:attrNameLst>
                                          <p:attrName>style.rotation</p:attrName>
                                        </p:attrNameLst>
                                      </p:cBhvr>
                                      <p:tavLst>
                                        <p:tav tm="0">
                                          <p:val>
                                            <p:fltVal val="90"/>
                                          </p:val>
                                        </p:tav>
                                        <p:tav tm="100000">
                                          <p:val>
                                            <p:fltVal val="0"/>
                                          </p:val>
                                        </p:tav>
                                      </p:tavLst>
                                    </p:anim>
                                    <p:animEffect filter="fade" transition="in">
                                      <p:cBhvr>
                                        <p:cTn dur="500" id="2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grpSp>
        <p:nvGrpSpPr>
          <p:cNvPr id="29" name="组合 28"/>
          <p:cNvGrpSpPr/>
          <p:nvPr/>
        </p:nvGrpSpPr>
        <p:grpSpPr>
          <a:xfrm>
            <a:off x="1758168" y="2107554"/>
            <a:ext cx="9018642" cy="4336874"/>
            <a:chOff x="2835020" y="2598067"/>
            <a:chExt cx="6402360" cy="3078761"/>
          </a:xfrm>
        </p:grpSpPr>
        <p:sp>
          <p:nvSpPr>
            <p:cNvPr id="30" name="TextBox 33"/>
            <p:cNvSpPr txBox="1"/>
            <p:nvPr/>
          </p:nvSpPr>
          <p:spPr>
            <a:xfrm>
              <a:off x="3267058" y="5021354"/>
              <a:ext cx="5616000" cy="454395"/>
            </a:xfrm>
            <a:prstGeom prst="rect">
              <a:avLst/>
            </a:prstGeom>
            <a:noFill/>
            <a:ln>
              <a:noFill/>
            </a:ln>
          </p:spPr>
          <p:txBody>
            <a:bodyPr>
              <a:spAutoFit/>
            </a:bodyPr>
            <a:lstStyle>
              <a:defPPr>
                <a:defRPr lang="zh-CN"/>
              </a:defPPr>
              <a:lvl1pPr lvl="0">
                <a:lnSpc>
                  <a:spcPct val="150000"/>
                </a:lnSpc>
                <a:defRPr sz="1000">
                  <a:solidFill>
                    <a:prstClr val="black"/>
                  </a:solidFill>
                  <a:latin typeface="Arial"/>
                  <a:ea typeface="微软雅黑"/>
                  <a:cs typeface="+mn-ea"/>
                </a:defRPr>
              </a:lvl1pPr>
              <a:lvl2pPr eaLnBrk="0" hangingPunct="0" indent="-285750" marL="742950">
                <a:defRPr>
                  <a:latin typeface="Arial"/>
                  <a:ea charset="-122" typeface="宋体"/>
                </a:defRPr>
              </a:lvl2pPr>
              <a:lvl3pPr eaLnBrk="0" hangingPunct="0" indent="-228600" marL="1143000">
                <a:defRPr>
                  <a:latin typeface="Arial"/>
                  <a:ea charset="-122" typeface="宋体"/>
                </a:defRPr>
              </a:lvl3pPr>
              <a:lvl4pPr eaLnBrk="0" hangingPunct="0" indent="-228600" marL="1600200">
                <a:defRPr>
                  <a:latin typeface="Arial"/>
                  <a:ea charset="-122" typeface="宋体"/>
                </a:defRPr>
              </a:lvl4pPr>
              <a:lvl5pPr eaLnBrk="0" hangingPunct="0" indent="-228600" marL="2057400">
                <a:defRPr>
                  <a:latin typeface="Arial"/>
                  <a:ea charset="-122" typeface="宋体"/>
                </a:defRPr>
              </a:lvl5pPr>
              <a:lvl6pPr eaLnBrk="0" fontAlgn="base" hangingPunct="0" indent="-228600" marL="2514600">
                <a:spcBef>
                  <a:spcPct val="0"/>
                </a:spcBef>
                <a:spcAft>
                  <a:spcPct val="0"/>
                </a:spcAft>
                <a:defRPr>
                  <a:latin typeface="Arial"/>
                  <a:ea charset="-122" typeface="宋体"/>
                </a:defRPr>
              </a:lvl6pPr>
              <a:lvl7pPr eaLnBrk="0" fontAlgn="base" hangingPunct="0" indent="-228600" marL="2971800">
                <a:spcBef>
                  <a:spcPct val="0"/>
                </a:spcBef>
                <a:spcAft>
                  <a:spcPct val="0"/>
                </a:spcAft>
                <a:defRPr>
                  <a:latin typeface="Arial"/>
                  <a:ea charset="-122" typeface="宋体"/>
                </a:defRPr>
              </a:lvl7pPr>
              <a:lvl8pPr eaLnBrk="0" fontAlgn="base" hangingPunct="0" indent="-228600" marL="3429000">
                <a:spcBef>
                  <a:spcPct val="0"/>
                </a:spcBef>
                <a:spcAft>
                  <a:spcPct val="0"/>
                </a:spcAft>
                <a:defRPr>
                  <a:latin typeface="Arial"/>
                  <a:ea charset="-122" typeface="宋体"/>
                </a:defRPr>
              </a:lvl8pPr>
              <a:lvl9pPr eaLnBrk="0" fontAlgn="base" hangingPunct="0" indent="-228600" marL="3886200">
                <a:spcBef>
                  <a:spcPct val="0"/>
                </a:spcBef>
                <a:spcAft>
                  <a:spcPct val="0"/>
                </a:spcAft>
                <a:defRPr>
                  <a:latin typeface="Arial"/>
                  <a:ea charset="-122" typeface="宋体"/>
                </a:defRPr>
              </a:lvl9pPr>
            </a:lstStyle>
            <a:p>
              <a:pPr algn="ctr"/>
              <a:r>
                <a:rPr altLang="en-US" lang="zh-CN" sz="1200">
                  <a:solidFill>
                    <a:schemeClr val="bg1">
                      <a:lumMod val="50000"/>
                    </a:schemeClr>
                  </a:solidFill>
                </a:rPr>
                <a:t>您的内容打在这里，或者通过复制您的文本后，在此框中选择粘贴，并选择只保留文字。您的内容打在这里，或者通过复制您的文本后，在此框中选择粘贴，并选择只保留文字。</a:t>
              </a:r>
            </a:p>
          </p:txBody>
        </p:sp>
        <p:sp>
          <p:nvSpPr>
            <p:cNvPr id="31" name="五角星 18"/>
            <p:cNvSpPr/>
            <p:nvPr/>
          </p:nvSpPr>
          <p:spPr>
            <a:xfrm rot="2134838">
              <a:off x="2835020" y="2604417"/>
              <a:ext cx="1855575" cy="1883670"/>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grpSp>
          <p:nvGrpSpPr>
            <p:cNvPr id="32" name="淘宝店chenying0907出品 7"/>
            <p:cNvGrpSpPr/>
            <p:nvPr/>
          </p:nvGrpSpPr>
          <p:grpSpPr>
            <a:xfrm>
              <a:off x="3560137" y="3084834"/>
              <a:ext cx="421994" cy="424052"/>
              <a:chOff x="1912141" y="1824035"/>
              <a:chExt cx="488159" cy="490540"/>
            </a:xfrm>
            <a:solidFill>
              <a:srgbClr val="FFFFFF"/>
            </a:solidFill>
          </p:grpSpPr>
          <p:sp>
            <p:nvSpPr>
              <p:cNvPr id="44" name="饼形 26"/>
              <p:cNvSpPr/>
              <p:nvPr/>
            </p:nvSpPr>
            <p:spPr>
              <a:xfrm>
                <a:off x="1912141" y="1847847"/>
                <a:ext cx="466728" cy="466728"/>
              </a:xfrm>
              <a:prstGeom prst="pie">
                <a:avLst>
                  <a:gd fmla="val 2668795" name="adj1"/>
                  <a:gd fmla="val 1620000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sp>
            <p:nvSpPr>
              <p:cNvPr id="45" name="饼形 27"/>
              <p:cNvSpPr/>
              <p:nvPr/>
            </p:nvSpPr>
            <p:spPr>
              <a:xfrm>
                <a:off x="1933572" y="1824035"/>
                <a:ext cx="466728" cy="466728"/>
              </a:xfrm>
              <a:prstGeom prst="pie">
                <a:avLst>
                  <a:gd fmla="val 16168367" name="adj1"/>
                  <a:gd fmla="val 2159998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grpSp>
        <p:sp>
          <p:nvSpPr>
            <p:cNvPr id="33" name="TextBox 39"/>
            <p:cNvSpPr txBox="1"/>
            <p:nvPr/>
          </p:nvSpPr>
          <p:spPr>
            <a:xfrm>
              <a:off x="3155995" y="3564624"/>
              <a:ext cx="1226863" cy="411119"/>
            </a:xfrm>
            <a:prstGeom prst="rect">
              <a:avLst/>
            </a:prstGeom>
            <a:noFill/>
          </p:spPr>
          <p:txBody>
            <a:bodyPr rtlCol="0" wrap="square">
              <a:spAutoFit/>
            </a:bodyPr>
            <a:lstStyle/>
            <a:p>
              <a:pPr algn="ctr"/>
              <a:r>
                <a:rPr altLang="en-US" b="1" lang="zh-CN" sz="1600">
                  <a:solidFill>
                    <a:schemeClr val="bg1"/>
                  </a:solidFill>
                  <a:latin charset="-122" pitchFamily="34" typeface="微软雅黑"/>
                  <a:ea charset="-122" pitchFamily="34" typeface="微软雅黑"/>
                </a:rPr>
                <a:t>标题</a:t>
              </a:r>
            </a:p>
            <a:p>
              <a:pPr algn="ctr"/>
              <a:r>
                <a:rPr altLang="en-US" b="1" lang="zh-CN" sz="1600">
                  <a:solidFill>
                    <a:schemeClr val="bg1"/>
                  </a:solidFill>
                  <a:latin charset="-122" pitchFamily="34" typeface="微软雅黑"/>
                  <a:ea charset="-122" pitchFamily="34" typeface="微软雅黑"/>
                </a:rPr>
                <a:t>输入内容</a:t>
              </a:r>
            </a:p>
          </p:txBody>
        </p:sp>
        <p:sp>
          <p:nvSpPr>
            <p:cNvPr id="34" name="五角星 18"/>
            <p:cNvSpPr/>
            <p:nvPr/>
          </p:nvSpPr>
          <p:spPr>
            <a:xfrm rot="2134838">
              <a:off x="5034644" y="2598067"/>
              <a:ext cx="1855575" cy="1883670"/>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sp>
          <p:nvSpPr>
            <p:cNvPr id="35" name="TextBox 41"/>
            <p:cNvSpPr txBox="1"/>
            <p:nvPr/>
          </p:nvSpPr>
          <p:spPr>
            <a:xfrm>
              <a:off x="5397478" y="3563166"/>
              <a:ext cx="1120505" cy="411119"/>
            </a:xfrm>
            <a:prstGeom prst="rect">
              <a:avLst/>
            </a:prstGeom>
            <a:noFill/>
          </p:spPr>
          <p:txBody>
            <a:bodyPr rtlCol="0" wrap="square">
              <a:spAutoFit/>
            </a:bodyPr>
            <a:lstStyle/>
            <a:p>
              <a:pPr algn="ctr"/>
              <a:r>
                <a:rPr altLang="en-US" b="1" lang="zh-CN" sz="1600">
                  <a:solidFill>
                    <a:schemeClr val="bg1"/>
                  </a:solidFill>
                  <a:latin charset="-122" pitchFamily="34" typeface="微软雅黑"/>
                  <a:ea charset="-122" pitchFamily="34" typeface="微软雅黑"/>
                </a:rPr>
                <a:t>标题</a:t>
              </a:r>
            </a:p>
            <a:p>
              <a:pPr algn="ctr"/>
              <a:r>
                <a:rPr altLang="en-US" b="1" lang="zh-CN" sz="1600">
                  <a:solidFill>
                    <a:schemeClr val="bg1"/>
                  </a:solidFill>
                  <a:latin charset="-122" pitchFamily="34" typeface="微软雅黑"/>
                  <a:ea charset="-122" pitchFamily="34" typeface="微软雅黑"/>
                </a:rPr>
                <a:t>输入内容</a:t>
              </a:r>
            </a:p>
          </p:txBody>
        </p:sp>
        <p:grpSp>
          <p:nvGrpSpPr>
            <p:cNvPr id="36" name="淘宝店chenying0907出品 14"/>
            <p:cNvGrpSpPr/>
            <p:nvPr/>
          </p:nvGrpSpPr>
          <p:grpSpPr>
            <a:xfrm>
              <a:off x="5677458" y="3085501"/>
              <a:ext cx="577030" cy="405139"/>
              <a:chOff x="2409665" y="939861"/>
              <a:chExt cx="5638961" cy="3959164"/>
            </a:xfrm>
            <a:solidFill>
              <a:schemeClr val="bg2">
                <a:lumMod val="50000"/>
              </a:schemeClr>
            </a:solidFill>
          </p:grpSpPr>
          <p:sp>
            <p:nvSpPr>
              <p:cNvPr id="41" name="流程图: 联系 2"/>
              <p:cNvSpPr/>
              <p:nvPr/>
            </p:nvSpPr>
            <p:spPr>
              <a:xfrm>
                <a:off x="3884040" y="1024462"/>
                <a:ext cx="2680685" cy="3874563"/>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sp>
            <p:nvSpPr>
              <p:cNvPr id="42" name="流程图: 联系 2"/>
              <p:cNvSpPr/>
              <p:nvPr/>
            </p:nvSpPr>
            <p:spPr>
              <a:xfrm>
                <a:off x="2409665"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sp>
            <p:nvSpPr>
              <p:cNvPr id="43" name="流程图: 联系 2"/>
              <p:cNvSpPr/>
              <p:nvPr/>
            </p:nvSpPr>
            <p:spPr>
              <a:xfrm>
                <a:off x="6133940"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grpSp>
        <p:sp>
          <p:nvSpPr>
            <p:cNvPr id="37" name="五角星 18"/>
            <p:cNvSpPr/>
            <p:nvPr/>
          </p:nvSpPr>
          <p:spPr>
            <a:xfrm rot="2134838">
              <a:off x="7381805" y="2598067"/>
              <a:ext cx="1855575" cy="1883670"/>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sp>
          <p:nvSpPr>
            <p:cNvPr id="38" name="TextBox 43"/>
            <p:cNvSpPr txBox="1"/>
            <p:nvPr/>
          </p:nvSpPr>
          <p:spPr>
            <a:xfrm>
              <a:off x="7731564" y="3563166"/>
              <a:ext cx="1226863" cy="411119"/>
            </a:xfrm>
            <a:prstGeom prst="rect">
              <a:avLst/>
            </a:prstGeom>
            <a:noFill/>
          </p:spPr>
          <p:txBody>
            <a:bodyPr rtlCol="0" wrap="square">
              <a:spAutoFit/>
            </a:bodyPr>
            <a:lstStyle/>
            <a:p>
              <a:pPr algn="ctr"/>
              <a:r>
                <a:rPr altLang="en-US" b="1" lang="zh-CN" sz="1600">
                  <a:solidFill>
                    <a:schemeClr val="bg1"/>
                  </a:solidFill>
                  <a:latin charset="-122" pitchFamily="34" typeface="微软雅黑"/>
                  <a:ea charset="-122" pitchFamily="34" typeface="微软雅黑"/>
                </a:rPr>
                <a:t>标题</a:t>
              </a:r>
            </a:p>
            <a:p>
              <a:pPr algn="ctr"/>
              <a:r>
                <a:rPr altLang="en-US" b="1" lang="zh-CN" sz="1600">
                  <a:solidFill>
                    <a:schemeClr val="bg1"/>
                  </a:solidFill>
                  <a:latin charset="-122" pitchFamily="34" typeface="微软雅黑"/>
                  <a:ea charset="-122" pitchFamily="34" typeface="微软雅黑"/>
                </a:rPr>
                <a:t>输入内容</a:t>
              </a:r>
            </a:p>
          </p:txBody>
        </p:sp>
        <p:sp>
          <p:nvSpPr>
            <p:cNvPr id="39" name="25"/>
            <p:cNvSpPr/>
            <p:nvPr/>
          </p:nvSpPr>
          <p:spPr>
            <a:xfrm>
              <a:off x="8138244" y="3063389"/>
              <a:ext cx="443513" cy="448797"/>
            </a:xfrm>
            <a:custGeom>
              <a:rect b="b" l="l" r="r" t="t"/>
              <a:pathLst>
                <a:path h="4260850" w="4210679">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itchFamily="34" typeface="微软雅黑"/>
                <a:ea charset="-122" pitchFamily="34" typeface="微软雅黑"/>
              </a:endParaRPr>
            </a:p>
          </p:txBody>
        </p:sp>
        <p:sp>
          <p:nvSpPr>
            <p:cNvPr id="40" name="TextBox 24"/>
            <p:cNvSpPr txBox="1"/>
            <p:nvPr/>
          </p:nvSpPr>
          <p:spPr>
            <a:xfrm>
              <a:off x="5316946" y="4748797"/>
              <a:ext cx="1413245" cy="317142"/>
            </a:xfrm>
            <a:prstGeom prst="rect">
              <a:avLst/>
            </a:prstGeom>
            <a:noFill/>
          </p:spPr>
          <p:txBody>
            <a:bodyPr bIns="40490" lIns="80979" rIns="80979" rtlCol="0" tIns="40490" wrap="none">
              <a:spAutoFit/>
            </a:bodyPr>
            <a:lstStyle>
              <a:defPPr>
                <a:defRPr lang="zh-CN"/>
              </a:defPPr>
              <a:lvl1pPr>
                <a:defRPr b="1" sz="1600">
                  <a:solidFill>
                    <a:schemeClr val="tx1">
                      <a:lumMod val="85000"/>
                      <a:lumOff val="15000"/>
                    </a:schemeClr>
                  </a:solidFill>
                  <a:cs typeface="+mn-ea"/>
                </a:defRPr>
              </a:lvl1pPr>
            </a:lstStyle>
            <a:p>
              <a:r>
                <a:rPr altLang="en-US" lang="zh-CN" sz="2400">
                  <a:solidFill>
                    <a:schemeClr val="bg1">
                      <a:lumMod val="50000"/>
                    </a:schemeClr>
                  </a:solidFill>
                </a:rPr>
                <a:t>标题文字内容</a:t>
              </a:r>
            </a:p>
          </p:txBody>
        </p:sp>
      </p:grpSp>
    </p:spTree>
    <p:extLst>
      <p:ext uri="{BB962C8B-B14F-4D97-AF65-F5344CB8AC3E}">
        <p14:creationId val="1822372104"/>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9"/>
                                        </p:tgtEl>
                                        <p:attrNameLst>
                                          <p:attrName>style.visibility</p:attrName>
                                        </p:attrNameLst>
                                      </p:cBhvr>
                                      <p:to>
                                        <p:strVal val="visible"/>
                                      </p:to>
                                    </p:set>
                                    <p:animEffect filter="fade" transition="in">
                                      <p:cBhvr>
                                        <p:cTn dur="1000" id="11"/>
                                        <p:tgtEl>
                                          <p:spTgt spid="29"/>
                                        </p:tgtEl>
                                      </p:cBhvr>
                                    </p:animEffect>
                                    <p:anim calcmode="lin" valueType="num">
                                      <p:cBhvr>
                                        <p:cTn dur="1000" fill="hold" id="12"/>
                                        <p:tgtEl>
                                          <p:spTgt spid="29"/>
                                        </p:tgtEl>
                                        <p:attrNameLst>
                                          <p:attrName>ppt_x</p:attrName>
                                        </p:attrNameLst>
                                      </p:cBhvr>
                                      <p:tavLst>
                                        <p:tav tm="0">
                                          <p:val>
                                            <p:strVal val="#ppt_x"/>
                                          </p:val>
                                        </p:tav>
                                        <p:tav tm="100000">
                                          <p:val>
                                            <p:strVal val="#ppt_x"/>
                                          </p:val>
                                        </p:tav>
                                      </p:tavLst>
                                    </p:anim>
                                    <p:anim calcmode="lin" valueType="num">
                                      <p:cBhvr>
                                        <p:cTn dur="1000" fill="hold" id="13"/>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7" name="AutoShape 117"/>
          <p:cNvSpPr/>
          <p:nvPr/>
        </p:nvSpPr>
        <p:spPr bwMode="auto">
          <a:xfrm>
            <a:off x="1304875" y="3393858"/>
            <a:ext cx="433415" cy="325364"/>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A92F2F"/>
          </a:solidFill>
          <a:ln>
            <a:solidFill>
              <a:srgbClr val="A92F2F"/>
            </a:solidFill>
          </a:ln>
          <a:effectLst/>
          <a:extLst/>
        </p:spPr>
        <p:txBody>
          <a:bodyPr anchor="ctr" bIns="19050" lIns="19050" rIns="19050" tIns="19050"/>
          <a:lstStyle/>
          <a:p>
            <a:pPr algn="ctr" defTabSz="171450" fontAlgn="base" hangingPunct="0">
              <a:spcBef>
                <a:spcPct val="0"/>
              </a:spcBef>
              <a:spcAft>
                <a:spcPct val="0"/>
              </a:spcAft>
            </a:pPr>
            <a:endParaRPr lang="en-US" sz="1100">
              <a:solidFill>
                <a:schemeClr val="bg1">
                  <a:lumMod val="65000"/>
                </a:schemeClr>
              </a:solidFill>
              <a:effectLst>
                <a:outerShdw algn="tl" blurRad="38100" dir="2700000" dist="38100">
                  <a:srgbClr val="000000"/>
                </a:outerShdw>
              </a:effectLst>
              <a:latin charset="0" typeface="Gill Sans"/>
              <a:sym charset="0" typeface="Gill Sans"/>
            </a:endParaRPr>
          </a:p>
        </p:txBody>
      </p:sp>
      <p:grpSp>
        <p:nvGrpSpPr>
          <p:cNvPr id="9" name="Group 15"/>
          <p:cNvGrpSpPr/>
          <p:nvPr/>
        </p:nvGrpSpPr>
        <p:grpSpPr>
          <a:xfrm>
            <a:off x="1304875" y="4406959"/>
            <a:ext cx="433415" cy="433572"/>
            <a:chOff x="4439444" y="2582069"/>
            <a:chExt cx="464344" cy="464344"/>
          </a:xfrm>
          <a:solidFill>
            <a:srgbClr val="A92F2F"/>
          </a:solidFill>
        </p:grpSpPr>
        <p:sp>
          <p:nvSpPr>
            <p:cNvPr id="10"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cap="flat" cmpd="sng" w="12700">
              <a:solidFill>
                <a:srgbClr val="A92F2F"/>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12"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cap="flat" cmpd="sng" w="12700">
              <a:solidFill>
                <a:srgbClr val="A92F2F"/>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13"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cap="flat" cmpd="sng" w="12700">
              <a:solidFill>
                <a:srgbClr val="A92F2F"/>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1">
                    <a:lumMod val="65000"/>
                  </a:schemeClr>
                </a:solidFill>
                <a:effectLst>
                  <a:outerShdw algn="tl" blurRad="38100" dir="2700000" dist="38100">
                    <a:srgbClr val="000000"/>
                  </a:outerShdw>
                </a:effectLst>
                <a:latin charset="0" typeface="Gill Sans"/>
                <a:sym charset="0" typeface="Gill Sans"/>
              </a:endParaRPr>
            </a:p>
          </p:txBody>
        </p:sp>
      </p:grpSp>
      <p:sp>
        <p:nvSpPr>
          <p:cNvPr id="14" name="AutoShape 139"/>
          <p:cNvSpPr/>
          <p:nvPr/>
        </p:nvSpPr>
        <p:spPr bwMode="auto">
          <a:xfrm>
            <a:off x="1304876" y="2338662"/>
            <a:ext cx="433415" cy="420231"/>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A92F2F"/>
          </a:solidFill>
          <a:ln>
            <a:solidFill>
              <a:srgbClr val="A92F2F"/>
            </a:solidFill>
          </a:ln>
          <a:effectLst/>
          <a:extLst/>
        </p:spPr>
        <p:txBody>
          <a:bodyPr anchor="ctr" bIns="19050" lIns="19050" rIns="19050" tIns="19050"/>
          <a:lstStyle/>
          <a:p>
            <a:pPr algn="ctr" defTabSz="171450" fontAlgn="base" hangingPunct="0">
              <a:spcBef>
                <a:spcPct val="0"/>
              </a:spcBef>
              <a:spcAft>
                <a:spcPct val="0"/>
              </a:spcAft>
            </a:pPr>
            <a:endParaRPr lang="en-US" sz="1100">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15" name="TextBox 21"/>
          <p:cNvSpPr txBox="1"/>
          <p:nvPr/>
        </p:nvSpPr>
        <p:spPr>
          <a:xfrm>
            <a:off x="1908901" y="2121189"/>
            <a:ext cx="1761960" cy="335276"/>
          </a:xfrm>
          <a:prstGeom prst="rect">
            <a:avLst/>
          </a:prstGeom>
          <a:noFill/>
        </p:spPr>
        <p:txBody>
          <a:bodyPr bIns="45718" lIns="91436" rIns="91436" rtlCol="0" tIns="45718" wrap="square">
            <a:spAutoFit/>
          </a:bodyPr>
          <a:lstStyle/>
          <a:p>
            <a:r>
              <a:rPr altLang="en-US" b="1" lang="zh-CN" sz="1600">
                <a:solidFill>
                  <a:schemeClr val="bg1">
                    <a:lumMod val="65000"/>
                  </a:schemeClr>
                </a:solidFill>
                <a:latin charset="-122" pitchFamily="34" typeface="微软雅黑"/>
                <a:ea charset="-122" pitchFamily="34" typeface="微软雅黑"/>
              </a:rPr>
              <a:t>点击添加文本</a:t>
            </a:r>
          </a:p>
        </p:txBody>
      </p:sp>
      <p:sp>
        <p:nvSpPr>
          <p:cNvPr id="16" name="Rectangle 24"/>
          <p:cNvSpPr/>
          <p:nvPr/>
        </p:nvSpPr>
        <p:spPr>
          <a:xfrm>
            <a:off x="1908901" y="2405450"/>
            <a:ext cx="3617185" cy="579116"/>
          </a:xfrm>
          <a:prstGeom prst="rect">
            <a:avLst/>
          </a:prstGeom>
        </p:spPr>
        <p:txBody>
          <a:bodyPr bIns="45718" lIns="91436" rIns="91436" tIns="45718" wrap="square">
            <a:spAutoFit/>
          </a:bodyPr>
          <a:lstStyle/>
          <a:p>
            <a:r>
              <a:rPr altLang="en-US" lang="zh-CN" sz="1600">
                <a:solidFill>
                  <a:schemeClr val="bg1">
                    <a:lumMod val="65000"/>
                  </a:schemeClr>
                </a:solidFill>
                <a:latin charset="-122" pitchFamily="34" typeface="微软雅黑"/>
                <a:ea charset="-122" pitchFamily="34" typeface="微软雅黑"/>
              </a:rPr>
              <a:t>点击输入简要文本内容，文字内容需概况精炼的说明专业设计……</a:t>
            </a:r>
          </a:p>
        </p:txBody>
      </p:sp>
      <p:sp>
        <p:nvSpPr>
          <p:cNvPr id="17" name="TextBox 23"/>
          <p:cNvSpPr txBox="1"/>
          <p:nvPr/>
        </p:nvSpPr>
        <p:spPr>
          <a:xfrm>
            <a:off x="1908901" y="3121078"/>
            <a:ext cx="1761960" cy="335276"/>
          </a:xfrm>
          <a:prstGeom prst="rect">
            <a:avLst/>
          </a:prstGeom>
          <a:noFill/>
        </p:spPr>
        <p:txBody>
          <a:bodyPr bIns="45718" lIns="91436" rIns="91436" rtlCol="0" tIns="45718" wrap="square">
            <a:spAutoFit/>
          </a:bodyPr>
          <a:lstStyle/>
          <a:p>
            <a:r>
              <a:rPr altLang="en-US" b="1" lang="zh-CN" sz="1600">
                <a:solidFill>
                  <a:schemeClr val="bg1">
                    <a:lumMod val="65000"/>
                  </a:schemeClr>
                </a:solidFill>
                <a:latin charset="-122" pitchFamily="34" typeface="微软雅黑"/>
                <a:ea charset="-122" pitchFamily="34" typeface="微软雅黑"/>
              </a:rPr>
              <a:t>点击添加文本</a:t>
            </a:r>
          </a:p>
        </p:txBody>
      </p:sp>
      <p:sp>
        <p:nvSpPr>
          <p:cNvPr id="18" name="Rectangle 24"/>
          <p:cNvSpPr/>
          <p:nvPr/>
        </p:nvSpPr>
        <p:spPr>
          <a:xfrm>
            <a:off x="1908901" y="3367229"/>
            <a:ext cx="3617185" cy="579116"/>
          </a:xfrm>
          <a:prstGeom prst="rect">
            <a:avLst/>
          </a:prstGeom>
        </p:spPr>
        <p:txBody>
          <a:bodyPr bIns="45718" lIns="91436" rIns="91436" tIns="45718" wrap="square">
            <a:spAutoFit/>
          </a:bodyPr>
          <a:lstStyle/>
          <a:p>
            <a:r>
              <a:rPr altLang="en-US" lang="zh-CN" sz="1600">
                <a:solidFill>
                  <a:schemeClr val="bg1">
                    <a:lumMod val="65000"/>
                  </a:schemeClr>
                </a:solidFill>
                <a:latin charset="-122" pitchFamily="34" typeface="微软雅黑"/>
                <a:ea charset="-122" pitchFamily="34" typeface="微软雅黑"/>
              </a:rPr>
              <a:t>点击输入简要文本内容，文字内容需概况精炼的说明专业设计……</a:t>
            </a:r>
          </a:p>
        </p:txBody>
      </p:sp>
      <p:sp>
        <p:nvSpPr>
          <p:cNvPr id="19" name="TextBox 25"/>
          <p:cNvSpPr txBox="1"/>
          <p:nvPr/>
        </p:nvSpPr>
        <p:spPr>
          <a:xfrm>
            <a:off x="1908901" y="4159751"/>
            <a:ext cx="1761960" cy="335276"/>
          </a:xfrm>
          <a:prstGeom prst="rect">
            <a:avLst/>
          </a:prstGeom>
          <a:noFill/>
        </p:spPr>
        <p:txBody>
          <a:bodyPr bIns="45718" lIns="91436" rIns="91436" rtlCol="0" tIns="45718" wrap="square">
            <a:spAutoFit/>
          </a:bodyPr>
          <a:lstStyle/>
          <a:p>
            <a:r>
              <a:rPr altLang="en-US" b="1" lang="zh-CN" sz="1600">
                <a:solidFill>
                  <a:schemeClr val="bg1">
                    <a:lumMod val="65000"/>
                  </a:schemeClr>
                </a:solidFill>
                <a:latin charset="-122" pitchFamily="34" typeface="微软雅黑"/>
                <a:ea charset="-122" pitchFamily="34" typeface="微软雅黑"/>
              </a:rPr>
              <a:t>点击添加文本</a:t>
            </a:r>
          </a:p>
        </p:txBody>
      </p:sp>
      <p:sp>
        <p:nvSpPr>
          <p:cNvPr id="20" name="Rectangle 24"/>
          <p:cNvSpPr/>
          <p:nvPr/>
        </p:nvSpPr>
        <p:spPr>
          <a:xfrm>
            <a:off x="1908901" y="4444010"/>
            <a:ext cx="3617185" cy="579116"/>
          </a:xfrm>
          <a:prstGeom prst="rect">
            <a:avLst/>
          </a:prstGeom>
        </p:spPr>
        <p:txBody>
          <a:bodyPr bIns="45718" lIns="91436" rIns="91436" tIns="45718" wrap="square">
            <a:spAutoFit/>
          </a:bodyPr>
          <a:lstStyle/>
          <a:p>
            <a:r>
              <a:rPr altLang="en-US" lang="zh-CN" sz="1600">
                <a:solidFill>
                  <a:schemeClr val="bg1">
                    <a:lumMod val="65000"/>
                  </a:schemeClr>
                </a:solidFill>
                <a:latin charset="-122" pitchFamily="34" typeface="微软雅黑"/>
                <a:ea charset="-122" pitchFamily="34" typeface="微软雅黑"/>
              </a:rPr>
              <a:t>点击输入简要文本内容，文字内容需概况精炼的说明专业设计……</a:t>
            </a:r>
          </a:p>
        </p:txBody>
      </p:sp>
      <p:sp>
        <p:nvSpPr>
          <p:cNvPr id="22" name="AutoShape 117"/>
          <p:cNvSpPr/>
          <p:nvPr/>
        </p:nvSpPr>
        <p:spPr bwMode="auto">
          <a:xfrm>
            <a:off x="1304875" y="5447931"/>
            <a:ext cx="433415" cy="325364"/>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A92F2F"/>
          </a:solidFill>
          <a:ln>
            <a:solidFill>
              <a:srgbClr val="A92F2F"/>
            </a:solidFill>
          </a:ln>
          <a:effectLst/>
          <a:extLst/>
        </p:spPr>
        <p:txBody>
          <a:bodyPr anchor="ctr" bIns="19050" lIns="19050" rIns="19050" tIns="19050"/>
          <a:lstStyle/>
          <a:p>
            <a:pPr algn="ctr" defTabSz="171450" fontAlgn="base" hangingPunct="0">
              <a:spcBef>
                <a:spcPct val="0"/>
              </a:spcBef>
              <a:spcAft>
                <a:spcPct val="0"/>
              </a:spcAft>
            </a:pPr>
            <a:endParaRPr lang="en-US" sz="1100">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23" name="TextBox 23"/>
          <p:cNvSpPr txBox="1"/>
          <p:nvPr/>
        </p:nvSpPr>
        <p:spPr>
          <a:xfrm>
            <a:off x="1908901" y="5175151"/>
            <a:ext cx="1761960" cy="335276"/>
          </a:xfrm>
          <a:prstGeom prst="rect">
            <a:avLst/>
          </a:prstGeom>
          <a:noFill/>
        </p:spPr>
        <p:txBody>
          <a:bodyPr bIns="45718" lIns="91436" rIns="91436" rtlCol="0" tIns="45718" wrap="square">
            <a:spAutoFit/>
          </a:bodyPr>
          <a:lstStyle/>
          <a:p>
            <a:r>
              <a:rPr altLang="en-US" b="1" lang="zh-CN" sz="1600">
                <a:solidFill>
                  <a:schemeClr val="bg1">
                    <a:lumMod val="65000"/>
                  </a:schemeClr>
                </a:solidFill>
                <a:latin charset="-122" pitchFamily="34" typeface="微软雅黑"/>
                <a:ea charset="-122" pitchFamily="34" typeface="微软雅黑"/>
              </a:rPr>
              <a:t>点击添加文本</a:t>
            </a:r>
          </a:p>
        </p:txBody>
      </p:sp>
      <p:sp>
        <p:nvSpPr>
          <p:cNvPr id="24" name="Rectangle 24"/>
          <p:cNvSpPr/>
          <p:nvPr/>
        </p:nvSpPr>
        <p:spPr>
          <a:xfrm>
            <a:off x="1908901" y="5421302"/>
            <a:ext cx="3617185" cy="579116"/>
          </a:xfrm>
          <a:prstGeom prst="rect">
            <a:avLst/>
          </a:prstGeom>
        </p:spPr>
        <p:txBody>
          <a:bodyPr bIns="45718" lIns="91436" rIns="91436" tIns="45718" wrap="square">
            <a:spAutoFit/>
          </a:bodyPr>
          <a:lstStyle/>
          <a:p>
            <a:r>
              <a:rPr altLang="en-US" lang="zh-CN" sz="1600">
                <a:solidFill>
                  <a:schemeClr val="bg1">
                    <a:lumMod val="65000"/>
                  </a:schemeClr>
                </a:solidFill>
                <a:latin charset="-122" pitchFamily="34" typeface="微软雅黑"/>
                <a:ea charset="-122" pitchFamily="34" typeface="微软雅黑"/>
              </a:rPr>
              <a:t>点击输入简要文本内容，文字内容需概况精炼的说明专业设计……</a:t>
            </a:r>
          </a:p>
        </p:txBody>
      </p:sp>
      <p:sp>
        <p:nvSpPr>
          <p:cNvPr id="25" name="矩形 24"/>
          <p:cNvSpPr/>
          <p:nvPr/>
        </p:nvSpPr>
        <p:spPr bwMode="auto">
          <a:xfrm>
            <a:off x="5887196" y="2286315"/>
            <a:ext cx="5283266" cy="3746872"/>
          </a:xfrm>
          <a:prstGeom prst="rect">
            <a:avLst/>
          </a:prstGeom>
          <a:blipFill dpi="0" rotWithShape="1">
            <a:blip r:embed="rId4">
              <a:extLst>
                <a:ext uri="{28A0092B-C50C-407E-A947-70E740481C1C}">
                  <a14:useLocalDpi val="0"/>
                </a:ext>
              </a:extLst>
            </a:blip>
            <a:stretch>
              <a:fillRect/>
            </a:stretch>
          </a:blip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trike="noStrike" sz="1800" u="none">
              <a:ln>
                <a:noFill/>
              </a:ln>
              <a:solidFill>
                <a:schemeClr val="tx1"/>
              </a:solidFill>
              <a:effectLst/>
              <a:latin charset="0" panose="020b0604020202020204" pitchFamily="34" typeface="Arial"/>
              <a:ea charset="-122" panose="02010600030101010101" pitchFamily="2" typeface="宋体"/>
            </a:endParaRPr>
          </a:p>
        </p:txBody>
      </p:sp>
    </p:spTree>
    <p:extLst>
      <p:ext uri="{BB962C8B-B14F-4D97-AF65-F5344CB8AC3E}">
        <p14:creationId val="2463947025"/>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6"/>
                                        </p:tgtEl>
                                        <p:attrNameLst>
                                          <p:attrName>style.visibility</p:attrName>
                                        </p:attrNameLst>
                                      </p:cBhvr>
                                      <p:to>
                                        <p:strVal val="visible"/>
                                      </p:to>
                                    </p:set>
                                    <p:animEffect filter="wipe(left)" transition="in">
                                      <p:cBhvr>
                                        <p:cTn dur="500" id="14"/>
                                        <p:tgtEl>
                                          <p:spTgt spid="16"/>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7"/>
                                        </p:tgtEl>
                                        <p:attrNameLst>
                                          <p:attrName>style.visibility</p:attrName>
                                        </p:attrNameLst>
                                      </p:cBhvr>
                                      <p:to>
                                        <p:strVal val="visible"/>
                                      </p:to>
                                    </p:set>
                                    <p:animEffect filter="wipe(left)" transition="in">
                                      <p:cBhvr>
                                        <p:cTn dur="500" id="17"/>
                                        <p:tgtEl>
                                          <p:spTgt spid="17"/>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8"/>
                                        </p:tgtEl>
                                        <p:attrNameLst>
                                          <p:attrName>style.visibility</p:attrName>
                                        </p:attrNameLst>
                                      </p:cBhvr>
                                      <p:to>
                                        <p:strVal val="visible"/>
                                      </p:to>
                                    </p:set>
                                    <p:animEffect filter="wipe(left)" transition="in">
                                      <p:cBhvr>
                                        <p:cTn dur="500" id="20"/>
                                        <p:tgtEl>
                                          <p:spTgt spid="18"/>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19"/>
                                        </p:tgtEl>
                                        <p:attrNameLst>
                                          <p:attrName>style.visibility</p:attrName>
                                        </p:attrNameLst>
                                      </p:cBhvr>
                                      <p:to>
                                        <p:strVal val="visible"/>
                                      </p:to>
                                    </p:set>
                                    <p:animEffect filter="wipe(left)" transition="in">
                                      <p:cBhvr>
                                        <p:cTn dur="500" id="23"/>
                                        <p:tgtEl>
                                          <p:spTgt spid="19"/>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20"/>
                                        </p:tgtEl>
                                        <p:attrNameLst>
                                          <p:attrName>style.visibility</p:attrName>
                                        </p:attrNameLst>
                                      </p:cBhvr>
                                      <p:to>
                                        <p:strVal val="visible"/>
                                      </p:to>
                                    </p:set>
                                    <p:animEffect filter="wipe(left)" transition="in">
                                      <p:cBhvr>
                                        <p:cTn dur="500" id="26"/>
                                        <p:tgtEl>
                                          <p:spTgt spid="20"/>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fade" transition="in">
                                      <p:cBhvr>
                                        <p:cTn dur="1000" id="29"/>
                                        <p:tgtEl>
                                          <p:spTgt spid="7"/>
                                        </p:tgtEl>
                                      </p:cBhvr>
                                    </p:animEffect>
                                    <p:anim calcmode="lin" valueType="num">
                                      <p:cBhvr>
                                        <p:cTn dur="1000" fill="hold" id="30"/>
                                        <p:tgtEl>
                                          <p:spTgt spid="7"/>
                                        </p:tgtEl>
                                        <p:attrNameLst>
                                          <p:attrName>ppt_x</p:attrName>
                                        </p:attrNameLst>
                                      </p:cBhvr>
                                      <p:tavLst>
                                        <p:tav tm="0">
                                          <p:val>
                                            <p:strVal val="#ppt_x"/>
                                          </p:val>
                                        </p:tav>
                                        <p:tav tm="100000">
                                          <p:val>
                                            <p:strVal val="#ppt_x"/>
                                          </p:val>
                                        </p:tav>
                                      </p:tavLst>
                                    </p:anim>
                                    <p:anim calcmode="lin" valueType="num">
                                      <p:cBhvr>
                                        <p:cTn dur="1000" fill="hold" id="31"/>
                                        <p:tgtEl>
                                          <p:spTgt spid="7"/>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1000" id="34"/>
                                        <p:tgtEl>
                                          <p:spTgt spid="9"/>
                                        </p:tgtEl>
                                      </p:cBhvr>
                                    </p:animEffect>
                                    <p:anim calcmode="lin" valueType="num">
                                      <p:cBhvr>
                                        <p:cTn dur="1000" fill="hold" id="35"/>
                                        <p:tgtEl>
                                          <p:spTgt spid="9"/>
                                        </p:tgtEl>
                                        <p:attrNameLst>
                                          <p:attrName>ppt_x</p:attrName>
                                        </p:attrNameLst>
                                      </p:cBhvr>
                                      <p:tavLst>
                                        <p:tav tm="0">
                                          <p:val>
                                            <p:strVal val="#ppt_x"/>
                                          </p:val>
                                        </p:tav>
                                        <p:tav tm="100000">
                                          <p:val>
                                            <p:strVal val="#ppt_x"/>
                                          </p:val>
                                        </p:tav>
                                      </p:tavLst>
                                    </p:anim>
                                    <p:anim calcmode="lin" valueType="num">
                                      <p:cBhvr>
                                        <p:cTn dur="1000" fill="hold" id="36"/>
                                        <p:tgtEl>
                                          <p:spTgt spid="9"/>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4"/>
                                        </p:tgtEl>
                                        <p:attrNameLst>
                                          <p:attrName>style.visibility</p:attrName>
                                        </p:attrNameLst>
                                      </p:cBhvr>
                                      <p:to>
                                        <p:strVal val="visible"/>
                                      </p:to>
                                    </p:set>
                                    <p:animEffect filter="fade" transition="in">
                                      <p:cBhvr>
                                        <p:cTn dur="1000" id="39"/>
                                        <p:tgtEl>
                                          <p:spTgt spid="14"/>
                                        </p:tgtEl>
                                      </p:cBhvr>
                                    </p:animEffect>
                                    <p:anim calcmode="lin" valueType="num">
                                      <p:cBhvr>
                                        <p:cTn dur="1000" fill="hold" id="40"/>
                                        <p:tgtEl>
                                          <p:spTgt spid="14"/>
                                        </p:tgtEl>
                                        <p:attrNameLst>
                                          <p:attrName>ppt_x</p:attrName>
                                        </p:attrNameLst>
                                      </p:cBhvr>
                                      <p:tavLst>
                                        <p:tav tm="0">
                                          <p:val>
                                            <p:strVal val="#ppt_x"/>
                                          </p:val>
                                        </p:tav>
                                        <p:tav tm="100000">
                                          <p:val>
                                            <p:strVal val="#ppt_x"/>
                                          </p:val>
                                        </p:tav>
                                      </p:tavLst>
                                    </p:anim>
                                    <p:anim calcmode="lin" valueType="num">
                                      <p:cBhvr>
                                        <p:cTn dur="1000" fill="hold" id="41"/>
                                        <p:tgtEl>
                                          <p:spTgt spid="14"/>
                                        </p:tgtEl>
                                        <p:attrNameLst>
                                          <p:attrName>ppt_y</p:attrName>
                                        </p:attrNameLst>
                                      </p:cBhvr>
                                      <p:tavLst>
                                        <p:tav tm="0">
                                          <p:val>
                                            <p:strVal val="#ppt_y+.1"/>
                                          </p:val>
                                        </p:tav>
                                        <p:tav tm="100000">
                                          <p:val>
                                            <p:strVal val="#ppt_y"/>
                                          </p:val>
                                        </p:tav>
                                      </p:tavLst>
                                    </p:anim>
                                  </p:childTnLst>
                                </p:cTn>
                              </p:par>
                              <p:par>
                                <p:cTn fill="hold" grpId="0" id="42" nodeType="withEffect" presetClass="entr" presetID="22" presetSubtype="8">
                                  <p:stCondLst>
                                    <p:cond delay="0"/>
                                  </p:stCondLst>
                                  <p:childTnLst>
                                    <p:set>
                                      <p:cBhvr>
                                        <p:cTn dur="1" fill="hold" id="43">
                                          <p:stCondLst>
                                            <p:cond delay="0"/>
                                          </p:stCondLst>
                                        </p:cTn>
                                        <p:tgtEl>
                                          <p:spTgt spid="23"/>
                                        </p:tgtEl>
                                        <p:attrNameLst>
                                          <p:attrName>style.visibility</p:attrName>
                                        </p:attrNameLst>
                                      </p:cBhvr>
                                      <p:to>
                                        <p:strVal val="visible"/>
                                      </p:to>
                                    </p:set>
                                    <p:animEffect filter="wipe(left)" transition="in">
                                      <p:cBhvr>
                                        <p:cTn dur="500" id="44"/>
                                        <p:tgtEl>
                                          <p:spTgt spid="23"/>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24"/>
                                        </p:tgtEl>
                                        <p:attrNameLst>
                                          <p:attrName>style.visibility</p:attrName>
                                        </p:attrNameLst>
                                      </p:cBhvr>
                                      <p:to>
                                        <p:strVal val="visible"/>
                                      </p:to>
                                    </p:set>
                                    <p:animEffect filter="wipe(left)" transition="in">
                                      <p:cBhvr>
                                        <p:cTn dur="500" id="47"/>
                                        <p:tgtEl>
                                          <p:spTgt spid="24"/>
                                        </p:tgtEl>
                                      </p:cBhvr>
                                    </p:animEffect>
                                  </p:childTnLst>
                                </p:cTn>
                              </p:par>
                              <p:par>
                                <p:cTn fill="hold" grpId="0" id="48" nodeType="withEffect" presetClass="entr" presetID="42" presetSubtype="0">
                                  <p:stCondLst>
                                    <p:cond delay="0"/>
                                  </p:stCondLst>
                                  <p:childTnLst>
                                    <p:set>
                                      <p:cBhvr>
                                        <p:cTn dur="1" fill="hold" id="49">
                                          <p:stCondLst>
                                            <p:cond delay="0"/>
                                          </p:stCondLst>
                                        </p:cTn>
                                        <p:tgtEl>
                                          <p:spTgt spid="22"/>
                                        </p:tgtEl>
                                        <p:attrNameLst>
                                          <p:attrName>style.visibility</p:attrName>
                                        </p:attrNameLst>
                                      </p:cBhvr>
                                      <p:to>
                                        <p:strVal val="visible"/>
                                      </p:to>
                                    </p:set>
                                    <p:animEffect filter="fade" transition="in">
                                      <p:cBhvr>
                                        <p:cTn dur="1000" id="50"/>
                                        <p:tgtEl>
                                          <p:spTgt spid="22"/>
                                        </p:tgtEl>
                                      </p:cBhvr>
                                    </p:animEffect>
                                    <p:anim calcmode="lin" valueType="num">
                                      <p:cBhvr>
                                        <p:cTn dur="1000" fill="hold" id="51"/>
                                        <p:tgtEl>
                                          <p:spTgt spid="22"/>
                                        </p:tgtEl>
                                        <p:attrNameLst>
                                          <p:attrName>ppt_x</p:attrName>
                                        </p:attrNameLst>
                                      </p:cBhvr>
                                      <p:tavLst>
                                        <p:tav tm="0">
                                          <p:val>
                                            <p:strVal val="#ppt_x"/>
                                          </p:val>
                                        </p:tav>
                                        <p:tav tm="100000">
                                          <p:val>
                                            <p:strVal val="#ppt_x"/>
                                          </p:val>
                                        </p:tav>
                                      </p:tavLst>
                                    </p:anim>
                                    <p:anim calcmode="lin" valueType="num">
                                      <p:cBhvr>
                                        <p:cTn dur="1000" fill="hold" id="52"/>
                                        <p:tgtEl>
                                          <p:spTgt spid="22"/>
                                        </p:tgtEl>
                                        <p:attrNameLst>
                                          <p:attrName>ppt_y</p:attrName>
                                        </p:attrNameLst>
                                      </p:cBhvr>
                                      <p:tavLst>
                                        <p:tav tm="0">
                                          <p:val>
                                            <p:strVal val="#ppt_y+.1"/>
                                          </p:val>
                                        </p:tav>
                                        <p:tav tm="100000">
                                          <p:val>
                                            <p:strVal val="#ppt_y"/>
                                          </p:val>
                                        </p:tav>
                                      </p:tavLst>
                                    </p:anim>
                                  </p:childTnLst>
                                </p:cTn>
                              </p:par>
                              <p:par>
                                <p:cTn fill="hold" grpId="0" id="53" nodeType="withEffect" presetClass="entr" presetID="14" presetSubtype="10">
                                  <p:stCondLst>
                                    <p:cond delay="0"/>
                                  </p:stCondLst>
                                  <p:childTnLst>
                                    <p:set>
                                      <p:cBhvr>
                                        <p:cTn dur="1" fill="hold" id="54">
                                          <p:stCondLst>
                                            <p:cond delay="0"/>
                                          </p:stCondLst>
                                        </p:cTn>
                                        <p:tgtEl>
                                          <p:spTgt spid="25"/>
                                        </p:tgtEl>
                                        <p:attrNameLst>
                                          <p:attrName>style.visibility</p:attrName>
                                        </p:attrNameLst>
                                      </p:cBhvr>
                                      <p:to>
                                        <p:strVal val="visible"/>
                                      </p:to>
                                    </p:set>
                                    <p:animEffect filter="randombar(horizontal)" transition="in">
                                      <p:cBhvr>
                                        <p:cTn dur="500" id="5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P grpId="0" spid="15"/>
      <p:bldP grpId="0" spid="16"/>
      <p:bldP grpId="0" spid="17"/>
      <p:bldP grpId="0" spid="18"/>
      <p:bldP grpId="0" spid="19"/>
      <p:bldP grpId="0" spid="20"/>
      <p:bldP grpId="0" spid="22"/>
      <p:bldP grpId="0" spid="23"/>
      <p:bldP grpId="0" spid="24"/>
      <p:bldP grpId="0"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grpSp>
        <p:nvGrpSpPr>
          <p:cNvPr id="7" name="组合 6"/>
          <p:cNvGrpSpPr/>
          <p:nvPr/>
        </p:nvGrpSpPr>
        <p:grpSpPr>
          <a:xfrm>
            <a:off x="3142215" y="1204594"/>
            <a:ext cx="332938" cy="5354541"/>
            <a:chOff x="2563371" y="1931386"/>
            <a:chExt cx="262016" cy="4213920"/>
          </a:xfrm>
        </p:grpSpPr>
        <p:cxnSp>
          <p:nvCxnSpPr>
            <p:cNvPr id="9" name="直接连接符 8"/>
            <p:cNvCxnSpPr/>
            <p:nvPr/>
          </p:nvCxnSpPr>
          <p:spPr>
            <a:xfrm flipH="1">
              <a:off x="2697640" y="1931386"/>
              <a:ext cx="0" cy="4213920"/>
            </a:xfrm>
            <a:prstGeom prst="line">
              <a:avLst/>
            </a:prstGeom>
            <a:ln w="12700">
              <a:solidFill>
                <a:srgbClr val="A92F2F"/>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69893" y="2710083"/>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latin charset="-122" pitchFamily="34" typeface="微软雅黑"/>
                <a:ea charset="-122" pitchFamily="34" typeface="微软雅黑"/>
              </a:endParaRPr>
            </a:p>
          </p:txBody>
        </p:sp>
        <p:sp>
          <p:nvSpPr>
            <p:cNvPr id="12" name="椭圆 11"/>
            <p:cNvSpPr/>
            <p:nvPr/>
          </p:nvSpPr>
          <p:spPr>
            <a:xfrm>
              <a:off x="2569893" y="4040841"/>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latin charset="-122" pitchFamily="34" typeface="微软雅黑"/>
                <a:ea charset="-122" pitchFamily="34" typeface="微软雅黑"/>
              </a:endParaRPr>
            </a:p>
          </p:txBody>
        </p:sp>
        <p:sp>
          <p:nvSpPr>
            <p:cNvPr id="13" name="椭圆 12"/>
            <p:cNvSpPr/>
            <p:nvPr/>
          </p:nvSpPr>
          <p:spPr>
            <a:xfrm>
              <a:off x="2563371" y="5405867"/>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latin charset="-122" pitchFamily="34" typeface="微软雅黑"/>
                <a:ea charset="-122" pitchFamily="34" typeface="微软雅黑"/>
              </a:endParaRPr>
            </a:p>
          </p:txBody>
        </p:sp>
      </p:grpSp>
      <p:sp>
        <p:nvSpPr>
          <p:cNvPr id="14" name="泪滴形 13"/>
          <p:cNvSpPr/>
          <p:nvPr/>
        </p:nvSpPr>
        <p:spPr>
          <a:xfrm rot="2700000">
            <a:off x="1300956" y="1615917"/>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itchFamily="34" typeface="微软雅黑"/>
                <a:ea charset="-122" pitchFamily="34" typeface="微软雅黑"/>
              </a:rPr>
              <a:t>标题</a:t>
            </a:r>
          </a:p>
        </p:txBody>
      </p:sp>
      <p:sp>
        <p:nvSpPr>
          <p:cNvPr id="15" name="泪滴形 14"/>
          <p:cNvSpPr/>
          <p:nvPr/>
        </p:nvSpPr>
        <p:spPr>
          <a:xfrm rot="2700000">
            <a:off x="1271929" y="5043765"/>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itchFamily="34" typeface="微软雅黑"/>
                <a:ea charset="-122" pitchFamily="34" typeface="微软雅黑"/>
              </a:rPr>
              <a:t>标题</a:t>
            </a:r>
          </a:p>
        </p:txBody>
      </p:sp>
      <p:sp>
        <p:nvSpPr>
          <p:cNvPr id="16" name="泪滴形 15"/>
          <p:cNvSpPr/>
          <p:nvPr/>
        </p:nvSpPr>
        <p:spPr>
          <a:xfrm rot="2700000">
            <a:off x="1286442" y="3320019"/>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2800">
                <a:solidFill>
                  <a:schemeClr val="bg1"/>
                </a:solidFill>
                <a:latin charset="-122" pitchFamily="34" typeface="微软雅黑"/>
                <a:ea charset="-122" pitchFamily="34" typeface="微软雅黑"/>
              </a:rPr>
              <a:t>标题</a:t>
            </a:r>
          </a:p>
        </p:txBody>
      </p:sp>
      <p:sp>
        <p:nvSpPr>
          <p:cNvPr id="17" name="矩形 16"/>
          <p:cNvSpPr/>
          <p:nvPr/>
        </p:nvSpPr>
        <p:spPr>
          <a:xfrm>
            <a:off x="3641888" y="2015491"/>
            <a:ext cx="7969541" cy="822960"/>
          </a:xfrm>
          <a:prstGeom prst="rect">
            <a:avLst/>
          </a:prstGeom>
        </p:spPr>
        <p:txBody>
          <a:bodyPr wrap="square">
            <a:spAutoFit/>
          </a:bodyPr>
          <a:lstStyle/>
          <a:p>
            <a:r>
              <a:rPr altLang="en-US" lang="zh-CN" sz="1600">
                <a:solidFill>
                  <a:schemeClr val="bg1">
                    <a:lumMod val="50000"/>
                  </a:schemeClr>
                </a:solidFill>
                <a:latin charset="-122" pitchFamily="34" typeface="微软雅黑"/>
                <a:ea charset="-122" pitchFamily="34" typeface="微软雅黑"/>
                <a:sym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8" name="矩形 17"/>
          <p:cNvSpPr/>
          <p:nvPr/>
        </p:nvSpPr>
        <p:spPr>
          <a:xfrm>
            <a:off x="3641888" y="3697891"/>
            <a:ext cx="7969541" cy="822960"/>
          </a:xfrm>
          <a:prstGeom prst="rect">
            <a:avLst/>
          </a:prstGeom>
        </p:spPr>
        <p:txBody>
          <a:bodyPr wrap="square">
            <a:spAutoFit/>
          </a:bodyPr>
          <a:lstStyle/>
          <a:p>
            <a:r>
              <a:rPr altLang="en-US" lang="zh-CN" sz="1600">
                <a:solidFill>
                  <a:schemeClr val="bg1">
                    <a:lumMod val="50000"/>
                  </a:schemeClr>
                </a:solidFill>
                <a:latin charset="-122" pitchFamily="34" typeface="微软雅黑"/>
                <a:ea charset="-122" pitchFamily="34" typeface="微软雅黑"/>
                <a:sym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9" name="矩形 18"/>
          <p:cNvSpPr/>
          <p:nvPr/>
        </p:nvSpPr>
        <p:spPr>
          <a:xfrm>
            <a:off x="3641888" y="5423258"/>
            <a:ext cx="7969541" cy="822960"/>
          </a:xfrm>
          <a:prstGeom prst="rect">
            <a:avLst/>
          </a:prstGeom>
        </p:spPr>
        <p:txBody>
          <a:bodyPr wrap="square">
            <a:spAutoFit/>
          </a:bodyPr>
          <a:lstStyle/>
          <a:p>
            <a:r>
              <a:rPr altLang="en-US" lang="zh-CN" sz="1600">
                <a:solidFill>
                  <a:schemeClr val="bg1">
                    <a:lumMod val="50000"/>
                  </a:schemeClr>
                </a:solidFill>
                <a:latin charset="-122" pitchFamily="34" typeface="微软雅黑"/>
                <a:ea charset="-122" pitchFamily="34" typeface="微软雅黑"/>
                <a:sym charset="-122"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Tree>
    <p:extLst>
      <p:ext uri="{BB962C8B-B14F-4D97-AF65-F5344CB8AC3E}">
        <p14:creationId val="3410533988"/>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2" presetSubtype="8">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0-#ppt_w/2"/>
                                          </p:val>
                                        </p:tav>
                                        <p:tav tm="100000">
                                          <p:val>
                                            <p:strVal val="#ppt_x"/>
                                          </p:val>
                                        </p:tav>
                                      </p:tavLst>
                                    </p:anim>
                                    <p:anim calcmode="lin" valueType="num">
                                      <p:cBhvr additive="base">
                                        <p:cTn dur="50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 presetSubtype="8">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500" fill="hold" id="20"/>
                                        <p:tgtEl>
                                          <p:spTgt spid="16"/>
                                        </p:tgtEl>
                                        <p:attrNameLst>
                                          <p:attrName>ppt_x</p:attrName>
                                        </p:attrNameLst>
                                      </p:cBhvr>
                                      <p:tavLst>
                                        <p:tav tm="0">
                                          <p:val>
                                            <p:strVal val="0-#ppt_w/2"/>
                                          </p:val>
                                        </p:tav>
                                        <p:tav tm="100000">
                                          <p:val>
                                            <p:strVal val="#ppt_x"/>
                                          </p:val>
                                        </p:tav>
                                      </p:tavLst>
                                    </p:anim>
                                    <p:anim calcmode="lin" valueType="num">
                                      <p:cBhvr additive="base">
                                        <p:cTn dur="500" fill="hold" id="21"/>
                                        <p:tgtEl>
                                          <p:spTgt spid="16"/>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 presetSubtype="8">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500" fill="hold" id="25"/>
                                        <p:tgtEl>
                                          <p:spTgt spid="15"/>
                                        </p:tgtEl>
                                        <p:attrNameLst>
                                          <p:attrName>ppt_x</p:attrName>
                                        </p:attrNameLst>
                                      </p:cBhvr>
                                      <p:tavLst>
                                        <p:tav tm="0">
                                          <p:val>
                                            <p:strVal val="0-#ppt_w/2"/>
                                          </p:val>
                                        </p:tav>
                                        <p:tav tm="100000">
                                          <p:val>
                                            <p:strVal val="#ppt_x"/>
                                          </p:val>
                                        </p:tav>
                                      </p:tavLst>
                                    </p:anim>
                                    <p:anim calcmode="lin" valueType="num">
                                      <p:cBhvr additive="base">
                                        <p:cTn dur="500" fill="hold" id="26"/>
                                        <p:tgtEl>
                                          <p:spTgt spid="15"/>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2" presetSubtype="2">
                                  <p:stCondLst>
                                    <p:cond delay="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fill="hold" id="30"/>
                                        <p:tgtEl>
                                          <p:spTgt spid="17"/>
                                        </p:tgtEl>
                                        <p:attrNameLst>
                                          <p:attrName>ppt_x</p:attrName>
                                        </p:attrNameLst>
                                      </p:cBhvr>
                                      <p:tavLst>
                                        <p:tav tm="0">
                                          <p:val>
                                            <p:strVal val="1+#ppt_w/2"/>
                                          </p:val>
                                        </p:tav>
                                        <p:tav tm="100000">
                                          <p:val>
                                            <p:strVal val="#ppt_x"/>
                                          </p:val>
                                        </p:tav>
                                      </p:tavLst>
                                    </p:anim>
                                    <p:anim calcmode="lin" valueType="num">
                                      <p:cBhvr additive="base">
                                        <p:cTn dur="500" fill="hold" id="31"/>
                                        <p:tgtEl>
                                          <p:spTgt spid="17"/>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2" presetSubtype="2">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500" fill="hold" id="35"/>
                                        <p:tgtEl>
                                          <p:spTgt spid="18"/>
                                        </p:tgtEl>
                                        <p:attrNameLst>
                                          <p:attrName>ppt_x</p:attrName>
                                        </p:attrNameLst>
                                      </p:cBhvr>
                                      <p:tavLst>
                                        <p:tav tm="0">
                                          <p:val>
                                            <p:strVal val="1+#ppt_w/2"/>
                                          </p:val>
                                        </p:tav>
                                        <p:tav tm="100000">
                                          <p:val>
                                            <p:strVal val="#ppt_x"/>
                                          </p:val>
                                        </p:tav>
                                      </p:tavLst>
                                    </p:anim>
                                    <p:anim calcmode="lin" valueType="num">
                                      <p:cBhvr additive="base">
                                        <p:cTn dur="500" fill="hold" id="36"/>
                                        <p:tgtEl>
                                          <p:spTgt spid="18"/>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500"/>
                            </p:stCondLst>
                            <p:childTnLst>
                              <p:par>
                                <p:cTn fill="hold" grpId="0" id="38" nodeType="afterEffect" presetClass="entr" presetID="2" presetSubtype="2">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additive="base">
                                        <p:cTn dur="500" fill="hold" id="40"/>
                                        <p:tgtEl>
                                          <p:spTgt spid="19"/>
                                        </p:tgtEl>
                                        <p:attrNameLst>
                                          <p:attrName>ppt_x</p:attrName>
                                        </p:attrNameLst>
                                      </p:cBhvr>
                                      <p:tavLst>
                                        <p:tav tm="0">
                                          <p:val>
                                            <p:strVal val="1+#ppt_w/2"/>
                                          </p:val>
                                        </p:tav>
                                        <p:tav tm="100000">
                                          <p:val>
                                            <p:strVal val="#ppt_x"/>
                                          </p:val>
                                        </p:tav>
                                      </p:tavLst>
                                    </p:anim>
                                    <p:anim calcmode="lin" valueType="num">
                                      <p:cBhvr additive="base">
                                        <p:cTn dur="500" fill="hold" id="41"/>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grpSp>
        <p:nvGrpSpPr>
          <p:cNvPr id="29" name="组合 28"/>
          <p:cNvGrpSpPr/>
          <p:nvPr/>
        </p:nvGrpSpPr>
        <p:grpSpPr>
          <a:xfrm>
            <a:off x="5407888" y="2475290"/>
            <a:ext cx="719907" cy="720167"/>
            <a:chOff x="3635896" y="1427745"/>
            <a:chExt cx="540000" cy="540000"/>
          </a:xfrm>
          <a:solidFill>
            <a:srgbClr val="A92F2F"/>
          </a:solidFill>
        </p:grpSpPr>
        <p:sp>
          <p:nvSpPr>
            <p:cNvPr id="30" name="矩形 29"/>
            <p:cNvSpPr/>
            <p:nvPr/>
          </p:nvSpPr>
          <p:spPr>
            <a:xfrm>
              <a:off x="3635896" y="1427745"/>
              <a:ext cx="540000" cy="540000"/>
            </a:xfrm>
            <a:prstGeom prst="rect">
              <a:avLst/>
            </a:prstGeom>
            <a:grpFill/>
            <a:ln algn="ctr" cap="flat" cmpd="sng" w="12700">
              <a:noFill/>
              <a:prstDash val="solid"/>
            </a:ln>
            <a:effectLst/>
          </p:spPr>
          <p:txBody>
            <a:bodyPr anchor="ctr" rtlCol="0"/>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FFFFF"/>
                </a:solidFill>
                <a:effectLst/>
                <a:uLnTx/>
                <a:uFillTx/>
                <a:latin charset="0" panose="020b0806030902050204" pitchFamily="34" typeface="Impact"/>
                <a:ea typeface="微软雅黑"/>
                <a:cs typeface="+mn-cs"/>
              </a:endParaRPr>
            </a:p>
          </p:txBody>
        </p:sp>
        <p:sp>
          <p:nvSpPr>
            <p:cNvPr id="31" name="TextBox 45"/>
            <p:cNvSpPr txBox="1"/>
            <p:nvPr/>
          </p:nvSpPr>
          <p:spPr>
            <a:xfrm>
              <a:off x="3635896" y="1514908"/>
              <a:ext cx="540000" cy="365675"/>
            </a:xfrm>
            <a:prstGeom prst="rect">
              <a:avLst/>
            </a:prstGeom>
            <a:grpFill/>
            <a:ln>
              <a:noFill/>
            </a:ln>
          </p:spPr>
          <p:txBody>
            <a:bodyPr anchor="ctr" anchorCtr="0" rtlCol="0" wrap="square">
              <a:spAutoFit/>
            </a:bodyPr>
            <a:lstStyle/>
            <a:p>
              <a:pPr algn="ctr" defTabSz="1218936"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00" u="none">
                  <a:ln>
                    <a:noFill/>
                  </a:ln>
                  <a:solidFill>
                    <a:srgbClr val="FFFFFF"/>
                  </a:solidFill>
                  <a:effectLst/>
                  <a:uLnTx/>
                  <a:uFillTx/>
                  <a:latin charset="0" panose="020b0806030902050204" pitchFamily="34" typeface="Impact"/>
                  <a:ea typeface="微软雅黑"/>
                </a:rPr>
                <a:t>01</a:t>
              </a:r>
            </a:p>
          </p:txBody>
        </p:sp>
      </p:grpSp>
      <p:sp>
        <p:nvSpPr>
          <p:cNvPr id="32" name="矩形 31"/>
          <p:cNvSpPr/>
          <p:nvPr/>
        </p:nvSpPr>
        <p:spPr>
          <a:xfrm>
            <a:off x="6258405" y="2475290"/>
            <a:ext cx="5485363" cy="720167"/>
          </a:xfrm>
          <a:prstGeom prst="rect">
            <a:avLst/>
          </a:prstGeom>
          <a:noFill/>
          <a:ln algn="ctr" cap="flat" cmpd="sng" w="19050">
            <a:solidFill>
              <a:srgbClr val="A92F2F"/>
            </a:solidFill>
            <a:prstDash val="solid"/>
          </a:ln>
          <a:effectLst/>
        </p:spPr>
        <p:txBody>
          <a:bodyPr anchor="ctr" bIns="60945" lIns="121891" rIns="121891" rtlCol="0" tIns="60945"/>
          <a:lstStyle/>
          <a:p>
            <a:pPr defTabSz="1218936"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chemeClr val="bg1">
                    <a:lumMod val="50000"/>
                  </a:schemeClr>
                </a:solidFill>
                <a:effectLst/>
                <a:uLnTx/>
                <a:uFillTx/>
                <a:latin charset="0" panose="020b0806030902050204" pitchFamily="34" typeface="Impact"/>
                <a:ea typeface="微软雅黑"/>
                <a:cs typeface="+mn-cs"/>
              </a:rPr>
              <a:t>深入学习贯彻习近平总书记系列重要讲话精神</a:t>
            </a:r>
          </a:p>
        </p:txBody>
      </p:sp>
      <p:grpSp>
        <p:nvGrpSpPr>
          <p:cNvPr id="33" name="组合 32"/>
          <p:cNvGrpSpPr/>
          <p:nvPr/>
        </p:nvGrpSpPr>
        <p:grpSpPr>
          <a:xfrm>
            <a:off x="5407888" y="3288861"/>
            <a:ext cx="719907" cy="720167"/>
            <a:chOff x="3635896" y="2037782"/>
            <a:chExt cx="540000" cy="540000"/>
          </a:xfrm>
          <a:solidFill>
            <a:srgbClr val="A92F2F"/>
          </a:solidFill>
        </p:grpSpPr>
        <p:sp>
          <p:nvSpPr>
            <p:cNvPr id="34" name="矩形 33"/>
            <p:cNvSpPr/>
            <p:nvPr/>
          </p:nvSpPr>
          <p:spPr>
            <a:xfrm>
              <a:off x="3635896" y="2037782"/>
              <a:ext cx="540000" cy="540000"/>
            </a:xfrm>
            <a:prstGeom prst="rect">
              <a:avLst/>
            </a:prstGeom>
            <a:grpFill/>
            <a:ln algn="ctr" cap="flat" cmpd="sng" w="12700">
              <a:noFill/>
              <a:prstDash val="solid"/>
            </a:ln>
            <a:effectLst/>
          </p:spPr>
          <p:txBody>
            <a:bodyPr anchor="ctr" rtlCol="0"/>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FFFFF"/>
                </a:solidFill>
                <a:effectLst/>
                <a:uLnTx/>
                <a:uFillTx/>
                <a:latin charset="0" panose="020b0806030902050204" pitchFamily="34" typeface="Impact"/>
                <a:ea typeface="微软雅黑"/>
                <a:cs typeface="+mn-cs"/>
              </a:endParaRPr>
            </a:p>
          </p:txBody>
        </p:sp>
        <p:sp>
          <p:nvSpPr>
            <p:cNvPr id="35" name="TextBox 45"/>
            <p:cNvSpPr txBox="1"/>
            <p:nvPr/>
          </p:nvSpPr>
          <p:spPr>
            <a:xfrm>
              <a:off x="3635896" y="2124945"/>
              <a:ext cx="540000" cy="365675"/>
            </a:xfrm>
            <a:prstGeom prst="rect">
              <a:avLst/>
            </a:prstGeom>
            <a:grpFill/>
            <a:ln>
              <a:noFill/>
            </a:ln>
          </p:spPr>
          <p:txBody>
            <a:bodyPr anchor="ctr" anchorCtr="0" rtlCol="0" wrap="square">
              <a:spAutoFit/>
            </a:bodyPr>
            <a:lstStyle/>
            <a:p>
              <a:pPr algn="ctr" defTabSz="1218936"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00" u="none">
                  <a:ln>
                    <a:noFill/>
                  </a:ln>
                  <a:solidFill>
                    <a:srgbClr val="FFFFFF"/>
                  </a:solidFill>
                  <a:effectLst/>
                  <a:uLnTx/>
                  <a:uFillTx/>
                  <a:latin charset="0" panose="020b0806030902050204" pitchFamily="34" typeface="Impact"/>
                  <a:ea typeface="微软雅黑"/>
                </a:rPr>
                <a:t>02</a:t>
              </a:r>
            </a:p>
          </p:txBody>
        </p:sp>
      </p:grpSp>
      <p:sp>
        <p:nvSpPr>
          <p:cNvPr id="36" name="矩形 35"/>
          <p:cNvSpPr/>
          <p:nvPr/>
        </p:nvSpPr>
        <p:spPr>
          <a:xfrm>
            <a:off x="6258408" y="3288861"/>
            <a:ext cx="5485359" cy="720167"/>
          </a:xfrm>
          <a:prstGeom prst="rect">
            <a:avLst/>
          </a:prstGeom>
          <a:noFill/>
          <a:ln algn="ctr" cap="flat" cmpd="sng" w="19050">
            <a:solidFill>
              <a:srgbClr val="A92F2F"/>
            </a:solidFill>
            <a:prstDash val="solid"/>
          </a:ln>
          <a:effectLst/>
        </p:spPr>
        <p:txBody>
          <a:bodyPr anchor="ctr" bIns="60945" lIns="121891" rIns="121891" rtlCol="0" tIns="60945"/>
          <a:lstStyle/>
          <a:p>
            <a:pPr defTabSz="1218936"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chemeClr val="bg1">
                    <a:lumMod val="50000"/>
                  </a:schemeClr>
                </a:solidFill>
                <a:effectLst/>
                <a:uLnTx/>
                <a:uFillTx/>
                <a:latin charset="0" panose="020b0806030902050204" pitchFamily="34" typeface="Impact"/>
                <a:ea typeface="微软雅黑"/>
                <a:cs typeface="+mn-cs"/>
              </a:rPr>
              <a:t>推动全面从严治党向基层延伸</a:t>
            </a:r>
          </a:p>
        </p:txBody>
      </p:sp>
      <p:grpSp>
        <p:nvGrpSpPr>
          <p:cNvPr id="37" name="组合 36"/>
          <p:cNvGrpSpPr/>
          <p:nvPr/>
        </p:nvGrpSpPr>
        <p:grpSpPr>
          <a:xfrm>
            <a:off x="5407888" y="4102432"/>
            <a:ext cx="719907" cy="720167"/>
            <a:chOff x="3635896" y="2647819"/>
            <a:chExt cx="540000" cy="540000"/>
          </a:xfrm>
          <a:solidFill>
            <a:srgbClr val="A92F2F"/>
          </a:solidFill>
        </p:grpSpPr>
        <p:sp>
          <p:nvSpPr>
            <p:cNvPr id="38" name="矩形 37"/>
            <p:cNvSpPr/>
            <p:nvPr/>
          </p:nvSpPr>
          <p:spPr>
            <a:xfrm>
              <a:off x="3635896" y="2647819"/>
              <a:ext cx="540000" cy="540000"/>
            </a:xfrm>
            <a:prstGeom prst="rect">
              <a:avLst/>
            </a:prstGeom>
            <a:grpFill/>
            <a:ln algn="ctr" cap="flat" cmpd="sng" w="12700">
              <a:noFill/>
              <a:prstDash val="solid"/>
            </a:ln>
            <a:effectLst/>
          </p:spPr>
          <p:txBody>
            <a:bodyPr anchor="ctr" rtlCol="0"/>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FFFFF"/>
                </a:solidFill>
                <a:effectLst/>
                <a:uLnTx/>
                <a:uFillTx/>
                <a:latin charset="0" panose="020b0806030902050204" pitchFamily="34" typeface="Impact"/>
                <a:ea typeface="微软雅黑"/>
                <a:cs typeface="+mn-cs"/>
              </a:endParaRPr>
            </a:p>
          </p:txBody>
        </p:sp>
        <p:sp>
          <p:nvSpPr>
            <p:cNvPr id="39" name="TextBox 45"/>
            <p:cNvSpPr txBox="1"/>
            <p:nvPr/>
          </p:nvSpPr>
          <p:spPr>
            <a:xfrm>
              <a:off x="3635896" y="2734982"/>
              <a:ext cx="540000" cy="365675"/>
            </a:xfrm>
            <a:prstGeom prst="rect">
              <a:avLst/>
            </a:prstGeom>
            <a:grpFill/>
            <a:ln>
              <a:noFill/>
            </a:ln>
          </p:spPr>
          <p:txBody>
            <a:bodyPr anchor="ctr" anchorCtr="0" rtlCol="0" wrap="square">
              <a:spAutoFit/>
            </a:bodyPr>
            <a:lstStyle/>
            <a:p>
              <a:pPr algn="ctr" defTabSz="1218936"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00" u="none">
                  <a:ln>
                    <a:noFill/>
                  </a:ln>
                  <a:solidFill>
                    <a:srgbClr val="FFFFFF"/>
                  </a:solidFill>
                  <a:effectLst/>
                  <a:uLnTx/>
                  <a:uFillTx/>
                  <a:latin charset="0" panose="020b0806030902050204" pitchFamily="34" typeface="Impact"/>
                  <a:ea typeface="微软雅黑"/>
                </a:rPr>
                <a:t>03</a:t>
              </a:r>
            </a:p>
          </p:txBody>
        </p:sp>
      </p:grpSp>
      <p:sp>
        <p:nvSpPr>
          <p:cNvPr id="40" name="矩形 39"/>
          <p:cNvSpPr/>
          <p:nvPr/>
        </p:nvSpPr>
        <p:spPr>
          <a:xfrm>
            <a:off x="6258408" y="4102432"/>
            <a:ext cx="5485359" cy="720167"/>
          </a:xfrm>
          <a:prstGeom prst="rect">
            <a:avLst/>
          </a:prstGeom>
          <a:noFill/>
          <a:ln algn="ctr" cap="flat" cmpd="sng" w="19050">
            <a:solidFill>
              <a:srgbClr val="A92F2F"/>
            </a:solidFill>
            <a:prstDash val="solid"/>
          </a:ln>
          <a:effectLst/>
        </p:spPr>
        <p:txBody>
          <a:bodyPr anchor="ctr" bIns="60945" lIns="121891" rIns="121891" rtlCol="0" tIns="60945"/>
          <a:lstStyle/>
          <a:p>
            <a:pPr defTabSz="1218936"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chemeClr val="bg1">
                    <a:lumMod val="50000"/>
                  </a:schemeClr>
                </a:solidFill>
                <a:effectLst/>
                <a:uLnTx/>
                <a:uFillTx/>
                <a:latin charset="0" panose="020b0806030902050204" pitchFamily="34" typeface="Impact"/>
                <a:ea typeface="微软雅黑"/>
                <a:cs typeface="+mn-cs"/>
              </a:rPr>
              <a:t>巩固拓展党的群众路线教育实践活动和“三严三实”专题教育成果</a:t>
            </a:r>
          </a:p>
        </p:txBody>
      </p:sp>
      <p:grpSp>
        <p:nvGrpSpPr>
          <p:cNvPr id="41" name="组合 40"/>
          <p:cNvGrpSpPr/>
          <p:nvPr/>
        </p:nvGrpSpPr>
        <p:grpSpPr>
          <a:xfrm>
            <a:off x="5407888" y="4916003"/>
            <a:ext cx="719907" cy="720167"/>
            <a:chOff x="3635896" y="3257856"/>
            <a:chExt cx="540000" cy="540000"/>
          </a:xfrm>
          <a:solidFill>
            <a:srgbClr val="A92F2F"/>
          </a:solidFill>
        </p:grpSpPr>
        <p:sp>
          <p:nvSpPr>
            <p:cNvPr id="42" name="矩形 41"/>
            <p:cNvSpPr/>
            <p:nvPr/>
          </p:nvSpPr>
          <p:spPr>
            <a:xfrm>
              <a:off x="3635896" y="3257856"/>
              <a:ext cx="540000" cy="540000"/>
            </a:xfrm>
            <a:prstGeom prst="rect">
              <a:avLst/>
            </a:prstGeom>
            <a:grpFill/>
            <a:ln algn="ctr" cap="flat" cmpd="sng" w="12700">
              <a:noFill/>
              <a:prstDash val="solid"/>
            </a:ln>
            <a:effectLst/>
          </p:spPr>
          <p:txBody>
            <a:bodyPr anchor="ctr" rtlCol="0"/>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900" u="none">
                <a:ln>
                  <a:noFill/>
                </a:ln>
                <a:solidFill>
                  <a:srgbClr val="FFFFFF"/>
                </a:solidFill>
                <a:effectLst/>
                <a:uLnTx/>
                <a:uFillTx/>
                <a:latin charset="0" panose="020b0806030902050204" pitchFamily="34" typeface="Impact"/>
                <a:ea typeface="微软雅黑"/>
                <a:cs typeface="+mn-cs"/>
              </a:endParaRPr>
            </a:p>
          </p:txBody>
        </p:sp>
        <p:sp>
          <p:nvSpPr>
            <p:cNvPr id="43" name="TextBox 45"/>
            <p:cNvSpPr txBox="1"/>
            <p:nvPr/>
          </p:nvSpPr>
          <p:spPr>
            <a:xfrm>
              <a:off x="3635896" y="3345020"/>
              <a:ext cx="540000" cy="365675"/>
            </a:xfrm>
            <a:prstGeom prst="rect">
              <a:avLst/>
            </a:prstGeom>
            <a:grpFill/>
            <a:ln>
              <a:noFill/>
            </a:ln>
          </p:spPr>
          <p:txBody>
            <a:bodyPr anchor="ctr" anchorCtr="0" rtlCol="0" wrap="square">
              <a:spAutoFit/>
            </a:bodyPr>
            <a:lstStyle/>
            <a:p>
              <a:pPr algn="ctr" defTabSz="1218936"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00" u="none">
                  <a:ln>
                    <a:noFill/>
                  </a:ln>
                  <a:solidFill>
                    <a:srgbClr val="FFFFFF"/>
                  </a:solidFill>
                  <a:effectLst/>
                  <a:uLnTx/>
                  <a:uFillTx/>
                  <a:latin charset="0" panose="020b0806030902050204" pitchFamily="34" typeface="Impact"/>
                  <a:ea typeface="微软雅黑"/>
                </a:rPr>
                <a:t>04</a:t>
              </a:r>
            </a:p>
          </p:txBody>
        </p:sp>
      </p:grpSp>
      <p:sp>
        <p:nvSpPr>
          <p:cNvPr id="44" name="矩形 43"/>
          <p:cNvSpPr/>
          <p:nvPr/>
        </p:nvSpPr>
        <p:spPr>
          <a:xfrm>
            <a:off x="6258408" y="4916003"/>
            <a:ext cx="5485359" cy="720167"/>
          </a:xfrm>
          <a:prstGeom prst="rect">
            <a:avLst/>
          </a:prstGeom>
          <a:noFill/>
          <a:ln algn="ctr" cap="flat" cmpd="sng" w="19050">
            <a:solidFill>
              <a:srgbClr val="A92F2F"/>
            </a:solidFill>
            <a:prstDash val="solid"/>
          </a:ln>
          <a:effectLst/>
        </p:spPr>
        <p:txBody>
          <a:bodyPr anchor="ctr" bIns="60945" lIns="121891" rIns="121891" rtlCol="0" tIns="60945"/>
          <a:lstStyle/>
          <a:p>
            <a:pPr defTabSz="1218936"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chemeClr val="bg1">
                    <a:lumMod val="50000"/>
                  </a:schemeClr>
                </a:solidFill>
                <a:effectLst/>
                <a:uLnTx/>
                <a:uFillTx/>
                <a:latin charset="0" panose="020b0806030902050204" pitchFamily="34" typeface="Impact"/>
                <a:ea typeface="微软雅黑"/>
                <a:cs typeface="+mn-cs"/>
              </a:rPr>
              <a:t>进一步解决党员队伍在思想、组织、作风、纪律等方面存在的问题</a:t>
            </a:r>
          </a:p>
        </p:txBody>
      </p:sp>
      <p:pic>
        <p:nvPicPr>
          <p:cNvPr id="50" name="Picture 2"/>
          <p:cNvPicPr>
            <a:picLocks noChangeArrowheads="1" noChangeAspect="1"/>
          </p:cNvPicPr>
          <p:nvPr/>
        </p:nvPicPr>
        <p:blipFill>
          <a:blip r:embed="rId4">
            <a:extLst>
              <a:ext uri="{28A0092B-C50C-407E-A947-70E740481C1C}">
                <a14:useLocalDpi val="0"/>
              </a:ext>
            </a:extLst>
          </a:blip>
          <a:stretch>
            <a:fillRect/>
          </a:stretch>
        </p:blipFill>
        <p:spPr bwMode="auto">
          <a:xfrm>
            <a:off x="425670" y="2475290"/>
            <a:ext cx="4851157" cy="31608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426401273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31" presetSubtype="0">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p:cTn dur="1500" fill="hold" id="11"/>
                                        <p:tgtEl>
                                          <p:spTgt spid="29"/>
                                        </p:tgtEl>
                                        <p:attrNameLst>
                                          <p:attrName>ppt_w</p:attrName>
                                        </p:attrNameLst>
                                      </p:cBhvr>
                                      <p:tavLst>
                                        <p:tav tm="0">
                                          <p:val>
                                            <p:fltVal val="0"/>
                                          </p:val>
                                        </p:tav>
                                        <p:tav tm="100000">
                                          <p:val>
                                            <p:strVal val="#ppt_w"/>
                                          </p:val>
                                        </p:tav>
                                      </p:tavLst>
                                    </p:anim>
                                    <p:anim calcmode="lin" valueType="num">
                                      <p:cBhvr>
                                        <p:cTn dur="1500" fill="hold" id="12"/>
                                        <p:tgtEl>
                                          <p:spTgt spid="29"/>
                                        </p:tgtEl>
                                        <p:attrNameLst>
                                          <p:attrName>ppt_h</p:attrName>
                                        </p:attrNameLst>
                                      </p:cBhvr>
                                      <p:tavLst>
                                        <p:tav tm="0">
                                          <p:val>
                                            <p:fltVal val="0"/>
                                          </p:val>
                                        </p:tav>
                                        <p:tav tm="100000">
                                          <p:val>
                                            <p:strVal val="#ppt_h"/>
                                          </p:val>
                                        </p:tav>
                                      </p:tavLst>
                                    </p:anim>
                                    <p:anim calcmode="lin" valueType="num">
                                      <p:cBhvr>
                                        <p:cTn dur="1500" fill="hold" id="13"/>
                                        <p:tgtEl>
                                          <p:spTgt spid="29"/>
                                        </p:tgtEl>
                                        <p:attrNameLst>
                                          <p:attrName>style.rotation</p:attrName>
                                        </p:attrNameLst>
                                      </p:cBhvr>
                                      <p:tavLst>
                                        <p:tav tm="0">
                                          <p:val>
                                            <p:fltVal val="90"/>
                                          </p:val>
                                        </p:tav>
                                        <p:tav tm="100000">
                                          <p:val>
                                            <p:fltVal val="0"/>
                                          </p:val>
                                        </p:tav>
                                      </p:tavLst>
                                    </p:anim>
                                    <p:animEffect filter="fade" transition="in">
                                      <p:cBhvr>
                                        <p:cTn dur="1500" id="14"/>
                                        <p:tgtEl>
                                          <p:spTgt spid="29"/>
                                        </p:tgtEl>
                                      </p:cBhvr>
                                    </p:animEffect>
                                  </p:childTnLst>
                                </p:cTn>
                              </p:par>
                            </p:childTnLst>
                          </p:cTn>
                        </p:par>
                        <p:par>
                          <p:cTn fill="hold" id="15" nodeType="afterGroup">
                            <p:stCondLst>
                              <p:cond delay="2000"/>
                            </p:stCondLst>
                            <p:childTnLst>
                              <p:par>
                                <p:cTn fill="hold" grpId="0" id="16" nodeType="afterEffect" presetClass="entr" presetID="22" presetSubtype="8">
                                  <p:stCondLst>
                                    <p:cond delay="0"/>
                                  </p:stCondLst>
                                  <p:childTnLst>
                                    <p:set>
                                      <p:cBhvr>
                                        <p:cTn dur="1" fill="hold" id="17">
                                          <p:stCondLst>
                                            <p:cond delay="0"/>
                                          </p:stCondLst>
                                        </p:cTn>
                                        <p:tgtEl>
                                          <p:spTgt spid="32"/>
                                        </p:tgtEl>
                                        <p:attrNameLst>
                                          <p:attrName>style.visibility</p:attrName>
                                        </p:attrNameLst>
                                      </p:cBhvr>
                                      <p:to>
                                        <p:strVal val="visible"/>
                                      </p:to>
                                    </p:set>
                                    <p:animEffect filter="wipe(left)" transition="in">
                                      <p:cBhvr>
                                        <p:cTn dur="1250" id="18"/>
                                        <p:tgtEl>
                                          <p:spTgt spid="32"/>
                                        </p:tgtEl>
                                      </p:cBhvr>
                                    </p:animEffect>
                                  </p:childTnLst>
                                </p:cTn>
                              </p:par>
                            </p:childTnLst>
                          </p:cTn>
                        </p:par>
                        <p:par>
                          <p:cTn fill="hold" id="19" nodeType="afterGroup">
                            <p:stCondLst>
                              <p:cond delay="3250"/>
                            </p:stCondLst>
                            <p:childTnLst>
                              <p:par>
                                <p:cTn fill="hold" id="20" nodeType="afterEffect" presetClass="entr" presetID="31" presetSubtype="0">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p:cTn dur="1500" fill="hold" id="22"/>
                                        <p:tgtEl>
                                          <p:spTgt spid="33"/>
                                        </p:tgtEl>
                                        <p:attrNameLst>
                                          <p:attrName>ppt_w</p:attrName>
                                        </p:attrNameLst>
                                      </p:cBhvr>
                                      <p:tavLst>
                                        <p:tav tm="0">
                                          <p:val>
                                            <p:fltVal val="0"/>
                                          </p:val>
                                        </p:tav>
                                        <p:tav tm="100000">
                                          <p:val>
                                            <p:strVal val="#ppt_w"/>
                                          </p:val>
                                        </p:tav>
                                      </p:tavLst>
                                    </p:anim>
                                    <p:anim calcmode="lin" valueType="num">
                                      <p:cBhvr>
                                        <p:cTn dur="1500" fill="hold" id="23"/>
                                        <p:tgtEl>
                                          <p:spTgt spid="33"/>
                                        </p:tgtEl>
                                        <p:attrNameLst>
                                          <p:attrName>ppt_h</p:attrName>
                                        </p:attrNameLst>
                                      </p:cBhvr>
                                      <p:tavLst>
                                        <p:tav tm="0">
                                          <p:val>
                                            <p:fltVal val="0"/>
                                          </p:val>
                                        </p:tav>
                                        <p:tav tm="100000">
                                          <p:val>
                                            <p:strVal val="#ppt_h"/>
                                          </p:val>
                                        </p:tav>
                                      </p:tavLst>
                                    </p:anim>
                                    <p:anim calcmode="lin" valueType="num">
                                      <p:cBhvr>
                                        <p:cTn dur="1500" fill="hold" id="24"/>
                                        <p:tgtEl>
                                          <p:spTgt spid="33"/>
                                        </p:tgtEl>
                                        <p:attrNameLst>
                                          <p:attrName>style.rotation</p:attrName>
                                        </p:attrNameLst>
                                      </p:cBhvr>
                                      <p:tavLst>
                                        <p:tav tm="0">
                                          <p:val>
                                            <p:fltVal val="90"/>
                                          </p:val>
                                        </p:tav>
                                        <p:tav tm="100000">
                                          <p:val>
                                            <p:fltVal val="0"/>
                                          </p:val>
                                        </p:tav>
                                      </p:tavLst>
                                    </p:anim>
                                    <p:animEffect filter="fade" transition="in">
                                      <p:cBhvr>
                                        <p:cTn dur="1500" id="25"/>
                                        <p:tgtEl>
                                          <p:spTgt spid="33"/>
                                        </p:tgtEl>
                                      </p:cBhvr>
                                    </p:animEffect>
                                  </p:childTnLst>
                                </p:cTn>
                              </p:par>
                            </p:childTnLst>
                          </p:cTn>
                        </p:par>
                        <p:par>
                          <p:cTn fill="hold" id="26" nodeType="afterGroup">
                            <p:stCondLst>
                              <p:cond delay="4750"/>
                            </p:stCondLst>
                            <p:childTnLst>
                              <p:par>
                                <p:cTn fill="hold" grpId="0" id="27" nodeType="afterEffect" presetClass="entr" presetID="42" presetSubtype="0">
                                  <p:stCondLst>
                                    <p:cond delay="0"/>
                                  </p:stCondLst>
                                  <p:childTnLst>
                                    <p:set>
                                      <p:cBhvr>
                                        <p:cTn dur="1" fill="hold" id="28">
                                          <p:stCondLst>
                                            <p:cond delay="0"/>
                                          </p:stCondLst>
                                        </p:cTn>
                                        <p:tgtEl>
                                          <p:spTgt spid="36"/>
                                        </p:tgtEl>
                                        <p:attrNameLst>
                                          <p:attrName>style.visibility</p:attrName>
                                        </p:attrNameLst>
                                      </p:cBhvr>
                                      <p:to>
                                        <p:strVal val="visible"/>
                                      </p:to>
                                    </p:set>
                                    <p:animEffect filter="fade" transition="in">
                                      <p:cBhvr>
                                        <p:cTn dur="1250" id="29"/>
                                        <p:tgtEl>
                                          <p:spTgt spid="36"/>
                                        </p:tgtEl>
                                      </p:cBhvr>
                                    </p:animEffect>
                                    <p:anim calcmode="lin" valueType="num">
                                      <p:cBhvr>
                                        <p:cTn dur="1250" fill="hold" id="30"/>
                                        <p:tgtEl>
                                          <p:spTgt spid="36"/>
                                        </p:tgtEl>
                                        <p:attrNameLst>
                                          <p:attrName>ppt_x</p:attrName>
                                        </p:attrNameLst>
                                      </p:cBhvr>
                                      <p:tavLst>
                                        <p:tav tm="0">
                                          <p:val>
                                            <p:strVal val="#ppt_x"/>
                                          </p:val>
                                        </p:tav>
                                        <p:tav tm="100000">
                                          <p:val>
                                            <p:strVal val="#ppt_x"/>
                                          </p:val>
                                        </p:tav>
                                      </p:tavLst>
                                    </p:anim>
                                    <p:anim calcmode="lin" valueType="num">
                                      <p:cBhvr>
                                        <p:cTn dur="1250" fill="hold" id="31"/>
                                        <p:tgtEl>
                                          <p:spTgt spid="3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6000"/>
                            </p:stCondLst>
                            <p:childTnLst>
                              <p:par>
                                <p:cTn fill="hold" id="33" nodeType="afterEffect" presetClass="entr" presetID="31" presetSubtype="0">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p:cTn dur="1500" fill="hold" id="35"/>
                                        <p:tgtEl>
                                          <p:spTgt spid="37"/>
                                        </p:tgtEl>
                                        <p:attrNameLst>
                                          <p:attrName>ppt_w</p:attrName>
                                        </p:attrNameLst>
                                      </p:cBhvr>
                                      <p:tavLst>
                                        <p:tav tm="0">
                                          <p:val>
                                            <p:fltVal val="0"/>
                                          </p:val>
                                        </p:tav>
                                        <p:tav tm="100000">
                                          <p:val>
                                            <p:strVal val="#ppt_w"/>
                                          </p:val>
                                        </p:tav>
                                      </p:tavLst>
                                    </p:anim>
                                    <p:anim calcmode="lin" valueType="num">
                                      <p:cBhvr>
                                        <p:cTn dur="1500" fill="hold" id="36"/>
                                        <p:tgtEl>
                                          <p:spTgt spid="37"/>
                                        </p:tgtEl>
                                        <p:attrNameLst>
                                          <p:attrName>ppt_h</p:attrName>
                                        </p:attrNameLst>
                                      </p:cBhvr>
                                      <p:tavLst>
                                        <p:tav tm="0">
                                          <p:val>
                                            <p:fltVal val="0"/>
                                          </p:val>
                                        </p:tav>
                                        <p:tav tm="100000">
                                          <p:val>
                                            <p:strVal val="#ppt_h"/>
                                          </p:val>
                                        </p:tav>
                                      </p:tavLst>
                                    </p:anim>
                                    <p:anim calcmode="lin" valueType="num">
                                      <p:cBhvr>
                                        <p:cTn dur="1500" fill="hold" id="37"/>
                                        <p:tgtEl>
                                          <p:spTgt spid="37"/>
                                        </p:tgtEl>
                                        <p:attrNameLst>
                                          <p:attrName>style.rotation</p:attrName>
                                        </p:attrNameLst>
                                      </p:cBhvr>
                                      <p:tavLst>
                                        <p:tav tm="0">
                                          <p:val>
                                            <p:fltVal val="90"/>
                                          </p:val>
                                        </p:tav>
                                        <p:tav tm="100000">
                                          <p:val>
                                            <p:fltVal val="0"/>
                                          </p:val>
                                        </p:tav>
                                      </p:tavLst>
                                    </p:anim>
                                    <p:animEffect filter="fade" transition="in">
                                      <p:cBhvr>
                                        <p:cTn dur="1500" id="38"/>
                                        <p:tgtEl>
                                          <p:spTgt spid="37"/>
                                        </p:tgtEl>
                                      </p:cBhvr>
                                    </p:animEffect>
                                  </p:childTnLst>
                                </p:cTn>
                              </p:par>
                            </p:childTnLst>
                          </p:cTn>
                        </p:par>
                        <p:par>
                          <p:cTn fill="hold" id="39" nodeType="afterGroup">
                            <p:stCondLst>
                              <p:cond delay="7500"/>
                            </p:stCondLst>
                            <p:childTnLst>
                              <p:par>
                                <p:cTn fill="hold" grpId="0" id="40" nodeType="afterEffect" presetClass="entr" presetID="16" presetSubtype="21">
                                  <p:stCondLst>
                                    <p:cond delay="0"/>
                                  </p:stCondLst>
                                  <p:childTnLst>
                                    <p:set>
                                      <p:cBhvr>
                                        <p:cTn dur="1" fill="hold" id="41">
                                          <p:stCondLst>
                                            <p:cond delay="0"/>
                                          </p:stCondLst>
                                        </p:cTn>
                                        <p:tgtEl>
                                          <p:spTgt spid="40"/>
                                        </p:tgtEl>
                                        <p:attrNameLst>
                                          <p:attrName>style.visibility</p:attrName>
                                        </p:attrNameLst>
                                      </p:cBhvr>
                                      <p:to>
                                        <p:strVal val="visible"/>
                                      </p:to>
                                    </p:set>
                                    <p:animEffect filter="barn(inVertical)" transition="in">
                                      <p:cBhvr>
                                        <p:cTn dur="1250" id="42"/>
                                        <p:tgtEl>
                                          <p:spTgt spid="40"/>
                                        </p:tgtEl>
                                      </p:cBhvr>
                                    </p:animEffect>
                                  </p:childTnLst>
                                </p:cTn>
                              </p:par>
                            </p:childTnLst>
                          </p:cTn>
                        </p:par>
                        <p:par>
                          <p:cTn fill="hold" id="43" nodeType="afterGroup">
                            <p:stCondLst>
                              <p:cond delay="8750"/>
                            </p:stCondLst>
                            <p:childTnLst>
                              <p:par>
                                <p:cTn fill="hold" id="44" nodeType="afterEffect" presetClass="entr" presetID="31" presetSubtype="0">
                                  <p:stCondLst>
                                    <p:cond delay="0"/>
                                  </p:stCondLst>
                                  <p:childTnLst>
                                    <p:set>
                                      <p:cBhvr>
                                        <p:cTn dur="1" fill="hold" id="45">
                                          <p:stCondLst>
                                            <p:cond delay="0"/>
                                          </p:stCondLst>
                                        </p:cTn>
                                        <p:tgtEl>
                                          <p:spTgt spid="41"/>
                                        </p:tgtEl>
                                        <p:attrNameLst>
                                          <p:attrName>style.visibility</p:attrName>
                                        </p:attrNameLst>
                                      </p:cBhvr>
                                      <p:to>
                                        <p:strVal val="visible"/>
                                      </p:to>
                                    </p:set>
                                    <p:anim calcmode="lin" valueType="num">
                                      <p:cBhvr>
                                        <p:cTn dur="1500" fill="hold" id="46"/>
                                        <p:tgtEl>
                                          <p:spTgt spid="41"/>
                                        </p:tgtEl>
                                        <p:attrNameLst>
                                          <p:attrName>ppt_w</p:attrName>
                                        </p:attrNameLst>
                                      </p:cBhvr>
                                      <p:tavLst>
                                        <p:tav tm="0">
                                          <p:val>
                                            <p:fltVal val="0"/>
                                          </p:val>
                                        </p:tav>
                                        <p:tav tm="100000">
                                          <p:val>
                                            <p:strVal val="#ppt_w"/>
                                          </p:val>
                                        </p:tav>
                                      </p:tavLst>
                                    </p:anim>
                                    <p:anim calcmode="lin" valueType="num">
                                      <p:cBhvr>
                                        <p:cTn dur="1500" fill="hold" id="47"/>
                                        <p:tgtEl>
                                          <p:spTgt spid="41"/>
                                        </p:tgtEl>
                                        <p:attrNameLst>
                                          <p:attrName>ppt_h</p:attrName>
                                        </p:attrNameLst>
                                      </p:cBhvr>
                                      <p:tavLst>
                                        <p:tav tm="0">
                                          <p:val>
                                            <p:fltVal val="0"/>
                                          </p:val>
                                        </p:tav>
                                        <p:tav tm="100000">
                                          <p:val>
                                            <p:strVal val="#ppt_h"/>
                                          </p:val>
                                        </p:tav>
                                      </p:tavLst>
                                    </p:anim>
                                    <p:anim calcmode="lin" valueType="num">
                                      <p:cBhvr>
                                        <p:cTn dur="1500" fill="hold" id="48"/>
                                        <p:tgtEl>
                                          <p:spTgt spid="41"/>
                                        </p:tgtEl>
                                        <p:attrNameLst>
                                          <p:attrName>style.rotation</p:attrName>
                                        </p:attrNameLst>
                                      </p:cBhvr>
                                      <p:tavLst>
                                        <p:tav tm="0">
                                          <p:val>
                                            <p:fltVal val="90"/>
                                          </p:val>
                                        </p:tav>
                                        <p:tav tm="100000">
                                          <p:val>
                                            <p:fltVal val="0"/>
                                          </p:val>
                                        </p:tav>
                                      </p:tavLst>
                                    </p:anim>
                                    <p:animEffect filter="fade" transition="in">
                                      <p:cBhvr>
                                        <p:cTn dur="1500" id="49"/>
                                        <p:tgtEl>
                                          <p:spTgt spid="41"/>
                                        </p:tgtEl>
                                      </p:cBhvr>
                                    </p:animEffect>
                                  </p:childTnLst>
                                </p:cTn>
                              </p:par>
                            </p:childTnLst>
                          </p:cTn>
                        </p:par>
                        <p:par>
                          <p:cTn fill="hold" id="50" nodeType="afterGroup">
                            <p:stCondLst>
                              <p:cond delay="10250"/>
                            </p:stCondLst>
                            <p:childTnLst>
                              <p:par>
                                <p:cTn fill="hold" grpId="0" id="51" nodeType="afterEffect" presetClass="entr" presetID="22" presetSubtype="8">
                                  <p:stCondLst>
                                    <p:cond delay="0"/>
                                  </p:stCondLst>
                                  <p:childTnLst>
                                    <p:set>
                                      <p:cBhvr>
                                        <p:cTn dur="1" fill="hold" id="52">
                                          <p:stCondLst>
                                            <p:cond delay="0"/>
                                          </p:stCondLst>
                                        </p:cTn>
                                        <p:tgtEl>
                                          <p:spTgt spid="44"/>
                                        </p:tgtEl>
                                        <p:attrNameLst>
                                          <p:attrName>style.visibility</p:attrName>
                                        </p:attrNameLst>
                                      </p:cBhvr>
                                      <p:to>
                                        <p:strVal val="visible"/>
                                      </p:to>
                                    </p:set>
                                    <p:animEffect filter="wipe(left)" transition="in">
                                      <p:cBhvr>
                                        <p:cTn dur="750" id="53"/>
                                        <p:tgtEl>
                                          <p:spTgt spid="44"/>
                                        </p:tgtEl>
                                      </p:cBhvr>
                                    </p:animEffect>
                                  </p:childTnLst>
                                </p:cTn>
                              </p:par>
                            </p:childTnLst>
                          </p:cTn>
                        </p:par>
                        <p:par>
                          <p:cTn fill="hold" id="54" nodeType="afterGroup">
                            <p:stCondLst>
                              <p:cond delay="11000"/>
                            </p:stCondLst>
                            <p:childTnLst>
                              <p:par>
                                <p:cTn fill="hold" id="55" nodeType="afterEffect" presetClass="entr" presetID="14" presetSubtype="10">
                                  <p:stCondLst>
                                    <p:cond delay="0"/>
                                  </p:stCondLst>
                                  <p:childTnLst>
                                    <p:set>
                                      <p:cBhvr>
                                        <p:cTn dur="1" fill="hold" id="56">
                                          <p:stCondLst>
                                            <p:cond delay="0"/>
                                          </p:stCondLst>
                                        </p:cTn>
                                        <p:tgtEl>
                                          <p:spTgt spid="50"/>
                                        </p:tgtEl>
                                        <p:attrNameLst>
                                          <p:attrName>style.visibility</p:attrName>
                                        </p:attrNameLst>
                                      </p:cBhvr>
                                      <p:to>
                                        <p:strVal val="visible"/>
                                      </p:to>
                                    </p:set>
                                    <p:animEffect filter="randombar(horizontal)" transition="in">
                                      <p:cBhvr>
                                        <p:cTn dur="500" id="5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6"/>
      <p:bldP grpId="0" spid="40"/>
      <p:bldP grpId="0" spid="4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1" name="图片 60"/>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0"/>
            <a:ext cx="12190413" cy="6857107"/>
          </a:xfrm>
          <a:prstGeom prst="rect">
            <a:avLst/>
          </a:prstGeom>
        </p:spPr>
      </p:pic>
      <p:pic>
        <p:nvPicPr>
          <p:cNvPr id="60" name="图片 59"/>
          <p:cNvPicPr>
            <a:picLocks noChangeAspect="1"/>
          </p:cNvPicPr>
          <p:nvPr/>
        </p:nvPicPr>
        <p:blipFill>
          <a:blip r:embed="rId3">
            <a:extLst>
              <a:ext uri="{BEBA8EAE-BF5A-486C-A8C5-ECC9F3942E4B}">
                <a14:imgProps>
                  <a14:imgLayer xmlns:d3p1="http://schemas.openxmlformats.org/officeDocument/2006/relationships" d3p1:embed="">
                    <a14:imgEffect>
                      <a14:sharpenSoften amount="35000"/>
                    </a14:imgEffect>
                    <a14:imgEffect>
                      <a14:brightnessContrast bright="-9000" contrast="-9000"/>
                    </a14:imgEffect>
                  </a14:imgLayer>
                </a14:imgProps>
              </a:ext>
              <a:ext uri="{28A0092B-C50C-407E-A947-70E740481C1C}">
                <a14:useLocalDpi val="0"/>
              </a:ext>
            </a:extLst>
          </a:blip>
          <a:stretch>
            <a:fillRect/>
          </a:stretch>
        </p:blipFill>
        <p:spPr>
          <a:xfrm rot="317615">
            <a:off x="8549131" y="976635"/>
            <a:ext cx="4045476" cy="5708512"/>
          </a:xfrm>
          <a:prstGeom prst="rect">
            <a:avLst/>
          </a:prstGeom>
        </p:spPr>
      </p:pic>
      <p:pic>
        <p:nvPicPr>
          <p:cNvPr id="37" name="图片 36"/>
          <p:cNvPicPr>
            <a:picLocks noChangeAspect="1"/>
          </p:cNvPicPr>
          <p:nvPr/>
        </p:nvPicPr>
        <p:blipFill>
          <a:blip r:embed="rId4">
            <a:extLst>
              <a:ext uri="{28A0092B-C50C-407E-A947-70E740481C1C}">
                <a14:useLocalDpi val="0"/>
              </a:ext>
            </a:extLst>
          </a:blip>
          <a:stretch>
            <a:fillRect/>
          </a:stretch>
        </p:blipFill>
        <p:spPr>
          <a:xfrm>
            <a:off x="-1" y="5644135"/>
            <a:ext cx="12196763" cy="1213865"/>
          </a:xfrm>
          <a:prstGeom prst="rect">
            <a:avLst/>
          </a:prstGeom>
        </p:spPr>
      </p:pic>
      <p:sp>
        <p:nvSpPr>
          <p:cNvPr id="38" name="矩形 37"/>
          <p:cNvSpPr/>
          <p:nvPr/>
        </p:nvSpPr>
        <p:spPr>
          <a:xfrm flipH="1">
            <a:off x="6071630" y="1314061"/>
            <a:ext cx="1863264" cy="1602108"/>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9" name="文本框 283"/>
          <p:cNvSpPr txBox="1"/>
          <p:nvPr/>
        </p:nvSpPr>
        <p:spPr>
          <a:xfrm>
            <a:off x="6173690" y="1661709"/>
            <a:ext cx="1659144" cy="822960"/>
          </a:xfrm>
          <a:prstGeom prst="rect">
            <a:avLst/>
          </a:prstGeom>
          <a:noFill/>
        </p:spPr>
        <p:txBody>
          <a:bodyPr rtlCol="0" wrap="square">
            <a:spAutoFit/>
          </a:bodyPr>
          <a:lstStyle/>
          <a:p>
            <a:pPr algn="ctr"/>
            <a:r>
              <a:rPr altLang="en-US" b="1" lang="zh-CN" sz="4800">
                <a:solidFill>
                  <a:schemeClr val="bg1"/>
                </a:solidFill>
                <a:latin charset="-122" pitchFamily="34" typeface="微软雅黑"/>
                <a:ea charset="-122" pitchFamily="34" typeface="微软雅黑"/>
              </a:rPr>
              <a:t>目录</a:t>
            </a:r>
          </a:p>
        </p:txBody>
      </p:sp>
      <p:sp>
        <p:nvSpPr>
          <p:cNvPr id="40" name="TextBox 76"/>
          <p:cNvSpPr txBox="1"/>
          <p:nvPr/>
        </p:nvSpPr>
        <p:spPr>
          <a:xfrm>
            <a:off x="1473064" y="1359272"/>
            <a:ext cx="5032690" cy="457200"/>
          </a:xfrm>
          <a:prstGeom prst="rect">
            <a:avLst/>
          </a:prstGeom>
          <a:noFill/>
        </p:spPr>
        <p:txBody>
          <a:bodyPr rtlCol="0" wrap="square">
            <a:spAutoFit/>
          </a:bodyPr>
          <a:lstStyle/>
          <a:p>
            <a:r>
              <a:rPr altLang="en-US" b="1" lang="zh-CN" sz="2400">
                <a:solidFill>
                  <a:schemeClr val="bg1">
                    <a:lumMod val="50000"/>
                  </a:schemeClr>
                </a:solidFill>
                <a:latin charset="-122" pitchFamily="34" typeface="微软雅黑"/>
                <a:ea charset="-122" pitchFamily="34" typeface="微软雅黑"/>
              </a:rPr>
              <a:t>加入你的标题：此处添加说明文字</a:t>
            </a:r>
          </a:p>
        </p:txBody>
      </p:sp>
      <p:sp>
        <p:nvSpPr>
          <p:cNvPr id="41" name="TextBox 77"/>
          <p:cNvSpPr txBox="1"/>
          <p:nvPr/>
        </p:nvSpPr>
        <p:spPr>
          <a:xfrm>
            <a:off x="1473064" y="2412038"/>
            <a:ext cx="5032690" cy="457200"/>
          </a:xfrm>
          <a:prstGeom prst="rect">
            <a:avLst/>
          </a:prstGeom>
          <a:noFill/>
        </p:spPr>
        <p:txBody>
          <a:bodyPr rtlCol="0" wrap="square">
            <a:spAutoFit/>
          </a:bodyPr>
          <a:lstStyle/>
          <a:p>
            <a:pPr lvl="0"/>
            <a:r>
              <a:rPr altLang="en-US" b="1" lang="zh-CN" sz="2400">
                <a:solidFill>
                  <a:schemeClr val="bg1">
                    <a:lumMod val="50000"/>
                  </a:schemeClr>
                </a:solidFill>
                <a:latin charset="-122" pitchFamily="34" typeface="微软雅黑"/>
                <a:ea charset="-122" pitchFamily="34" typeface="微软雅黑"/>
              </a:rPr>
              <a:t>加入你的标题：此处添加说明文字</a:t>
            </a:r>
          </a:p>
        </p:txBody>
      </p:sp>
      <p:sp>
        <p:nvSpPr>
          <p:cNvPr id="42" name="TextBox 78"/>
          <p:cNvSpPr txBox="1"/>
          <p:nvPr/>
        </p:nvSpPr>
        <p:spPr>
          <a:xfrm>
            <a:off x="1475046" y="3427699"/>
            <a:ext cx="5032690" cy="457200"/>
          </a:xfrm>
          <a:prstGeom prst="rect">
            <a:avLst/>
          </a:prstGeom>
          <a:noFill/>
        </p:spPr>
        <p:txBody>
          <a:bodyPr rtlCol="0" wrap="square">
            <a:spAutoFit/>
          </a:bodyPr>
          <a:lstStyle/>
          <a:p>
            <a:pPr lvl="0"/>
            <a:r>
              <a:rPr altLang="en-US" b="1" lang="zh-CN" sz="2400">
                <a:solidFill>
                  <a:schemeClr val="bg1">
                    <a:lumMod val="50000"/>
                  </a:schemeClr>
                </a:solidFill>
                <a:latin charset="-122" pitchFamily="34" typeface="微软雅黑"/>
                <a:ea charset="-122" pitchFamily="34" typeface="微软雅黑"/>
              </a:rPr>
              <a:t>加入你的标题：此处添加说明文字</a:t>
            </a:r>
          </a:p>
        </p:txBody>
      </p:sp>
      <p:sp>
        <p:nvSpPr>
          <p:cNvPr id="43" name="TextBox 79"/>
          <p:cNvSpPr txBox="1"/>
          <p:nvPr/>
        </p:nvSpPr>
        <p:spPr>
          <a:xfrm>
            <a:off x="1475046" y="4524006"/>
            <a:ext cx="5032690" cy="457200"/>
          </a:xfrm>
          <a:prstGeom prst="rect">
            <a:avLst/>
          </a:prstGeom>
          <a:noFill/>
        </p:spPr>
        <p:txBody>
          <a:bodyPr rtlCol="0" wrap="square">
            <a:spAutoFit/>
          </a:bodyPr>
          <a:lstStyle/>
          <a:p>
            <a:pPr lvl="0"/>
            <a:r>
              <a:rPr altLang="en-US" b="1" lang="zh-CN" sz="2400">
                <a:solidFill>
                  <a:schemeClr val="bg1">
                    <a:lumMod val="50000"/>
                  </a:schemeClr>
                </a:solidFill>
                <a:latin charset="-122" pitchFamily="34" typeface="微软雅黑"/>
                <a:ea charset="-122" pitchFamily="34" typeface="微软雅黑"/>
              </a:rPr>
              <a:t>加入你的标题：此处添加说明文字</a:t>
            </a:r>
          </a:p>
        </p:txBody>
      </p:sp>
      <p:grpSp>
        <p:nvGrpSpPr>
          <p:cNvPr id="44" name="组合 43"/>
          <p:cNvGrpSpPr/>
          <p:nvPr/>
        </p:nvGrpSpPr>
        <p:grpSpPr>
          <a:xfrm>
            <a:off x="694108" y="1304344"/>
            <a:ext cx="624684" cy="600549"/>
            <a:chOff x="2215144" y="982844"/>
            <a:chExt cx="1120898" cy="842780"/>
          </a:xfrm>
          <a:solidFill>
            <a:srgbClr val="A92F2F"/>
          </a:solidFill>
        </p:grpSpPr>
        <p:sp>
          <p:nvSpPr>
            <p:cNvPr id="45" name="平行四边形 44"/>
            <p:cNvSpPr/>
            <p:nvPr/>
          </p:nvSpPr>
          <p:spPr>
            <a:xfrm>
              <a:off x="2215144" y="982844"/>
              <a:ext cx="1120898" cy="842780"/>
            </a:xfrm>
            <a:prstGeom prst="parallelogram">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anose="020b0806030902050204" pitchFamily="34" typeface="Impact"/>
              </a:endParaRPr>
            </a:p>
          </p:txBody>
        </p:sp>
        <p:sp>
          <p:nvSpPr>
            <p:cNvPr id="46" name="文本框 9"/>
            <p:cNvSpPr txBox="1"/>
            <p:nvPr/>
          </p:nvSpPr>
          <p:spPr>
            <a:xfrm>
              <a:off x="2245058" y="1046848"/>
              <a:ext cx="1066799" cy="727159"/>
            </a:xfrm>
            <a:prstGeom prst="rect">
              <a:avLst/>
            </a:prstGeom>
            <a:grpFill/>
          </p:spPr>
          <p:txBody>
            <a:bodyPr rtlCol="0" wrap="square">
              <a:spAutoFit/>
            </a:bodyPr>
            <a:lstStyle/>
            <a:p>
              <a:pPr algn="ctr"/>
              <a:r>
                <a:rPr altLang="zh-CN" lang="en-US" sz="2800">
                  <a:solidFill>
                    <a:schemeClr val="bg1"/>
                  </a:solidFill>
                  <a:latin charset="0" panose="020b0806030902050204" pitchFamily="34" typeface="Impact"/>
                </a:rPr>
                <a:t>01</a:t>
              </a:r>
            </a:p>
          </p:txBody>
        </p:sp>
      </p:grpSp>
      <p:grpSp>
        <p:nvGrpSpPr>
          <p:cNvPr id="47" name="组合 46"/>
          <p:cNvGrpSpPr/>
          <p:nvPr/>
        </p:nvGrpSpPr>
        <p:grpSpPr>
          <a:xfrm>
            <a:off x="694108" y="3358256"/>
            <a:ext cx="624684" cy="600549"/>
            <a:chOff x="2215144" y="982844"/>
            <a:chExt cx="1120898" cy="842780"/>
          </a:xfrm>
          <a:solidFill>
            <a:srgbClr val="A92F2F"/>
          </a:solidFill>
        </p:grpSpPr>
        <p:sp>
          <p:nvSpPr>
            <p:cNvPr id="48" name="平行四边形 47"/>
            <p:cNvSpPr/>
            <p:nvPr/>
          </p:nvSpPr>
          <p:spPr>
            <a:xfrm>
              <a:off x="2215144" y="982844"/>
              <a:ext cx="1120898" cy="842780"/>
            </a:xfrm>
            <a:prstGeom prst="parallelogram">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anose="020b0806030902050204" pitchFamily="34" typeface="Impact"/>
              </a:endParaRPr>
            </a:p>
          </p:txBody>
        </p:sp>
        <p:sp>
          <p:nvSpPr>
            <p:cNvPr id="49" name="文本框 9"/>
            <p:cNvSpPr txBox="1"/>
            <p:nvPr/>
          </p:nvSpPr>
          <p:spPr>
            <a:xfrm>
              <a:off x="2245058" y="1046848"/>
              <a:ext cx="1066799" cy="727159"/>
            </a:xfrm>
            <a:prstGeom prst="rect">
              <a:avLst/>
            </a:prstGeom>
            <a:grpFill/>
          </p:spPr>
          <p:txBody>
            <a:bodyPr rtlCol="0" wrap="square">
              <a:spAutoFit/>
            </a:bodyPr>
            <a:lstStyle/>
            <a:p>
              <a:pPr algn="ctr"/>
              <a:r>
                <a:rPr altLang="zh-CN" lang="en-US" sz="2800">
                  <a:solidFill>
                    <a:schemeClr val="bg1"/>
                  </a:solidFill>
                  <a:latin charset="0" panose="020b0806030902050204" pitchFamily="34" typeface="Impact"/>
                </a:rPr>
                <a:t>03</a:t>
              </a:r>
            </a:p>
          </p:txBody>
        </p:sp>
      </p:grpSp>
      <p:grpSp>
        <p:nvGrpSpPr>
          <p:cNvPr id="50" name="组合 49"/>
          <p:cNvGrpSpPr/>
          <p:nvPr/>
        </p:nvGrpSpPr>
        <p:grpSpPr>
          <a:xfrm>
            <a:off x="710779" y="2342596"/>
            <a:ext cx="624684" cy="600549"/>
            <a:chOff x="2215144" y="982844"/>
            <a:chExt cx="1120898" cy="842780"/>
          </a:xfrm>
          <a:solidFill>
            <a:srgbClr val="A92F2F"/>
          </a:solidFill>
        </p:grpSpPr>
        <p:sp>
          <p:nvSpPr>
            <p:cNvPr id="51" name="平行四边形 50"/>
            <p:cNvSpPr/>
            <p:nvPr/>
          </p:nvSpPr>
          <p:spPr>
            <a:xfrm>
              <a:off x="2215144" y="982844"/>
              <a:ext cx="1120898" cy="842780"/>
            </a:xfrm>
            <a:prstGeom prst="parallelogram">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anose="020b0806030902050204" pitchFamily="34" typeface="Impact"/>
              </a:endParaRPr>
            </a:p>
          </p:txBody>
        </p:sp>
        <p:sp>
          <p:nvSpPr>
            <p:cNvPr id="52" name="文本框 9"/>
            <p:cNvSpPr txBox="1"/>
            <p:nvPr/>
          </p:nvSpPr>
          <p:spPr>
            <a:xfrm>
              <a:off x="2245058" y="1046848"/>
              <a:ext cx="1066799" cy="727159"/>
            </a:xfrm>
            <a:prstGeom prst="rect">
              <a:avLst/>
            </a:prstGeom>
            <a:grpFill/>
          </p:spPr>
          <p:txBody>
            <a:bodyPr rtlCol="0" wrap="square">
              <a:spAutoFit/>
            </a:bodyPr>
            <a:lstStyle/>
            <a:p>
              <a:pPr algn="ctr"/>
              <a:r>
                <a:rPr altLang="zh-CN" lang="en-US" sz="2800">
                  <a:solidFill>
                    <a:schemeClr val="bg1"/>
                  </a:solidFill>
                  <a:latin charset="0" panose="020b0806030902050204" pitchFamily="34" typeface="Impact"/>
                </a:rPr>
                <a:t>02</a:t>
              </a:r>
            </a:p>
          </p:txBody>
        </p:sp>
      </p:grpSp>
      <p:grpSp>
        <p:nvGrpSpPr>
          <p:cNvPr id="53" name="组合 52"/>
          <p:cNvGrpSpPr/>
          <p:nvPr/>
        </p:nvGrpSpPr>
        <p:grpSpPr>
          <a:xfrm>
            <a:off x="710779" y="4454564"/>
            <a:ext cx="624684" cy="600549"/>
            <a:chOff x="2215144" y="982844"/>
            <a:chExt cx="1120898" cy="842780"/>
          </a:xfrm>
          <a:solidFill>
            <a:srgbClr val="A92F2F"/>
          </a:solidFill>
        </p:grpSpPr>
        <p:sp>
          <p:nvSpPr>
            <p:cNvPr id="54" name="平行四边形 53"/>
            <p:cNvSpPr/>
            <p:nvPr/>
          </p:nvSpPr>
          <p:spPr>
            <a:xfrm>
              <a:off x="2215144" y="982844"/>
              <a:ext cx="1120898" cy="842780"/>
            </a:xfrm>
            <a:prstGeom prst="parallelogram">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anose="020b0806030902050204" pitchFamily="34" typeface="Impact"/>
              </a:endParaRPr>
            </a:p>
          </p:txBody>
        </p:sp>
        <p:sp>
          <p:nvSpPr>
            <p:cNvPr id="55" name="文本框 9"/>
            <p:cNvSpPr txBox="1"/>
            <p:nvPr/>
          </p:nvSpPr>
          <p:spPr>
            <a:xfrm>
              <a:off x="2245058" y="1046847"/>
              <a:ext cx="1066799" cy="727159"/>
            </a:xfrm>
            <a:prstGeom prst="rect">
              <a:avLst/>
            </a:prstGeom>
            <a:grpFill/>
          </p:spPr>
          <p:txBody>
            <a:bodyPr rtlCol="0" wrap="square">
              <a:spAutoFit/>
            </a:bodyPr>
            <a:lstStyle/>
            <a:p>
              <a:pPr algn="ctr"/>
              <a:r>
                <a:rPr altLang="zh-CN" lang="en-US" sz="2800">
                  <a:solidFill>
                    <a:schemeClr val="bg1"/>
                  </a:solidFill>
                  <a:latin charset="0" panose="020b0806030902050204" pitchFamily="34" typeface="Impact"/>
                </a:rPr>
                <a:t>04</a:t>
              </a:r>
            </a:p>
          </p:txBody>
        </p:sp>
      </p:grpSp>
      <p:pic>
        <p:nvPicPr>
          <p:cNvPr id="58" name="图片 57"/>
          <p:cNvPicPr>
            <a:picLocks noChangeAspect="1"/>
          </p:cNvPicPr>
          <p:nvPr/>
        </p:nvPicPr>
        <p:blipFill>
          <a:blip r:embed="rId4">
            <a:extLst>
              <a:ext uri="{28A0092B-C50C-407E-A947-70E740481C1C}">
                <a14:useLocalDpi val="0"/>
              </a:ext>
            </a:extLst>
          </a:blip>
          <a:stretch>
            <a:fillRect/>
          </a:stretch>
        </p:blipFill>
        <p:spPr>
          <a:xfrm flipH="1" flipV="1">
            <a:off x="-6350" y="0"/>
            <a:ext cx="12196763" cy="1213865"/>
          </a:xfrm>
          <a:prstGeom prst="rect">
            <a:avLst/>
          </a:prstGeom>
        </p:spPr>
      </p:pic>
    </p:spTree>
    <p:extLst>
      <p:ext uri="{BB962C8B-B14F-4D97-AF65-F5344CB8AC3E}">
        <p14:creationId val="80480406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61"/>
                                        </p:tgtEl>
                                        <p:attrNameLst>
                                          <p:attrName>style.visibility</p:attrName>
                                        </p:attrNameLst>
                                      </p:cBhvr>
                                      <p:to>
                                        <p:strVal val="visible"/>
                                      </p:to>
                                    </p:set>
                                    <p:animEffect filter="randombar(horizontal)" transition="in">
                                      <p:cBhvr>
                                        <p:cTn dur="1000" id="7"/>
                                        <p:tgtEl>
                                          <p:spTgt spid="61"/>
                                        </p:tgtEl>
                                      </p:cBhvr>
                                    </p:animEffect>
                                  </p:childTnLst>
                                </p:cTn>
                              </p:par>
                              <p:par>
                                <p:cTn fill="hold" id="8" nodeType="withEffect" presetClass="entr" presetID="22" presetSubtype="2">
                                  <p:stCondLst>
                                    <p:cond delay="0"/>
                                  </p:stCondLst>
                                  <p:childTnLst>
                                    <p:set>
                                      <p:cBhvr>
                                        <p:cTn dur="1" fill="hold" id="9">
                                          <p:stCondLst>
                                            <p:cond delay="0"/>
                                          </p:stCondLst>
                                        </p:cTn>
                                        <p:tgtEl>
                                          <p:spTgt spid="58"/>
                                        </p:tgtEl>
                                        <p:attrNameLst>
                                          <p:attrName>style.visibility</p:attrName>
                                        </p:attrNameLst>
                                      </p:cBhvr>
                                      <p:to>
                                        <p:strVal val="visible"/>
                                      </p:to>
                                    </p:set>
                                    <p:animEffect filter="wipe(right)" transition="in">
                                      <p:cBhvr>
                                        <p:cTn dur="500" id="10"/>
                                        <p:tgtEl>
                                          <p:spTgt spid="58"/>
                                        </p:tgtEl>
                                      </p:cBhvr>
                                    </p:animEffect>
                                  </p:childTnLst>
                                </p:cTn>
                              </p:par>
                              <p:par>
                                <p:cTn fill="hold" id="11" nodeType="withEffect" presetClass="entr" presetID="22" presetSubtype="8">
                                  <p:stCondLst>
                                    <p:cond delay="0"/>
                                  </p:stCondLst>
                                  <p:childTnLst>
                                    <p:set>
                                      <p:cBhvr>
                                        <p:cTn dur="1" fill="hold" id="12">
                                          <p:stCondLst>
                                            <p:cond delay="0"/>
                                          </p:stCondLst>
                                        </p:cTn>
                                        <p:tgtEl>
                                          <p:spTgt spid="37"/>
                                        </p:tgtEl>
                                        <p:attrNameLst>
                                          <p:attrName>style.visibility</p:attrName>
                                        </p:attrNameLst>
                                      </p:cBhvr>
                                      <p:to>
                                        <p:strVal val="visible"/>
                                      </p:to>
                                    </p:set>
                                    <p:animEffect filter="wipe(left)" transition="in">
                                      <p:cBhvr>
                                        <p:cTn dur="500" id="13"/>
                                        <p:tgtEl>
                                          <p:spTgt spid="37"/>
                                        </p:tgtEl>
                                      </p:cBhvr>
                                    </p:animEffect>
                                  </p:childTnLst>
                                </p:cTn>
                              </p:par>
                              <p:par>
                                <p:cTn fill="hold" grpId="0" id="14" nodeType="withEffect" presetClass="entr" presetID="22" presetSubtype="1">
                                  <p:stCondLst>
                                    <p:cond delay="0"/>
                                  </p:stCondLst>
                                  <p:childTnLst>
                                    <p:set>
                                      <p:cBhvr>
                                        <p:cTn dur="1" fill="hold" id="15">
                                          <p:stCondLst>
                                            <p:cond delay="0"/>
                                          </p:stCondLst>
                                        </p:cTn>
                                        <p:tgtEl>
                                          <p:spTgt spid="38"/>
                                        </p:tgtEl>
                                        <p:attrNameLst>
                                          <p:attrName>style.visibility</p:attrName>
                                        </p:attrNameLst>
                                      </p:cBhvr>
                                      <p:to>
                                        <p:strVal val="visible"/>
                                      </p:to>
                                    </p:set>
                                    <p:animEffect filter="wipe(up)" transition="in">
                                      <p:cBhvr>
                                        <p:cTn dur="500" id="16"/>
                                        <p:tgtEl>
                                          <p:spTgt spid="38"/>
                                        </p:tgtEl>
                                      </p:cBhvr>
                                    </p:animEffect>
                                  </p:childTnLst>
                                </p:cTn>
                              </p:par>
                              <p:par>
                                <p:cTn fill="hold" grpId="0" id="17" nodeType="withEffect" presetClass="entr" presetID="42" presetSubtype="0">
                                  <p:stCondLst>
                                    <p:cond delay="0"/>
                                  </p:stCondLst>
                                  <p:childTnLst>
                                    <p:set>
                                      <p:cBhvr>
                                        <p:cTn dur="1" fill="hold" id="18">
                                          <p:stCondLst>
                                            <p:cond delay="0"/>
                                          </p:stCondLst>
                                        </p:cTn>
                                        <p:tgtEl>
                                          <p:spTgt spid="39"/>
                                        </p:tgtEl>
                                        <p:attrNameLst>
                                          <p:attrName>style.visibility</p:attrName>
                                        </p:attrNameLst>
                                      </p:cBhvr>
                                      <p:to>
                                        <p:strVal val="visible"/>
                                      </p:to>
                                    </p:set>
                                    <p:animEffect filter="fade" transition="in">
                                      <p:cBhvr>
                                        <p:cTn dur="1000" id="19"/>
                                        <p:tgtEl>
                                          <p:spTgt spid="39"/>
                                        </p:tgtEl>
                                      </p:cBhvr>
                                    </p:animEffect>
                                    <p:anim calcmode="lin" valueType="num">
                                      <p:cBhvr>
                                        <p:cTn dur="1000" fill="hold" id="20"/>
                                        <p:tgtEl>
                                          <p:spTgt spid="39"/>
                                        </p:tgtEl>
                                        <p:attrNameLst>
                                          <p:attrName>ppt_x</p:attrName>
                                        </p:attrNameLst>
                                      </p:cBhvr>
                                      <p:tavLst>
                                        <p:tav tm="0">
                                          <p:val>
                                            <p:strVal val="#ppt_x"/>
                                          </p:val>
                                        </p:tav>
                                        <p:tav tm="100000">
                                          <p:val>
                                            <p:strVal val="#ppt_x"/>
                                          </p:val>
                                        </p:tav>
                                      </p:tavLst>
                                    </p:anim>
                                    <p:anim calcmode="lin" valueType="num">
                                      <p:cBhvr>
                                        <p:cTn dur="1000" fill="hold" id="21"/>
                                        <p:tgtEl>
                                          <p:spTgt spid="3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id="23" nodeType="afterEffect" presetClass="entr" presetID="2" presetSubtype="8">
                                  <p:stCondLst>
                                    <p:cond delay="0"/>
                                  </p:stCondLst>
                                  <p:childTnLst>
                                    <p:set>
                                      <p:cBhvr>
                                        <p:cTn dur="1" fill="hold" id="24">
                                          <p:stCondLst>
                                            <p:cond delay="0"/>
                                          </p:stCondLst>
                                        </p:cTn>
                                        <p:tgtEl>
                                          <p:spTgt spid="44"/>
                                        </p:tgtEl>
                                        <p:attrNameLst>
                                          <p:attrName>style.visibility</p:attrName>
                                        </p:attrNameLst>
                                      </p:cBhvr>
                                      <p:to>
                                        <p:strVal val="visible"/>
                                      </p:to>
                                    </p:set>
                                    <p:anim calcmode="lin" valueType="num">
                                      <p:cBhvr additive="base">
                                        <p:cTn dur="500" fill="hold" id="25"/>
                                        <p:tgtEl>
                                          <p:spTgt spid="44"/>
                                        </p:tgtEl>
                                        <p:attrNameLst>
                                          <p:attrName>ppt_x</p:attrName>
                                        </p:attrNameLst>
                                      </p:cBhvr>
                                      <p:tavLst>
                                        <p:tav tm="0">
                                          <p:val>
                                            <p:strVal val="0-#ppt_w/2"/>
                                          </p:val>
                                        </p:tav>
                                        <p:tav tm="100000">
                                          <p:val>
                                            <p:strVal val="#ppt_x"/>
                                          </p:val>
                                        </p:tav>
                                      </p:tavLst>
                                    </p:anim>
                                    <p:anim calcmode="lin" valueType="num">
                                      <p:cBhvr additive="base">
                                        <p:cTn dur="500" fill="hold" id="26"/>
                                        <p:tgtEl>
                                          <p:spTgt spid="44"/>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47"/>
                                        </p:tgtEl>
                                        <p:attrNameLst>
                                          <p:attrName>style.visibility</p:attrName>
                                        </p:attrNameLst>
                                      </p:cBhvr>
                                      <p:to>
                                        <p:strVal val="visible"/>
                                      </p:to>
                                    </p:set>
                                    <p:anim calcmode="lin" valueType="num">
                                      <p:cBhvr additive="base">
                                        <p:cTn dur="500" fill="hold" id="29"/>
                                        <p:tgtEl>
                                          <p:spTgt spid="47"/>
                                        </p:tgtEl>
                                        <p:attrNameLst>
                                          <p:attrName>ppt_x</p:attrName>
                                        </p:attrNameLst>
                                      </p:cBhvr>
                                      <p:tavLst>
                                        <p:tav tm="0">
                                          <p:val>
                                            <p:strVal val="0-#ppt_w/2"/>
                                          </p:val>
                                        </p:tav>
                                        <p:tav tm="100000">
                                          <p:val>
                                            <p:strVal val="#ppt_x"/>
                                          </p:val>
                                        </p:tav>
                                      </p:tavLst>
                                    </p:anim>
                                    <p:anim calcmode="lin" valueType="num">
                                      <p:cBhvr additive="base">
                                        <p:cTn dur="500" fill="hold" id="30"/>
                                        <p:tgtEl>
                                          <p:spTgt spid="47"/>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50"/>
                                        </p:tgtEl>
                                        <p:attrNameLst>
                                          <p:attrName>style.visibility</p:attrName>
                                        </p:attrNameLst>
                                      </p:cBhvr>
                                      <p:to>
                                        <p:strVal val="visible"/>
                                      </p:to>
                                    </p:set>
                                    <p:anim calcmode="lin" valueType="num">
                                      <p:cBhvr additive="base">
                                        <p:cTn dur="500" fill="hold" id="33"/>
                                        <p:tgtEl>
                                          <p:spTgt spid="50"/>
                                        </p:tgtEl>
                                        <p:attrNameLst>
                                          <p:attrName>ppt_x</p:attrName>
                                        </p:attrNameLst>
                                      </p:cBhvr>
                                      <p:tavLst>
                                        <p:tav tm="0">
                                          <p:val>
                                            <p:strVal val="0-#ppt_w/2"/>
                                          </p:val>
                                        </p:tav>
                                        <p:tav tm="100000">
                                          <p:val>
                                            <p:strVal val="#ppt_x"/>
                                          </p:val>
                                        </p:tav>
                                      </p:tavLst>
                                    </p:anim>
                                    <p:anim calcmode="lin" valueType="num">
                                      <p:cBhvr additive="base">
                                        <p:cTn dur="500" fill="hold" id="34"/>
                                        <p:tgtEl>
                                          <p:spTgt spid="50"/>
                                        </p:tgtEl>
                                        <p:attrNameLst>
                                          <p:attrName>ppt_y</p:attrName>
                                        </p:attrNameLst>
                                      </p:cBhvr>
                                      <p:tavLst>
                                        <p:tav tm="0">
                                          <p:val>
                                            <p:strVal val="#ppt_y"/>
                                          </p:val>
                                        </p:tav>
                                        <p:tav tm="100000">
                                          <p:val>
                                            <p:strVal val="#ppt_y"/>
                                          </p:val>
                                        </p:tav>
                                      </p:tavLst>
                                    </p:anim>
                                  </p:childTnLst>
                                </p:cTn>
                              </p:par>
                              <p:par>
                                <p:cTn fill="hold" id="35" nodeType="withEffect" presetClass="entr" presetID="2" presetSubtype="8">
                                  <p:stCondLst>
                                    <p:cond delay="0"/>
                                  </p:stCondLst>
                                  <p:childTnLst>
                                    <p:set>
                                      <p:cBhvr>
                                        <p:cTn dur="1" fill="hold" id="36">
                                          <p:stCondLst>
                                            <p:cond delay="0"/>
                                          </p:stCondLst>
                                        </p:cTn>
                                        <p:tgtEl>
                                          <p:spTgt spid="53"/>
                                        </p:tgtEl>
                                        <p:attrNameLst>
                                          <p:attrName>style.visibility</p:attrName>
                                        </p:attrNameLst>
                                      </p:cBhvr>
                                      <p:to>
                                        <p:strVal val="visible"/>
                                      </p:to>
                                    </p:set>
                                    <p:anim calcmode="lin" valueType="num">
                                      <p:cBhvr additive="base">
                                        <p:cTn dur="500" fill="hold" id="37"/>
                                        <p:tgtEl>
                                          <p:spTgt spid="53"/>
                                        </p:tgtEl>
                                        <p:attrNameLst>
                                          <p:attrName>ppt_x</p:attrName>
                                        </p:attrNameLst>
                                      </p:cBhvr>
                                      <p:tavLst>
                                        <p:tav tm="0">
                                          <p:val>
                                            <p:strVal val="0-#ppt_w/2"/>
                                          </p:val>
                                        </p:tav>
                                        <p:tav tm="100000">
                                          <p:val>
                                            <p:strVal val="#ppt_x"/>
                                          </p:val>
                                        </p:tav>
                                      </p:tavLst>
                                    </p:anim>
                                    <p:anim calcmode="lin" valueType="num">
                                      <p:cBhvr additive="base">
                                        <p:cTn dur="500" fill="hold" id="38"/>
                                        <p:tgtEl>
                                          <p:spTgt spid="5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1500"/>
                            </p:stCondLst>
                            <p:childTnLst>
                              <p:par>
                                <p:cTn fill="hold" grpId="0" id="40" nodeType="afterEffect" presetClass="entr" presetID="10" presetSubtype="0">
                                  <p:stCondLst>
                                    <p:cond delay="0"/>
                                  </p:stCondLst>
                                  <p:childTnLst>
                                    <p:set>
                                      <p:cBhvr>
                                        <p:cTn dur="1" fill="hold" id="41">
                                          <p:stCondLst>
                                            <p:cond delay="0"/>
                                          </p:stCondLst>
                                        </p:cTn>
                                        <p:tgtEl>
                                          <p:spTgt spid="40"/>
                                        </p:tgtEl>
                                        <p:attrNameLst>
                                          <p:attrName>style.visibility</p:attrName>
                                        </p:attrNameLst>
                                      </p:cBhvr>
                                      <p:to>
                                        <p:strVal val="visible"/>
                                      </p:to>
                                    </p:set>
                                    <p:animEffect filter="fade" transition="in">
                                      <p:cBhvr>
                                        <p:cTn dur="1000" id="42"/>
                                        <p:tgtEl>
                                          <p:spTgt spid="40"/>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41"/>
                                        </p:tgtEl>
                                        <p:attrNameLst>
                                          <p:attrName>style.visibility</p:attrName>
                                        </p:attrNameLst>
                                      </p:cBhvr>
                                      <p:to>
                                        <p:strVal val="visible"/>
                                      </p:to>
                                    </p:set>
                                    <p:animEffect filter="fade" transition="in">
                                      <p:cBhvr>
                                        <p:cTn dur="1000" id="45"/>
                                        <p:tgtEl>
                                          <p:spTgt spid="41"/>
                                        </p:tgtEl>
                                      </p:cBhvr>
                                    </p:animEffect>
                                  </p:childTnLst>
                                </p:cTn>
                              </p:par>
                              <p:par>
                                <p:cTn fill="hold" grpId="1" id="46" nodeType="withEffect" presetClass="emph" presetID="26" presetSubtype="0">
                                  <p:stCondLst>
                                    <p:cond delay="0"/>
                                  </p:stCondLst>
                                  <p:childTnLst>
                                    <p:animEffect filter="fade" transition="out">
                                      <p:cBhvr>
                                        <p:cTn dur="750" id="47" tmFilter="0, 0; .2, .5; .8, .5; 1, 0"/>
                                        <p:tgtEl>
                                          <p:spTgt spid="40"/>
                                        </p:tgtEl>
                                      </p:cBhvr>
                                    </p:animEffect>
                                    <p:animScale>
                                      <p:cBhvr>
                                        <p:cTn autoRev="1" dur="375" fill="hold" id="48"/>
                                        <p:tgtEl>
                                          <p:spTgt spid="40"/>
                                        </p:tgtEl>
                                      </p:cBhvr>
                                      <p:by x="105000" y="105000"/>
                                    </p:animScale>
                                  </p:childTnLst>
                                </p:cTn>
                              </p:par>
                              <p:par>
                                <p:cTn fill="hold" grpId="1" id="49" nodeType="withEffect" presetClass="emph" presetID="26" presetSubtype="0">
                                  <p:stCondLst>
                                    <p:cond delay="0"/>
                                  </p:stCondLst>
                                  <p:childTnLst>
                                    <p:animEffect filter="fade" transition="out">
                                      <p:cBhvr>
                                        <p:cTn dur="750" id="50" tmFilter="0, 0; .2, .5; .8, .5; 1, 0"/>
                                        <p:tgtEl>
                                          <p:spTgt spid="41"/>
                                        </p:tgtEl>
                                      </p:cBhvr>
                                    </p:animEffect>
                                    <p:animScale>
                                      <p:cBhvr>
                                        <p:cTn autoRev="1" dur="375" fill="hold" id="51"/>
                                        <p:tgtEl>
                                          <p:spTgt spid="41"/>
                                        </p:tgtEl>
                                      </p:cBhvr>
                                      <p:by x="105000" y="105000"/>
                                    </p:animScale>
                                  </p:childTnLst>
                                </p:cTn>
                              </p:par>
                              <p:par>
                                <p:cTn fill="hold" grpId="0" id="52" nodeType="withEffect" presetClass="entr" presetID="10" presetSubtype="0">
                                  <p:stCondLst>
                                    <p:cond delay="0"/>
                                  </p:stCondLst>
                                  <p:childTnLst>
                                    <p:set>
                                      <p:cBhvr>
                                        <p:cTn dur="1" fill="hold" id="53">
                                          <p:stCondLst>
                                            <p:cond delay="0"/>
                                          </p:stCondLst>
                                        </p:cTn>
                                        <p:tgtEl>
                                          <p:spTgt spid="42"/>
                                        </p:tgtEl>
                                        <p:attrNameLst>
                                          <p:attrName>style.visibility</p:attrName>
                                        </p:attrNameLst>
                                      </p:cBhvr>
                                      <p:to>
                                        <p:strVal val="visible"/>
                                      </p:to>
                                    </p:set>
                                    <p:animEffect filter="fade" transition="in">
                                      <p:cBhvr>
                                        <p:cTn dur="1000" id="54"/>
                                        <p:tgtEl>
                                          <p:spTgt spid="42"/>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43"/>
                                        </p:tgtEl>
                                        <p:attrNameLst>
                                          <p:attrName>style.visibility</p:attrName>
                                        </p:attrNameLst>
                                      </p:cBhvr>
                                      <p:to>
                                        <p:strVal val="visible"/>
                                      </p:to>
                                    </p:set>
                                    <p:animEffect filter="fade" transition="in">
                                      <p:cBhvr>
                                        <p:cTn dur="1000" id="57"/>
                                        <p:tgtEl>
                                          <p:spTgt spid="43"/>
                                        </p:tgtEl>
                                      </p:cBhvr>
                                    </p:animEffect>
                                  </p:childTnLst>
                                </p:cTn>
                              </p:par>
                              <p:par>
                                <p:cTn fill="hold" grpId="1" id="58" nodeType="withEffect" presetClass="emph" presetID="26" presetSubtype="0">
                                  <p:stCondLst>
                                    <p:cond delay="0"/>
                                  </p:stCondLst>
                                  <p:childTnLst>
                                    <p:animEffect filter="fade" transition="out">
                                      <p:cBhvr>
                                        <p:cTn dur="750" id="59" tmFilter="0, 0; .2, .5; .8, .5; 1, 0"/>
                                        <p:tgtEl>
                                          <p:spTgt spid="42"/>
                                        </p:tgtEl>
                                      </p:cBhvr>
                                    </p:animEffect>
                                    <p:animScale>
                                      <p:cBhvr>
                                        <p:cTn autoRev="1" dur="375" fill="hold" id="60"/>
                                        <p:tgtEl>
                                          <p:spTgt spid="42"/>
                                        </p:tgtEl>
                                      </p:cBhvr>
                                      <p:by x="105000" y="105000"/>
                                    </p:animScale>
                                  </p:childTnLst>
                                </p:cTn>
                              </p:par>
                              <p:par>
                                <p:cTn fill="hold" grpId="1" id="61" nodeType="withEffect" presetClass="emph" presetID="26" presetSubtype="0">
                                  <p:stCondLst>
                                    <p:cond delay="0"/>
                                  </p:stCondLst>
                                  <p:childTnLst>
                                    <p:animEffect filter="fade" transition="out">
                                      <p:cBhvr>
                                        <p:cTn dur="750" id="62" tmFilter="0, 0; .2, .5; .8, .5; 1, 0"/>
                                        <p:tgtEl>
                                          <p:spTgt spid="43"/>
                                        </p:tgtEl>
                                      </p:cBhvr>
                                    </p:animEffect>
                                    <p:animScale>
                                      <p:cBhvr>
                                        <p:cTn autoRev="1" dur="375" fill="hold" id="63"/>
                                        <p:tgtEl>
                                          <p:spTgt spid="43"/>
                                        </p:tgtEl>
                                      </p:cBhvr>
                                      <p:by x="105000" y="105000"/>
                                    </p:animScale>
                                  </p:childTnLst>
                                </p:cTn>
                              </p:par>
                            </p:childTnLst>
                          </p:cTn>
                        </p:par>
                        <p:par>
                          <p:cTn fill="hold" id="64" nodeType="afterGroup">
                            <p:stCondLst>
                              <p:cond delay="2500"/>
                            </p:stCondLst>
                            <p:childTnLst>
                              <p:par>
                                <p:cTn fill="hold" id="65" nodeType="afterEffect" presetClass="entr" presetID="42" presetSubtype="0">
                                  <p:stCondLst>
                                    <p:cond delay="0"/>
                                  </p:stCondLst>
                                  <p:childTnLst>
                                    <p:set>
                                      <p:cBhvr>
                                        <p:cTn dur="1" fill="hold" id="66">
                                          <p:stCondLst>
                                            <p:cond delay="0"/>
                                          </p:stCondLst>
                                        </p:cTn>
                                        <p:tgtEl>
                                          <p:spTgt spid="60"/>
                                        </p:tgtEl>
                                        <p:attrNameLst>
                                          <p:attrName>style.visibility</p:attrName>
                                        </p:attrNameLst>
                                      </p:cBhvr>
                                      <p:to>
                                        <p:strVal val="visible"/>
                                      </p:to>
                                    </p:set>
                                    <p:animEffect filter="fade" transition="in">
                                      <p:cBhvr>
                                        <p:cTn dur="600" id="67"/>
                                        <p:tgtEl>
                                          <p:spTgt spid="60"/>
                                        </p:tgtEl>
                                      </p:cBhvr>
                                    </p:animEffect>
                                    <p:anim calcmode="lin" valueType="num">
                                      <p:cBhvr>
                                        <p:cTn dur="600" fill="hold" id="68"/>
                                        <p:tgtEl>
                                          <p:spTgt spid="60"/>
                                        </p:tgtEl>
                                        <p:attrNameLst>
                                          <p:attrName>ppt_x</p:attrName>
                                        </p:attrNameLst>
                                      </p:cBhvr>
                                      <p:tavLst>
                                        <p:tav tm="0">
                                          <p:val>
                                            <p:strVal val="#ppt_x"/>
                                          </p:val>
                                        </p:tav>
                                        <p:tav tm="100000">
                                          <p:val>
                                            <p:strVal val="#ppt_x"/>
                                          </p:val>
                                        </p:tav>
                                      </p:tavLst>
                                    </p:anim>
                                    <p:anim calcmode="lin" valueType="num">
                                      <p:cBhvr>
                                        <p:cTn dur="600" fill="hold" id="69"/>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1" spid="40"/>
      <p:bldP grpId="0" spid="41"/>
      <p:bldP grpId="1" spid="41"/>
      <p:bldP grpId="0" spid="42"/>
      <p:bldP grpId="1" spid="42"/>
      <p:bldP grpId="0" spid="43"/>
      <p:bldP grpId="1" spid="4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4">
            <a:extLst>
              <a:ext uri="{BEBA8EAE-BF5A-486C-A8C5-ECC9F3942E4B}">
                <a14:imgProps>
                  <a14:imgLayer xmlns:d3p1="http://schemas.openxmlformats.org/officeDocument/2006/relationships" d3p1:embed="">
                    <a14:imgEffect>
                      <a14:sharpenSoften amount="35000"/>
                    </a14:imgEffect>
                    <a14:imgEffect>
                      <a14:brightnessContrast bright="-9000" contrast="-9000"/>
                    </a14:imgEffect>
                  </a14:imgLayer>
                </a14:imgProps>
              </a:ext>
              <a:ext uri="{28A0092B-C50C-407E-A947-70E740481C1C}">
                <a14:useLocalDpi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5">
            <a:extLst>
              <a:ext uri="{28A0092B-C50C-407E-A947-70E740481C1C}">
                <a14:useLocalDpi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5">
            <a:extLst>
              <a:ext uri="{28A0092B-C50C-407E-A947-70E740481C1C}">
                <a14:useLocalDpi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170" eaLnBrk="1" hangingPunct="1" latinLnBrk="0" rtl="0">
              <a:spcBef>
                <a:spcPct val="0"/>
              </a:spcBef>
              <a:buNone/>
              <a:defRPr kern="1200" sz="5900">
                <a:solidFill>
                  <a:schemeClr val="tx1"/>
                </a:solidFill>
                <a:latin typeface="+mj-lt"/>
                <a:ea typeface="+mj-ea"/>
                <a:cs typeface="+mj-cs"/>
              </a:defRPr>
            </a:lvl1pPr>
          </a:lstStyle>
          <a:p>
            <a:pPr>
              <a:defRPr/>
            </a:pPr>
            <a:r>
              <a:rPr altLang="en-US" b="1" lang="zh-CN" spc="300" sz="5400">
                <a:solidFill>
                  <a:srgbClr val="A92F2F"/>
                </a:solidFill>
                <a:latin charset="-122" pitchFamily="34" typeface="微软雅黑"/>
                <a:ea charset="-122" pitchFamily="34" typeface="微软雅黑"/>
              </a:rPr>
              <a:t>点击加入你标题</a:t>
            </a:r>
          </a:p>
        </p:txBody>
      </p:sp>
      <p:sp>
        <p:nvSpPr>
          <p:cNvPr id="73" name="副标题 2"/>
          <p:cNvSpPr txBox="1"/>
          <p:nvPr/>
        </p:nvSpPr>
        <p:spPr>
          <a:xfrm>
            <a:off x="345621" y="4090157"/>
            <a:ext cx="6350000" cy="519112"/>
          </a:xfrm>
          <a:prstGeom prst="rect">
            <a:avLst/>
          </a:prstGeom>
        </p:spPr>
        <p:txBody>
          <a:bodyPr rtlCol="0"/>
          <a:lstStyle>
            <a:lvl1pPr algn="l" defTabSz="1219170" eaLnBrk="1" hangingPunct="1" indent="-457189" latinLnBrk="0" marL="457189" rtl="0">
              <a:spcBef>
                <a:spcPct val="20000"/>
              </a:spcBef>
              <a:buFont charset="0" panose="020b0604020202020204" pitchFamily="34" typeface="Arial"/>
              <a:buChar char="•"/>
              <a:defRPr kern="1200" sz="4300">
                <a:solidFill>
                  <a:schemeClr val="tx1"/>
                </a:solidFill>
                <a:latin typeface="+mn-lt"/>
                <a:ea typeface="+mn-ea"/>
                <a:cs typeface="+mn-cs"/>
              </a:defRPr>
            </a:lvl1pPr>
            <a:lvl2pPr algn="l" defTabSz="1219170" eaLnBrk="1" hangingPunct="1" indent="-380990" latinLnBrk="0" marL="990575" rtl="0">
              <a:spcBef>
                <a:spcPct val="20000"/>
              </a:spcBef>
              <a:buFont charset="0" panose="020b0604020202020204" pitchFamily="34" typeface="Arial"/>
              <a:buChar char="–"/>
              <a:defRPr kern="1200" sz="3800">
                <a:solidFill>
                  <a:schemeClr val="tx1"/>
                </a:solidFill>
                <a:latin typeface="+mn-lt"/>
                <a:ea typeface="+mn-ea"/>
                <a:cs typeface="+mn-cs"/>
              </a:defRPr>
            </a:lvl2pPr>
            <a:lvl3pPr algn="l" defTabSz="1219170" eaLnBrk="1" hangingPunct="1" indent="-304792" latinLnBrk="0" marL="1523962" rtl="0">
              <a:spcBef>
                <a:spcPct val="20000"/>
              </a:spcBef>
              <a:buFont charset="0" panose="020b0604020202020204" pitchFamily="34" typeface="Arial"/>
              <a:buChar char="•"/>
              <a:defRPr kern="1200" sz="3200">
                <a:solidFill>
                  <a:schemeClr val="tx1"/>
                </a:solidFill>
                <a:latin typeface="+mn-lt"/>
                <a:ea typeface="+mn-ea"/>
                <a:cs typeface="+mn-cs"/>
              </a:defRPr>
            </a:lvl3pPr>
            <a:lvl4pPr algn="l" defTabSz="1219170" eaLnBrk="1" hangingPunct="1" indent="-304792" latinLnBrk="0" marL="2133547" rtl="0">
              <a:spcBef>
                <a:spcPct val="20000"/>
              </a:spcBef>
              <a:buFont charset="0" panose="020b0604020202020204" pitchFamily="34" typeface="Arial"/>
              <a:buChar char="–"/>
              <a:defRPr kern="1200" sz="2700">
                <a:solidFill>
                  <a:schemeClr val="tx1"/>
                </a:solidFill>
                <a:latin typeface="+mn-lt"/>
                <a:ea typeface="+mn-ea"/>
                <a:cs typeface="+mn-cs"/>
              </a:defRPr>
            </a:lvl4pPr>
            <a:lvl5pPr algn="l" defTabSz="1219170" eaLnBrk="1" hangingPunct="1" indent="-304792" latinLnBrk="0" marL="2743131" rtl="0">
              <a:spcBef>
                <a:spcPct val="20000"/>
              </a:spcBef>
              <a:buFont charset="0" panose="020b0604020202020204" pitchFamily="34" typeface="Arial"/>
              <a:buChar char="»"/>
              <a:defRPr kern="1200" sz="2700">
                <a:solidFill>
                  <a:schemeClr val="tx1"/>
                </a:solidFill>
                <a:latin typeface="+mn-lt"/>
                <a:ea typeface="+mn-ea"/>
                <a:cs typeface="+mn-cs"/>
              </a:defRPr>
            </a:lvl5pPr>
            <a:lvl6pPr algn="l" defTabSz="1219170" eaLnBrk="1" hangingPunct="1" indent="-304792" latinLnBrk="0" marL="3352716" rtl="0">
              <a:spcBef>
                <a:spcPct val="20000"/>
              </a:spcBef>
              <a:buFont charset="0" panose="020b0604020202020204" pitchFamily="34" typeface="Arial"/>
              <a:buChar char="•"/>
              <a:defRPr kern="1200" sz="2700">
                <a:solidFill>
                  <a:schemeClr val="tx1"/>
                </a:solidFill>
                <a:latin typeface="+mn-lt"/>
                <a:ea typeface="+mn-ea"/>
                <a:cs typeface="+mn-cs"/>
              </a:defRPr>
            </a:lvl6pPr>
            <a:lvl7pPr algn="l" defTabSz="1219170" eaLnBrk="1" hangingPunct="1" indent="-304792" latinLnBrk="0" marL="3962301" rtl="0">
              <a:spcBef>
                <a:spcPct val="20000"/>
              </a:spcBef>
              <a:buFont charset="0" panose="020b0604020202020204" pitchFamily="34" typeface="Arial"/>
              <a:buChar char="•"/>
              <a:defRPr kern="1200" sz="2700">
                <a:solidFill>
                  <a:schemeClr val="tx1"/>
                </a:solidFill>
                <a:latin typeface="+mn-lt"/>
                <a:ea typeface="+mn-ea"/>
                <a:cs typeface="+mn-cs"/>
              </a:defRPr>
            </a:lvl7pPr>
            <a:lvl8pPr algn="l" defTabSz="1219170" eaLnBrk="1" hangingPunct="1" indent="-304792" latinLnBrk="0" marL="4571886" rtl="0">
              <a:spcBef>
                <a:spcPct val="20000"/>
              </a:spcBef>
              <a:buFont charset="0" panose="020b0604020202020204" pitchFamily="34" typeface="Arial"/>
              <a:buChar char="•"/>
              <a:defRPr kern="1200" sz="2700">
                <a:solidFill>
                  <a:schemeClr val="tx1"/>
                </a:solidFill>
                <a:latin typeface="+mn-lt"/>
                <a:ea typeface="+mn-ea"/>
                <a:cs typeface="+mn-cs"/>
              </a:defRPr>
            </a:lvl8pPr>
            <a:lvl9pPr algn="l" defTabSz="1219170" eaLnBrk="1" hangingPunct="1" indent="-304792" latinLnBrk="0" marL="5181470" rtl="0">
              <a:spcBef>
                <a:spcPct val="20000"/>
              </a:spcBef>
              <a:buFont charset="0" panose="020b0604020202020204" pitchFamily="34" typeface="Arial"/>
              <a:buChar char="•"/>
              <a:defRPr kern="1200" sz="2700">
                <a:solidFill>
                  <a:schemeClr val="tx1"/>
                </a:solidFill>
                <a:latin typeface="+mn-lt"/>
                <a:ea typeface="+mn-ea"/>
                <a:cs typeface="+mn-cs"/>
              </a:defRPr>
            </a:lvl9pPr>
          </a:lstStyle>
          <a:p>
            <a:pPr algn="ctr">
              <a:defRPr/>
            </a:pPr>
            <a:r>
              <a:rPr altLang="en-US" lang="zh-CN" sz="1800">
                <a:solidFill>
                  <a:srgbClr val="A92F2F"/>
                </a:solidFill>
                <a:latin charset="-122" pitchFamily="34" typeface="微软雅黑"/>
                <a:ea charset="-122" pitchFamily="34" typeface="微软雅黑"/>
              </a:rPr>
              <a:t>简洁大气|易编辑|任意替换内容</a:t>
            </a: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5" y="1937792"/>
              <a:ext cx="1060738" cy="849862"/>
            </a:xfrm>
            <a:prstGeom prst="rect">
              <a:avLst/>
            </a:prstGeom>
            <a:grpFill/>
            <a:ln w="19050">
              <a:noFill/>
            </a:ln>
            <a:effectLst/>
          </p:spPr>
          <p:txBody>
            <a:bodyPr rtlCol="0" wrap="square">
              <a:spAutoFit/>
            </a:bodyPr>
            <a:lstStyle/>
            <a:p>
              <a:pPr algn="ctr"/>
              <a:endParaRPr altLang="en-US" lang="zh-CN" sz="6000">
                <a:solidFill>
                  <a:schemeClr val="bg1"/>
                </a:solidFill>
                <a:latin charset="-122" panose="02000000000000000000" pitchFamily="2" typeface="张海山锐线体简"/>
                <a:ea charset="-122" panose="02000000000000000000" pitchFamily="2" typeface="张海山锐线体简"/>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zh-CN" b="1" lang="en-US" spc="600" sz="4800">
                  <a:solidFill>
                    <a:schemeClr val="bg1"/>
                  </a:solidFill>
                  <a:latin charset="-122" pitchFamily="34" typeface="微软雅黑"/>
                  <a:ea charset="-122" pitchFamily="34" typeface="微软雅黑"/>
                </a:rPr>
                <a:t>04</a:t>
              </a:r>
            </a:p>
          </p:txBody>
        </p:sp>
      </p:grpSp>
    </p:spTree>
    <p:extLst>
      <p:ext uri="{BB962C8B-B14F-4D97-AF65-F5344CB8AC3E}">
        <p14:creationId val="1852196894"/>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3"/>
                                        </p:tgtEl>
                                        <p:attrNameLst>
                                          <p:attrName>style.visibility</p:attrName>
                                        </p:attrNameLst>
                                      </p:cBhvr>
                                      <p:to>
                                        <p:strVal val="visible"/>
                                      </p:to>
                                    </p:set>
                                    <p:animEffect filter="randombar(horizontal)" transition="in">
                                      <p:cBhvr>
                                        <p:cTn dur="750" id="7"/>
                                        <p:tgtEl>
                                          <p:spTgt spid="33"/>
                                        </p:tgtEl>
                                      </p:cBhvr>
                                    </p:animEffect>
                                  </p:childTnLst>
                                </p:cTn>
                              </p:par>
                              <p:par>
                                <p:cTn fill="hold" id="8" nodeType="withEffect" presetClass="entr" presetID="22" presetSubtype="8">
                                  <p:stCondLst>
                                    <p:cond delay="0"/>
                                  </p:stCondLst>
                                  <p:childTnLst>
                                    <p:set>
                                      <p:cBhvr>
                                        <p:cTn dur="1" fill="hold" id="9">
                                          <p:stCondLst>
                                            <p:cond delay="0"/>
                                          </p:stCondLst>
                                        </p:cTn>
                                        <p:tgtEl>
                                          <p:spTgt spid="35"/>
                                        </p:tgtEl>
                                        <p:attrNameLst>
                                          <p:attrName>style.visibility</p:attrName>
                                        </p:attrNameLst>
                                      </p:cBhvr>
                                      <p:to>
                                        <p:strVal val="visible"/>
                                      </p:to>
                                    </p:set>
                                    <p:animEffect filter="wipe(left)" transition="in">
                                      <p:cBhvr>
                                        <p:cTn dur="500" id="10"/>
                                        <p:tgtEl>
                                          <p:spTgt spid="35"/>
                                        </p:tgtEl>
                                      </p:cBhvr>
                                    </p:animEffect>
                                  </p:childTnLst>
                                </p:cTn>
                              </p:par>
                              <p:par>
                                <p:cTn fill="hold" id="11" nodeType="withEffect" presetClass="entr" presetID="22" presetSubtype="2">
                                  <p:stCondLst>
                                    <p:cond delay="0"/>
                                  </p:stCondLst>
                                  <p:childTnLst>
                                    <p:set>
                                      <p:cBhvr>
                                        <p:cTn dur="1" fill="hold" id="12">
                                          <p:stCondLst>
                                            <p:cond delay="0"/>
                                          </p:stCondLst>
                                        </p:cTn>
                                        <p:tgtEl>
                                          <p:spTgt spid="71"/>
                                        </p:tgtEl>
                                        <p:attrNameLst>
                                          <p:attrName>style.visibility</p:attrName>
                                        </p:attrNameLst>
                                      </p:cBhvr>
                                      <p:to>
                                        <p:strVal val="visible"/>
                                      </p:to>
                                    </p:set>
                                    <p:animEffect filter="wipe(right)" transition="in">
                                      <p:cBhvr>
                                        <p:cTn dur="500" id="13"/>
                                        <p:tgtEl>
                                          <p:spTgt spid="71"/>
                                        </p:tgtEl>
                                      </p:cBhvr>
                                    </p:animEffect>
                                  </p:childTnLst>
                                </p:cTn>
                              </p:par>
                            </p:childTnLst>
                          </p:cTn>
                        </p:par>
                        <p:par>
                          <p:cTn fill="hold" id="14" nodeType="afterGroup">
                            <p:stCondLst>
                              <p:cond delay="750"/>
                            </p:stCondLst>
                            <p:childTnLst>
                              <p:par>
                                <p:cTn fill="hold" id="15" nodeType="afterEffect" presetClass="entr" presetID="42"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600" id="17"/>
                                        <p:tgtEl>
                                          <p:spTgt spid="34"/>
                                        </p:tgtEl>
                                      </p:cBhvr>
                                    </p:animEffect>
                                    <p:anim calcmode="lin" valueType="num">
                                      <p:cBhvr>
                                        <p:cTn dur="600" fill="hold" id="18"/>
                                        <p:tgtEl>
                                          <p:spTgt spid="34"/>
                                        </p:tgtEl>
                                        <p:attrNameLst>
                                          <p:attrName>ppt_x</p:attrName>
                                        </p:attrNameLst>
                                      </p:cBhvr>
                                      <p:tavLst>
                                        <p:tav tm="0">
                                          <p:val>
                                            <p:strVal val="#ppt_x"/>
                                          </p:val>
                                        </p:tav>
                                        <p:tav tm="100000">
                                          <p:val>
                                            <p:strVal val="#ppt_x"/>
                                          </p:val>
                                        </p:tav>
                                      </p:tavLst>
                                    </p:anim>
                                    <p:anim calcmode="lin" valueType="num">
                                      <p:cBhvr>
                                        <p:cTn dur="600" fill="hold" id="19"/>
                                        <p:tgtEl>
                                          <p:spTgt spid="3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350"/>
                            </p:stCondLst>
                            <p:childTnLst>
                              <p:par>
                                <p:cTn fill="hold" grpId="0" id="21" nodeType="afterEffect" presetClass="entr" presetID="42" presetSubtype="0">
                                  <p:stCondLst>
                                    <p:cond delay="0"/>
                                  </p:stCondLst>
                                  <p:childTnLst>
                                    <p:set>
                                      <p:cBhvr>
                                        <p:cTn dur="1" fill="hold" id="22">
                                          <p:stCondLst>
                                            <p:cond delay="0"/>
                                          </p:stCondLst>
                                        </p:cTn>
                                        <p:tgtEl>
                                          <p:spTgt spid="72"/>
                                        </p:tgtEl>
                                        <p:attrNameLst>
                                          <p:attrName>style.visibility</p:attrName>
                                        </p:attrNameLst>
                                      </p:cBhvr>
                                      <p:to>
                                        <p:strVal val="visible"/>
                                      </p:to>
                                    </p:set>
                                    <p:animEffect filter="fade" transition="in">
                                      <p:cBhvr>
                                        <p:cTn dur="500" id="23"/>
                                        <p:tgtEl>
                                          <p:spTgt spid="72"/>
                                        </p:tgtEl>
                                      </p:cBhvr>
                                    </p:animEffect>
                                    <p:anim calcmode="lin" valueType="num">
                                      <p:cBhvr>
                                        <p:cTn dur="500" fill="hold" id="24"/>
                                        <p:tgtEl>
                                          <p:spTgt spid="72"/>
                                        </p:tgtEl>
                                        <p:attrNameLst>
                                          <p:attrName>ppt_x</p:attrName>
                                        </p:attrNameLst>
                                      </p:cBhvr>
                                      <p:tavLst>
                                        <p:tav tm="0">
                                          <p:val>
                                            <p:strVal val="#ppt_x"/>
                                          </p:val>
                                        </p:tav>
                                        <p:tav tm="100000">
                                          <p:val>
                                            <p:strVal val="#ppt_x"/>
                                          </p:val>
                                        </p:tav>
                                      </p:tavLst>
                                    </p:anim>
                                    <p:anim calcmode="lin" valueType="num">
                                      <p:cBhvr>
                                        <p:cTn dur="500" fill="hold" id="25"/>
                                        <p:tgtEl>
                                          <p:spTgt spid="7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75"/>
                                        </p:tgtEl>
                                        <p:attrNameLst>
                                          <p:attrName>style.visibility</p:attrName>
                                        </p:attrNameLst>
                                      </p:cBhvr>
                                      <p:to>
                                        <p:strVal val="visible"/>
                                      </p:to>
                                    </p:set>
                                    <p:animEffect filter="fade" transition="in">
                                      <p:cBhvr>
                                        <p:cTn dur="1000" id="28"/>
                                        <p:tgtEl>
                                          <p:spTgt spid="75"/>
                                        </p:tgtEl>
                                      </p:cBhvr>
                                    </p:animEffect>
                                    <p:anim calcmode="lin" valueType="num">
                                      <p:cBhvr>
                                        <p:cTn dur="1000" fill="hold" id="29"/>
                                        <p:tgtEl>
                                          <p:spTgt spid="75"/>
                                        </p:tgtEl>
                                        <p:attrNameLst>
                                          <p:attrName>ppt_x</p:attrName>
                                        </p:attrNameLst>
                                      </p:cBhvr>
                                      <p:tavLst>
                                        <p:tav tm="0">
                                          <p:val>
                                            <p:strVal val="#ppt_x"/>
                                          </p:val>
                                        </p:tav>
                                        <p:tav tm="100000">
                                          <p:val>
                                            <p:strVal val="#ppt_x"/>
                                          </p:val>
                                        </p:tav>
                                      </p:tavLst>
                                    </p:anim>
                                    <p:anim calcmode="lin" valueType="num">
                                      <p:cBhvr>
                                        <p:cTn dur="1000" fill="hold" id="30"/>
                                        <p:tgtEl>
                                          <p:spTgt spid="7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350"/>
                            </p:stCondLst>
                            <p:childTnLst>
                              <p:par>
                                <p:cTn fill="hold" id="32" nodeType="afterEffect" presetClass="entr" presetID="42" presetSubtype="0">
                                  <p:stCondLst>
                                    <p:cond delay="0"/>
                                  </p:stCondLst>
                                  <p:childTnLst>
                                    <p:set>
                                      <p:cBhvr>
                                        <p:cTn dur="1" fill="hold" id="33">
                                          <p:stCondLst>
                                            <p:cond delay="0"/>
                                          </p:stCondLst>
                                        </p:cTn>
                                        <p:tgtEl>
                                          <p:spTgt spid="74"/>
                                        </p:tgtEl>
                                        <p:attrNameLst>
                                          <p:attrName>style.visibility</p:attrName>
                                        </p:attrNameLst>
                                      </p:cBhvr>
                                      <p:to>
                                        <p:strVal val="visible"/>
                                      </p:to>
                                    </p:set>
                                    <p:animEffect filter="fade" transition="in">
                                      <p:cBhvr>
                                        <p:cTn dur="500" id="34"/>
                                        <p:tgtEl>
                                          <p:spTgt spid="74"/>
                                        </p:tgtEl>
                                      </p:cBhvr>
                                    </p:animEffect>
                                    <p:anim calcmode="lin" valueType="num">
                                      <p:cBhvr>
                                        <p:cTn dur="500" fill="hold" id="35"/>
                                        <p:tgtEl>
                                          <p:spTgt spid="74"/>
                                        </p:tgtEl>
                                        <p:attrNameLst>
                                          <p:attrName>ppt_x</p:attrName>
                                        </p:attrNameLst>
                                      </p:cBhvr>
                                      <p:tavLst>
                                        <p:tav tm="0">
                                          <p:val>
                                            <p:strVal val="#ppt_x"/>
                                          </p:val>
                                        </p:tav>
                                        <p:tav tm="100000">
                                          <p:val>
                                            <p:strVal val="#ppt_x"/>
                                          </p:val>
                                        </p:tav>
                                      </p:tavLst>
                                    </p:anim>
                                    <p:anim calcmode="lin" valueType="num">
                                      <p:cBhvr>
                                        <p:cTn dur="500" fill="hold" id="36"/>
                                        <p:tgtEl>
                                          <p:spTgt spid="7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850"/>
                            </p:stCondLst>
                            <p:childTnLst>
                              <p:par>
                                <p:cTn fill="hold" grpId="0" id="38" nodeType="afterEffect" presetClass="entr" presetID="42" presetSubtype="0">
                                  <p:stCondLst>
                                    <p:cond delay="0"/>
                                  </p:stCondLst>
                                  <p:childTnLst>
                                    <p:set>
                                      <p:cBhvr>
                                        <p:cTn dur="1" fill="hold" id="39">
                                          <p:stCondLst>
                                            <p:cond delay="0"/>
                                          </p:stCondLst>
                                        </p:cTn>
                                        <p:tgtEl>
                                          <p:spTgt spid="73"/>
                                        </p:tgtEl>
                                        <p:attrNameLst>
                                          <p:attrName>style.visibility</p:attrName>
                                        </p:attrNameLst>
                                      </p:cBhvr>
                                      <p:to>
                                        <p:strVal val="visible"/>
                                      </p:to>
                                    </p:set>
                                    <p:animEffect filter="fade" transition="in">
                                      <p:cBhvr>
                                        <p:cTn dur="500" id="40"/>
                                        <p:tgtEl>
                                          <p:spTgt spid="73"/>
                                        </p:tgtEl>
                                      </p:cBhvr>
                                    </p:animEffect>
                                    <p:anim calcmode="lin" valueType="num">
                                      <p:cBhvr>
                                        <p:cTn dur="500" fill="hold" id="41"/>
                                        <p:tgtEl>
                                          <p:spTgt spid="73"/>
                                        </p:tgtEl>
                                        <p:attrNameLst>
                                          <p:attrName>ppt_x</p:attrName>
                                        </p:attrNameLst>
                                      </p:cBhvr>
                                      <p:tavLst>
                                        <p:tav tm="0">
                                          <p:val>
                                            <p:strVal val="#ppt_x"/>
                                          </p:val>
                                        </p:tav>
                                        <p:tav tm="100000">
                                          <p:val>
                                            <p:strVal val="#ppt_x"/>
                                          </p:val>
                                        </p:tav>
                                      </p:tavLst>
                                    </p:anim>
                                    <p:anim calcmode="lin" valueType="num">
                                      <p:cBhvr>
                                        <p:cTn dur="500" fill="hold" id="42"/>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7" name="3"/>
          <p:cNvSpPr/>
          <p:nvPr/>
        </p:nvSpPr>
        <p:spPr>
          <a:xfrm>
            <a:off x="747916" y="2142477"/>
            <a:ext cx="5213458" cy="4065680"/>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 name="TextBox 19"/>
          <p:cNvSpPr txBox="1"/>
          <p:nvPr/>
        </p:nvSpPr>
        <p:spPr>
          <a:xfrm>
            <a:off x="1221895" y="2668826"/>
            <a:ext cx="3646748" cy="365760"/>
          </a:xfrm>
          <a:prstGeom prst="rect">
            <a:avLst/>
          </a:prstGeom>
          <a:noFill/>
        </p:spPr>
        <p:txBody>
          <a:bodyPr bIns="0" lIns="0" rIns="0" rtlCol="0" tIns="0" wrap="square">
            <a:spAutoFit/>
          </a:bodyPr>
          <a:lstStyle/>
          <a:p>
            <a:r>
              <a:rPr altLang="en-US" b="1" lang="zh-CN" sz="2400">
                <a:solidFill>
                  <a:schemeClr val="bg1"/>
                </a:solidFill>
                <a:latin charset="-122" pitchFamily="34" typeface="微软雅黑"/>
                <a:ea charset="-122" pitchFamily="34" typeface="微软雅黑"/>
              </a:rPr>
              <a:t>基本情况简介</a:t>
            </a:r>
          </a:p>
        </p:txBody>
      </p:sp>
      <p:sp>
        <p:nvSpPr>
          <p:cNvPr id="10" name="TextBox 106"/>
          <p:cNvSpPr txBox="1"/>
          <p:nvPr/>
        </p:nvSpPr>
        <p:spPr>
          <a:xfrm>
            <a:off x="1188238" y="3324267"/>
            <a:ext cx="4165206" cy="571500"/>
          </a:xfrm>
          <a:prstGeom prst="rect">
            <a:avLst/>
          </a:prstGeom>
          <a:noFill/>
        </p:spPr>
        <p:txBody>
          <a:bodyPr bIns="0" lIns="0" rIns="0" rtlCol="0" tIns="0" wrap="square">
            <a:spAutoFit/>
          </a:bodyPr>
          <a:lstStyle/>
          <a:p>
            <a:pPr algn="just">
              <a:lnSpc>
                <a:spcPts val="1500"/>
              </a:lnSpc>
            </a:pPr>
            <a:r>
              <a:rPr altLang="en-US" lang="zh-CN" sz="1400">
                <a:solidFill>
                  <a:schemeClr val="bg1"/>
                </a:solidFill>
                <a:latin charset="-122" pitchFamily="34" typeface="微软雅黑"/>
                <a:ea charset="-122" pitchFamily="34" typeface="微软雅黑"/>
              </a:rPr>
              <a:t>点击输入简要文字内容，文字内容需概括精炼，言简意赅的说明该分项专业设计……输入简要文字内容，文字内容需概括精炼，言简意赅的说明该分项内容。</a:t>
            </a:r>
          </a:p>
        </p:txBody>
      </p:sp>
      <p:sp>
        <p:nvSpPr>
          <p:cNvPr id="12" name="TextBox 19"/>
          <p:cNvSpPr txBox="1"/>
          <p:nvPr/>
        </p:nvSpPr>
        <p:spPr>
          <a:xfrm>
            <a:off x="1221895" y="4395575"/>
            <a:ext cx="3646748" cy="365760"/>
          </a:xfrm>
          <a:prstGeom prst="rect">
            <a:avLst/>
          </a:prstGeom>
          <a:noFill/>
        </p:spPr>
        <p:txBody>
          <a:bodyPr bIns="0" lIns="0" rIns="0" rtlCol="0" tIns="0" wrap="square">
            <a:spAutoFit/>
          </a:bodyPr>
          <a:lstStyle/>
          <a:p>
            <a:r>
              <a:rPr altLang="en-US" b="1" lang="zh-CN" sz="2400">
                <a:solidFill>
                  <a:schemeClr val="bg1"/>
                </a:solidFill>
                <a:latin charset="-122" pitchFamily="34" typeface="微软雅黑"/>
                <a:ea charset="-122" pitchFamily="34" typeface="微软雅黑"/>
              </a:rPr>
              <a:t>加入你的标题</a:t>
            </a:r>
          </a:p>
        </p:txBody>
      </p:sp>
      <p:sp>
        <p:nvSpPr>
          <p:cNvPr id="13" name="TextBox 106"/>
          <p:cNvSpPr txBox="1"/>
          <p:nvPr/>
        </p:nvSpPr>
        <p:spPr>
          <a:xfrm>
            <a:off x="1188238" y="4994091"/>
            <a:ext cx="4165206" cy="571500"/>
          </a:xfrm>
          <a:prstGeom prst="rect">
            <a:avLst/>
          </a:prstGeom>
          <a:noFill/>
        </p:spPr>
        <p:txBody>
          <a:bodyPr bIns="0" lIns="0" rIns="0" rtlCol="0" tIns="0" wrap="square">
            <a:spAutoFit/>
          </a:bodyPr>
          <a:lstStyle/>
          <a:p>
            <a:pPr algn="just">
              <a:lnSpc>
                <a:spcPts val="1500"/>
              </a:lnSpc>
            </a:pPr>
            <a:r>
              <a:rPr altLang="en-US" lang="zh-CN" sz="1400">
                <a:solidFill>
                  <a:schemeClr val="bg1"/>
                </a:solidFill>
                <a:latin charset="-122" pitchFamily="34" typeface="微软雅黑"/>
                <a:ea charset="-122" pitchFamily="34" typeface="微软雅黑"/>
              </a:rPr>
              <a:t>点击输入简要文字内容，文字内容需概括精炼，言简意赅的说明该分项专业设计……输入简要文字内容，文字内容需概括精炼，言简意赅的说明该分项内容。</a:t>
            </a:r>
          </a:p>
        </p:txBody>
      </p:sp>
      <p:cxnSp>
        <p:nvCxnSpPr>
          <p:cNvPr id="14" name="30"/>
          <p:cNvCxnSpPr/>
          <p:nvPr/>
        </p:nvCxnSpPr>
        <p:spPr>
          <a:xfrm>
            <a:off x="1255439" y="3142748"/>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31"/>
          <p:cNvCxnSpPr/>
          <p:nvPr/>
        </p:nvCxnSpPr>
        <p:spPr>
          <a:xfrm>
            <a:off x="1255439" y="4863208"/>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bwMode="auto">
          <a:xfrm>
            <a:off x="6169562" y="2142477"/>
            <a:ext cx="5371949" cy="4065680"/>
          </a:xfrm>
          <a:prstGeom prst="rect">
            <a:avLst/>
          </a:prstGeom>
          <a:blipFill dpi="0" rotWithShape="1">
            <a:blip r:embed="rId4">
              <a:extLst>
                <a:ext uri="{28A0092B-C50C-407E-A947-70E740481C1C}">
                  <a14:useLocalDpi val="0"/>
                </a:ext>
              </a:extLst>
            </a:blip>
            <a:stretch>
              <a:fillRect/>
            </a:stretch>
          </a:blip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trike="noStrike" sz="1800" u="none">
              <a:ln>
                <a:noFill/>
              </a:ln>
              <a:solidFill>
                <a:schemeClr val="tx1"/>
              </a:solidFill>
              <a:effectLst/>
              <a:latin charset="0" panose="020b0604020202020204" pitchFamily="34" typeface="Arial"/>
              <a:ea charset="-122" panose="02010600030101010101" pitchFamily="2" typeface="宋体"/>
            </a:endParaRPr>
          </a:p>
        </p:txBody>
      </p:sp>
    </p:spTree>
    <p:extLst>
      <p:ext uri="{BB962C8B-B14F-4D97-AF65-F5344CB8AC3E}">
        <p14:creationId val="181337228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1000" id="10"/>
                                        <p:tgtEl>
                                          <p:spTgt spid="7"/>
                                        </p:tgtEl>
                                      </p:cBhvr>
                                    </p:animEffect>
                                    <p:anim calcmode="lin" valueType="num">
                                      <p:cBhvr>
                                        <p:cTn dur="1000" fill="hold" id="11"/>
                                        <p:tgtEl>
                                          <p:spTgt spid="7"/>
                                        </p:tgtEl>
                                        <p:attrNameLst>
                                          <p:attrName>ppt_x</p:attrName>
                                        </p:attrNameLst>
                                      </p:cBhvr>
                                      <p:tavLst>
                                        <p:tav tm="0">
                                          <p:val>
                                            <p:strVal val="#ppt_x"/>
                                          </p:val>
                                        </p:tav>
                                        <p:tav tm="100000">
                                          <p:val>
                                            <p:strVal val="#ppt_x"/>
                                          </p:val>
                                        </p:tav>
                                      </p:tavLst>
                                    </p:anim>
                                    <p:anim calcmode="lin" valueType="num">
                                      <p:cBhvr>
                                        <p:cTn dur="1000" fill="hold" id="12"/>
                                        <p:tgtEl>
                                          <p:spTgt spid="7"/>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500" id="16"/>
                                        <p:tgtEl>
                                          <p:spTgt spid="9"/>
                                        </p:tgtEl>
                                      </p:cBhvr>
                                    </p:animEffect>
                                  </p:childTnLst>
                                </p:cTn>
                              </p:par>
                              <p:par>
                                <p:cTn fill="hold" id="17" nodeType="withEffect" presetClass="entr" presetID="22" presetSubtype="8">
                                  <p:stCondLst>
                                    <p:cond delay="0"/>
                                  </p:stCondLst>
                                  <p:childTnLst>
                                    <p:set>
                                      <p:cBhvr>
                                        <p:cTn dur="1" fill="hold" id="18">
                                          <p:stCondLst>
                                            <p:cond delay="0"/>
                                          </p:stCondLst>
                                        </p:cTn>
                                        <p:tgtEl>
                                          <p:spTgt spid="14"/>
                                        </p:tgtEl>
                                        <p:attrNameLst>
                                          <p:attrName>style.visibility</p:attrName>
                                        </p:attrNameLst>
                                      </p:cBhvr>
                                      <p:to>
                                        <p:strVal val="visible"/>
                                      </p:to>
                                    </p:set>
                                    <p:animEffect filter="wipe(left)" transition="in">
                                      <p:cBhvr>
                                        <p:cTn dur="500" id="19"/>
                                        <p:tgtEl>
                                          <p:spTgt spid="14"/>
                                        </p:tgtEl>
                                      </p:cBhvr>
                                    </p:animEffect>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500" id="27"/>
                                        <p:tgtEl>
                                          <p:spTgt spid="12"/>
                                        </p:tgtEl>
                                      </p:cBhvr>
                                    </p:animEffect>
                                  </p:childTnLst>
                                </p:cTn>
                              </p:par>
                              <p:par>
                                <p:cTn fill="hold" id="28" nodeType="withEffect" presetClass="entr" presetID="22" presetSubtype="8">
                                  <p:stCondLst>
                                    <p:cond delay="0"/>
                                  </p:stCondLst>
                                  <p:childTnLst>
                                    <p:set>
                                      <p:cBhvr>
                                        <p:cTn dur="1" fill="hold" id="29">
                                          <p:stCondLst>
                                            <p:cond delay="0"/>
                                          </p:stCondLst>
                                        </p:cTn>
                                        <p:tgtEl>
                                          <p:spTgt spid="15"/>
                                        </p:tgtEl>
                                        <p:attrNameLst>
                                          <p:attrName>style.visibility</p:attrName>
                                        </p:attrNameLst>
                                      </p:cBhvr>
                                      <p:to>
                                        <p:strVal val="visible"/>
                                      </p:to>
                                    </p:set>
                                    <p:animEffect filter="wipe(left)" transition="in">
                                      <p:cBhvr>
                                        <p:cTn dur="500" id="30"/>
                                        <p:tgtEl>
                                          <p:spTgt spid="15"/>
                                        </p:tgtEl>
                                      </p:cBhvr>
                                    </p:animEffect>
                                  </p:childTnLst>
                                </p:cTn>
                              </p:par>
                            </p:childTnLst>
                          </p:cTn>
                        </p:par>
                        <p:par>
                          <p:cTn fill="hold" id="31" nodeType="afterGroup">
                            <p:stCondLst>
                              <p:cond delay="2500"/>
                            </p:stCondLst>
                            <p:childTnLst>
                              <p:par>
                                <p:cTn fill="hold" grpId="0" id="32" nodeType="afterEffect" presetClass="entr" presetID="10"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500" id="34"/>
                                        <p:tgtEl>
                                          <p:spTgt spid="13"/>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17"/>
                                        </p:tgtEl>
                                        <p:attrNameLst>
                                          <p:attrName>style.visibility</p:attrName>
                                        </p:attrNameLst>
                                      </p:cBhvr>
                                      <p:to>
                                        <p:strVal val="visible"/>
                                      </p:to>
                                    </p:set>
                                    <p:animEffect filter="randombar(horizontal)"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2"/>
      <p:bldP grpId="0" spid="13"/>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7" name="矩形 5"/>
          <p:cNvSpPr/>
          <p:nvPr/>
        </p:nvSpPr>
        <p:spPr>
          <a:xfrm>
            <a:off x="1006287" y="2393513"/>
            <a:ext cx="1584245" cy="1008578"/>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00" lIns="91401" rIns="91401" rtlCol="0" tIns="45700"/>
          <a:lstStyle/>
          <a:p>
            <a:pPr algn="ctr"/>
            <a:endParaRPr altLang="en-US" lang="zh-CN">
              <a:solidFill>
                <a:schemeClr val="bg1">
                  <a:lumMod val="50000"/>
                </a:schemeClr>
              </a:solidFill>
            </a:endParaRPr>
          </a:p>
        </p:txBody>
      </p:sp>
      <p:sp>
        <p:nvSpPr>
          <p:cNvPr id="9" name="Rectangle 42"/>
          <p:cNvSpPr/>
          <p:nvPr/>
        </p:nvSpPr>
        <p:spPr>
          <a:xfrm flipH="1">
            <a:off x="1022246" y="2553422"/>
            <a:ext cx="1611827" cy="253340"/>
          </a:xfrm>
          <a:prstGeom prst="rect">
            <a:avLst/>
          </a:prstGeom>
          <a:noFill/>
          <a:ln algn="ctr" cap="flat" cmpd="sng" w="12700">
            <a:noFill/>
            <a:prstDash val="solid"/>
          </a:ln>
          <a:effectLst/>
        </p:spPr>
        <p:txBody>
          <a:bodyPr anchor="t" bIns="0" lIns="91401" rIns="91401" rtlCol="0" tIns="0"/>
          <a:lstStyle/>
          <a:p>
            <a:pPr algn="ctr"/>
            <a:r>
              <a:rPr altLang="en-US" b="1" lang="zh-CN">
                <a:solidFill>
                  <a:schemeClr val="bg1"/>
                </a:solidFill>
                <a:latin charset="-122" pitchFamily="34" typeface="微软雅黑"/>
                <a:ea charset="-122" pitchFamily="34" typeface="微软雅黑"/>
                <a:cs charset="0" panose="020b0604020202020204" pitchFamily="34" typeface="Arial"/>
              </a:rPr>
              <a:t>加入标题</a:t>
            </a:r>
          </a:p>
        </p:txBody>
      </p:sp>
      <p:sp>
        <p:nvSpPr>
          <p:cNvPr id="10" name="Rectangle 42"/>
          <p:cNvSpPr/>
          <p:nvPr/>
        </p:nvSpPr>
        <p:spPr>
          <a:xfrm flipH="1">
            <a:off x="1603864" y="3546174"/>
            <a:ext cx="2282867" cy="504290"/>
          </a:xfrm>
          <a:prstGeom prst="rect">
            <a:avLst/>
          </a:prstGeom>
          <a:noFill/>
          <a:ln algn="ctr" cap="flat" cmpd="sng" w="12700">
            <a:noFill/>
            <a:prstDash val="solid"/>
          </a:ln>
          <a:effectLst/>
        </p:spPr>
        <p:txBody>
          <a:bodyPr anchor="t" bIns="0" lIns="91401" rIns="91401" rtlCol="0" tIns="0"/>
          <a:lstStyle/>
          <a:p>
            <a:pPr lvl="0">
              <a:defRPr/>
            </a:pPr>
            <a:r>
              <a:rPr altLang="en-US" kern="0" lang="zh-CN" sz="1400">
                <a:solidFill>
                  <a:schemeClr val="bg1">
                    <a:lumMod val="50000"/>
                  </a:schemeClr>
                </a:solidFill>
                <a:latin charset="-122" pitchFamily="34" typeface="微软雅黑"/>
                <a:ea charset="-122" pitchFamily="34" typeface="微软雅黑"/>
                <a:cs charset="0" panose="020b0604020202020204" pitchFamily="34" typeface="Arial"/>
              </a:rPr>
              <a:t>加入你的文字描述，加入你的文字描述，加入你的</a:t>
            </a:r>
          </a:p>
          <a:p>
            <a:pPr lvl="0">
              <a:defRPr/>
            </a:pPr>
            <a:r>
              <a:rPr altLang="en-US" kern="0" lang="zh-CN" sz="1400">
                <a:solidFill>
                  <a:schemeClr val="bg1">
                    <a:lumMod val="50000"/>
                  </a:schemeClr>
                </a:solidFill>
                <a:latin charset="-122" pitchFamily="34" typeface="微软雅黑"/>
                <a:ea charset="-122" pitchFamily="34" typeface="微软雅黑"/>
                <a:cs charset="0" panose="020b0604020202020204" pitchFamily="34" typeface="Arial"/>
              </a:rPr>
              <a:t>加入你的文字描述！</a:t>
            </a:r>
          </a:p>
        </p:txBody>
      </p:sp>
      <p:sp>
        <p:nvSpPr>
          <p:cNvPr id="12" name="矩形 5"/>
          <p:cNvSpPr/>
          <p:nvPr/>
        </p:nvSpPr>
        <p:spPr>
          <a:xfrm>
            <a:off x="3692186" y="2393513"/>
            <a:ext cx="1584245" cy="1008578"/>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00" lIns="91401" rIns="91401" rtlCol="0" tIns="45700"/>
          <a:lstStyle/>
          <a:p>
            <a:pPr algn="ctr"/>
            <a:endParaRPr altLang="en-US" lang="zh-CN">
              <a:solidFill>
                <a:schemeClr val="bg1">
                  <a:lumMod val="50000"/>
                </a:schemeClr>
              </a:solidFill>
            </a:endParaRPr>
          </a:p>
        </p:txBody>
      </p:sp>
      <p:sp>
        <p:nvSpPr>
          <p:cNvPr id="13" name="Rectangle 42"/>
          <p:cNvSpPr/>
          <p:nvPr/>
        </p:nvSpPr>
        <p:spPr>
          <a:xfrm flipH="1">
            <a:off x="3708144" y="2553422"/>
            <a:ext cx="1611827" cy="253340"/>
          </a:xfrm>
          <a:prstGeom prst="rect">
            <a:avLst/>
          </a:prstGeom>
          <a:noFill/>
          <a:ln algn="ctr" cap="flat" cmpd="sng" w="12700">
            <a:noFill/>
            <a:prstDash val="solid"/>
          </a:ln>
          <a:effectLst/>
        </p:spPr>
        <p:txBody>
          <a:bodyPr anchor="t" bIns="0" lIns="91401" rIns="91401" rtlCol="0" tIns="0"/>
          <a:lstStyle/>
          <a:p>
            <a:pPr algn="ctr"/>
            <a:r>
              <a:rPr altLang="en-US" b="1" lang="zh-CN">
                <a:solidFill>
                  <a:schemeClr val="bg1"/>
                </a:solidFill>
                <a:latin charset="-122" pitchFamily="34" typeface="微软雅黑"/>
                <a:ea charset="-122" pitchFamily="34" typeface="微软雅黑"/>
                <a:cs charset="0" panose="020b0604020202020204" pitchFamily="34" typeface="Arial"/>
              </a:rPr>
              <a:t>加入标题</a:t>
            </a:r>
          </a:p>
        </p:txBody>
      </p:sp>
      <p:sp>
        <p:nvSpPr>
          <p:cNvPr id="14" name="Rectangle 42"/>
          <p:cNvSpPr/>
          <p:nvPr/>
        </p:nvSpPr>
        <p:spPr>
          <a:xfrm flipH="1">
            <a:off x="4289763" y="3546174"/>
            <a:ext cx="2282867" cy="504290"/>
          </a:xfrm>
          <a:prstGeom prst="rect">
            <a:avLst/>
          </a:prstGeom>
          <a:noFill/>
          <a:ln algn="ctr" cap="flat" cmpd="sng" w="12700">
            <a:noFill/>
            <a:prstDash val="solid"/>
          </a:ln>
          <a:effectLst/>
        </p:spPr>
        <p:txBody>
          <a:bodyPr anchor="t" bIns="0" lIns="91401" rIns="91401" rtlCol="0" tIns="0"/>
          <a:lstStyle/>
          <a:p>
            <a:pPr lvl="0">
              <a:defRPr/>
            </a:pPr>
            <a:r>
              <a:rPr altLang="en-US" kern="0" lang="zh-CN" sz="1400">
                <a:solidFill>
                  <a:schemeClr val="bg1">
                    <a:lumMod val="50000"/>
                  </a:schemeClr>
                </a:solidFill>
                <a:latin charset="-122" pitchFamily="34" typeface="微软雅黑"/>
                <a:ea charset="-122" pitchFamily="34" typeface="微软雅黑"/>
                <a:cs charset="0" panose="020b0604020202020204" pitchFamily="34" typeface="Arial"/>
              </a:rPr>
              <a:t>加入你的文字描述，加入你的文字描述，加入你的</a:t>
            </a:r>
          </a:p>
          <a:p>
            <a:pPr lvl="0">
              <a:defRPr/>
            </a:pPr>
            <a:r>
              <a:rPr altLang="en-US" kern="0" lang="zh-CN" sz="1400">
                <a:solidFill>
                  <a:schemeClr val="bg1">
                    <a:lumMod val="50000"/>
                  </a:schemeClr>
                </a:solidFill>
                <a:latin charset="-122" pitchFamily="34" typeface="微软雅黑"/>
                <a:ea charset="-122" pitchFamily="34" typeface="微软雅黑"/>
                <a:cs charset="0" panose="020b0604020202020204" pitchFamily="34" typeface="Arial"/>
              </a:rPr>
              <a:t>加入你的文字描述！</a:t>
            </a:r>
          </a:p>
        </p:txBody>
      </p:sp>
      <p:sp>
        <p:nvSpPr>
          <p:cNvPr id="15" name="矩形 5"/>
          <p:cNvSpPr/>
          <p:nvPr/>
        </p:nvSpPr>
        <p:spPr>
          <a:xfrm>
            <a:off x="6277707" y="2393513"/>
            <a:ext cx="1584245" cy="1008578"/>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00" lIns="91401" rIns="91401" rtlCol="0" tIns="45700"/>
          <a:lstStyle/>
          <a:p>
            <a:pPr algn="ctr"/>
            <a:endParaRPr altLang="en-US" lang="zh-CN">
              <a:solidFill>
                <a:schemeClr val="bg1">
                  <a:lumMod val="50000"/>
                </a:schemeClr>
              </a:solidFill>
            </a:endParaRPr>
          </a:p>
        </p:txBody>
      </p:sp>
      <p:sp>
        <p:nvSpPr>
          <p:cNvPr id="16" name="Rectangle 42"/>
          <p:cNvSpPr/>
          <p:nvPr/>
        </p:nvSpPr>
        <p:spPr>
          <a:xfrm flipH="1">
            <a:off x="6293665" y="2553422"/>
            <a:ext cx="1611827" cy="253340"/>
          </a:xfrm>
          <a:prstGeom prst="rect">
            <a:avLst/>
          </a:prstGeom>
          <a:noFill/>
          <a:ln algn="ctr" cap="flat" cmpd="sng" w="12700">
            <a:noFill/>
            <a:prstDash val="solid"/>
          </a:ln>
          <a:effectLst/>
        </p:spPr>
        <p:txBody>
          <a:bodyPr anchor="t" bIns="0" lIns="91401" rIns="91401" rtlCol="0" tIns="0"/>
          <a:lstStyle/>
          <a:p>
            <a:pPr algn="ctr"/>
            <a:r>
              <a:rPr altLang="en-US" b="1" lang="zh-CN">
                <a:solidFill>
                  <a:schemeClr val="bg1"/>
                </a:solidFill>
                <a:latin charset="-122" pitchFamily="34" typeface="微软雅黑"/>
                <a:ea charset="-122" pitchFamily="34" typeface="微软雅黑"/>
                <a:cs charset="0" panose="020b0604020202020204" pitchFamily="34" typeface="Arial"/>
              </a:rPr>
              <a:t>加入标题</a:t>
            </a:r>
          </a:p>
        </p:txBody>
      </p:sp>
      <p:sp>
        <p:nvSpPr>
          <p:cNvPr id="17" name="Rectangle 42"/>
          <p:cNvSpPr/>
          <p:nvPr/>
        </p:nvSpPr>
        <p:spPr>
          <a:xfrm flipH="1">
            <a:off x="6875284" y="3546174"/>
            <a:ext cx="2282867" cy="504290"/>
          </a:xfrm>
          <a:prstGeom prst="rect">
            <a:avLst/>
          </a:prstGeom>
          <a:noFill/>
          <a:ln algn="ctr" cap="flat" cmpd="sng" w="12700">
            <a:noFill/>
            <a:prstDash val="solid"/>
          </a:ln>
          <a:effectLst/>
        </p:spPr>
        <p:txBody>
          <a:bodyPr anchor="t" bIns="0" lIns="91401" rIns="91401" rtlCol="0" tIns="0"/>
          <a:lstStyle/>
          <a:p>
            <a:pPr lvl="0">
              <a:defRPr/>
            </a:pPr>
            <a:r>
              <a:rPr altLang="en-US" kern="0" lang="zh-CN" sz="1400">
                <a:solidFill>
                  <a:schemeClr val="bg1">
                    <a:lumMod val="50000"/>
                  </a:schemeClr>
                </a:solidFill>
                <a:latin charset="-122" pitchFamily="34" typeface="微软雅黑"/>
                <a:ea charset="-122" pitchFamily="34" typeface="微软雅黑"/>
                <a:cs charset="0" panose="020b0604020202020204" pitchFamily="34" typeface="Arial"/>
              </a:rPr>
              <a:t>加入你的文字描述，加入你的文字描述，加入你的</a:t>
            </a:r>
          </a:p>
          <a:p>
            <a:pPr lvl="0">
              <a:defRPr/>
            </a:pPr>
            <a:r>
              <a:rPr altLang="en-US" kern="0" lang="zh-CN" sz="1400">
                <a:solidFill>
                  <a:schemeClr val="bg1">
                    <a:lumMod val="50000"/>
                  </a:schemeClr>
                </a:solidFill>
                <a:latin charset="-122" pitchFamily="34" typeface="微软雅黑"/>
                <a:ea charset="-122" pitchFamily="34" typeface="微软雅黑"/>
                <a:cs charset="0" panose="020b0604020202020204" pitchFamily="34" typeface="Arial"/>
              </a:rPr>
              <a:t>加入你的文字描述！</a:t>
            </a:r>
          </a:p>
        </p:txBody>
      </p:sp>
      <p:sp>
        <p:nvSpPr>
          <p:cNvPr id="18" name="矩形 5"/>
          <p:cNvSpPr/>
          <p:nvPr/>
        </p:nvSpPr>
        <p:spPr>
          <a:xfrm>
            <a:off x="8963607" y="2393513"/>
            <a:ext cx="1584245" cy="1008578"/>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00" lIns="91401" rIns="91401" rtlCol="0" tIns="45700"/>
          <a:lstStyle/>
          <a:p>
            <a:pPr algn="ctr"/>
            <a:endParaRPr altLang="en-US" lang="zh-CN">
              <a:solidFill>
                <a:schemeClr val="bg1">
                  <a:lumMod val="50000"/>
                </a:schemeClr>
              </a:solidFill>
            </a:endParaRPr>
          </a:p>
        </p:txBody>
      </p:sp>
      <p:sp>
        <p:nvSpPr>
          <p:cNvPr id="19" name="Rectangle 42"/>
          <p:cNvSpPr/>
          <p:nvPr/>
        </p:nvSpPr>
        <p:spPr>
          <a:xfrm flipH="1">
            <a:off x="8979564" y="2553422"/>
            <a:ext cx="1611827" cy="253340"/>
          </a:xfrm>
          <a:prstGeom prst="rect">
            <a:avLst/>
          </a:prstGeom>
          <a:noFill/>
          <a:ln algn="ctr" cap="flat" cmpd="sng" w="12700">
            <a:noFill/>
            <a:prstDash val="solid"/>
          </a:ln>
          <a:effectLst/>
        </p:spPr>
        <p:txBody>
          <a:bodyPr anchor="t" bIns="0" lIns="91401" rIns="91401" rtlCol="0" tIns="0"/>
          <a:lstStyle/>
          <a:p>
            <a:pPr algn="ctr"/>
            <a:r>
              <a:rPr altLang="en-US" b="1" lang="zh-CN">
                <a:solidFill>
                  <a:schemeClr val="bg1"/>
                </a:solidFill>
                <a:latin charset="-122" pitchFamily="34" typeface="微软雅黑"/>
                <a:ea charset="-122" pitchFamily="34" typeface="微软雅黑"/>
                <a:cs charset="0" panose="020b0604020202020204" pitchFamily="34" typeface="Arial"/>
              </a:rPr>
              <a:t>加入标题</a:t>
            </a:r>
          </a:p>
        </p:txBody>
      </p:sp>
      <p:sp>
        <p:nvSpPr>
          <p:cNvPr id="20" name="Rectangle 42"/>
          <p:cNvSpPr/>
          <p:nvPr/>
        </p:nvSpPr>
        <p:spPr>
          <a:xfrm flipH="1">
            <a:off x="9561184" y="3546174"/>
            <a:ext cx="2282867" cy="504290"/>
          </a:xfrm>
          <a:prstGeom prst="rect">
            <a:avLst/>
          </a:prstGeom>
          <a:noFill/>
          <a:ln algn="ctr" cap="flat" cmpd="sng" w="12700">
            <a:noFill/>
            <a:prstDash val="solid"/>
          </a:ln>
          <a:effectLst/>
        </p:spPr>
        <p:txBody>
          <a:bodyPr anchor="t" bIns="0" lIns="91401" rIns="91401" rtlCol="0" tIns="0"/>
          <a:lstStyle/>
          <a:p>
            <a:pPr lvl="0">
              <a:defRPr/>
            </a:pPr>
            <a:r>
              <a:rPr altLang="en-US" kern="0" lang="zh-CN" sz="1400">
                <a:solidFill>
                  <a:schemeClr val="bg1">
                    <a:lumMod val="50000"/>
                  </a:schemeClr>
                </a:solidFill>
                <a:latin charset="-122" pitchFamily="34" typeface="微软雅黑"/>
                <a:ea charset="-122" pitchFamily="34" typeface="微软雅黑"/>
                <a:cs charset="0" panose="020b0604020202020204" pitchFamily="34" typeface="Arial"/>
              </a:rPr>
              <a:t>加入你的文字描述，加入你的文字描述，加入你的</a:t>
            </a:r>
          </a:p>
          <a:p>
            <a:pPr lvl="0">
              <a:defRPr/>
            </a:pPr>
            <a:r>
              <a:rPr altLang="en-US" kern="0" lang="zh-CN" sz="1400">
                <a:solidFill>
                  <a:schemeClr val="bg1">
                    <a:lumMod val="50000"/>
                  </a:schemeClr>
                </a:solidFill>
                <a:latin charset="-122" pitchFamily="34" typeface="微软雅黑"/>
                <a:ea charset="-122" pitchFamily="34" typeface="微软雅黑"/>
                <a:cs charset="0" panose="020b0604020202020204" pitchFamily="34" typeface="Arial"/>
              </a:rPr>
              <a:t>加入你的文字描述！</a:t>
            </a:r>
          </a:p>
        </p:txBody>
      </p:sp>
      <p:sp>
        <p:nvSpPr>
          <p:cNvPr id="21" name="矩形 20"/>
          <p:cNvSpPr/>
          <p:nvPr/>
        </p:nvSpPr>
        <p:spPr>
          <a:xfrm flipV="1">
            <a:off x="2137" y="48593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22" name="TextBox 504"/>
          <p:cNvSpPr txBox="1"/>
          <p:nvPr/>
        </p:nvSpPr>
        <p:spPr>
          <a:xfrm>
            <a:off x="2068933" y="5102226"/>
            <a:ext cx="8260282" cy="731512"/>
          </a:xfrm>
          <a:prstGeom prst="rect">
            <a:avLst/>
          </a:prstGeom>
          <a:noFill/>
        </p:spPr>
        <p:txBody>
          <a:bodyPr bIns="45716" lIns="91433" rIns="91433" rtlCol="0" tIns="45716" wrap="square">
            <a:spAutoFit/>
          </a:bodyPr>
          <a:lstStyle>
            <a:defPPr>
              <a:defRPr lang="zh-CN"/>
            </a:defPPr>
            <a:lvl1pPr>
              <a:lnSpc>
                <a:spcPct val="130000"/>
              </a:lnSpc>
              <a:defRPr sz="1400">
                <a:solidFill>
                  <a:schemeClr val="tx1">
                    <a:lumMod val="75000"/>
                    <a:lumOff val="25000"/>
                  </a:schemeClr>
                </a:solidFill>
                <a:latin charset="-122" pitchFamily="34" typeface="微软雅黑"/>
                <a:ea charset="-122" pitchFamily="34" typeface="微软雅黑"/>
              </a:defRPr>
            </a:lvl1pPr>
          </a:lstStyle>
          <a:p>
            <a:pPr algn="just">
              <a:lnSpc>
                <a:spcPct val="150000"/>
              </a:lnSpc>
              <a:spcAft>
                <a:spcPts val="1200"/>
              </a:spcAft>
            </a:pPr>
            <a:r>
              <a:rPr altLang="en-US" lang="zh-CN">
                <a:solidFill>
                  <a:schemeClr val="bg1">
                    <a:lumMod val="50000"/>
                  </a:schemeClr>
                </a:solidFill>
                <a:sym charset="-122" pitchFamily="34" typeface="微软雅黑"/>
              </a:rPr>
              <a:t>右键点击图片选择设置图片格式可直接替换图片。您的内容打在这里，或者通过复制您的文本后，在此框中选择粘贴。在此录入上述图表的综合描述说明在此录入上述图表的综合描述说明。</a:t>
            </a:r>
          </a:p>
        </p:txBody>
      </p:sp>
    </p:spTree>
    <p:extLst>
      <p:ext uri="{BB962C8B-B14F-4D97-AF65-F5344CB8AC3E}">
        <p14:creationId val="3419943395"/>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45"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ppt_w</p:attrName>
                                        </p:attrNameLst>
                                      </p:cBhvr>
                                      <p:tavLst>
                                        <p:tav fmla="#ppt_w*sin(2.5*pi*$)" tm="0">
                                          <p:val>
                                            <p:fltVal val="0"/>
                                          </p:val>
                                        </p:tav>
                                        <p:tav tm="100000">
                                          <p:val>
                                            <p:fltVal val="1"/>
                                          </p:val>
                                        </p:tav>
                                      </p:tavLst>
                                    </p:anim>
                                    <p:anim calcmode="lin" valueType="num">
                                      <p:cBhvr>
                                        <p:cTn dur="1000" fill="hold" id="13"/>
                                        <p:tgtEl>
                                          <p:spTgt spid="7"/>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500" id="17"/>
                                        <p:tgtEl>
                                          <p:spTgt spid="9"/>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1000" id="21"/>
                                        <p:tgtEl>
                                          <p:spTgt spid="10"/>
                                        </p:tgtEl>
                                      </p:cBhvr>
                                    </p:animEffect>
                                    <p:anim calcmode="lin" valueType="num">
                                      <p:cBhvr>
                                        <p:cTn dur="1000" fill="hold" id="22"/>
                                        <p:tgtEl>
                                          <p:spTgt spid="10"/>
                                        </p:tgtEl>
                                        <p:attrNameLst>
                                          <p:attrName>ppt_x</p:attrName>
                                        </p:attrNameLst>
                                      </p:cBhvr>
                                      <p:tavLst>
                                        <p:tav tm="0">
                                          <p:val>
                                            <p:strVal val="#ppt_x"/>
                                          </p:val>
                                        </p:tav>
                                        <p:tav tm="100000">
                                          <p:val>
                                            <p:strVal val="#ppt_x"/>
                                          </p:val>
                                        </p:tav>
                                      </p:tavLst>
                                    </p:anim>
                                    <p:anim calcmode="lin" valueType="num">
                                      <p:cBhvr>
                                        <p:cTn dur="1000" fill="hold" id="23"/>
                                        <p:tgtEl>
                                          <p:spTgt spid="1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45"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1000" id="27"/>
                                        <p:tgtEl>
                                          <p:spTgt spid="12"/>
                                        </p:tgtEl>
                                      </p:cBhvr>
                                    </p:animEffect>
                                    <p:anim calcmode="lin" valueType="num">
                                      <p:cBhvr>
                                        <p:cTn dur="1000" fill="hold" id="28"/>
                                        <p:tgtEl>
                                          <p:spTgt spid="12"/>
                                        </p:tgtEl>
                                        <p:attrNameLst>
                                          <p:attrName>ppt_w</p:attrName>
                                        </p:attrNameLst>
                                      </p:cBhvr>
                                      <p:tavLst>
                                        <p:tav fmla="#ppt_w*sin(2.5*pi*$)" tm="0">
                                          <p:val>
                                            <p:fltVal val="0"/>
                                          </p:val>
                                        </p:tav>
                                        <p:tav tm="100000">
                                          <p:val>
                                            <p:fltVal val="1"/>
                                          </p:val>
                                        </p:tav>
                                      </p:tavLst>
                                    </p:anim>
                                    <p:anim calcmode="lin" valueType="num">
                                      <p:cBhvr>
                                        <p:cTn dur="1000" fill="hold" id="29"/>
                                        <p:tgtEl>
                                          <p:spTgt spid="12"/>
                                        </p:tgtEl>
                                        <p:attrNameLst>
                                          <p:attrName>ppt_h</p:attrName>
                                        </p:attrNameLst>
                                      </p:cBhvr>
                                      <p:tavLst>
                                        <p:tav tm="0">
                                          <p:val>
                                            <p:strVal val="#ppt_h"/>
                                          </p:val>
                                        </p:tav>
                                        <p:tav tm="100000">
                                          <p:val>
                                            <p:strVal val="#ppt_h"/>
                                          </p:val>
                                        </p:tav>
                                      </p:tavLst>
                                    </p:anim>
                                  </p:childTnLst>
                                </p:cTn>
                              </p:par>
                            </p:childTnLst>
                          </p:cTn>
                        </p:par>
                        <p:par>
                          <p:cTn fill="hold" id="30" nodeType="afterGroup">
                            <p:stCondLst>
                              <p:cond delay="4000"/>
                            </p:stCondLst>
                            <p:childTnLst>
                              <p:par>
                                <p:cTn fill="hold" grpId="0" id="31" nodeType="afterEffect" presetClass="entr" presetID="10" presetSubtype="0">
                                  <p:stCondLst>
                                    <p:cond delay="0"/>
                                  </p:stCondLst>
                                  <p:childTnLst>
                                    <p:set>
                                      <p:cBhvr>
                                        <p:cTn dur="1" fill="hold" id="32">
                                          <p:stCondLst>
                                            <p:cond delay="0"/>
                                          </p:stCondLst>
                                        </p:cTn>
                                        <p:tgtEl>
                                          <p:spTgt spid="13"/>
                                        </p:tgtEl>
                                        <p:attrNameLst>
                                          <p:attrName>style.visibility</p:attrName>
                                        </p:attrNameLst>
                                      </p:cBhvr>
                                      <p:to>
                                        <p:strVal val="visible"/>
                                      </p:to>
                                    </p:set>
                                    <p:animEffect filter="fade" transition="in">
                                      <p:cBhvr>
                                        <p:cTn dur="500" id="33"/>
                                        <p:tgtEl>
                                          <p:spTgt spid="13"/>
                                        </p:tgtEl>
                                      </p:cBhvr>
                                    </p:animEffect>
                                  </p:childTnLst>
                                </p:cTn>
                              </p:par>
                            </p:childTnLst>
                          </p:cTn>
                        </p:par>
                        <p:par>
                          <p:cTn fill="hold" id="34" nodeType="afterGroup">
                            <p:stCondLst>
                              <p:cond delay="4500"/>
                            </p:stCondLst>
                            <p:childTnLst>
                              <p:par>
                                <p:cTn fill="hold" grpId="0" id="35" nodeType="afterEffect" presetClass="entr" presetID="42"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1000" id="37"/>
                                        <p:tgtEl>
                                          <p:spTgt spid="14"/>
                                        </p:tgtEl>
                                      </p:cBhvr>
                                    </p:animEffect>
                                    <p:anim calcmode="lin" valueType="num">
                                      <p:cBhvr>
                                        <p:cTn dur="1000" fill="hold" id="38"/>
                                        <p:tgtEl>
                                          <p:spTgt spid="14"/>
                                        </p:tgtEl>
                                        <p:attrNameLst>
                                          <p:attrName>ppt_x</p:attrName>
                                        </p:attrNameLst>
                                      </p:cBhvr>
                                      <p:tavLst>
                                        <p:tav tm="0">
                                          <p:val>
                                            <p:strVal val="#ppt_x"/>
                                          </p:val>
                                        </p:tav>
                                        <p:tav tm="100000">
                                          <p:val>
                                            <p:strVal val="#ppt_x"/>
                                          </p:val>
                                        </p:tav>
                                      </p:tavLst>
                                    </p:anim>
                                    <p:anim calcmode="lin" valueType="num">
                                      <p:cBhvr>
                                        <p:cTn dur="1000" fill="hold" id="39"/>
                                        <p:tgtEl>
                                          <p:spTgt spid="14"/>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500"/>
                            </p:stCondLst>
                            <p:childTnLst>
                              <p:par>
                                <p:cTn fill="hold" grpId="0" id="41" nodeType="afterEffect" presetClass="entr" presetID="45"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1000" id="43"/>
                                        <p:tgtEl>
                                          <p:spTgt spid="15"/>
                                        </p:tgtEl>
                                      </p:cBhvr>
                                    </p:animEffect>
                                    <p:anim calcmode="lin" valueType="num">
                                      <p:cBhvr>
                                        <p:cTn dur="1000" fill="hold" id="44"/>
                                        <p:tgtEl>
                                          <p:spTgt spid="15"/>
                                        </p:tgtEl>
                                        <p:attrNameLst>
                                          <p:attrName>ppt_w</p:attrName>
                                        </p:attrNameLst>
                                      </p:cBhvr>
                                      <p:tavLst>
                                        <p:tav fmla="#ppt_w*sin(2.5*pi*$)" tm="0">
                                          <p:val>
                                            <p:fltVal val="0"/>
                                          </p:val>
                                        </p:tav>
                                        <p:tav tm="100000">
                                          <p:val>
                                            <p:fltVal val="1"/>
                                          </p:val>
                                        </p:tav>
                                      </p:tavLst>
                                    </p:anim>
                                    <p:anim calcmode="lin" valueType="num">
                                      <p:cBhvr>
                                        <p:cTn dur="1000" fill="hold" id="45"/>
                                        <p:tgtEl>
                                          <p:spTgt spid="15"/>
                                        </p:tgtEl>
                                        <p:attrNameLst>
                                          <p:attrName>ppt_h</p:attrName>
                                        </p:attrNameLst>
                                      </p:cBhvr>
                                      <p:tavLst>
                                        <p:tav tm="0">
                                          <p:val>
                                            <p:strVal val="#ppt_h"/>
                                          </p:val>
                                        </p:tav>
                                        <p:tav tm="100000">
                                          <p:val>
                                            <p:strVal val="#ppt_h"/>
                                          </p:val>
                                        </p:tav>
                                      </p:tavLst>
                                    </p:anim>
                                  </p:childTnLst>
                                </p:cTn>
                              </p:par>
                            </p:childTnLst>
                          </p:cTn>
                        </p:par>
                        <p:par>
                          <p:cTn fill="hold" id="46" nodeType="afterGroup">
                            <p:stCondLst>
                              <p:cond delay="6500"/>
                            </p:stCondLst>
                            <p:childTnLst>
                              <p:par>
                                <p:cTn fill="hold" grpId="0" id="47" nodeType="afterEffect" presetClass="entr" presetID="10" presetSubtype="0">
                                  <p:stCondLst>
                                    <p:cond delay="0"/>
                                  </p:stCondLst>
                                  <p:childTnLst>
                                    <p:set>
                                      <p:cBhvr>
                                        <p:cTn dur="1" fill="hold" id="48">
                                          <p:stCondLst>
                                            <p:cond delay="0"/>
                                          </p:stCondLst>
                                        </p:cTn>
                                        <p:tgtEl>
                                          <p:spTgt spid="16"/>
                                        </p:tgtEl>
                                        <p:attrNameLst>
                                          <p:attrName>style.visibility</p:attrName>
                                        </p:attrNameLst>
                                      </p:cBhvr>
                                      <p:to>
                                        <p:strVal val="visible"/>
                                      </p:to>
                                    </p:set>
                                    <p:animEffect filter="fade" transition="in">
                                      <p:cBhvr>
                                        <p:cTn dur="500" id="49"/>
                                        <p:tgtEl>
                                          <p:spTgt spid="16"/>
                                        </p:tgtEl>
                                      </p:cBhvr>
                                    </p:animEffect>
                                  </p:childTnLst>
                                </p:cTn>
                              </p:par>
                            </p:childTnLst>
                          </p:cTn>
                        </p:par>
                        <p:par>
                          <p:cTn fill="hold" id="50" nodeType="afterGroup">
                            <p:stCondLst>
                              <p:cond delay="7000"/>
                            </p:stCondLst>
                            <p:childTnLst>
                              <p:par>
                                <p:cTn fill="hold" grpId="0" id="51" nodeType="afterEffect" presetClass="entr" presetID="42" presetSubtype="0">
                                  <p:stCondLst>
                                    <p:cond delay="0"/>
                                  </p:stCondLst>
                                  <p:childTnLst>
                                    <p:set>
                                      <p:cBhvr>
                                        <p:cTn dur="1" fill="hold" id="52">
                                          <p:stCondLst>
                                            <p:cond delay="0"/>
                                          </p:stCondLst>
                                        </p:cTn>
                                        <p:tgtEl>
                                          <p:spTgt spid="17"/>
                                        </p:tgtEl>
                                        <p:attrNameLst>
                                          <p:attrName>style.visibility</p:attrName>
                                        </p:attrNameLst>
                                      </p:cBhvr>
                                      <p:to>
                                        <p:strVal val="visible"/>
                                      </p:to>
                                    </p:set>
                                    <p:animEffect filter="fade" transition="in">
                                      <p:cBhvr>
                                        <p:cTn dur="1000" id="53"/>
                                        <p:tgtEl>
                                          <p:spTgt spid="17"/>
                                        </p:tgtEl>
                                      </p:cBhvr>
                                    </p:animEffect>
                                    <p:anim calcmode="lin" valueType="num">
                                      <p:cBhvr>
                                        <p:cTn dur="1000" fill="hold" id="54"/>
                                        <p:tgtEl>
                                          <p:spTgt spid="17"/>
                                        </p:tgtEl>
                                        <p:attrNameLst>
                                          <p:attrName>ppt_x</p:attrName>
                                        </p:attrNameLst>
                                      </p:cBhvr>
                                      <p:tavLst>
                                        <p:tav tm="0">
                                          <p:val>
                                            <p:strVal val="#ppt_x"/>
                                          </p:val>
                                        </p:tav>
                                        <p:tav tm="100000">
                                          <p:val>
                                            <p:strVal val="#ppt_x"/>
                                          </p:val>
                                        </p:tav>
                                      </p:tavLst>
                                    </p:anim>
                                    <p:anim calcmode="lin" valueType="num">
                                      <p:cBhvr>
                                        <p:cTn dur="1000" fill="hold" id="55"/>
                                        <p:tgtEl>
                                          <p:spTgt spid="1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8000"/>
                            </p:stCondLst>
                            <p:childTnLst>
                              <p:par>
                                <p:cTn fill="hold" grpId="0" id="57" nodeType="afterEffect" presetClass="entr" presetID="45" presetSubtype="0">
                                  <p:stCondLst>
                                    <p:cond delay="0"/>
                                  </p:stCondLst>
                                  <p:childTnLst>
                                    <p:set>
                                      <p:cBhvr>
                                        <p:cTn dur="1" fill="hold" id="58">
                                          <p:stCondLst>
                                            <p:cond delay="0"/>
                                          </p:stCondLst>
                                        </p:cTn>
                                        <p:tgtEl>
                                          <p:spTgt spid="18"/>
                                        </p:tgtEl>
                                        <p:attrNameLst>
                                          <p:attrName>style.visibility</p:attrName>
                                        </p:attrNameLst>
                                      </p:cBhvr>
                                      <p:to>
                                        <p:strVal val="visible"/>
                                      </p:to>
                                    </p:set>
                                    <p:animEffect filter="fade" transition="in">
                                      <p:cBhvr>
                                        <p:cTn dur="1000" id="59"/>
                                        <p:tgtEl>
                                          <p:spTgt spid="18"/>
                                        </p:tgtEl>
                                      </p:cBhvr>
                                    </p:animEffect>
                                    <p:anim calcmode="lin" valueType="num">
                                      <p:cBhvr>
                                        <p:cTn dur="1000" fill="hold" id="60"/>
                                        <p:tgtEl>
                                          <p:spTgt spid="18"/>
                                        </p:tgtEl>
                                        <p:attrNameLst>
                                          <p:attrName>ppt_w</p:attrName>
                                        </p:attrNameLst>
                                      </p:cBhvr>
                                      <p:tavLst>
                                        <p:tav fmla="#ppt_w*sin(2.5*pi*$)" tm="0">
                                          <p:val>
                                            <p:fltVal val="0"/>
                                          </p:val>
                                        </p:tav>
                                        <p:tav tm="100000">
                                          <p:val>
                                            <p:fltVal val="1"/>
                                          </p:val>
                                        </p:tav>
                                      </p:tavLst>
                                    </p:anim>
                                    <p:anim calcmode="lin" valueType="num">
                                      <p:cBhvr>
                                        <p:cTn dur="1000" fill="hold" id="61"/>
                                        <p:tgtEl>
                                          <p:spTgt spid="18"/>
                                        </p:tgtEl>
                                        <p:attrNameLst>
                                          <p:attrName>ppt_h</p:attrName>
                                        </p:attrNameLst>
                                      </p:cBhvr>
                                      <p:tavLst>
                                        <p:tav tm="0">
                                          <p:val>
                                            <p:strVal val="#ppt_h"/>
                                          </p:val>
                                        </p:tav>
                                        <p:tav tm="100000">
                                          <p:val>
                                            <p:strVal val="#ppt_h"/>
                                          </p:val>
                                        </p:tav>
                                      </p:tavLst>
                                    </p:anim>
                                  </p:childTnLst>
                                </p:cTn>
                              </p:par>
                            </p:childTnLst>
                          </p:cTn>
                        </p:par>
                        <p:par>
                          <p:cTn fill="hold" id="62" nodeType="afterGroup">
                            <p:stCondLst>
                              <p:cond delay="9000"/>
                            </p:stCondLst>
                            <p:childTnLst>
                              <p:par>
                                <p:cTn fill="hold" grpId="0" id="63" nodeType="afterEffect" presetClass="entr" presetID="10" presetSubtype="0">
                                  <p:stCondLst>
                                    <p:cond delay="0"/>
                                  </p:stCondLst>
                                  <p:childTnLst>
                                    <p:set>
                                      <p:cBhvr>
                                        <p:cTn dur="1" fill="hold" id="64">
                                          <p:stCondLst>
                                            <p:cond delay="0"/>
                                          </p:stCondLst>
                                        </p:cTn>
                                        <p:tgtEl>
                                          <p:spTgt spid="19"/>
                                        </p:tgtEl>
                                        <p:attrNameLst>
                                          <p:attrName>style.visibility</p:attrName>
                                        </p:attrNameLst>
                                      </p:cBhvr>
                                      <p:to>
                                        <p:strVal val="visible"/>
                                      </p:to>
                                    </p:set>
                                    <p:animEffect filter="fade" transition="in">
                                      <p:cBhvr>
                                        <p:cTn dur="500" id="65"/>
                                        <p:tgtEl>
                                          <p:spTgt spid="19"/>
                                        </p:tgtEl>
                                      </p:cBhvr>
                                    </p:animEffect>
                                  </p:childTnLst>
                                </p:cTn>
                              </p:par>
                            </p:childTnLst>
                          </p:cTn>
                        </p:par>
                        <p:par>
                          <p:cTn fill="hold" id="66" nodeType="afterGroup">
                            <p:stCondLst>
                              <p:cond delay="9500"/>
                            </p:stCondLst>
                            <p:childTnLst>
                              <p:par>
                                <p:cTn fill="hold" grpId="0" id="67" nodeType="afterEffect" presetClass="entr" presetID="42" presetSubtype="0">
                                  <p:stCondLst>
                                    <p:cond delay="0"/>
                                  </p:stCondLst>
                                  <p:childTnLst>
                                    <p:set>
                                      <p:cBhvr>
                                        <p:cTn dur="1" fill="hold" id="68">
                                          <p:stCondLst>
                                            <p:cond delay="0"/>
                                          </p:stCondLst>
                                        </p:cTn>
                                        <p:tgtEl>
                                          <p:spTgt spid="20"/>
                                        </p:tgtEl>
                                        <p:attrNameLst>
                                          <p:attrName>style.visibility</p:attrName>
                                        </p:attrNameLst>
                                      </p:cBhvr>
                                      <p:to>
                                        <p:strVal val="visible"/>
                                      </p:to>
                                    </p:set>
                                    <p:animEffect filter="fade" transition="in">
                                      <p:cBhvr>
                                        <p:cTn dur="1000" id="69"/>
                                        <p:tgtEl>
                                          <p:spTgt spid="20"/>
                                        </p:tgtEl>
                                      </p:cBhvr>
                                    </p:animEffect>
                                    <p:anim calcmode="lin" valueType="num">
                                      <p:cBhvr>
                                        <p:cTn dur="1000" fill="hold" id="70"/>
                                        <p:tgtEl>
                                          <p:spTgt spid="20"/>
                                        </p:tgtEl>
                                        <p:attrNameLst>
                                          <p:attrName>ppt_x</p:attrName>
                                        </p:attrNameLst>
                                      </p:cBhvr>
                                      <p:tavLst>
                                        <p:tav tm="0">
                                          <p:val>
                                            <p:strVal val="#ppt_x"/>
                                          </p:val>
                                        </p:tav>
                                        <p:tav tm="100000">
                                          <p:val>
                                            <p:strVal val="#ppt_x"/>
                                          </p:val>
                                        </p:tav>
                                      </p:tavLst>
                                    </p:anim>
                                    <p:anim calcmode="lin" valueType="num">
                                      <p:cBhvr>
                                        <p:cTn dur="1000" fill="hold" id="71"/>
                                        <p:tgtEl>
                                          <p:spTgt spid="20"/>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10500"/>
                            </p:stCondLst>
                            <p:childTnLst>
                              <p:par>
                                <p:cTn fill="hold" grpId="0" id="73" nodeType="afterEffect" presetClass="entr" presetID="22" presetSubtype="8">
                                  <p:stCondLst>
                                    <p:cond delay="0"/>
                                  </p:stCondLst>
                                  <p:childTnLst>
                                    <p:set>
                                      <p:cBhvr>
                                        <p:cTn dur="1" fill="hold" id="74">
                                          <p:stCondLst>
                                            <p:cond delay="0"/>
                                          </p:stCondLst>
                                        </p:cTn>
                                        <p:tgtEl>
                                          <p:spTgt spid="21"/>
                                        </p:tgtEl>
                                        <p:attrNameLst>
                                          <p:attrName>style.visibility</p:attrName>
                                        </p:attrNameLst>
                                      </p:cBhvr>
                                      <p:to>
                                        <p:strVal val="visible"/>
                                      </p:to>
                                    </p:set>
                                    <p:animEffect filter="wipe(left)" transition="in">
                                      <p:cBhvr>
                                        <p:cTn dur="500" id="75"/>
                                        <p:tgtEl>
                                          <p:spTgt spid="21"/>
                                        </p:tgtEl>
                                      </p:cBhvr>
                                    </p:animEffect>
                                  </p:childTnLst>
                                </p:cTn>
                              </p:par>
                            </p:childTnLst>
                          </p:cTn>
                        </p:par>
                        <p:par>
                          <p:cTn fill="hold" id="76" nodeType="afterGroup">
                            <p:stCondLst>
                              <p:cond delay="11000"/>
                            </p:stCondLst>
                            <p:childTnLst>
                              <p:par>
                                <p:cTn fill="hold" grpId="0" id="77" nodeType="afterEffect" presetClass="entr" presetID="10" presetSubtype="0">
                                  <p:stCondLst>
                                    <p:cond delay="0"/>
                                  </p:stCondLst>
                                  <p:childTnLst>
                                    <p:set>
                                      <p:cBhvr>
                                        <p:cTn dur="1" fill="hold" id="78">
                                          <p:stCondLst>
                                            <p:cond delay="0"/>
                                          </p:stCondLst>
                                        </p:cTn>
                                        <p:tgtEl>
                                          <p:spTgt spid="22"/>
                                        </p:tgtEl>
                                        <p:attrNameLst>
                                          <p:attrName>style.visibility</p:attrName>
                                        </p:attrNameLst>
                                      </p:cBhvr>
                                      <p:to>
                                        <p:strVal val="visible"/>
                                      </p:to>
                                    </p:set>
                                    <p:animEffect filter="fade" transition="in">
                                      <p:cBhvr>
                                        <p:cTn dur="500" id="79"/>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2"/>
      <p:bldP grpId="0" spid="13"/>
      <p:bldP grpId="0" spid="14"/>
      <p:bldP grpId="0" spid="15"/>
      <p:bldP grpId="0" spid="16"/>
      <p:bldP grpId="0" spid="17"/>
      <p:bldP grpId="0" spid="18"/>
      <p:bldP grpId="0" spid="19"/>
      <p:bldP grpId="0" spid="20"/>
      <p:bldP grpId="0" spid="21"/>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29" name="Freeform 5"/>
          <p:cNvSpPr/>
          <p:nvPr/>
        </p:nvSpPr>
        <p:spPr bwMode="auto">
          <a:xfrm>
            <a:off x="6200606" y="4095043"/>
            <a:ext cx="1704975" cy="1663700"/>
          </a:xfrm>
          <a:custGeom>
            <a:gdLst>
              <a:gd fmla="*/ 24 w 1727" name="T0"/>
              <a:gd fmla="*/ 0 h 1685" name="T1"/>
              <a:gd fmla="*/ 954 w 1727" name="T2"/>
              <a:gd fmla="*/ 0 h 1685" name="T3"/>
              <a:gd fmla="*/ 1714 w 1727" name="T4"/>
              <a:gd fmla="*/ 761 h 1685" name="T5"/>
              <a:gd fmla="*/ 1714 w 1727" name="T6"/>
              <a:gd fmla="*/ 1685 h 1685" name="T7"/>
              <a:gd fmla="*/ 785 w 1727" name="T8"/>
              <a:gd fmla="*/ 1685 h 1685" name="T9"/>
              <a:gd fmla="*/ 13 w 1727" name="T10"/>
              <a:gd fmla="*/ 772 h 1685" name="T11"/>
              <a:gd fmla="*/ 24 w 1727" name="T12"/>
              <a:gd fmla="*/ 0 h 1685" name="T13"/>
            </a:gdLst>
            <a:cxnLst>
              <a:cxn ang="0">
                <a:pos x="T0" y="T1"/>
              </a:cxn>
              <a:cxn ang="0">
                <a:pos x="T2" y="T3"/>
              </a:cxn>
              <a:cxn ang="0">
                <a:pos x="T4" y="T5"/>
              </a:cxn>
              <a:cxn ang="0">
                <a:pos x="T6" y="T7"/>
              </a:cxn>
              <a:cxn ang="0">
                <a:pos x="T8" y="T9"/>
              </a:cxn>
              <a:cxn ang="0">
                <a:pos x="T10" y="T11"/>
              </a:cxn>
              <a:cxn ang="0">
                <a:pos x="T12" y="T13"/>
              </a:cxn>
            </a:cxnLst>
            <a:rect b="b" l="0" r="r" t="0"/>
            <a:pathLst>
              <a:path h="1685" w="1727">
                <a:moveTo>
                  <a:pt x="24" y="0"/>
                </a:moveTo>
                <a:cubicBezTo>
                  <a:pt x="334" y="0"/>
                  <a:pt x="644" y="0"/>
                  <a:pt x="954" y="0"/>
                </a:cubicBezTo>
                <a:cubicBezTo>
                  <a:pt x="1403" y="24"/>
                  <a:pt x="1727" y="492"/>
                  <a:pt x="1714" y="761"/>
                </a:cubicBezTo>
                <a:cubicBezTo>
                  <a:pt x="1714" y="1069"/>
                  <a:pt x="1714" y="1377"/>
                  <a:pt x="1714" y="1685"/>
                </a:cubicBezTo>
                <a:cubicBezTo>
                  <a:pt x="1405" y="1685"/>
                  <a:pt x="1095" y="1685"/>
                  <a:pt x="785" y="1685"/>
                </a:cubicBezTo>
                <a:cubicBezTo>
                  <a:pt x="315" y="1681"/>
                  <a:pt x="0" y="1230"/>
                  <a:pt x="13" y="772"/>
                </a:cubicBezTo>
                <a:cubicBezTo>
                  <a:pt x="17" y="514"/>
                  <a:pt x="20" y="257"/>
                  <a:pt x="24" y="0"/>
                </a:cubicBezTo>
                <a:close/>
              </a:path>
            </a:pathLst>
          </a:custGeom>
          <a:solidFill>
            <a:srgbClr val="A92F2F"/>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chemeClr val="bg1">
                  <a:lumMod val="50000"/>
                </a:schemeClr>
              </a:solidFill>
              <a:effectLst/>
              <a:uLnTx/>
              <a:uFillTx/>
              <a:latin charset="0" panose="020b0604020202020204" pitchFamily="34" typeface="Arial"/>
            </a:endParaRPr>
          </a:p>
        </p:txBody>
      </p:sp>
      <p:sp>
        <p:nvSpPr>
          <p:cNvPr id="30" name="Freeform 6"/>
          <p:cNvSpPr/>
          <p:nvPr/>
        </p:nvSpPr>
        <p:spPr bwMode="auto">
          <a:xfrm>
            <a:off x="6200606" y="2321805"/>
            <a:ext cx="1704975" cy="1663700"/>
          </a:xfrm>
          <a:custGeom>
            <a:gdLst>
              <a:gd fmla="*/ 24 w 1727" name="T0"/>
              <a:gd fmla="*/ 1685 h 1685" name="T1"/>
              <a:gd fmla="*/ 954 w 1727" name="T2"/>
              <a:gd fmla="*/ 1685 h 1685" name="T3"/>
              <a:gd fmla="*/ 1714 w 1727" name="T4"/>
              <a:gd fmla="*/ 924 h 1685" name="T5"/>
              <a:gd fmla="*/ 1714 w 1727" name="T6"/>
              <a:gd fmla="*/ 0 h 1685" name="T7"/>
              <a:gd fmla="*/ 785 w 1727" name="T8"/>
              <a:gd fmla="*/ 0 h 1685" name="T9"/>
              <a:gd fmla="*/ 13 w 1727" name="T10"/>
              <a:gd fmla="*/ 914 h 1685" name="T11"/>
              <a:gd fmla="*/ 24 w 1727" name="T12"/>
              <a:gd fmla="*/ 1685 h 1685" name="T13"/>
            </a:gdLst>
            <a:cxnLst>
              <a:cxn ang="0">
                <a:pos x="T0" y="T1"/>
              </a:cxn>
              <a:cxn ang="0">
                <a:pos x="T2" y="T3"/>
              </a:cxn>
              <a:cxn ang="0">
                <a:pos x="T4" y="T5"/>
              </a:cxn>
              <a:cxn ang="0">
                <a:pos x="T6" y="T7"/>
              </a:cxn>
              <a:cxn ang="0">
                <a:pos x="T8" y="T9"/>
              </a:cxn>
              <a:cxn ang="0">
                <a:pos x="T10" y="T11"/>
              </a:cxn>
              <a:cxn ang="0">
                <a:pos x="T12" y="T13"/>
              </a:cxn>
            </a:cxnLst>
            <a:rect b="b" l="0" r="r" t="0"/>
            <a:pathLst>
              <a:path h="1685" w="1727">
                <a:moveTo>
                  <a:pt x="24" y="1685"/>
                </a:moveTo>
                <a:cubicBezTo>
                  <a:pt x="334" y="1685"/>
                  <a:pt x="644" y="1685"/>
                  <a:pt x="954" y="1685"/>
                </a:cubicBezTo>
                <a:cubicBezTo>
                  <a:pt x="1403" y="1661"/>
                  <a:pt x="1727" y="1194"/>
                  <a:pt x="1714" y="924"/>
                </a:cubicBezTo>
                <a:cubicBezTo>
                  <a:pt x="1714" y="616"/>
                  <a:pt x="1714" y="308"/>
                  <a:pt x="1714" y="0"/>
                </a:cubicBezTo>
                <a:cubicBezTo>
                  <a:pt x="1405" y="0"/>
                  <a:pt x="1095" y="0"/>
                  <a:pt x="785" y="0"/>
                </a:cubicBezTo>
                <a:cubicBezTo>
                  <a:pt x="315" y="4"/>
                  <a:pt x="0" y="455"/>
                  <a:pt x="13" y="914"/>
                </a:cubicBezTo>
                <a:cubicBezTo>
                  <a:pt x="17" y="1171"/>
                  <a:pt x="20" y="1428"/>
                  <a:pt x="24" y="1685"/>
                </a:cubicBezTo>
                <a:close/>
              </a:path>
            </a:pathLst>
          </a:custGeom>
          <a:solidFill>
            <a:srgbClr val="A92F2F"/>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chemeClr val="bg1">
                  <a:lumMod val="50000"/>
                </a:schemeClr>
              </a:solidFill>
              <a:effectLst/>
              <a:uLnTx/>
              <a:uFillTx/>
              <a:latin charset="0" panose="020b0604020202020204" pitchFamily="34" typeface="Arial"/>
            </a:endParaRPr>
          </a:p>
        </p:txBody>
      </p:sp>
      <p:sp>
        <p:nvSpPr>
          <p:cNvPr id="31" name="Freeform 7"/>
          <p:cNvSpPr/>
          <p:nvPr/>
        </p:nvSpPr>
        <p:spPr bwMode="auto">
          <a:xfrm>
            <a:off x="4446418" y="4095043"/>
            <a:ext cx="1704975" cy="1663700"/>
          </a:xfrm>
          <a:custGeom>
            <a:gdLst>
              <a:gd fmla="*/ 1704 w 1727" name="T0"/>
              <a:gd fmla="*/ 0 h 1685" name="T1"/>
              <a:gd fmla="*/ 774 w 1727" name="T2"/>
              <a:gd fmla="*/ 0 h 1685" name="T3"/>
              <a:gd fmla="*/ 13 w 1727" name="T4"/>
              <a:gd fmla="*/ 761 h 1685" name="T5"/>
              <a:gd fmla="*/ 13 w 1727" name="T6"/>
              <a:gd fmla="*/ 1685 h 1685" name="T7"/>
              <a:gd fmla="*/ 943 w 1727" name="T8"/>
              <a:gd fmla="*/ 1685 h 1685" name="T9"/>
              <a:gd fmla="*/ 1714 w 1727" name="T10"/>
              <a:gd fmla="*/ 772 h 1685" name="T11"/>
              <a:gd fmla="*/ 1704 w 1727" name="T12"/>
              <a:gd fmla="*/ 0 h 1685" name="T13"/>
            </a:gdLst>
            <a:cxnLst>
              <a:cxn ang="0">
                <a:pos x="T0" y="T1"/>
              </a:cxn>
              <a:cxn ang="0">
                <a:pos x="T2" y="T3"/>
              </a:cxn>
              <a:cxn ang="0">
                <a:pos x="T4" y="T5"/>
              </a:cxn>
              <a:cxn ang="0">
                <a:pos x="T6" y="T7"/>
              </a:cxn>
              <a:cxn ang="0">
                <a:pos x="T8" y="T9"/>
              </a:cxn>
              <a:cxn ang="0">
                <a:pos x="T10" y="T11"/>
              </a:cxn>
              <a:cxn ang="0">
                <a:pos x="T12" y="T13"/>
              </a:cxn>
            </a:cxnLst>
            <a:rect b="b" l="0" r="r" t="0"/>
            <a:pathLst>
              <a:path h="1685" w="1727">
                <a:moveTo>
                  <a:pt x="1704" y="0"/>
                </a:moveTo>
                <a:cubicBezTo>
                  <a:pt x="1394" y="0"/>
                  <a:pt x="1084" y="0"/>
                  <a:pt x="774" y="0"/>
                </a:cubicBezTo>
                <a:cubicBezTo>
                  <a:pt x="325" y="24"/>
                  <a:pt x="0" y="492"/>
                  <a:pt x="13" y="761"/>
                </a:cubicBezTo>
                <a:cubicBezTo>
                  <a:pt x="13" y="1069"/>
                  <a:pt x="13" y="1377"/>
                  <a:pt x="13" y="1685"/>
                </a:cubicBezTo>
                <a:cubicBezTo>
                  <a:pt x="323" y="1685"/>
                  <a:pt x="633" y="1685"/>
                  <a:pt x="943" y="1685"/>
                </a:cubicBezTo>
                <a:cubicBezTo>
                  <a:pt x="1413" y="1681"/>
                  <a:pt x="1727" y="1230"/>
                  <a:pt x="1714" y="772"/>
                </a:cubicBezTo>
                <a:cubicBezTo>
                  <a:pt x="1711" y="514"/>
                  <a:pt x="1707" y="257"/>
                  <a:pt x="1704" y="0"/>
                </a:cubicBezTo>
                <a:close/>
              </a:path>
            </a:pathLst>
          </a:custGeom>
          <a:solidFill>
            <a:srgbClr val="A92F2F"/>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chemeClr val="bg1">
                  <a:lumMod val="50000"/>
                </a:schemeClr>
              </a:solidFill>
              <a:effectLst/>
              <a:uLnTx/>
              <a:uFillTx/>
              <a:latin charset="0" panose="020b0604020202020204" pitchFamily="34" typeface="Arial"/>
            </a:endParaRPr>
          </a:p>
        </p:txBody>
      </p:sp>
      <p:sp>
        <p:nvSpPr>
          <p:cNvPr id="32" name="Freeform 8"/>
          <p:cNvSpPr/>
          <p:nvPr/>
        </p:nvSpPr>
        <p:spPr bwMode="auto">
          <a:xfrm>
            <a:off x="4446418" y="2321805"/>
            <a:ext cx="1704975" cy="1663700"/>
          </a:xfrm>
          <a:custGeom>
            <a:gdLst>
              <a:gd fmla="*/ 1704 w 1727" name="T0"/>
              <a:gd fmla="*/ 1685 h 1685" name="T1"/>
              <a:gd fmla="*/ 774 w 1727" name="T2"/>
              <a:gd fmla="*/ 1685 h 1685" name="T3"/>
              <a:gd fmla="*/ 13 w 1727" name="T4"/>
              <a:gd fmla="*/ 924 h 1685" name="T5"/>
              <a:gd fmla="*/ 13 w 1727" name="T6"/>
              <a:gd fmla="*/ 0 h 1685" name="T7"/>
              <a:gd fmla="*/ 943 w 1727" name="T8"/>
              <a:gd fmla="*/ 0 h 1685" name="T9"/>
              <a:gd fmla="*/ 1714 w 1727" name="T10"/>
              <a:gd fmla="*/ 914 h 1685" name="T11"/>
              <a:gd fmla="*/ 1704 w 1727" name="T12"/>
              <a:gd fmla="*/ 1685 h 1685" name="T13"/>
            </a:gdLst>
            <a:cxnLst>
              <a:cxn ang="0">
                <a:pos x="T0" y="T1"/>
              </a:cxn>
              <a:cxn ang="0">
                <a:pos x="T2" y="T3"/>
              </a:cxn>
              <a:cxn ang="0">
                <a:pos x="T4" y="T5"/>
              </a:cxn>
              <a:cxn ang="0">
                <a:pos x="T6" y="T7"/>
              </a:cxn>
              <a:cxn ang="0">
                <a:pos x="T8" y="T9"/>
              </a:cxn>
              <a:cxn ang="0">
                <a:pos x="T10" y="T11"/>
              </a:cxn>
              <a:cxn ang="0">
                <a:pos x="T12" y="T13"/>
              </a:cxn>
            </a:cxnLst>
            <a:rect b="b" l="0" r="r" t="0"/>
            <a:pathLst>
              <a:path h="1685" w="1727">
                <a:moveTo>
                  <a:pt x="1704" y="1685"/>
                </a:moveTo>
                <a:cubicBezTo>
                  <a:pt x="1394" y="1685"/>
                  <a:pt x="1084" y="1685"/>
                  <a:pt x="774" y="1685"/>
                </a:cubicBezTo>
                <a:cubicBezTo>
                  <a:pt x="325" y="1661"/>
                  <a:pt x="0" y="1194"/>
                  <a:pt x="13" y="924"/>
                </a:cubicBezTo>
                <a:cubicBezTo>
                  <a:pt x="13" y="616"/>
                  <a:pt x="13" y="308"/>
                  <a:pt x="13" y="0"/>
                </a:cubicBezTo>
                <a:cubicBezTo>
                  <a:pt x="323" y="0"/>
                  <a:pt x="633" y="0"/>
                  <a:pt x="943" y="0"/>
                </a:cubicBezTo>
                <a:cubicBezTo>
                  <a:pt x="1413" y="4"/>
                  <a:pt x="1727" y="455"/>
                  <a:pt x="1714" y="914"/>
                </a:cubicBezTo>
                <a:cubicBezTo>
                  <a:pt x="1711" y="1171"/>
                  <a:pt x="1707" y="1428"/>
                  <a:pt x="1704" y="1685"/>
                </a:cubicBezTo>
                <a:close/>
              </a:path>
            </a:pathLst>
          </a:custGeom>
          <a:solidFill>
            <a:srgbClr val="A92F2F"/>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chemeClr val="bg1">
                  <a:lumMod val="50000"/>
                </a:schemeClr>
              </a:solidFill>
              <a:effectLst/>
              <a:uLnTx/>
              <a:uFillTx/>
              <a:latin charset="0" panose="020b0604020202020204" pitchFamily="34" typeface="Arial"/>
            </a:endParaRPr>
          </a:p>
        </p:txBody>
      </p:sp>
      <p:sp>
        <p:nvSpPr>
          <p:cNvPr id="33" name="Oval 10"/>
          <p:cNvSpPr>
            <a:spLocks noChangeArrowheads="1"/>
          </p:cNvSpPr>
          <p:nvPr/>
        </p:nvSpPr>
        <p:spPr bwMode="auto">
          <a:xfrm>
            <a:off x="4934953" y="2738600"/>
            <a:ext cx="775540" cy="77554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fontAlgn="base">
              <a:spcBef>
                <a:spcPct val="0"/>
              </a:spcBef>
              <a:spcAft>
                <a:spcPct val="0"/>
              </a:spcAft>
              <a:buFont charset="0" panose="020b0604020202020204" pitchFamily="34" typeface="Arial"/>
              <a:buNone/>
            </a:pPr>
            <a:endParaRPr altLang="en-US" lang="zh-CN">
              <a:solidFill>
                <a:schemeClr val="bg1">
                  <a:lumMod val="50000"/>
                </a:schemeClr>
              </a:solidFill>
              <a:latin charset="0" panose="020b0604020202020204" pitchFamily="34" typeface="Arial"/>
            </a:endParaRPr>
          </a:p>
        </p:txBody>
      </p:sp>
      <p:sp>
        <p:nvSpPr>
          <p:cNvPr id="34" name="TextBox 16"/>
          <p:cNvSpPr txBox="1"/>
          <p:nvPr/>
        </p:nvSpPr>
        <p:spPr>
          <a:xfrm>
            <a:off x="5001816" y="2772427"/>
            <a:ext cx="641814" cy="701040"/>
          </a:xfrm>
          <a:prstGeom prst="rect">
            <a:avLst/>
          </a:prstGeom>
          <a:noFill/>
        </p:spPr>
        <p:txBody>
          <a:bodyPr rtlCol="0" wrap="square">
            <a:spAutoFit/>
          </a:bodyPr>
          <a:lstStyle/>
          <a:p>
            <a:pPr algn="ctr" fontAlgn="base">
              <a:spcBef>
                <a:spcPct val="0"/>
              </a:spcBef>
              <a:spcAft>
                <a:spcPct val="0"/>
              </a:spcAft>
              <a:buFont charset="0" panose="020b0604020202020204" pitchFamily="34" typeface="Arial"/>
              <a:buNone/>
            </a:pPr>
            <a:r>
              <a:rPr altLang="zh-CN" b="1" lang="en-US" sz="4000">
                <a:solidFill>
                  <a:schemeClr val="bg1">
                    <a:lumMod val="50000"/>
                  </a:schemeClr>
                </a:solidFill>
                <a:latin typeface="微软雅黑"/>
                <a:ea typeface="微软雅黑"/>
              </a:rPr>
              <a:t>S</a:t>
            </a:r>
          </a:p>
        </p:txBody>
      </p:sp>
      <p:sp>
        <p:nvSpPr>
          <p:cNvPr id="35" name="TextBox 17"/>
          <p:cNvSpPr txBox="1"/>
          <p:nvPr/>
        </p:nvSpPr>
        <p:spPr>
          <a:xfrm>
            <a:off x="7920416" y="2015977"/>
            <a:ext cx="2865486" cy="822960"/>
          </a:xfrm>
          <a:prstGeom prst="rect">
            <a:avLst/>
          </a:prstGeom>
          <a:noFill/>
        </p:spPr>
        <p:txBody>
          <a:bodyPr rtlCol="0" wrap="square">
            <a:spAutoFit/>
          </a:bodyPr>
          <a:lstStyle/>
          <a:p>
            <a:pPr fontAlgn="base">
              <a:spcBef>
                <a:spcPct val="0"/>
              </a:spcBef>
              <a:spcAft>
                <a:spcPct val="0"/>
              </a:spcAft>
              <a:buFont charset="0" panose="020b0604020202020204" pitchFamily="34" typeface="Arial"/>
              <a:buNone/>
            </a:pPr>
            <a:r>
              <a:rPr altLang="en-US" b="1" lang="zh-CN" sz="2400">
                <a:solidFill>
                  <a:schemeClr val="bg1">
                    <a:lumMod val="50000"/>
                  </a:schemeClr>
                </a:solidFill>
                <a:latin typeface="微软雅黑"/>
                <a:ea typeface="微软雅黑"/>
              </a:rPr>
              <a:t>劣势(Weaknesses)</a:t>
            </a:r>
          </a:p>
        </p:txBody>
      </p:sp>
      <p:sp>
        <p:nvSpPr>
          <p:cNvPr id="36" name="TextBox 18"/>
          <p:cNvSpPr txBox="1"/>
          <p:nvPr/>
        </p:nvSpPr>
        <p:spPr>
          <a:xfrm>
            <a:off x="7920415" y="2453076"/>
            <a:ext cx="3657574" cy="1463040"/>
          </a:xfrm>
          <a:prstGeom prst="rect">
            <a:avLst/>
          </a:prstGeom>
          <a:noFill/>
        </p:spPr>
        <p:txBody>
          <a:bodyPr rtlCol="0" wrap="square">
            <a:spAutoFit/>
          </a:bodyPr>
          <a:lstStyle>
            <a:defPPr>
              <a:defRPr lang="zh-CN"/>
            </a:defPPr>
            <a:lvl1pPr>
              <a:defRPr>
                <a:latin typeface="+mn-ea"/>
                <a:ea typeface="+mn-ea"/>
              </a:defRPr>
            </a:lvl1pPr>
          </a:lstStyle>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1、学历方面有劣势，在研究生盛行的时代本科生劣势明显。</a:t>
            </a:r>
          </a:p>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2、家庭劣势：普通家庭长大，使得眼界有一定的局限，能获得的家庭资源有限。</a:t>
            </a:r>
          </a:p>
        </p:txBody>
      </p:sp>
      <p:sp>
        <p:nvSpPr>
          <p:cNvPr id="37" name="TextBox 19"/>
          <p:cNvSpPr txBox="1"/>
          <p:nvPr/>
        </p:nvSpPr>
        <p:spPr>
          <a:xfrm>
            <a:off x="1291246" y="2015977"/>
            <a:ext cx="2906513" cy="457200"/>
          </a:xfrm>
          <a:prstGeom prst="rect">
            <a:avLst/>
          </a:prstGeom>
          <a:noFill/>
        </p:spPr>
        <p:txBody>
          <a:bodyPr rtlCol="0" wrap="square">
            <a:spAutoFit/>
          </a:bodyPr>
          <a:lstStyle/>
          <a:p>
            <a:pPr algn="r" fontAlgn="base">
              <a:spcBef>
                <a:spcPct val="0"/>
              </a:spcBef>
              <a:spcAft>
                <a:spcPct val="0"/>
              </a:spcAft>
              <a:buFont charset="0" panose="020b0604020202020204" pitchFamily="34" typeface="Arial"/>
              <a:buNone/>
            </a:pPr>
            <a:r>
              <a:rPr altLang="en-US" b="1" lang="zh-CN" sz="2400">
                <a:solidFill>
                  <a:schemeClr val="bg1">
                    <a:lumMod val="50000"/>
                  </a:schemeClr>
                </a:solidFill>
                <a:latin typeface="微软雅黑"/>
                <a:ea typeface="微软雅黑"/>
              </a:rPr>
              <a:t>优势(Strengths)</a:t>
            </a:r>
          </a:p>
        </p:txBody>
      </p:sp>
      <p:sp>
        <p:nvSpPr>
          <p:cNvPr id="38" name="TextBox 20"/>
          <p:cNvSpPr txBox="1"/>
          <p:nvPr/>
        </p:nvSpPr>
        <p:spPr>
          <a:xfrm>
            <a:off x="930693" y="2453076"/>
            <a:ext cx="3430522" cy="1463040"/>
          </a:xfrm>
          <a:prstGeom prst="rect">
            <a:avLst/>
          </a:prstGeom>
          <a:noFill/>
        </p:spPr>
        <p:txBody>
          <a:bodyPr rtlCol="0" wrap="square">
            <a:spAutoFit/>
          </a:bodyPr>
          <a:lstStyle>
            <a:defPPr>
              <a:defRPr lang="zh-CN"/>
            </a:defPPr>
            <a:lvl1pPr>
              <a:defRPr>
                <a:latin typeface="+mn-ea"/>
                <a:ea typeface="+mn-ea"/>
              </a:defRPr>
            </a:lvl1pPr>
          </a:lstStyle>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1、专业有优势，属热门专业。</a:t>
            </a:r>
          </a:p>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2、特长有优势，成绩优秀，有大公司实习经验。</a:t>
            </a:r>
          </a:p>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3、能力有优势，担任过学生会干部，获得优干等称号。</a:t>
            </a:r>
          </a:p>
        </p:txBody>
      </p:sp>
      <p:sp>
        <p:nvSpPr>
          <p:cNvPr id="39" name="TextBox 21"/>
          <p:cNvSpPr txBox="1"/>
          <p:nvPr/>
        </p:nvSpPr>
        <p:spPr>
          <a:xfrm>
            <a:off x="7920415" y="5004889"/>
            <a:ext cx="3657574" cy="1188720"/>
          </a:xfrm>
          <a:prstGeom prst="rect">
            <a:avLst/>
          </a:prstGeom>
          <a:noFill/>
        </p:spPr>
        <p:txBody>
          <a:bodyPr rtlCol="0" wrap="square">
            <a:spAutoFit/>
          </a:bodyPr>
          <a:lstStyle>
            <a:defPPr>
              <a:defRPr lang="zh-CN"/>
            </a:defPPr>
            <a:lvl1pPr>
              <a:defRPr>
                <a:latin typeface="+mn-ea"/>
                <a:ea typeface="+mn-ea"/>
              </a:defRPr>
            </a:lvl1pPr>
          </a:lstStyle>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1、如果参加了工作，就失去了进一步深造机会。</a:t>
            </a:r>
          </a:p>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2、本科学历在本行业中发展空间越来越小。</a:t>
            </a:r>
          </a:p>
        </p:txBody>
      </p:sp>
      <p:sp>
        <p:nvSpPr>
          <p:cNvPr id="40" name="TextBox 22"/>
          <p:cNvSpPr txBox="1"/>
          <p:nvPr/>
        </p:nvSpPr>
        <p:spPr>
          <a:xfrm>
            <a:off x="930693" y="5004889"/>
            <a:ext cx="3430522" cy="1188720"/>
          </a:xfrm>
          <a:prstGeom prst="rect">
            <a:avLst/>
          </a:prstGeom>
          <a:noFill/>
        </p:spPr>
        <p:txBody>
          <a:bodyPr rtlCol="0" wrap="square">
            <a:spAutoFit/>
          </a:bodyPr>
          <a:lstStyle>
            <a:defPPr>
              <a:defRPr lang="zh-CN"/>
            </a:defPPr>
            <a:lvl1pPr>
              <a:defRPr>
                <a:latin typeface="+mn-ea"/>
                <a:ea typeface="+mn-ea"/>
              </a:defRPr>
            </a:lvl1pPr>
          </a:lstStyle>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1、抓紧热门专业，找到工作煅炼自己的业务能力。</a:t>
            </a:r>
          </a:p>
          <a:p>
            <a:pPr fontAlgn="base">
              <a:spcBef>
                <a:spcPct val="0"/>
              </a:spcBef>
              <a:spcAft>
                <a:spcPct val="0"/>
              </a:spcAft>
              <a:buFont charset="0" panose="020b0604020202020204" pitchFamily="34" typeface="Arial"/>
              <a:buNone/>
            </a:pPr>
            <a:r>
              <a:rPr altLang="zh-CN" lang="en-US">
                <a:solidFill>
                  <a:schemeClr val="bg1">
                    <a:lumMod val="50000"/>
                  </a:schemeClr>
                </a:solidFill>
                <a:latin typeface="微软雅黑"/>
                <a:ea typeface="微软雅黑"/>
              </a:rPr>
              <a:t>2、发挥能力优势，尽一切机会为自己创造机会。</a:t>
            </a:r>
          </a:p>
        </p:txBody>
      </p:sp>
      <p:sp>
        <p:nvSpPr>
          <p:cNvPr id="41" name="Oval 10"/>
          <p:cNvSpPr>
            <a:spLocks noChangeArrowheads="1"/>
          </p:cNvSpPr>
          <p:nvPr/>
        </p:nvSpPr>
        <p:spPr bwMode="auto">
          <a:xfrm>
            <a:off x="6637629" y="2738600"/>
            <a:ext cx="775540" cy="77554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fontAlgn="base">
              <a:spcBef>
                <a:spcPct val="0"/>
              </a:spcBef>
              <a:spcAft>
                <a:spcPct val="0"/>
              </a:spcAft>
              <a:buFont charset="0" panose="020b0604020202020204" pitchFamily="34" typeface="Arial"/>
              <a:buNone/>
            </a:pPr>
            <a:endParaRPr altLang="en-US" lang="zh-CN">
              <a:solidFill>
                <a:schemeClr val="bg1">
                  <a:lumMod val="50000"/>
                </a:schemeClr>
              </a:solidFill>
              <a:latin charset="0" panose="020b0604020202020204" pitchFamily="34" typeface="Arial"/>
            </a:endParaRPr>
          </a:p>
        </p:txBody>
      </p:sp>
      <p:sp>
        <p:nvSpPr>
          <p:cNvPr id="42" name="TextBox 24"/>
          <p:cNvSpPr txBox="1"/>
          <p:nvPr/>
        </p:nvSpPr>
        <p:spPr>
          <a:xfrm>
            <a:off x="6704492" y="2772427"/>
            <a:ext cx="641814" cy="701040"/>
          </a:xfrm>
          <a:prstGeom prst="rect">
            <a:avLst/>
          </a:prstGeom>
          <a:noFill/>
        </p:spPr>
        <p:txBody>
          <a:bodyPr rtlCol="0" wrap="square">
            <a:spAutoFit/>
          </a:bodyPr>
          <a:lstStyle/>
          <a:p>
            <a:pPr algn="ctr" fontAlgn="base">
              <a:spcBef>
                <a:spcPct val="0"/>
              </a:spcBef>
              <a:spcAft>
                <a:spcPct val="0"/>
              </a:spcAft>
              <a:buFont charset="0" panose="020b0604020202020204" pitchFamily="34" typeface="Arial"/>
              <a:buNone/>
            </a:pPr>
            <a:r>
              <a:rPr altLang="zh-CN" b="1" lang="en-US" sz="4000">
                <a:solidFill>
                  <a:schemeClr val="bg1">
                    <a:lumMod val="50000"/>
                  </a:schemeClr>
                </a:solidFill>
                <a:latin typeface="微软雅黑"/>
                <a:ea typeface="微软雅黑"/>
              </a:rPr>
              <a:t>W</a:t>
            </a:r>
          </a:p>
        </p:txBody>
      </p:sp>
      <p:sp>
        <p:nvSpPr>
          <p:cNvPr id="43" name="Oval 10"/>
          <p:cNvSpPr>
            <a:spLocks noChangeArrowheads="1"/>
          </p:cNvSpPr>
          <p:nvPr/>
        </p:nvSpPr>
        <p:spPr bwMode="auto">
          <a:xfrm>
            <a:off x="4934953" y="4504338"/>
            <a:ext cx="775540" cy="77554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fontAlgn="base">
              <a:spcBef>
                <a:spcPct val="0"/>
              </a:spcBef>
              <a:spcAft>
                <a:spcPct val="0"/>
              </a:spcAft>
              <a:buFont charset="0" panose="020b0604020202020204" pitchFamily="34" typeface="Arial"/>
              <a:buNone/>
            </a:pPr>
            <a:endParaRPr altLang="en-US" lang="zh-CN">
              <a:solidFill>
                <a:schemeClr val="bg1">
                  <a:lumMod val="50000"/>
                </a:schemeClr>
              </a:solidFill>
              <a:latin charset="0" panose="020b0604020202020204" pitchFamily="34" typeface="Arial"/>
            </a:endParaRPr>
          </a:p>
        </p:txBody>
      </p:sp>
      <p:sp>
        <p:nvSpPr>
          <p:cNvPr id="44" name="TextBox 26"/>
          <p:cNvSpPr txBox="1"/>
          <p:nvPr/>
        </p:nvSpPr>
        <p:spPr>
          <a:xfrm>
            <a:off x="5001816" y="4538164"/>
            <a:ext cx="641814" cy="701040"/>
          </a:xfrm>
          <a:prstGeom prst="rect">
            <a:avLst/>
          </a:prstGeom>
          <a:noFill/>
        </p:spPr>
        <p:txBody>
          <a:bodyPr rtlCol="0" wrap="square">
            <a:spAutoFit/>
          </a:bodyPr>
          <a:lstStyle/>
          <a:p>
            <a:pPr algn="ctr" fontAlgn="base">
              <a:spcBef>
                <a:spcPct val="0"/>
              </a:spcBef>
              <a:spcAft>
                <a:spcPct val="0"/>
              </a:spcAft>
              <a:buFont charset="0" panose="020b0604020202020204" pitchFamily="34" typeface="Arial"/>
              <a:buNone/>
            </a:pPr>
            <a:r>
              <a:rPr altLang="zh-CN" b="1" lang="en-US" sz="4000">
                <a:solidFill>
                  <a:schemeClr val="bg1">
                    <a:lumMod val="50000"/>
                  </a:schemeClr>
                </a:solidFill>
                <a:latin typeface="微软雅黑"/>
                <a:ea typeface="微软雅黑"/>
              </a:rPr>
              <a:t>O</a:t>
            </a:r>
          </a:p>
        </p:txBody>
      </p:sp>
      <p:sp>
        <p:nvSpPr>
          <p:cNvPr id="45" name="Oval 10"/>
          <p:cNvSpPr>
            <a:spLocks noChangeArrowheads="1"/>
          </p:cNvSpPr>
          <p:nvPr/>
        </p:nvSpPr>
        <p:spPr bwMode="auto">
          <a:xfrm>
            <a:off x="6637629" y="4504338"/>
            <a:ext cx="775540" cy="77554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fontAlgn="base">
              <a:spcBef>
                <a:spcPct val="0"/>
              </a:spcBef>
              <a:spcAft>
                <a:spcPct val="0"/>
              </a:spcAft>
              <a:buFont charset="0" panose="020b0604020202020204" pitchFamily="34" typeface="Arial"/>
              <a:buNone/>
            </a:pPr>
            <a:endParaRPr altLang="en-US" lang="zh-CN">
              <a:solidFill>
                <a:schemeClr val="bg1">
                  <a:lumMod val="50000"/>
                </a:schemeClr>
              </a:solidFill>
              <a:latin charset="0" panose="020b0604020202020204" pitchFamily="34" typeface="Arial"/>
            </a:endParaRPr>
          </a:p>
        </p:txBody>
      </p:sp>
      <p:sp>
        <p:nvSpPr>
          <p:cNvPr id="46" name="TextBox 28"/>
          <p:cNvSpPr txBox="1"/>
          <p:nvPr/>
        </p:nvSpPr>
        <p:spPr>
          <a:xfrm>
            <a:off x="6704492" y="4538164"/>
            <a:ext cx="641814" cy="701040"/>
          </a:xfrm>
          <a:prstGeom prst="rect">
            <a:avLst/>
          </a:prstGeom>
          <a:noFill/>
        </p:spPr>
        <p:txBody>
          <a:bodyPr rtlCol="0" wrap="square">
            <a:spAutoFit/>
          </a:bodyPr>
          <a:lstStyle/>
          <a:p>
            <a:pPr algn="ctr" fontAlgn="base">
              <a:spcBef>
                <a:spcPct val="0"/>
              </a:spcBef>
              <a:spcAft>
                <a:spcPct val="0"/>
              </a:spcAft>
              <a:buFont charset="0" panose="020b0604020202020204" pitchFamily="34" typeface="Arial"/>
              <a:buNone/>
            </a:pPr>
            <a:r>
              <a:rPr altLang="zh-CN" b="1" lang="en-US" sz="4000">
                <a:solidFill>
                  <a:schemeClr val="bg1">
                    <a:lumMod val="50000"/>
                  </a:schemeClr>
                </a:solidFill>
                <a:latin typeface="微软雅黑"/>
                <a:ea typeface="微软雅黑"/>
              </a:rPr>
              <a:t>T</a:t>
            </a:r>
          </a:p>
        </p:txBody>
      </p:sp>
      <p:sp>
        <p:nvSpPr>
          <p:cNvPr id="47" name="TextBox 29"/>
          <p:cNvSpPr txBox="1"/>
          <p:nvPr/>
        </p:nvSpPr>
        <p:spPr>
          <a:xfrm>
            <a:off x="7920416" y="4601521"/>
            <a:ext cx="2865486" cy="457200"/>
          </a:xfrm>
          <a:prstGeom prst="rect">
            <a:avLst/>
          </a:prstGeom>
          <a:noFill/>
        </p:spPr>
        <p:txBody>
          <a:bodyPr rtlCol="0" wrap="square">
            <a:spAutoFit/>
          </a:bodyPr>
          <a:lstStyle/>
          <a:p>
            <a:pPr fontAlgn="base">
              <a:spcBef>
                <a:spcPct val="0"/>
              </a:spcBef>
              <a:spcAft>
                <a:spcPct val="0"/>
              </a:spcAft>
              <a:buFont charset="0" panose="020b0604020202020204" pitchFamily="34" typeface="Arial"/>
              <a:buNone/>
            </a:pPr>
            <a:r>
              <a:rPr altLang="en-US" b="1" lang="zh-CN" sz="2400">
                <a:solidFill>
                  <a:schemeClr val="bg1">
                    <a:lumMod val="50000"/>
                  </a:schemeClr>
                </a:solidFill>
                <a:latin typeface="微软雅黑"/>
                <a:ea typeface="微软雅黑"/>
              </a:rPr>
              <a:t>风险(Threats)</a:t>
            </a:r>
          </a:p>
        </p:txBody>
      </p:sp>
      <p:sp>
        <p:nvSpPr>
          <p:cNvPr id="48" name="TextBox 30"/>
          <p:cNvSpPr txBox="1"/>
          <p:nvPr/>
        </p:nvSpPr>
        <p:spPr>
          <a:xfrm>
            <a:off x="930694" y="4601521"/>
            <a:ext cx="3267066" cy="457200"/>
          </a:xfrm>
          <a:prstGeom prst="rect">
            <a:avLst/>
          </a:prstGeom>
          <a:noFill/>
        </p:spPr>
        <p:txBody>
          <a:bodyPr rtlCol="0" wrap="square">
            <a:spAutoFit/>
          </a:bodyPr>
          <a:lstStyle/>
          <a:p>
            <a:pPr algn="r" fontAlgn="base">
              <a:spcBef>
                <a:spcPct val="0"/>
              </a:spcBef>
              <a:spcAft>
                <a:spcPct val="0"/>
              </a:spcAft>
              <a:buFont charset="0" panose="020b0604020202020204" pitchFamily="34" typeface="Arial"/>
              <a:buNone/>
            </a:pPr>
            <a:r>
              <a:rPr altLang="en-US" b="1" lang="zh-CN" sz="2400">
                <a:solidFill>
                  <a:schemeClr val="bg1">
                    <a:lumMod val="50000"/>
                  </a:schemeClr>
                </a:solidFill>
                <a:latin typeface="微软雅黑"/>
                <a:ea typeface="微软雅黑"/>
              </a:rPr>
              <a:t>机遇(Opportunities)</a:t>
            </a:r>
          </a:p>
        </p:txBody>
      </p:sp>
    </p:spTree>
    <p:extLst>
      <p:ext uri="{BB962C8B-B14F-4D97-AF65-F5344CB8AC3E}">
        <p14:creationId val="54875109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 presetSubtype="9">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500" fill="hold" id="11"/>
                                        <p:tgtEl>
                                          <p:spTgt spid="32"/>
                                        </p:tgtEl>
                                        <p:attrNameLst>
                                          <p:attrName>ppt_x</p:attrName>
                                        </p:attrNameLst>
                                      </p:cBhvr>
                                      <p:tavLst>
                                        <p:tav tm="0">
                                          <p:val>
                                            <p:strVal val="0-#ppt_w/2"/>
                                          </p:val>
                                        </p:tav>
                                        <p:tav tm="100000">
                                          <p:val>
                                            <p:strVal val="#ppt_x"/>
                                          </p:val>
                                        </p:tav>
                                      </p:tavLst>
                                    </p:anim>
                                    <p:anim calcmode="lin" valueType="num">
                                      <p:cBhvr additive="base">
                                        <p:cTn dur="500" fill="hold" id="12"/>
                                        <p:tgtEl>
                                          <p:spTgt spid="3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3">
                                  <p:stCondLst>
                                    <p:cond delay="0"/>
                                  </p:stCondLst>
                                  <p:childTnLst>
                                    <p:set>
                                      <p:cBhvr>
                                        <p:cTn dur="1" fill="hold" id="14">
                                          <p:stCondLst>
                                            <p:cond delay="0"/>
                                          </p:stCondLst>
                                        </p:cTn>
                                        <p:tgtEl>
                                          <p:spTgt spid="30"/>
                                        </p:tgtEl>
                                        <p:attrNameLst>
                                          <p:attrName>style.visibility</p:attrName>
                                        </p:attrNameLst>
                                      </p:cBhvr>
                                      <p:to>
                                        <p:strVal val="visible"/>
                                      </p:to>
                                    </p:set>
                                    <p:anim calcmode="lin" valueType="num">
                                      <p:cBhvr additive="base">
                                        <p:cTn dur="500" fill="hold" id="15"/>
                                        <p:tgtEl>
                                          <p:spTgt spid="30"/>
                                        </p:tgtEl>
                                        <p:attrNameLst>
                                          <p:attrName>ppt_x</p:attrName>
                                        </p:attrNameLst>
                                      </p:cBhvr>
                                      <p:tavLst>
                                        <p:tav tm="0">
                                          <p:val>
                                            <p:strVal val="1+#ppt_w/2"/>
                                          </p:val>
                                        </p:tav>
                                        <p:tav tm="100000">
                                          <p:val>
                                            <p:strVal val="#ppt_x"/>
                                          </p:val>
                                        </p:tav>
                                      </p:tavLst>
                                    </p:anim>
                                    <p:anim calcmode="lin" valueType="num">
                                      <p:cBhvr additive="base">
                                        <p:cTn dur="500" fill="hold" id="16"/>
                                        <p:tgtEl>
                                          <p:spTgt spid="30"/>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6">
                                  <p:stCondLst>
                                    <p:cond delay="0"/>
                                  </p:stCondLst>
                                  <p:childTnLst>
                                    <p:set>
                                      <p:cBhvr>
                                        <p:cTn dur="1" fill="hold" id="18">
                                          <p:stCondLst>
                                            <p:cond delay="0"/>
                                          </p:stCondLst>
                                        </p:cTn>
                                        <p:tgtEl>
                                          <p:spTgt spid="29"/>
                                        </p:tgtEl>
                                        <p:attrNameLst>
                                          <p:attrName>style.visibility</p:attrName>
                                        </p:attrNameLst>
                                      </p:cBhvr>
                                      <p:to>
                                        <p:strVal val="visible"/>
                                      </p:to>
                                    </p:set>
                                    <p:anim calcmode="lin" valueType="num">
                                      <p:cBhvr additive="base">
                                        <p:cTn dur="500" fill="hold" id="19"/>
                                        <p:tgtEl>
                                          <p:spTgt spid="29"/>
                                        </p:tgtEl>
                                        <p:attrNameLst>
                                          <p:attrName>ppt_x</p:attrName>
                                        </p:attrNameLst>
                                      </p:cBhvr>
                                      <p:tavLst>
                                        <p:tav tm="0">
                                          <p:val>
                                            <p:strVal val="1+#ppt_w/2"/>
                                          </p:val>
                                        </p:tav>
                                        <p:tav tm="100000">
                                          <p:val>
                                            <p:strVal val="#ppt_x"/>
                                          </p:val>
                                        </p:tav>
                                      </p:tavLst>
                                    </p:anim>
                                    <p:anim calcmode="lin" valueType="num">
                                      <p:cBhvr additive="base">
                                        <p:cTn dur="500" fill="hold" id="20"/>
                                        <p:tgtEl>
                                          <p:spTgt spid="29"/>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12">
                                  <p:stCondLst>
                                    <p:cond delay="0"/>
                                  </p:stCondLst>
                                  <p:childTnLst>
                                    <p:set>
                                      <p:cBhvr>
                                        <p:cTn dur="1" fill="hold" id="22">
                                          <p:stCondLst>
                                            <p:cond delay="0"/>
                                          </p:stCondLst>
                                        </p:cTn>
                                        <p:tgtEl>
                                          <p:spTgt spid="31"/>
                                        </p:tgtEl>
                                        <p:attrNameLst>
                                          <p:attrName>style.visibility</p:attrName>
                                        </p:attrNameLst>
                                      </p:cBhvr>
                                      <p:to>
                                        <p:strVal val="visible"/>
                                      </p:to>
                                    </p:set>
                                    <p:anim calcmode="lin" valueType="num">
                                      <p:cBhvr additive="base">
                                        <p:cTn dur="500" fill="hold" id="23"/>
                                        <p:tgtEl>
                                          <p:spTgt spid="31"/>
                                        </p:tgtEl>
                                        <p:attrNameLst>
                                          <p:attrName>ppt_x</p:attrName>
                                        </p:attrNameLst>
                                      </p:cBhvr>
                                      <p:tavLst>
                                        <p:tav tm="0">
                                          <p:val>
                                            <p:strVal val="0-#ppt_w/2"/>
                                          </p:val>
                                        </p:tav>
                                        <p:tav tm="100000">
                                          <p:val>
                                            <p:strVal val="#ppt_x"/>
                                          </p:val>
                                        </p:tav>
                                      </p:tavLst>
                                    </p:anim>
                                    <p:anim calcmode="lin" valueType="num">
                                      <p:cBhvr additive="base">
                                        <p:cTn dur="500" fill="hold" id="24"/>
                                        <p:tgtEl>
                                          <p:spTgt spid="31"/>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53" presetSubtype="0">
                                  <p:stCondLst>
                                    <p:cond delay="0"/>
                                  </p:stCondLst>
                                  <p:childTnLst>
                                    <p:set>
                                      <p:cBhvr>
                                        <p:cTn dur="1" fill="hold" id="27">
                                          <p:stCondLst>
                                            <p:cond delay="0"/>
                                          </p:stCondLst>
                                        </p:cTn>
                                        <p:tgtEl>
                                          <p:spTgt spid="33"/>
                                        </p:tgtEl>
                                        <p:attrNameLst>
                                          <p:attrName>style.visibility</p:attrName>
                                        </p:attrNameLst>
                                      </p:cBhvr>
                                      <p:to>
                                        <p:strVal val="visible"/>
                                      </p:to>
                                    </p:set>
                                    <p:anim calcmode="lin" valueType="num">
                                      <p:cBhvr>
                                        <p:cTn dur="500" fill="hold" id="28"/>
                                        <p:tgtEl>
                                          <p:spTgt spid="33"/>
                                        </p:tgtEl>
                                        <p:attrNameLst>
                                          <p:attrName>ppt_w</p:attrName>
                                        </p:attrNameLst>
                                      </p:cBhvr>
                                      <p:tavLst>
                                        <p:tav tm="0">
                                          <p:val>
                                            <p:fltVal val="0"/>
                                          </p:val>
                                        </p:tav>
                                        <p:tav tm="100000">
                                          <p:val>
                                            <p:strVal val="#ppt_w"/>
                                          </p:val>
                                        </p:tav>
                                      </p:tavLst>
                                    </p:anim>
                                    <p:anim calcmode="lin" valueType="num">
                                      <p:cBhvr>
                                        <p:cTn dur="500" fill="hold" id="29"/>
                                        <p:tgtEl>
                                          <p:spTgt spid="33"/>
                                        </p:tgtEl>
                                        <p:attrNameLst>
                                          <p:attrName>ppt_h</p:attrName>
                                        </p:attrNameLst>
                                      </p:cBhvr>
                                      <p:tavLst>
                                        <p:tav tm="0">
                                          <p:val>
                                            <p:fltVal val="0"/>
                                          </p:val>
                                        </p:tav>
                                        <p:tav tm="100000">
                                          <p:val>
                                            <p:strVal val="#ppt_h"/>
                                          </p:val>
                                        </p:tav>
                                      </p:tavLst>
                                    </p:anim>
                                    <p:animEffect filter="fade" transition="in">
                                      <p:cBhvr>
                                        <p:cTn dur="500" id="30"/>
                                        <p:tgtEl>
                                          <p:spTgt spid="33"/>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p:cTn dur="500" fill="hold" id="33"/>
                                        <p:tgtEl>
                                          <p:spTgt spid="34"/>
                                        </p:tgtEl>
                                        <p:attrNameLst>
                                          <p:attrName>ppt_w</p:attrName>
                                        </p:attrNameLst>
                                      </p:cBhvr>
                                      <p:tavLst>
                                        <p:tav tm="0">
                                          <p:val>
                                            <p:fltVal val="0"/>
                                          </p:val>
                                        </p:tav>
                                        <p:tav tm="100000">
                                          <p:val>
                                            <p:strVal val="#ppt_w"/>
                                          </p:val>
                                        </p:tav>
                                      </p:tavLst>
                                    </p:anim>
                                    <p:anim calcmode="lin" valueType="num">
                                      <p:cBhvr>
                                        <p:cTn dur="500" fill="hold" id="34"/>
                                        <p:tgtEl>
                                          <p:spTgt spid="34"/>
                                        </p:tgtEl>
                                        <p:attrNameLst>
                                          <p:attrName>ppt_h</p:attrName>
                                        </p:attrNameLst>
                                      </p:cBhvr>
                                      <p:tavLst>
                                        <p:tav tm="0">
                                          <p:val>
                                            <p:fltVal val="0"/>
                                          </p:val>
                                        </p:tav>
                                        <p:tav tm="100000">
                                          <p:val>
                                            <p:strVal val="#ppt_h"/>
                                          </p:val>
                                        </p:tav>
                                      </p:tavLst>
                                    </p:anim>
                                    <p:animEffect filter="fade" transition="in">
                                      <p:cBhvr>
                                        <p:cTn dur="500" id="35"/>
                                        <p:tgtEl>
                                          <p:spTgt spid="34"/>
                                        </p:tgtEl>
                                      </p:cBhvr>
                                    </p:animEffect>
                                  </p:childTnLst>
                                </p:cTn>
                              </p:par>
                            </p:childTnLst>
                          </p:cTn>
                        </p:par>
                        <p:par>
                          <p:cTn fill="hold" id="36" nodeType="afterGroup">
                            <p:stCondLst>
                              <p:cond delay="1500"/>
                            </p:stCondLst>
                            <p:childTnLst>
                              <p:par>
                                <p:cTn fill="hold" grpId="0" id="37" nodeType="afterEffect" presetClass="entr" presetID="31" presetSubtype="0">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p:cTn dur="400" fill="hold" id="39"/>
                                        <p:tgtEl>
                                          <p:spTgt spid="37"/>
                                        </p:tgtEl>
                                        <p:attrNameLst>
                                          <p:attrName>ppt_w</p:attrName>
                                        </p:attrNameLst>
                                      </p:cBhvr>
                                      <p:tavLst>
                                        <p:tav tm="0">
                                          <p:val>
                                            <p:fltVal val="0"/>
                                          </p:val>
                                        </p:tav>
                                        <p:tav tm="100000">
                                          <p:val>
                                            <p:strVal val="#ppt_w"/>
                                          </p:val>
                                        </p:tav>
                                      </p:tavLst>
                                    </p:anim>
                                    <p:anim calcmode="lin" valueType="num">
                                      <p:cBhvr>
                                        <p:cTn dur="400" fill="hold" id="40"/>
                                        <p:tgtEl>
                                          <p:spTgt spid="37"/>
                                        </p:tgtEl>
                                        <p:attrNameLst>
                                          <p:attrName>ppt_h</p:attrName>
                                        </p:attrNameLst>
                                      </p:cBhvr>
                                      <p:tavLst>
                                        <p:tav tm="0">
                                          <p:val>
                                            <p:fltVal val="0"/>
                                          </p:val>
                                        </p:tav>
                                        <p:tav tm="100000">
                                          <p:val>
                                            <p:strVal val="#ppt_h"/>
                                          </p:val>
                                        </p:tav>
                                      </p:tavLst>
                                    </p:anim>
                                    <p:anim calcmode="lin" valueType="num">
                                      <p:cBhvr>
                                        <p:cTn dur="400" fill="hold" id="41"/>
                                        <p:tgtEl>
                                          <p:spTgt spid="37"/>
                                        </p:tgtEl>
                                        <p:attrNameLst>
                                          <p:attrName>style.rotation</p:attrName>
                                        </p:attrNameLst>
                                      </p:cBhvr>
                                      <p:tavLst>
                                        <p:tav tm="0">
                                          <p:val>
                                            <p:fltVal val="90"/>
                                          </p:val>
                                        </p:tav>
                                        <p:tav tm="100000">
                                          <p:val>
                                            <p:fltVal val="0"/>
                                          </p:val>
                                        </p:tav>
                                      </p:tavLst>
                                    </p:anim>
                                    <p:animEffect filter="fade" transition="in">
                                      <p:cBhvr>
                                        <p:cTn dur="400" id="42"/>
                                        <p:tgtEl>
                                          <p:spTgt spid="37"/>
                                        </p:tgtEl>
                                      </p:cBhvr>
                                    </p:animEffect>
                                  </p:childTnLst>
                                </p:cTn>
                              </p:par>
                            </p:childTnLst>
                          </p:cTn>
                        </p:par>
                        <p:par>
                          <p:cTn fill="hold" id="43" nodeType="afterGroup">
                            <p:stCondLst>
                              <p:cond delay="1900"/>
                            </p:stCondLst>
                            <p:childTnLst>
                              <p:par>
                                <p:cTn fill="hold" grpId="0" id="44" nodeType="afterEffect" presetClass="entr" presetID="22" presetSubtype="1">
                                  <p:stCondLst>
                                    <p:cond delay="0"/>
                                  </p:stCondLst>
                                  <p:childTnLst>
                                    <p:set>
                                      <p:cBhvr>
                                        <p:cTn dur="1" fill="hold" id="45">
                                          <p:stCondLst>
                                            <p:cond delay="0"/>
                                          </p:stCondLst>
                                        </p:cTn>
                                        <p:tgtEl>
                                          <p:spTgt spid="38"/>
                                        </p:tgtEl>
                                        <p:attrNameLst>
                                          <p:attrName>style.visibility</p:attrName>
                                        </p:attrNameLst>
                                      </p:cBhvr>
                                      <p:to>
                                        <p:strVal val="visible"/>
                                      </p:to>
                                    </p:set>
                                    <p:animEffect filter="wipe(up)" transition="in">
                                      <p:cBhvr>
                                        <p:cTn dur="500" id="46"/>
                                        <p:tgtEl>
                                          <p:spTgt spid="38"/>
                                        </p:tgtEl>
                                      </p:cBhvr>
                                    </p:animEffect>
                                  </p:childTnLst>
                                </p:cTn>
                              </p:par>
                            </p:childTnLst>
                          </p:cTn>
                        </p:par>
                        <p:par>
                          <p:cTn fill="hold" id="47" nodeType="afterGroup">
                            <p:stCondLst>
                              <p:cond delay="2400"/>
                            </p:stCondLst>
                            <p:childTnLst>
                              <p:par>
                                <p:cTn fill="hold" grpId="0" id="48" nodeType="afterEffect" presetClass="entr" presetID="53" presetSubtype="0">
                                  <p:stCondLst>
                                    <p:cond delay="0"/>
                                  </p:stCondLst>
                                  <p:childTnLst>
                                    <p:set>
                                      <p:cBhvr>
                                        <p:cTn dur="1" fill="hold" id="49">
                                          <p:stCondLst>
                                            <p:cond delay="0"/>
                                          </p:stCondLst>
                                        </p:cTn>
                                        <p:tgtEl>
                                          <p:spTgt spid="41"/>
                                        </p:tgtEl>
                                        <p:attrNameLst>
                                          <p:attrName>style.visibility</p:attrName>
                                        </p:attrNameLst>
                                      </p:cBhvr>
                                      <p:to>
                                        <p:strVal val="visible"/>
                                      </p:to>
                                    </p:set>
                                    <p:anim calcmode="lin" valueType="num">
                                      <p:cBhvr>
                                        <p:cTn dur="500" fill="hold" id="50"/>
                                        <p:tgtEl>
                                          <p:spTgt spid="41"/>
                                        </p:tgtEl>
                                        <p:attrNameLst>
                                          <p:attrName>ppt_w</p:attrName>
                                        </p:attrNameLst>
                                      </p:cBhvr>
                                      <p:tavLst>
                                        <p:tav tm="0">
                                          <p:val>
                                            <p:fltVal val="0"/>
                                          </p:val>
                                        </p:tav>
                                        <p:tav tm="100000">
                                          <p:val>
                                            <p:strVal val="#ppt_w"/>
                                          </p:val>
                                        </p:tav>
                                      </p:tavLst>
                                    </p:anim>
                                    <p:anim calcmode="lin" valueType="num">
                                      <p:cBhvr>
                                        <p:cTn dur="500" fill="hold" id="51"/>
                                        <p:tgtEl>
                                          <p:spTgt spid="41"/>
                                        </p:tgtEl>
                                        <p:attrNameLst>
                                          <p:attrName>ppt_h</p:attrName>
                                        </p:attrNameLst>
                                      </p:cBhvr>
                                      <p:tavLst>
                                        <p:tav tm="0">
                                          <p:val>
                                            <p:fltVal val="0"/>
                                          </p:val>
                                        </p:tav>
                                        <p:tav tm="100000">
                                          <p:val>
                                            <p:strVal val="#ppt_h"/>
                                          </p:val>
                                        </p:tav>
                                      </p:tavLst>
                                    </p:anim>
                                    <p:animEffect filter="fade" transition="in">
                                      <p:cBhvr>
                                        <p:cTn dur="500" id="52"/>
                                        <p:tgtEl>
                                          <p:spTgt spid="41"/>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42"/>
                                        </p:tgtEl>
                                        <p:attrNameLst>
                                          <p:attrName>style.visibility</p:attrName>
                                        </p:attrNameLst>
                                      </p:cBhvr>
                                      <p:to>
                                        <p:strVal val="visible"/>
                                      </p:to>
                                    </p:set>
                                    <p:anim calcmode="lin" valueType="num">
                                      <p:cBhvr>
                                        <p:cTn dur="500" fill="hold" id="55"/>
                                        <p:tgtEl>
                                          <p:spTgt spid="42"/>
                                        </p:tgtEl>
                                        <p:attrNameLst>
                                          <p:attrName>ppt_w</p:attrName>
                                        </p:attrNameLst>
                                      </p:cBhvr>
                                      <p:tavLst>
                                        <p:tav tm="0">
                                          <p:val>
                                            <p:fltVal val="0"/>
                                          </p:val>
                                        </p:tav>
                                        <p:tav tm="100000">
                                          <p:val>
                                            <p:strVal val="#ppt_w"/>
                                          </p:val>
                                        </p:tav>
                                      </p:tavLst>
                                    </p:anim>
                                    <p:anim calcmode="lin" valueType="num">
                                      <p:cBhvr>
                                        <p:cTn dur="500" fill="hold" id="56"/>
                                        <p:tgtEl>
                                          <p:spTgt spid="42"/>
                                        </p:tgtEl>
                                        <p:attrNameLst>
                                          <p:attrName>ppt_h</p:attrName>
                                        </p:attrNameLst>
                                      </p:cBhvr>
                                      <p:tavLst>
                                        <p:tav tm="0">
                                          <p:val>
                                            <p:fltVal val="0"/>
                                          </p:val>
                                        </p:tav>
                                        <p:tav tm="100000">
                                          <p:val>
                                            <p:strVal val="#ppt_h"/>
                                          </p:val>
                                        </p:tav>
                                      </p:tavLst>
                                    </p:anim>
                                    <p:animEffect filter="fade" transition="in">
                                      <p:cBhvr>
                                        <p:cTn dur="500" id="57"/>
                                        <p:tgtEl>
                                          <p:spTgt spid="42"/>
                                        </p:tgtEl>
                                      </p:cBhvr>
                                    </p:animEffect>
                                  </p:childTnLst>
                                </p:cTn>
                              </p:par>
                            </p:childTnLst>
                          </p:cTn>
                        </p:par>
                        <p:par>
                          <p:cTn fill="hold" id="58" nodeType="afterGroup">
                            <p:stCondLst>
                              <p:cond delay="2900"/>
                            </p:stCondLst>
                            <p:childTnLst>
                              <p:par>
                                <p:cTn fill="hold" grpId="0" id="59" nodeType="afterEffect" presetClass="entr" presetID="31" presetSubtype="0">
                                  <p:stCondLst>
                                    <p:cond delay="0"/>
                                  </p:stCondLst>
                                  <p:childTnLst>
                                    <p:set>
                                      <p:cBhvr>
                                        <p:cTn dur="1" fill="hold" id="60">
                                          <p:stCondLst>
                                            <p:cond delay="0"/>
                                          </p:stCondLst>
                                        </p:cTn>
                                        <p:tgtEl>
                                          <p:spTgt spid="35"/>
                                        </p:tgtEl>
                                        <p:attrNameLst>
                                          <p:attrName>style.visibility</p:attrName>
                                        </p:attrNameLst>
                                      </p:cBhvr>
                                      <p:to>
                                        <p:strVal val="visible"/>
                                      </p:to>
                                    </p:set>
                                    <p:anim calcmode="lin" valueType="num">
                                      <p:cBhvr>
                                        <p:cTn dur="400" fill="hold" id="61"/>
                                        <p:tgtEl>
                                          <p:spTgt spid="35"/>
                                        </p:tgtEl>
                                        <p:attrNameLst>
                                          <p:attrName>ppt_w</p:attrName>
                                        </p:attrNameLst>
                                      </p:cBhvr>
                                      <p:tavLst>
                                        <p:tav tm="0">
                                          <p:val>
                                            <p:fltVal val="0"/>
                                          </p:val>
                                        </p:tav>
                                        <p:tav tm="100000">
                                          <p:val>
                                            <p:strVal val="#ppt_w"/>
                                          </p:val>
                                        </p:tav>
                                      </p:tavLst>
                                    </p:anim>
                                    <p:anim calcmode="lin" valueType="num">
                                      <p:cBhvr>
                                        <p:cTn dur="400" fill="hold" id="62"/>
                                        <p:tgtEl>
                                          <p:spTgt spid="35"/>
                                        </p:tgtEl>
                                        <p:attrNameLst>
                                          <p:attrName>ppt_h</p:attrName>
                                        </p:attrNameLst>
                                      </p:cBhvr>
                                      <p:tavLst>
                                        <p:tav tm="0">
                                          <p:val>
                                            <p:fltVal val="0"/>
                                          </p:val>
                                        </p:tav>
                                        <p:tav tm="100000">
                                          <p:val>
                                            <p:strVal val="#ppt_h"/>
                                          </p:val>
                                        </p:tav>
                                      </p:tavLst>
                                    </p:anim>
                                    <p:anim calcmode="lin" valueType="num">
                                      <p:cBhvr>
                                        <p:cTn dur="400" fill="hold" id="63"/>
                                        <p:tgtEl>
                                          <p:spTgt spid="35"/>
                                        </p:tgtEl>
                                        <p:attrNameLst>
                                          <p:attrName>style.rotation</p:attrName>
                                        </p:attrNameLst>
                                      </p:cBhvr>
                                      <p:tavLst>
                                        <p:tav tm="0">
                                          <p:val>
                                            <p:fltVal val="90"/>
                                          </p:val>
                                        </p:tav>
                                        <p:tav tm="100000">
                                          <p:val>
                                            <p:fltVal val="0"/>
                                          </p:val>
                                        </p:tav>
                                      </p:tavLst>
                                    </p:anim>
                                    <p:animEffect filter="fade" transition="in">
                                      <p:cBhvr>
                                        <p:cTn dur="400" id="64"/>
                                        <p:tgtEl>
                                          <p:spTgt spid="35"/>
                                        </p:tgtEl>
                                      </p:cBhvr>
                                    </p:animEffect>
                                  </p:childTnLst>
                                </p:cTn>
                              </p:par>
                            </p:childTnLst>
                          </p:cTn>
                        </p:par>
                        <p:par>
                          <p:cTn fill="hold" id="65" nodeType="afterGroup">
                            <p:stCondLst>
                              <p:cond delay="3300"/>
                            </p:stCondLst>
                            <p:childTnLst>
                              <p:par>
                                <p:cTn fill="hold" grpId="0" id="66" nodeType="afterEffect" presetClass="entr" presetID="22" presetSubtype="1">
                                  <p:stCondLst>
                                    <p:cond delay="0"/>
                                  </p:stCondLst>
                                  <p:childTnLst>
                                    <p:set>
                                      <p:cBhvr>
                                        <p:cTn dur="1" fill="hold" id="67">
                                          <p:stCondLst>
                                            <p:cond delay="0"/>
                                          </p:stCondLst>
                                        </p:cTn>
                                        <p:tgtEl>
                                          <p:spTgt spid="36"/>
                                        </p:tgtEl>
                                        <p:attrNameLst>
                                          <p:attrName>style.visibility</p:attrName>
                                        </p:attrNameLst>
                                      </p:cBhvr>
                                      <p:to>
                                        <p:strVal val="visible"/>
                                      </p:to>
                                    </p:set>
                                    <p:animEffect filter="wipe(up)" transition="in">
                                      <p:cBhvr>
                                        <p:cTn dur="500" id="68"/>
                                        <p:tgtEl>
                                          <p:spTgt spid="36"/>
                                        </p:tgtEl>
                                      </p:cBhvr>
                                    </p:animEffect>
                                  </p:childTnLst>
                                </p:cTn>
                              </p:par>
                            </p:childTnLst>
                          </p:cTn>
                        </p:par>
                        <p:par>
                          <p:cTn fill="hold" id="69" nodeType="afterGroup">
                            <p:stCondLst>
                              <p:cond delay="3800"/>
                            </p:stCondLst>
                            <p:childTnLst>
                              <p:par>
                                <p:cTn fill="hold" grpId="0" id="70" nodeType="afterEffect" presetClass="entr" presetID="53" presetSubtype="0">
                                  <p:stCondLst>
                                    <p:cond delay="0"/>
                                  </p:stCondLst>
                                  <p:childTnLst>
                                    <p:set>
                                      <p:cBhvr>
                                        <p:cTn dur="1" fill="hold" id="71">
                                          <p:stCondLst>
                                            <p:cond delay="0"/>
                                          </p:stCondLst>
                                        </p:cTn>
                                        <p:tgtEl>
                                          <p:spTgt spid="43"/>
                                        </p:tgtEl>
                                        <p:attrNameLst>
                                          <p:attrName>style.visibility</p:attrName>
                                        </p:attrNameLst>
                                      </p:cBhvr>
                                      <p:to>
                                        <p:strVal val="visible"/>
                                      </p:to>
                                    </p:set>
                                    <p:anim calcmode="lin" valueType="num">
                                      <p:cBhvr>
                                        <p:cTn dur="500" fill="hold" id="72"/>
                                        <p:tgtEl>
                                          <p:spTgt spid="43"/>
                                        </p:tgtEl>
                                        <p:attrNameLst>
                                          <p:attrName>ppt_w</p:attrName>
                                        </p:attrNameLst>
                                      </p:cBhvr>
                                      <p:tavLst>
                                        <p:tav tm="0">
                                          <p:val>
                                            <p:fltVal val="0"/>
                                          </p:val>
                                        </p:tav>
                                        <p:tav tm="100000">
                                          <p:val>
                                            <p:strVal val="#ppt_w"/>
                                          </p:val>
                                        </p:tav>
                                      </p:tavLst>
                                    </p:anim>
                                    <p:anim calcmode="lin" valueType="num">
                                      <p:cBhvr>
                                        <p:cTn dur="500" fill="hold" id="73"/>
                                        <p:tgtEl>
                                          <p:spTgt spid="43"/>
                                        </p:tgtEl>
                                        <p:attrNameLst>
                                          <p:attrName>ppt_h</p:attrName>
                                        </p:attrNameLst>
                                      </p:cBhvr>
                                      <p:tavLst>
                                        <p:tav tm="0">
                                          <p:val>
                                            <p:fltVal val="0"/>
                                          </p:val>
                                        </p:tav>
                                        <p:tav tm="100000">
                                          <p:val>
                                            <p:strVal val="#ppt_h"/>
                                          </p:val>
                                        </p:tav>
                                      </p:tavLst>
                                    </p:anim>
                                    <p:animEffect filter="fade" transition="in">
                                      <p:cBhvr>
                                        <p:cTn dur="500" id="74"/>
                                        <p:tgtEl>
                                          <p:spTgt spid="43"/>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44"/>
                                        </p:tgtEl>
                                        <p:attrNameLst>
                                          <p:attrName>style.visibility</p:attrName>
                                        </p:attrNameLst>
                                      </p:cBhvr>
                                      <p:to>
                                        <p:strVal val="visible"/>
                                      </p:to>
                                    </p:set>
                                    <p:anim calcmode="lin" valueType="num">
                                      <p:cBhvr>
                                        <p:cTn dur="500" fill="hold" id="77"/>
                                        <p:tgtEl>
                                          <p:spTgt spid="44"/>
                                        </p:tgtEl>
                                        <p:attrNameLst>
                                          <p:attrName>ppt_w</p:attrName>
                                        </p:attrNameLst>
                                      </p:cBhvr>
                                      <p:tavLst>
                                        <p:tav tm="0">
                                          <p:val>
                                            <p:fltVal val="0"/>
                                          </p:val>
                                        </p:tav>
                                        <p:tav tm="100000">
                                          <p:val>
                                            <p:strVal val="#ppt_w"/>
                                          </p:val>
                                        </p:tav>
                                      </p:tavLst>
                                    </p:anim>
                                    <p:anim calcmode="lin" valueType="num">
                                      <p:cBhvr>
                                        <p:cTn dur="500" fill="hold" id="78"/>
                                        <p:tgtEl>
                                          <p:spTgt spid="44"/>
                                        </p:tgtEl>
                                        <p:attrNameLst>
                                          <p:attrName>ppt_h</p:attrName>
                                        </p:attrNameLst>
                                      </p:cBhvr>
                                      <p:tavLst>
                                        <p:tav tm="0">
                                          <p:val>
                                            <p:fltVal val="0"/>
                                          </p:val>
                                        </p:tav>
                                        <p:tav tm="100000">
                                          <p:val>
                                            <p:strVal val="#ppt_h"/>
                                          </p:val>
                                        </p:tav>
                                      </p:tavLst>
                                    </p:anim>
                                    <p:animEffect filter="fade" transition="in">
                                      <p:cBhvr>
                                        <p:cTn dur="500" id="79"/>
                                        <p:tgtEl>
                                          <p:spTgt spid="44"/>
                                        </p:tgtEl>
                                      </p:cBhvr>
                                    </p:animEffect>
                                  </p:childTnLst>
                                </p:cTn>
                              </p:par>
                            </p:childTnLst>
                          </p:cTn>
                        </p:par>
                        <p:par>
                          <p:cTn fill="hold" id="80" nodeType="afterGroup">
                            <p:stCondLst>
                              <p:cond delay="4300"/>
                            </p:stCondLst>
                            <p:childTnLst>
                              <p:par>
                                <p:cTn fill="hold" grpId="0" id="81" nodeType="afterEffect" presetClass="entr" presetID="31" presetSubtype="0">
                                  <p:stCondLst>
                                    <p:cond delay="0"/>
                                  </p:stCondLst>
                                  <p:childTnLst>
                                    <p:set>
                                      <p:cBhvr>
                                        <p:cTn dur="1" fill="hold" id="82">
                                          <p:stCondLst>
                                            <p:cond delay="0"/>
                                          </p:stCondLst>
                                        </p:cTn>
                                        <p:tgtEl>
                                          <p:spTgt spid="48"/>
                                        </p:tgtEl>
                                        <p:attrNameLst>
                                          <p:attrName>style.visibility</p:attrName>
                                        </p:attrNameLst>
                                      </p:cBhvr>
                                      <p:to>
                                        <p:strVal val="visible"/>
                                      </p:to>
                                    </p:set>
                                    <p:anim calcmode="lin" valueType="num">
                                      <p:cBhvr>
                                        <p:cTn dur="400" fill="hold" id="83"/>
                                        <p:tgtEl>
                                          <p:spTgt spid="48"/>
                                        </p:tgtEl>
                                        <p:attrNameLst>
                                          <p:attrName>ppt_w</p:attrName>
                                        </p:attrNameLst>
                                      </p:cBhvr>
                                      <p:tavLst>
                                        <p:tav tm="0">
                                          <p:val>
                                            <p:fltVal val="0"/>
                                          </p:val>
                                        </p:tav>
                                        <p:tav tm="100000">
                                          <p:val>
                                            <p:strVal val="#ppt_w"/>
                                          </p:val>
                                        </p:tav>
                                      </p:tavLst>
                                    </p:anim>
                                    <p:anim calcmode="lin" valueType="num">
                                      <p:cBhvr>
                                        <p:cTn dur="400" fill="hold" id="84"/>
                                        <p:tgtEl>
                                          <p:spTgt spid="48"/>
                                        </p:tgtEl>
                                        <p:attrNameLst>
                                          <p:attrName>ppt_h</p:attrName>
                                        </p:attrNameLst>
                                      </p:cBhvr>
                                      <p:tavLst>
                                        <p:tav tm="0">
                                          <p:val>
                                            <p:fltVal val="0"/>
                                          </p:val>
                                        </p:tav>
                                        <p:tav tm="100000">
                                          <p:val>
                                            <p:strVal val="#ppt_h"/>
                                          </p:val>
                                        </p:tav>
                                      </p:tavLst>
                                    </p:anim>
                                    <p:anim calcmode="lin" valueType="num">
                                      <p:cBhvr>
                                        <p:cTn dur="400" fill="hold" id="85"/>
                                        <p:tgtEl>
                                          <p:spTgt spid="48"/>
                                        </p:tgtEl>
                                        <p:attrNameLst>
                                          <p:attrName>style.rotation</p:attrName>
                                        </p:attrNameLst>
                                      </p:cBhvr>
                                      <p:tavLst>
                                        <p:tav tm="0">
                                          <p:val>
                                            <p:fltVal val="90"/>
                                          </p:val>
                                        </p:tav>
                                        <p:tav tm="100000">
                                          <p:val>
                                            <p:fltVal val="0"/>
                                          </p:val>
                                        </p:tav>
                                      </p:tavLst>
                                    </p:anim>
                                    <p:animEffect filter="fade" transition="in">
                                      <p:cBhvr>
                                        <p:cTn dur="400" id="86"/>
                                        <p:tgtEl>
                                          <p:spTgt spid="48"/>
                                        </p:tgtEl>
                                      </p:cBhvr>
                                    </p:animEffect>
                                  </p:childTnLst>
                                </p:cTn>
                              </p:par>
                            </p:childTnLst>
                          </p:cTn>
                        </p:par>
                        <p:par>
                          <p:cTn fill="hold" id="87" nodeType="afterGroup">
                            <p:stCondLst>
                              <p:cond delay="4700"/>
                            </p:stCondLst>
                            <p:childTnLst>
                              <p:par>
                                <p:cTn fill="hold" grpId="0" id="88" nodeType="afterEffect" presetClass="entr" presetID="22" presetSubtype="1">
                                  <p:stCondLst>
                                    <p:cond delay="0"/>
                                  </p:stCondLst>
                                  <p:childTnLst>
                                    <p:set>
                                      <p:cBhvr>
                                        <p:cTn dur="1" fill="hold" id="89">
                                          <p:stCondLst>
                                            <p:cond delay="0"/>
                                          </p:stCondLst>
                                        </p:cTn>
                                        <p:tgtEl>
                                          <p:spTgt spid="40"/>
                                        </p:tgtEl>
                                        <p:attrNameLst>
                                          <p:attrName>style.visibility</p:attrName>
                                        </p:attrNameLst>
                                      </p:cBhvr>
                                      <p:to>
                                        <p:strVal val="visible"/>
                                      </p:to>
                                    </p:set>
                                    <p:animEffect filter="wipe(up)" transition="in">
                                      <p:cBhvr>
                                        <p:cTn dur="500" id="90"/>
                                        <p:tgtEl>
                                          <p:spTgt spid="40"/>
                                        </p:tgtEl>
                                      </p:cBhvr>
                                    </p:animEffect>
                                  </p:childTnLst>
                                </p:cTn>
                              </p:par>
                            </p:childTnLst>
                          </p:cTn>
                        </p:par>
                        <p:par>
                          <p:cTn fill="hold" id="91" nodeType="afterGroup">
                            <p:stCondLst>
                              <p:cond delay="5200"/>
                            </p:stCondLst>
                            <p:childTnLst>
                              <p:par>
                                <p:cTn fill="hold" grpId="0" id="92" nodeType="afterEffect" presetClass="entr" presetID="53" presetSubtype="0">
                                  <p:stCondLst>
                                    <p:cond delay="0"/>
                                  </p:stCondLst>
                                  <p:childTnLst>
                                    <p:set>
                                      <p:cBhvr>
                                        <p:cTn dur="1" fill="hold" id="93">
                                          <p:stCondLst>
                                            <p:cond delay="0"/>
                                          </p:stCondLst>
                                        </p:cTn>
                                        <p:tgtEl>
                                          <p:spTgt spid="45"/>
                                        </p:tgtEl>
                                        <p:attrNameLst>
                                          <p:attrName>style.visibility</p:attrName>
                                        </p:attrNameLst>
                                      </p:cBhvr>
                                      <p:to>
                                        <p:strVal val="visible"/>
                                      </p:to>
                                    </p:set>
                                    <p:anim calcmode="lin" valueType="num">
                                      <p:cBhvr>
                                        <p:cTn dur="500" fill="hold" id="94"/>
                                        <p:tgtEl>
                                          <p:spTgt spid="45"/>
                                        </p:tgtEl>
                                        <p:attrNameLst>
                                          <p:attrName>ppt_w</p:attrName>
                                        </p:attrNameLst>
                                      </p:cBhvr>
                                      <p:tavLst>
                                        <p:tav tm="0">
                                          <p:val>
                                            <p:fltVal val="0"/>
                                          </p:val>
                                        </p:tav>
                                        <p:tav tm="100000">
                                          <p:val>
                                            <p:strVal val="#ppt_w"/>
                                          </p:val>
                                        </p:tav>
                                      </p:tavLst>
                                    </p:anim>
                                    <p:anim calcmode="lin" valueType="num">
                                      <p:cBhvr>
                                        <p:cTn dur="500" fill="hold" id="95"/>
                                        <p:tgtEl>
                                          <p:spTgt spid="45"/>
                                        </p:tgtEl>
                                        <p:attrNameLst>
                                          <p:attrName>ppt_h</p:attrName>
                                        </p:attrNameLst>
                                      </p:cBhvr>
                                      <p:tavLst>
                                        <p:tav tm="0">
                                          <p:val>
                                            <p:fltVal val="0"/>
                                          </p:val>
                                        </p:tav>
                                        <p:tav tm="100000">
                                          <p:val>
                                            <p:strVal val="#ppt_h"/>
                                          </p:val>
                                        </p:tav>
                                      </p:tavLst>
                                    </p:anim>
                                    <p:animEffect filter="fade" transition="in">
                                      <p:cBhvr>
                                        <p:cTn dur="500" id="96"/>
                                        <p:tgtEl>
                                          <p:spTgt spid="45"/>
                                        </p:tgtEl>
                                      </p:cBhvr>
                                    </p:animEffect>
                                  </p:childTnLst>
                                </p:cTn>
                              </p:par>
                              <p:par>
                                <p:cTn fill="hold" grpId="0" id="97" nodeType="withEffect" presetClass="entr" presetID="53" presetSubtype="0">
                                  <p:stCondLst>
                                    <p:cond delay="0"/>
                                  </p:stCondLst>
                                  <p:childTnLst>
                                    <p:set>
                                      <p:cBhvr>
                                        <p:cTn dur="1" fill="hold" id="98">
                                          <p:stCondLst>
                                            <p:cond delay="0"/>
                                          </p:stCondLst>
                                        </p:cTn>
                                        <p:tgtEl>
                                          <p:spTgt spid="46"/>
                                        </p:tgtEl>
                                        <p:attrNameLst>
                                          <p:attrName>style.visibility</p:attrName>
                                        </p:attrNameLst>
                                      </p:cBhvr>
                                      <p:to>
                                        <p:strVal val="visible"/>
                                      </p:to>
                                    </p:set>
                                    <p:anim calcmode="lin" valueType="num">
                                      <p:cBhvr>
                                        <p:cTn dur="500" fill="hold" id="99"/>
                                        <p:tgtEl>
                                          <p:spTgt spid="46"/>
                                        </p:tgtEl>
                                        <p:attrNameLst>
                                          <p:attrName>ppt_w</p:attrName>
                                        </p:attrNameLst>
                                      </p:cBhvr>
                                      <p:tavLst>
                                        <p:tav tm="0">
                                          <p:val>
                                            <p:fltVal val="0"/>
                                          </p:val>
                                        </p:tav>
                                        <p:tav tm="100000">
                                          <p:val>
                                            <p:strVal val="#ppt_w"/>
                                          </p:val>
                                        </p:tav>
                                      </p:tavLst>
                                    </p:anim>
                                    <p:anim calcmode="lin" valueType="num">
                                      <p:cBhvr>
                                        <p:cTn dur="500" fill="hold" id="100"/>
                                        <p:tgtEl>
                                          <p:spTgt spid="46"/>
                                        </p:tgtEl>
                                        <p:attrNameLst>
                                          <p:attrName>ppt_h</p:attrName>
                                        </p:attrNameLst>
                                      </p:cBhvr>
                                      <p:tavLst>
                                        <p:tav tm="0">
                                          <p:val>
                                            <p:fltVal val="0"/>
                                          </p:val>
                                        </p:tav>
                                        <p:tav tm="100000">
                                          <p:val>
                                            <p:strVal val="#ppt_h"/>
                                          </p:val>
                                        </p:tav>
                                      </p:tavLst>
                                    </p:anim>
                                    <p:animEffect filter="fade" transition="in">
                                      <p:cBhvr>
                                        <p:cTn dur="500" id="101"/>
                                        <p:tgtEl>
                                          <p:spTgt spid="46"/>
                                        </p:tgtEl>
                                      </p:cBhvr>
                                    </p:animEffect>
                                  </p:childTnLst>
                                </p:cTn>
                              </p:par>
                            </p:childTnLst>
                          </p:cTn>
                        </p:par>
                        <p:par>
                          <p:cTn fill="hold" id="102" nodeType="afterGroup">
                            <p:stCondLst>
                              <p:cond delay="5700"/>
                            </p:stCondLst>
                            <p:childTnLst>
                              <p:par>
                                <p:cTn fill="hold" grpId="0" id="103" nodeType="afterEffect" presetClass="entr" presetID="31" presetSubtype="0">
                                  <p:stCondLst>
                                    <p:cond delay="0"/>
                                  </p:stCondLst>
                                  <p:childTnLst>
                                    <p:set>
                                      <p:cBhvr>
                                        <p:cTn dur="1" fill="hold" id="104">
                                          <p:stCondLst>
                                            <p:cond delay="0"/>
                                          </p:stCondLst>
                                        </p:cTn>
                                        <p:tgtEl>
                                          <p:spTgt spid="47"/>
                                        </p:tgtEl>
                                        <p:attrNameLst>
                                          <p:attrName>style.visibility</p:attrName>
                                        </p:attrNameLst>
                                      </p:cBhvr>
                                      <p:to>
                                        <p:strVal val="visible"/>
                                      </p:to>
                                    </p:set>
                                    <p:anim calcmode="lin" valueType="num">
                                      <p:cBhvr>
                                        <p:cTn dur="400" fill="hold" id="105"/>
                                        <p:tgtEl>
                                          <p:spTgt spid="47"/>
                                        </p:tgtEl>
                                        <p:attrNameLst>
                                          <p:attrName>ppt_w</p:attrName>
                                        </p:attrNameLst>
                                      </p:cBhvr>
                                      <p:tavLst>
                                        <p:tav tm="0">
                                          <p:val>
                                            <p:fltVal val="0"/>
                                          </p:val>
                                        </p:tav>
                                        <p:tav tm="100000">
                                          <p:val>
                                            <p:strVal val="#ppt_w"/>
                                          </p:val>
                                        </p:tav>
                                      </p:tavLst>
                                    </p:anim>
                                    <p:anim calcmode="lin" valueType="num">
                                      <p:cBhvr>
                                        <p:cTn dur="400" fill="hold" id="106"/>
                                        <p:tgtEl>
                                          <p:spTgt spid="47"/>
                                        </p:tgtEl>
                                        <p:attrNameLst>
                                          <p:attrName>ppt_h</p:attrName>
                                        </p:attrNameLst>
                                      </p:cBhvr>
                                      <p:tavLst>
                                        <p:tav tm="0">
                                          <p:val>
                                            <p:fltVal val="0"/>
                                          </p:val>
                                        </p:tav>
                                        <p:tav tm="100000">
                                          <p:val>
                                            <p:strVal val="#ppt_h"/>
                                          </p:val>
                                        </p:tav>
                                      </p:tavLst>
                                    </p:anim>
                                    <p:anim calcmode="lin" valueType="num">
                                      <p:cBhvr>
                                        <p:cTn dur="400" fill="hold" id="107"/>
                                        <p:tgtEl>
                                          <p:spTgt spid="47"/>
                                        </p:tgtEl>
                                        <p:attrNameLst>
                                          <p:attrName>style.rotation</p:attrName>
                                        </p:attrNameLst>
                                      </p:cBhvr>
                                      <p:tavLst>
                                        <p:tav tm="0">
                                          <p:val>
                                            <p:fltVal val="90"/>
                                          </p:val>
                                        </p:tav>
                                        <p:tav tm="100000">
                                          <p:val>
                                            <p:fltVal val="0"/>
                                          </p:val>
                                        </p:tav>
                                      </p:tavLst>
                                    </p:anim>
                                    <p:animEffect filter="fade" transition="in">
                                      <p:cBhvr>
                                        <p:cTn dur="400" id="108"/>
                                        <p:tgtEl>
                                          <p:spTgt spid="47"/>
                                        </p:tgtEl>
                                      </p:cBhvr>
                                    </p:animEffect>
                                  </p:childTnLst>
                                </p:cTn>
                              </p:par>
                            </p:childTnLst>
                          </p:cTn>
                        </p:par>
                        <p:par>
                          <p:cTn fill="hold" id="109" nodeType="afterGroup">
                            <p:stCondLst>
                              <p:cond delay="6100"/>
                            </p:stCondLst>
                            <p:childTnLst>
                              <p:par>
                                <p:cTn fill="hold" grpId="0" id="110" nodeType="afterEffect" presetClass="entr" presetID="22" presetSubtype="1">
                                  <p:stCondLst>
                                    <p:cond delay="0"/>
                                  </p:stCondLst>
                                  <p:childTnLst>
                                    <p:set>
                                      <p:cBhvr>
                                        <p:cTn dur="1" fill="hold" id="111">
                                          <p:stCondLst>
                                            <p:cond delay="0"/>
                                          </p:stCondLst>
                                        </p:cTn>
                                        <p:tgtEl>
                                          <p:spTgt spid="39"/>
                                        </p:tgtEl>
                                        <p:attrNameLst>
                                          <p:attrName>style.visibility</p:attrName>
                                        </p:attrNameLst>
                                      </p:cBhvr>
                                      <p:to>
                                        <p:strVal val="visible"/>
                                      </p:to>
                                    </p:set>
                                    <p:animEffect filter="wipe(up)" transition="in">
                                      <p:cBhvr>
                                        <p:cTn dur="500" id="112"/>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7" name="椭圆 6"/>
          <p:cNvSpPr/>
          <p:nvPr/>
        </p:nvSpPr>
        <p:spPr>
          <a:xfrm>
            <a:off x="5942501" y="196282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1</a:t>
            </a:r>
          </a:p>
        </p:txBody>
      </p:sp>
      <p:cxnSp>
        <p:nvCxnSpPr>
          <p:cNvPr id="9" name="直接连接符 8"/>
          <p:cNvCxnSpPr/>
          <p:nvPr/>
        </p:nvCxnSpPr>
        <p:spPr>
          <a:xfrm>
            <a:off x="6506939" y="2229556"/>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0" name="标题 11"/>
          <p:cNvSpPr txBox="1"/>
          <p:nvPr/>
        </p:nvSpPr>
        <p:spPr>
          <a:xfrm>
            <a:off x="7536480" y="2008968"/>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12" name="椭圆 11"/>
          <p:cNvSpPr/>
          <p:nvPr/>
        </p:nvSpPr>
        <p:spPr>
          <a:xfrm>
            <a:off x="5942502" y="268290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2</a:t>
            </a:r>
          </a:p>
        </p:txBody>
      </p:sp>
      <p:cxnSp>
        <p:nvCxnSpPr>
          <p:cNvPr id="13" name="直接连接符 12"/>
          <p:cNvCxnSpPr/>
          <p:nvPr/>
        </p:nvCxnSpPr>
        <p:spPr>
          <a:xfrm>
            <a:off x="6506940" y="2949636"/>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7536481" y="2729048"/>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15" name="椭圆 14"/>
          <p:cNvSpPr/>
          <p:nvPr/>
        </p:nvSpPr>
        <p:spPr>
          <a:xfrm>
            <a:off x="5942502" y="341978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3</a:t>
            </a:r>
          </a:p>
        </p:txBody>
      </p:sp>
      <p:cxnSp>
        <p:nvCxnSpPr>
          <p:cNvPr id="16" name="直接连接符 15"/>
          <p:cNvCxnSpPr/>
          <p:nvPr/>
        </p:nvCxnSpPr>
        <p:spPr>
          <a:xfrm>
            <a:off x="6506940" y="3686516"/>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7536481" y="3465928"/>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18" name="椭圆 17"/>
          <p:cNvSpPr/>
          <p:nvPr/>
        </p:nvSpPr>
        <p:spPr>
          <a:xfrm>
            <a:off x="5942503" y="413986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4</a:t>
            </a:r>
          </a:p>
        </p:txBody>
      </p:sp>
      <p:cxnSp>
        <p:nvCxnSpPr>
          <p:cNvPr id="19" name="直接连接符 18"/>
          <p:cNvCxnSpPr/>
          <p:nvPr/>
        </p:nvCxnSpPr>
        <p:spPr>
          <a:xfrm>
            <a:off x="6506941" y="4406596"/>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7536482" y="4186008"/>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21" name="椭圆 20"/>
          <p:cNvSpPr/>
          <p:nvPr/>
        </p:nvSpPr>
        <p:spPr>
          <a:xfrm>
            <a:off x="5942502" y="485994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5</a:t>
            </a:r>
          </a:p>
        </p:txBody>
      </p:sp>
      <p:cxnSp>
        <p:nvCxnSpPr>
          <p:cNvPr id="22" name="直接连接符 21"/>
          <p:cNvCxnSpPr/>
          <p:nvPr/>
        </p:nvCxnSpPr>
        <p:spPr>
          <a:xfrm>
            <a:off x="6506940" y="5126676"/>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7536481" y="4906088"/>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24" name="椭圆 23"/>
          <p:cNvSpPr/>
          <p:nvPr/>
        </p:nvSpPr>
        <p:spPr>
          <a:xfrm>
            <a:off x="5942503" y="558002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6</a:t>
            </a:r>
          </a:p>
        </p:txBody>
      </p:sp>
      <p:cxnSp>
        <p:nvCxnSpPr>
          <p:cNvPr id="25" name="直接连接符 24"/>
          <p:cNvCxnSpPr/>
          <p:nvPr/>
        </p:nvCxnSpPr>
        <p:spPr>
          <a:xfrm>
            <a:off x="6506941" y="5846756"/>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7536482" y="5626168"/>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pic>
        <p:nvPicPr>
          <p:cNvPr id="28" name="Picture 7"/>
          <p:cNvPicPr>
            <a:picLocks noChangeArrowheads="1" noChangeAspect="1"/>
          </p:cNvPicPr>
          <p:nvPr/>
        </p:nvPicPr>
        <p:blipFill>
          <a:blip r:embed="rId4">
            <a:extLst>
              <a:ext uri="{28A0092B-C50C-407E-A947-70E740481C1C}">
                <a14:useLocalDpi val="0"/>
              </a:ext>
            </a:extLst>
          </a:blip>
          <a:stretch>
            <a:fillRect/>
          </a:stretch>
        </p:blipFill>
        <p:spPr bwMode="auto">
          <a:xfrm>
            <a:off x="815804" y="1951673"/>
            <a:ext cx="4589855" cy="42594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907682564"/>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13"/>
                                        </p:tgtEl>
                                        <p:attrNameLst>
                                          <p:attrName>style.visibility</p:attrName>
                                        </p:attrNameLst>
                                      </p:cBhvr>
                                      <p:to>
                                        <p:strVal val="visible"/>
                                      </p:to>
                                    </p:set>
                                    <p:animEffect filter="wipe(left)" transition="in">
                                      <p:cBhvr>
                                        <p:cTn dur="500" id="29"/>
                                        <p:tgtEl>
                                          <p:spTgt spid="13"/>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p:cTn dur="500" fill="hold" id="33"/>
                                        <p:tgtEl>
                                          <p:spTgt spid="14"/>
                                        </p:tgtEl>
                                        <p:attrNameLst>
                                          <p:attrName>ppt_w</p:attrName>
                                        </p:attrNameLst>
                                      </p:cBhvr>
                                      <p:tavLst>
                                        <p:tav tm="0">
                                          <p:val>
                                            <p:fltVal val="0"/>
                                          </p:val>
                                        </p:tav>
                                        <p:tav tm="100000">
                                          <p:val>
                                            <p:strVal val="#ppt_w"/>
                                          </p:val>
                                        </p:tav>
                                      </p:tavLst>
                                    </p:anim>
                                    <p:anim calcmode="lin" valueType="num">
                                      <p:cBhvr>
                                        <p:cTn dur="500" fill="hold" id="34"/>
                                        <p:tgtEl>
                                          <p:spTgt spid="14"/>
                                        </p:tgtEl>
                                        <p:attrNameLst>
                                          <p:attrName>ppt_h</p:attrName>
                                        </p:attrNameLst>
                                      </p:cBhvr>
                                      <p:tavLst>
                                        <p:tav tm="0">
                                          <p:val>
                                            <p:fltVal val="0"/>
                                          </p:val>
                                        </p:tav>
                                        <p:tav tm="100000">
                                          <p:val>
                                            <p:strVal val="#ppt_h"/>
                                          </p:val>
                                        </p:tav>
                                      </p:tavLst>
                                    </p:anim>
                                    <p:animEffect filter="fade" transition="in">
                                      <p:cBhvr>
                                        <p:cTn dur="500" id="35"/>
                                        <p:tgtEl>
                                          <p:spTgt spid="14"/>
                                        </p:tgtEl>
                                      </p:cBhvr>
                                    </p:animEffect>
                                  </p:childTnLst>
                                </p:cTn>
                              </p:par>
                            </p:childTnLst>
                          </p:cTn>
                        </p:par>
                        <p:par>
                          <p:cTn fill="hold" id="36" nodeType="afterGroup">
                            <p:stCondLst>
                              <p:cond delay="3500"/>
                            </p:stCondLst>
                            <p:childTnLst>
                              <p:par>
                                <p:cTn fill="hold" grpId="0" id="37" nodeType="afterEffect" presetClass="entr" presetID="10" presetSubtype="0">
                                  <p:stCondLst>
                                    <p:cond delay="0"/>
                                  </p:stCondLst>
                                  <p:childTnLst>
                                    <p:set>
                                      <p:cBhvr>
                                        <p:cTn dur="1" fill="hold" id="38">
                                          <p:stCondLst>
                                            <p:cond delay="0"/>
                                          </p:stCondLst>
                                        </p:cTn>
                                        <p:tgtEl>
                                          <p:spTgt spid="15"/>
                                        </p:tgtEl>
                                        <p:attrNameLst>
                                          <p:attrName>style.visibility</p:attrName>
                                        </p:attrNameLst>
                                      </p:cBhvr>
                                      <p:to>
                                        <p:strVal val="visible"/>
                                      </p:to>
                                    </p:set>
                                    <p:animEffect filter="fade" transition="in">
                                      <p:cBhvr>
                                        <p:cTn dur="500" id="39"/>
                                        <p:tgtEl>
                                          <p:spTgt spid="15"/>
                                        </p:tgtEl>
                                      </p:cBhvr>
                                    </p:animEffect>
                                  </p:childTnLst>
                                </p:cTn>
                              </p:par>
                            </p:childTnLst>
                          </p:cTn>
                        </p:par>
                        <p:par>
                          <p:cTn fill="hold" id="40" nodeType="afterGroup">
                            <p:stCondLst>
                              <p:cond delay="4000"/>
                            </p:stCondLst>
                            <p:childTnLst>
                              <p:par>
                                <p:cTn fill="hold" id="41" nodeType="afterEffect" presetClass="entr" presetID="22" presetSubtype="8">
                                  <p:stCondLst>
                                    <p:cond delay="0"/>
                                  </p:stCondLst>
                                  <p:childTnLst>
                                    <p:set>
                                      <p:cBhvr>
                                        <p:cTn dur="1" fill="hold" id="42">
                                          <p:stCondLst>
                                            <p:cond delay="0"/>
                                          </p:stCondLst>
                                        </p:cTn>
                                        <p:tgtEl>
                                          <p:spTgt spid="16"/>
                                        </p:tgtEl>
                                        <p:attrNameLst>
                                          <p:attrName>style.visibility</p:attrName>
                                        </p:attrNameLst>
                                      </p:cBhvr>
                                      <p:to>
                                        <p:strVal val="visible"/>
                                      </p:to>
                                    </p:set>
                                    <p:animEffect filter="wipe(left)" transition="in">
                                      <p:cBhvr>
                                        <p:cTn dur="500" id="43"/>
                                        <p:tgtEl>
                                          <p:spTgt spid="16"/>
                                        </p:tgtEl>
                                      </p:cBhvr>
                                    </p:animEffect>
                                  </p:childTnLst>
                                </p:cTn>
                              </p:par>
                            </p:childTnLst>
                          </p:cTn>
                        </p:par>
                        <p:par>
                          <p:cTn fill="hold" id="44" nodeType="afterGroup">
                            <p:stCondLst>
                              <p:cond delay="4500"/>
                            </p:stCondLst>
                            <p:childTnLst>
                              <p:par>
                                <p:cTn fill="hold" grpId="0" id="45" nodeType="afterEffect" presetClass="entr" presetID="53" presetSubtype="0">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p:cTn dur="500" fill="hold" id="47"/>
                                        <p:tgtEl>
                                          <p:spTgt spid="17"/>
                                        </p:tgtEl>
                                        <p:attrNameLst>
                                          <p:attrName>ppt_w</p:attrName>
                                        </p:attrNameLst>
                                      </p:cBhvr>
                                      <p:tavLst>
                                        <p:tav tm="0">
                                          <p:val>
                                            <p:fltVal val="0"/>
                                          </p:val>
                                        </p:tav>
                                        <p:tav tm="100000">
                                          <p:val>
                                            <p:strVal val="#ppt_w"/>
                                          </p:val>
                                        </p:tav>
                                      </p:tavLst>
                                    </p:anim>
                                    <p:anim calcmode="lin" valueType="num">
                                      <p:cBhvr>
                                        <p:cTn dur="500" fill="hold" id="48"/>
                                        <p:tgtEl>
                                          <p:spTgt spid="17"/>
                                        </p:tgtEl>
                                        <p:attrNameLst>
                                          <p:attrName>ppt_h</p:attrName>
                                        </p:attrNameLst>
                                      </p:cBhvr>
                                      <p:tavLst>
                                        <p:tav tm="0">
                                          <p:val>
                                            <p:fltVal val="0"/>
                                          </p:val>
                                        </p:tav>
                                        <p:tav tm="100000">
                                          <p:val>
                                            <p:strVal val="#ppt_h"/>
                                          </p:val>
                                        </p:tav>
                                      </p:tavLst>
                                    </p:anim>
                                    <p:animEffect filter="fade" transition="in">
                                      <p:cBhvr>
                                        <p:cTn dur="500" id="49"/>
                                        <p:tgtEl>
                                          <p:spTgt spid="17"/>
                                        </p:tgtEl>
                                      </p:cBhvr>
                                    </p:animEffect>
                                  </p:childTnLst>
                                </p:cTn>
                              </p:par>
                            </p:childTnLst>
                          </p:cTn>
                        </p:par>
                        <p:par>
                          <p:cTn fill="hold" id="50" nodeType="afterGroup">
                            <p:stCondLst>
                              <p:cond delay="5000"/>
                            </p:stCondLst>
                            <p:childTnLst>
                              <p:par>
                                <p:cTn fill="hold" grpId="0" id="51" nodeType="afterEffect" presetClass="entr" presetID="10" presetSubtype="0">
                                  <p:stCondLst>
                                    <p:cond delay="0"/>
                                  </p:stCondLst>
                                  <p:childTnLst>
                                    <p:set>
                                      <p:cBhvr>
                                        <p:cTn dur="1" fill="hold" id="52">
                                          <p:stCondLst>
                                            <p:cond delay="0"/>
                                          </p:stCondLst>
                                        </p:cTn>
                                        <p:tgtEl>
                                          <p:spTgt spid="18"/>
                                        </p:tgtEl>
                                        <p:attrNameLst>
                                          <p:attrName>style.visibility</p:attrName>
                                        </p:attrNameLst>
                                      </p:cBhvr>
                                      <p:to>
                                        <p:strVal val="visible"/>
                                      </p:to>
                                    </p:set>
                                    <p:animEffect filter="fade" transition="in">
                                      <p:cBhvr>
                                        <p:cTn dur="500" id="53"/>
                                        <p:tgtEl>
                                          <p:spTgt spid="18"/>
                                        </p:tgtEl>
                                      </p:cBhvr>
                                    </p:animEffect>
                                  </p:childTnLst>
                                </p:cTn>
                              </p:par>
                            </p:childTnLst>
                          </p:cTn>
                        </p:par>
                        <p:par>
                          <p:cTn fill="hold" id="54" nodeType="afterGroup">
                            <p:stCondLst>
                              <p:cond delay="5500"/>
                            </p:stCondLst>
                            <p:childTnLst>
                              <p:par>
                                <p:cTn fill="hold" id="55" nodeType="afterEffect" presetClass="entr" presetID="22" presetSubtype="8">
                                  <p:stCondLst>
                                    <p:cond delay="0"/>
                                  </p:stCondLst>
                                  <p:childTnLst>
                                    <p:set>
                                      <p:cBhvr>
                                        <p:cTn dur="1" fill="hold" id="56">
                                          <p:stCondLst>
                                            <p:cond delay="0"/>
                                          </p:stCondLst>
                                        </p:cTn>
                                        <p:tgtEl>
                                          <p:spTgt spid="19"/>
                                        </p:tgtEl>
                                        <p:attrNameLst>
                                          <p:attrName>style.visibility</p:attrName>
                                        </p:attrNameLst>
                                      </p:cBhvr>
                                      <p:to>
                                        <p:strVal val="visible"/>
                                      </p:to>
                                    </p:set>
                                    <p:animEffect filter="wipe(left)" transition="in">
                                      <p:cBhvr>
                                        <p:cTn dur="500" id="57"/>
                                        <p:tgtEl>
                                          <p:spTgt spid="19"/>
                                        </p:tgtEl>
                                      </p:cBhvr>
                                    </p:animEffect>
                                  </p:childTnLst>
                                </p:cTn>
                              </p:par>
                            </p:childTnLst>
                          </p:cTn>
                        </p:par>
                        <p:par>
                          <p:cTn fill="hold" id="58" nodeType="afterGroup">
                            <p:stCondLst>
                              <p:cond delay="6000"/>
                            </p:stCondLst>
                            <p:childTnLst>
                              <p:par>
                                <p:cTn fill="hold" grpId="0" id="59" nodeType="afterEffect" presetClass="entr" presetID="53" presetSubtype="0">
                                  <p:stCondLst>
                                    <p:cond delay="0"/>
                                  </p:stCondLst>
                                  <p:childTnLst>
                                    <p:set>
                                      <p:cBhvr>
                                        <p:cTn dur="1" fill="hold" id="60">
                                          <p:stCondLst>
                                            <p:cond delay="0"/>
                                          </p:stCondLst>
                                        </p:cTn>
                                        <p:tgtEl>
                                          <p:spTgt spid="20"/>
                                        </p:tgtEl>
                                        <p:attrNameLst>
                                          <p:attrName>style.visibility</p:attrName>
                                        </p:attrNameLst>
                                      </p:cBhvr>
                                      <p:to>
                                        <p:strVal val="visible"/>
                                      </p:to>
                                    </p:set>
                                    <p:anim calcmode="lin" valueType="num">
                                      <p:cBhvr>
                                        <p:cTn dur="500" fill="hold" id="61"/>
                                        <p:tgtEl>
                                          <p:spTgt spid="20"/>
                                        </p:tgtEl>
                                        <p:attrNameLst>
                                          <p:attrName>ppt_w</p:attrName>
                                        </p:attrNameLst>
                                      </p:cBhvr>
                                      <p:tavLst>
                                        <p:tav tm="0">
                                          <p:val>
                                            <p:fltVal val="0"/>
                                          </p:val>
                                        </p:tav>
                                        <p:tav tm="100000">
                                          <p:val>
                                            <p:strVal val="#ppt_w"/>
                                          </p:val>
                                        </p:tav>
                                      </p:tavLst>
                                    </p:anim>
                                    <p:anim calcmode="lin" valueType="num">
                                      <p:cBhvr>
                                        <p:cTn dur="500" fill="hold" id="62"/>
                                        <p:tgtEl>
                                          <p:spTgt spid="20"/>
                                        </p:tgtEl>
                                        <p:attrNameLst>
                                          <p:attrName>ppt_h</p:attrName>
                                        </p:attrNameLst>
                                      </p:cBhvr>
                                      <p:tavLst>
                                        <p:tav tm="0">
                                          <p:val>
                                            <p:fltVal val="0"/>
                                          </p:val>
                                        </p:tav>
                                        <p:tav tm="100000">
                                          <p:val>
                                            <p:strVal val="#ppt_h"/>
                                          </p:val>
                                        </p:tav>
                                      </p:tavLst>
                                    </p:anim>
                                    <p:animEffect filter="fade" transition="in">
                                      <p:cBhvr>
                                        <p:cTn dur="500" id="63"/>
                                        <p:tgtEl>
                                          <p:spTgt spid="20"/>
                                        </p:tgtEl>
                                      </p:cBhvr>
                                    </p:animEffect>
                                  </p:childTnLst>
                                </p:cTn>
                              </p:par>
                            </p:childTnLst>
                          </p:cTn>
                        </p:par>
                        <p:par>
                          <p:cTn fill="hold" id="64" nodeType="afterGroup">
                            <p:stCondLst>
                              <p:cond delay="6500"/>
                            </p:stCondLst>
                            <p:childTnLst>
                              <p:par>
                                <p:cTn fill="hold" grpId="0" id="65" nodeType="afterEffect" presetClass="entr" presetID="10" presetSubtype="0">
                                  <p:stCondLst>
                                    <p:cond delay="0"/>
                                  </p:stCondLst>
                                  <p:childTnLst>
                                    <p:set>
                                      <p:cBhvr>
                                        <p:cTn dur="1" fill="hold" id="66">
                                          <p:stCondLst>
                                            <p:cond delay="0"/>
                                          </p:stCondLst>
                                        </p:cTn>
                                        <p:tgtEl>
                                          <p:spTgt spid="21"/>
                                        </p:tgtEl>
                                        <p:attrNameLst>
                                          <p:attrName>style.visibility</p:attrName>
                                        </p:attrNameLst>
                                      </p:cBhvr>
                                      <p:to>
                                        <p:strVal val="visible"/>
                                      </p:to>
                                    </p:set>
                                    <p:animEffect filter="fade" transition="in">
                                      <p:cBhvr>
                                        <p:cTn dur="500" id="67"/>
                                        <p:tgtEl>
                                          <p:spTgt spid="21"/>
                                        </p:tgtEl>
                                      </p:cBhvr>
                                    </p:animEffect>
                                  </p:childTnLst>
                                </p:cTn>
                              </p:par>
                            </p:childTnLst>
                          </p:cTn>
                        </p:par>
                        <p:par>
                          <p:cTn fill="hold" id="68" nodeType="afterGroup">
                            <p:stCondLst>
                              <p:cond delay="7000"/>
                            </p:stCondLst>
                            <p:childTnLst>
                              <p:par>
                                <p:cTn fill="hold" id="69" nodeType="afterEffect" presetClass="entr" presetID="22" presetSubtype="8">
                                  <p:stCondLst>
                                    <p:cond delay="0"/>
                                  </p:stCondLst>
                                  <p:childTnLst>
                                    <p:set>
                                      <p:cBhvr>
                                        <p:cTn dur="1" fill="hold" id="70">
                                          <p:stCondLst>
                                            <p:cond delay="0"/>
                                          </p:stCondLst>
                                        </p:cTn>
                                        <p:tgtEl>
                                          <p:spTgt spid="22"/>
                                        </p:tgtEl>
                                        <p:attrNameLst>
                                          <p:attrName>style.visibility</p:attrName>
                                        </p:attrNameLst>
                                      </p:cBhvr>
                                      <p:to>
                                        <p:strVal val="visible"/>
                                      </p:to>
                                    </p:set>
                                    <p:animEffect filter="wipe(left)" transition="in">
                                      <p:cBhvr>
                                        <p:cTn dur="500" id="71"/>
                                        <p:tgtEl>
                                          <p:spTgt spid="22"/>
                                        </p:tgtEl>
                                      </p:cBhvr>
                                    </p:animEffect>
                                  </p:childTnLst>
                                </p:cTn>
                              </p:par>
                            </p:childTnLst>
                          </p:cTn>
                        </p:par>
                        <p:par>
                          <p:cTn fill="hold" id="72" nodeType="afterGroup">
                            <p:stCondLst>
                              <p:cond delay="7500"/>
                            </p:stCondLst>
                            <p:childTnLst>
                              <p:par>
                                <p:cTn fill="hold" grpId="0" id="73" nodeType="afterEffect" presetClass="entr" presetID="53" presetSubtype="0">
                                  <p:stCondLst>
                                    <p:cond delay="0"/>
                                  </p:stCondLst>
                                  <p:childTnLst>
                                    <p:set>
                                      <p:cBhvr>
                                        <p:cTn dur="1" fill="hold" id="74">
                                          <p:stCondLst>
                                            <p:cond delay="0"/>
                                          </p:stCondLst>
                                        </p:cTn>
                                        <p:tgtEl>
                                          <p:spTgt spid="23"/>
                                        </p:tgtEl>
                                        <p:attrNameLst>
                                          <p:attrName>style.visibility</p:attrName>
                                        </p:attrNameLst>
                                      </p:cBhvr>
                                      <p:to>
                                        <p:strVal val="visible"/>
                                      </p:to>
                                    </p:set>
                                    <p:anim calcmode="lin" valueType="num">
                                      <p:cBhvr>
                                        <p:cTn dur="500" fill="hold" id="75"/>
                                        <p:tgtEl>
                                          <p:spTgt spid="23"/>
                                        </p:tgtEl>
                                        <p:attrNameLst>
                                          <p:attrName>ppt_w</p:attrName>
                                        </p:attrNameLst>
                                      </p:cBhvr>
                                      <p:tavLst>
                                        <p:tav tm="0">
                                          <p:val>
                                            <p:fltVal val="0"/>
                                          </p:val>
                                        </p:tav>
                                        <p:tav tm="100000">
                                          <p:val>
                                            <p:strVal val="#ppt_w"/>
                                          </p:val>
                                        </p:tav>
                                      </p:tavLst>
                                    </p:anim>
                                    <p:anim calcmode="lin" valueType="num">
                                      <p:cBhvr>
                                        <p:cTn dur="500" fill="hold" id="76"/>
                                        <p:tgtEl>
                                          <p:spTgt spid="23"/>
                                        </p:tgtEl>
                                        <p:attrNameLst>
                                          <p:attrName>ppt_h</p:attrName>
                                        </p:attrNameLst>
                                      </p:cBhvr>
                                      <p:tavLst>
                                        <p:tav tm="0">
                                          <p:val>
                                            <p:fltVal val="0"/>
                                          </p:val>
                                        </p:tav>
                                        <p:tav tm="100000">
                                          <p:val>
                                            <p:strVal val="#ppt_h"/>
                                          </p:val>
                                        </p:tav>
                                      </p:tavLst>
                                    </p:anim>
                                    <p:animEffect filter="fade" transition="in">
                                      <p:cBhvr>
                                        <p:cTn dur="500" id="77"/>
                                        <p:tgtEl>
                                          <p:spTgt spid="23"/>
                                        </p:tgtEl>
                                      </p:cBhvr>
                                    </p:animEffect>
                                  </p:childTnLst>
                                </p:cTn>
                              </p:par>
                            </p:childTnLst>
                          </p:cTn>
                        </p:par>
                        <p:par>
                          <p:cTn fill="hold" id="78" nodeType="afterGroup">
                            <p:stCondLst>
                              <p:cond delay="8000"/>
                            </p:stCondLst>
                            <p:childTnLst>
                              <p:par>
                                <p:cTn fill="hold" grpId="0" id="79" nodeType="afterEffect" presetClass="entr" presetID="10" presetSubtype="0">
                                  <p:stCondLst>
                                    <p:cond delay="0"/>
                                  </p:stCondLst>
                                  <p:childTnLst>
                                    <p:set>
                                      <p:cBhvr>
                                        <p:cTn dur="1" fill="hold" id="80">
                                          <p:stCondLst>
                                            <p:cond delay="0"/>
                                          </p:stCondLst>
                                        </p:cTn>
                                        <p:tgtEl>
                                          <p:spTgt spid="24"/>
                                        </p:tgtEl>
                                        <p:attrNameLst>
                                          <p:attrName>style.visibility</p:attrName>
                                        </p:attrNameLst>
                                      </p:cBhvr>
                                      <p:to>
                                        <p:strVal val="visible"/>
                                      </p:to>
                                    </p:set>
                                    <p:animEffect filter="fade" transition="in">
                                      <p:cBhvr>
                                        <p:cTn dur="500" id="81"/>
                                        <p:tgtEl>
                                          <p:spTgt spid="24"/>
                                        </p:tgtEl>
                                      </p:cBhvr>
                                    </p:animEffect>
                                  </p:childTnLst>
                                </p:cTn>
                              </p:par>
                            </p:childTnLst>
                          </p:cTn>
                        </p:par>
                        <p:par>
                          <p:cTn fill="hold" id="82" nodeType="afterGroup">
                            <p:stCondLst>
                              <p:cond delay="8500"/>
                            </p:stCondLst>
                            <p:childTnLst>
                              <p:par>
                                <p:cTn fill="hold" id="83" nodeType="afterEffect" presetClass="entr" presetID="22" presetSubtype="8">
                                  <p:stCondLst>
                                    <p:cond delay="0"/>
                                  </p:stCondLst>
                                  <p:childTnLst>
                                    <p:set>
                                      <p:cBhvr>
                                        <p:cTn dur="1" fill="hold" id="84">
                                          <p:stCondLst>
                                            <p:cond delay="0"/>
                                          </p:stCondLst>
                                        </p:cTn>
                                        <p:tgtEl>
                                          <p:spTgt spid="25"/>
                                        </p:tgtEl>
                                        <p:attrNameLst>
                                          <p:attrName>style.visibility</p:attrName>
                                        </p:attrNameLst>
                                      </p:cBhvr>
                                      <p:to>
                                        <p:strVal val="visible"/>
                                      </p:to>
                                    </p:set>
                                    <p:animEffect filter="wipe(left)" transition="in">
                                      <p:cBhvr>
                                        <p:cTn dur="500" id="85"/>
                                        <p:tgtEl>
                                          <p:spTgt spid="25"/>
                                        </p:tgtEl>
                                      </p:cBhvr>
                                    </p:animEffect>
                                  </p:childTnLst>
                                </p:cTn>
                              </p:par>
                            </p:childTnLst>
                          </p:cTn>
                        </p:par>
                        <p:par>
                          <p:cTn fill="hold" id="86" nodeType="afterGroup">
                            <p:stCondLst>
                              <p:cond delay="9000"/>
                            </p:stCondLst>
                            <p:childTnLst>
                              <p:par>
                                <p:cTn fill="hold" grpId="0" id="87" nodeType="afterEffect" presetClass="entr" presetID="53" presetSubtype="0">
                                  <p:stCondLst>
                                    <p:cond delay="0"/>
                                  </p:stCondLst>
                                  <p:childTnLst>
                                    <p:set>
                                      <p:cBhvr>
                                        <p:cTn dur="1" fill="hold" id="88">
                                          <p:stCondLst>
                                            <p:cond delay="0"/>
                                          </p:stCondLst>
                                        </p:cTn>
                                        <p:tgtEl>
                                          <p:spTgt spid="26"/>
                                        </p:tgtEl>
                                        <p:attrNameLst>
                                          <p:attrName>style.visibility</p:attrName>
                                        </p:attrNameLst>
                                      </p:cBhvr>
                                      <p:to>
                                        <p:strVal val="visible"/>
                                      </p:to>
                                    </p:set>
                                    <p:anim calcmode="lin" valueType="num">
                                      <p:cBhvr>
                                        <p:cTn dur="500" fill="hold" id="89"/>
                                        <p:tgtEl>
                                          <p:spTgt spid="26"/>
                                        </p:tgtEl>
                                        <p:attrNameLst>
                                          <p:attrName>ppt_w</p:attrName>
                                        </p:attrNameLst>
                                      </p:cBhvr>
                                      <p:tavLst>
                                        <p:tav tm="0">
                                          <p:val>
                                            <p:fltVal val="0"/>
                                          </p:val>
                                        </p:tav>
                                        <p:tav tm="100000">
                                          <p:val>
                                            <p:strVal val="#ppt_w"/>
                                          </p:val>
                                        </p:tav>
                                      </p:tavLst>
                                    </p:anim>
                                    <p:anim calcmode="lin" valueType="num">
                                      <p:cBhvr>
                                        <p:cTn dur="500" fill="hold" id="90"/>
                                        <p:tgtEl>
                                          <p:spTgt spid="26"/>
                                        </p:tgtEl>
                                        <p:attrNameLst>
                                          <p:attrName>ppt_h</p:attrName>
                                        </p:attrNameLst>
                                      </p:cBhvr>
                                      <p:tavLst>
                                        <p:tav tm="0">
                                          <p:val>
                                            <p:fltVal val="0"/>
                                          </p:val>
                                        </p:tav>
                                        <p:tav tm="100000">
                                          <p:val>
                                            <p:strVal val="#ppt_h"/>
                                          </p:val>
                                        </p:tav>
                                      </p:tavLst>
                                    </p:anim>
                                    <p:animEffect filter="fade" transition="in">
                                      <p:cBhvr>
                                        <p:cTn dur="500" id="91"/>
                                        <p:tgtEl>
                                          <p:spTgt spid="26"/>
                                        </p:tgtEl>
                                      </p:cBhvr>
                                    </p:animEffect>
                                  </p:childTnLst>
                                </p:cTn>
                              </p:par>
                            </p:childTnLst>
                          </p:cTn>
                        </p:par>
                        <p:par>
                          <p:cTn fill="hold" id="92" nodeType="afterGroup">
                            <p:stCondLst>
                              <p:cond delay="9500"/>
                            </p:stCondLst>
                            <p:childTnLst>
                              <p:par>
                                <p:cTn fill="hold" id="93" nodeType="afterEffect" presetClass="entr" presetID="2" presetSubtype="4">
                                  <p:stCondLst>
                                    <p:cond delay="0"/>
                                  </p:stCondLst>
                                  <p:childTnLst>
                                    <p:set>
                                      <p:cBhvr>
                                        <p:cTn dur="1" fill="hold" id="94">
                                          <p:stCondLst>
                                            <p:cond delay="0"/>
                                          </p:stCondLst>
                                        </p:cTn>
                                        <p:tgtEl>
                                          <p:spTgt spid="28"/>
                                        </p:tgtEl>
                                        <p:attrNameLst>
                                          <p:attrName>style.visibility</p:attrName>
                                        </p:attrNameLst>
                                      </p:cBhvr>
                                      <p:to>
                                        <p:strVal val="visible"/>
                                      </p:to>
                                    </p:set>
                                    <p:anim calcmode="lin" valueType="num">
                                      <p:cBhvr additive="base">
                                        <p:cTn dur="500" fill="hold" id="95"/>
                                        <p:tgtEl>
                                          <p:spTgt spid="28"/>
                                        </p:tgtEl>
                                        <p:attrNameLst>
                                          <p:attrName>ppt_x</p:attrName>
                                        </p:attrNameLst>
                                      </p:cBhvr>
                                      <p:tavLst>
                                        <p:tav tm="0">
                                          <p:val>
                                            <p:strVal val="#ppt_x"/>
                                          </p:val>
                                        </p:tav>
                                        <p:tav tm="100000">
                                          <p:val>
                                            <p:strVal val="#ppt_x"/>
                                          </p:val>
                                        </p:tav>
                                      </p:tavLst>
                                    </p:anim>
                                    <p:anim calcmode="lin" valueType="num">
                                      <p:cBhvr additive="base">
                                        <p:cTn dur="500" fill="hold" id="96"/>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P grpId="0" spid="12"/>
      <p:bldP grpId="0" spid="14"/>
      <p:bldP grpId="0" spid="15"/>
      <p:bldP grpId="0" spid="17"/>
      <p:bldP grpId="0" spid="18"/>
      <p:bldP grpId="0" spid="20"/>
      <p:bldP grpId="0" spid="21"/>
      <p:bldP grpId="0" spid="23"/>
      <p:bldP grpId="0" spid="24"/>
      <p:bldP grpId="0" spid="2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7" name="椭圆 6"/>
          <p:cNvSpPr/>
          <p:nvPr/>
        </p:nvSpPr>
        <p:spPr>
          <a:xfrm flipV="1">
            <a:off x="8136762"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 name="椭圆 8"/>
          <p:cNvSpPr/>
          <p:nvPr/>
        </p:nvSpPr>
        <p:spPr>
          <a:xfrm flipV="1">
            <a:off x="4973570"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 name="椭圆 9"/>
          <p:cNvSpPr/>
          <p:nvPr/>
        </p:nvSpPr>
        <p:spPr>
          <a:xfrm flipV="1">
            <a:off x="1780592"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12" name="组合 11"/>
          <p:cNvGrpSpPr/>
          <p:nvPr/>
        </p:nvGrpSpPr>
        <p:grpSpPr>
          <a:xfrm>
            <a:off x="1142741" y="2385273"/>
            <a:ext cx="4170812" cy="2318790"/>
            <a:chOff x="528437" y="1726587"/>
            <a:chExt cx="2808311" cy="1561302"/>
          </a:xfrm>
        </p:grpSpPr>
        <p:sp>
          <p:nvSpPr>
            <p:cNvPr id="13" name="TextBox 12"/>
            <p:cNvSpPr txBox="1"/>
            <p:nvPr/>
          </p:nvSpPr>
          <p:spPr>
            <a:xfrm>
              <a:off x="1065982" y="1726587"/>
              <a:ext cx="555675" cy="554120"/>
            </a:xfrm>
            <a:prstGeom prst="rect">
              <a:avLst/>
            </a:prstGeom>
            <a:noFill/>
            <a:effectLst/>
          </p:spPr>
          <p:txBody>
            <a:bodyPr rtlCol="0" wrap="square">
              <a:spAutoFit/>
            </a:bodyPr>
            <a:lstStyle/>
            <a:p>
              <a:r>
                <a:rPr altLang="zh-CN" b="1" lang="en-US" sz="4800">
                  <a:solidFill>
                    <a:schemeClr val="bg1"/>
                  </a:solidFill>
                  <a:latin charset="-122" pitchFamily="34" typeface="微软雅黑"/>
                  <a:ea charset="-122" pitchFamily="34" typeface="微软雅黑"/>
                </a:rPr>
                <a:t>1</a:t>
              </a:r>
            </a:p>
          </p:txBody>
        </p:sp>
        <p:grpSp>
          <p:nvGrpSpPr>
            <p:cNvPr id="14" name="组合 13"/>
            <p:cNvGrpSpPr/>
            <p:nvPr/>
          </p:nvGrpSpPr>
          <p:grpSpPr>
            <a:xfrm>
              <a:off x="528437" y="2036266"/>
              <a:ext cx="2808311" cy="1251623"/>
              <a:chOff x="528437" y="2036266"/>
              <a:chExt cx="2808311" cy="1251623"/>
            </a:xfrm>
          </p:grpSpPr>
          <p:sp>
            <p:nvSpPr>
              <p:cNvPr id="15" name="TextBox 14"/>
              <p:cNvSpPr txBox="1"/>
              <p:nvPr/>
            </p:nvSpPr>
            <p:spPr>
              <a:xfrm>
                <a:off x="1615174" y="2036266"/>
                <a:ext cx="1516666" cy="266799"/>
              </a:xfrm>
              <a:prstGeom prst="rect">
                <a:avLst/>
              </a:prstGeom>
              <a:noFill/>
            </p:spPr>
            <p:txBody>
              <a:bodyPr rtlCol="0" wrap="square">
                <a:spAutoFit/>
              </a:bodyPr>
              <a:lstStyle/>
              <a:p>
                <a:r>
                  <a:rPr altLang="en-US" b="1" lang="zh-CN" sz="2000">
                    <a:solidFill>
                      <a:schemeClr val="bg1">
                        <a:lumMod val="50000"/>
                      </a:schemeClr>
                    </a:solidFill>
                    <a:latin charset="-122" pitchFamily="34" typeface="微软雅黑"/>
                    <a:ea charset="-122" pitchFamily="34" typeface="微软雅黑"/>
                  </a:rPr>
                  <a:t>加入标题一</a:t>
                </a:r>
              </a:p>
            </p:txBody>
          </p:sp>
          <p:sp>
            <p:nvSpPr>
              <p:cNvPr id="16" name="TextBox 15"/>
              <p:cNvSpPr txBox="1"/>
              <p:nvPr/>
            </p:nvSpPr>
            <p:spPr>
              <a:xfrm>
                <a:off x="528437" y="2479677"/>
                <a:ext cx="2808311" cy="800396"/>
              </a:xfrm>
              <a:prstGeom prst="rect">
                <a:avLst/>
              </a:prstGeom>
              <a:noFill/>
            </p:spPr>
            <p:txBody>
              <a:bodyPr rtlCol="0" wrap="square">
                <a:spAutoFit/>
              </a:bodyPr>
              <a:lstStyle/>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p:txBody>
          </p:sp>
        </p:grpSp>
      </p:grpSp>
      <p:grpSp>
        <p:nvGrpSpPr>
          <p:cNvPr id="17" name="组合 16"/>
          <p:cNvGrpSpPr/>
          <p:nvPr/>
        </p:nvGrpSpPr>
        <p:grpSpPr>
          <a:xfrm>
            <a:off x="4330441" y="2385273"/>
            <a:ext cx="4170812" cy="2318790"/>
            <a:chOff x="528437" y="1726587"/>
            <a:chExt cx="2808311" cy="1561302"/>
          </a:xfrm>
        </p:grpSpPr>
        <p:sp>
          <p:nvSpPr>
            <p:cNvPr id="18" name="TextBox 17"/>
            <p:cNvSpPr txBox="1"/>
            <p:nvPr/>
          </p:nvSpPr>
          <p:spPr>
            <a:xfrm>
              <a:off x="1065982" y="1726587"/>
              <a:ext cx="555675" cy="554120"/>
            </a:xfrm>
            <a:prstGeom prst="rect">
              <a:avLst/>
            </a:prstGeom>
            <a:noFill/>
            <a:effectLst/>
          </p:spPr>
          <p:txBody>
            <a:bodyPr rtlCol="0" wrap="square">
              <a:spAutoFit/>
            </a:bodyPr>
            <a:lstStyle/>
            <a:p>
              <a:r>
                <a:rPr altLang="zh-CN" b="1" lang="en-US" sz="4800">
                  <a:solidFill>
                    <a:schemeClr val="bg1"/>
                  </a:solidFill>
                  <a:latin charset="-122" pitchFamily="34" typeface="微软雅黑"/>
                  <a:ea charset="-122" pitchFamily="34" typeface="微软雅黑"/>
                </a:rPr>
                <a:t>2</a:t>
              </a:r>
            </a:p>
          </p:txBody>
        </p:sp>
        <p:grpSp>
          <p:nvGrpSpPr>
            <p:cNvPr id="19" name="组合 18"/>
            <p:cNvGrpSpPr/>
            <p:nvPr/>
          </p:nvGrpSpPr>
          <p:grpSpPr>
            <a:xfrm>
              <a:off x="528437" y="2036266"/>
              <a:ext cx="2808311" cy="1251623"/>
              <a:chOff x="528437" y="2036266"/>
              <a:chExt cx="2808311" cy="1251623"/>
            </a:xfrm>
          </p:grpSpPr>
          <p:sp>
            <p:nvSpPr>
              <p:cNvPr id="20" name="TextBox 19"/>
              <p:cNvSpPr txBox="1"/>
              <p:nvPr/>
            </p:nvSpPr>
            <p:spPr>
              <a:xfrm>
                <a:off x="1615174" y="2036266"/>
                <a:ext cx="1516666" cy="266799"/>
              </a:xfrm>
              <a:prstGeom prst="rect">
                <a:avLst/>
              </a:prstGeom>
              <a:noFill/>
            </p:spPr>
            <p:txBody>
              <a:bodyPr rtlCol="0" wrap="square">
                <a:spAutoFit/>
              </a:bodyPr>
              <a:lstStyle/>
              <a:p>
                <a:r>
                  <a:rPr altLang="en-US" b="1" lang="zh-CN" sz="2000">
                    <a:solidFill>
                      <a:schemeClr val="bg1">
                        <a:lumMod val="50000"/>
                      </a:schemeClr>
                    </a:solidFill>
                    <a:latin charset="-122" pitchFamily="34" typeface="微软雅黑"/>
                    <a:ea charset="-122" pitchFamily="34" typeface="微软雅黑"/>
                  </a:rPr>
                  <a:t>加入标题二</a:t>
                </a:r>
              </a:p>
            </p:txBody>
          </p:sp>
          <p:sp>
            <p:nvSpPr>
              <p:cNvPr id="21" name="TextBox 20"/>
              <p:cNvSpPr txBox="1"/>
              <p:nvPr/>
            </p:nvSpPr>
            <p:spPr>
              <a:xfrm>
                <a:off x="528437" y="2479677"/>
                <a:ext cx="2808311" cy="800396"/>
              </a:xfrm>
              <a:prstGeom prst="rect">
                <a:avLst/>
              </a:prstGeom>
              <a:noFill/>
            </p:spPr>
            <p:txBody>
              <a:bodyPr rtlCol="0" wrap="square">
                <a:spAutoFit/>
              </a:bodyPr>
              <a:lstStyle/>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p:txBody>
          </p:sp>
        </p:grpSp>
      </p:grpSp>
      <p:grpSp>
        <p:nvGrpSpPr>
          <p:cNvPr id="22" name="组合 21"/>
          <p:cNvGrpSpPr/>
          <p:nvPr/>
        </p:nvGrpSpPr>
        <p:grpSpPr>
          <a:xfrm>
            <a:off x="7518141" y="2385273"/>
            <a:ext cx="4170812" cy="2318790"/>
            <a:chOff x="528437" y="1726587"/>
            <a:chExt cx="2808311" cy="1561302"/>
          </a:xfrm>
        </p:grpSpPr>
        <p:sp>
          <p:nvSpPr>
            <p:cNvPr id="23" name="TextBox 22"/>
            <p:cNvSpPr txBox="1"/>
            <p:nvPr/>
          </p:nvSpPr>
          <p:spPr>
            <a:xfrm>
              <a:off x="1065983" y="1726587"/>
              <a:ext cx="555675" cy="554120"/>
            </a:xfrm>
            <a:prstGeom prst="rect">
              <a:avLst/>
            </a:prstGeom>
            <a:noFill/>
            <a:effectLst/>
          </p:spPr>
          <p:txBody>
            <a:bodyPr rtlCol="0" wrap="square">
              <a:spAutoFit/>
            </a:bodyPr>
            <a:lstStyle/>
            <a:p>
              <a:r>
                <a:rPr altLang="zh-CN" b="1" lang="en-US" sz="4800">
                  <a:solidFill>
                    <a:schemeClr val="bg1"/>
                  </a:solidFill>
                  <a:latin charset="-122" pitchFamily="34" typeface="微软雅黑"/>
                  <a:ea charset="-122" pitchFamily="34" typeface="微软雅黑"/>
                </a:rPr>
                <a:t>3</a:t>
              </a:r>
            </a:p>
          </p:txBody>
        </p:sp>
        <p:grpSp>
          <p:nvGrpSpPr>
            <p:cNvPr id="24" name="组合 23"/>
            <p:cNvGrpSpPr/>
            <p:nvPr/>
          </p:nvGrpSpPr>
          <p:grpSpPr>
            <a:xfrm>
              <a:off x="528437" y="2036266"/>
              <a:ext cx="2808311" cy="1251623"/>
              <a:chOff x="528437" y="2036266"/>
              <a:chExt cx="2808311" cy="1251623"/>
            </a:xfrm>
          </p:grpSpPr>
          <p:sp>
            <p:nvSpPr>
              <p:cNvPr id="25" name="TextBox 24"/>
              <p:cNvSpPr txBox="1"/>
              <p:nvPr/>
            </p:nvSpPr>
            <p:spPr>
              <a:xfrm>
                <a:off x="1615174" y="2036266"/>
                <a:ext cx="1516666" cy="266799"/>
              </a:xfrm>
              <a:prstGeom prst="rect">
                <a:avLst/>
              </a:prstGeom>
              <a:noFill/>
            </p:spPr>
            <p:txBody>
              <a:bodyPr rtlCol="0" wrap="square">
                <a:spAutoFit/>
              </a:bodyPr>
              <a:lstStyle/>
              <a:p>
                <a:r>
                  <a:rPr altLang="en-US" b="1" lang="zh-CN" sz="2000">
                    <a:solidFill>
                      <a:schemeClr val="bg1">
                        <a:lumMod val="50000"/>
                      </a:schemeClr>
                    </a:solidFill>
                    <a:latin charset="-122" pitchFamily="34" typeface="微软雅黑"/>
                    <a:ea charset="-122" pitchFamily="34" typeface="微软雅黑"/>
                  </a:rPr>
                  <a:t>加入标题三</a:t>
                </a:r>
              </a:p>
            </p:txBody>
          </p:sp>
          <p:sp>
            <p:nvSpPr>
              <p:cNvPr id="26" name="TextBox 25"/>
              <p:cNvSpPr txBox="1"/>
              <p:nvPr/>
            </p:nvSpPr>
            <p:spPr>
              <a:xfrm>
                <a:off x="528437" y="2479677"/>
                <a:ext cx="2808311" cy="800396"/>
              </a:xfrm>
              <a:prstGeom prst="rect">
                <a:avLst/>
              </a:prstGeom>
              <a:noFill/>
            </p:spPr>
            <p:txBody>
              <a:bodyPr rtlCol="0" wrap="square">
                <a:spAutoFit/>
              </a:bodyPr>
              <a:lstStyle/>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a:p>
                <a:pPr algn="ctr">
                  <a:lnSpc>
                    <a:spcPct val="150000"/>
                  </a:lnSpc>
                </a:pPr>
                <a:r>
                  <a:rPr altLang="en-US" lang="zh-CN" sz="1200">
                    <a:solidFill>
                      <a:schemeClr val="bg1">
                        <a:lumMod val="50000"/>
                      </a:schemeClr>
                    </a:solidFill>
                    <a:latin charset="-122" pitchFamily="34" typeface="微软雅黑"/>
                    <a:ea charset="-122" pitchFamily="34" typeface="微软雅黑"/>
                  </a:rPr>
                  <a:t>点击此处添加文本此处添加文本</a:t>
                </a:r>
              </a:p>
            </p:txBody>
          </p:sp>
        </p:grpSp>
      </p:grpSp>
      <p:sp>
        <p:nvSpPr>
          <p:cNvPr id="27" name="矩形 26"/>
          <p:cNvSpPr/>
          <p:nvPr/>
        </p:nvSpPr>
        <p:spPr>
          <a:xfrm flipV="1">
            <a:off x="2137" y="51641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7" lIns="91415" rIns="91415" rtlCol="0" tIns="45707"/>
          <a:lstStyle/>
          <a:p>
            <a:pPr algn="ctr"/>
            <a:endParaRPr altLang="en-US" lang="zh-CN"/>
          </a:p>
        </p:txBody>
      </p:sp>
      <p:sp>
        <p:nvSpPr>
          <p:cNvPr id="28" name="TextBox 504"/>
          <p:cNvSpPr txBox="1"/>
          <p:nvPr/>
        </p:nvSpPr>
        <p:spPr>
          <a:xfrm>
            <a:off x="2068933" y="5407027"/>
            <a:ext cx="8260282" cy="731494"/>
          </a:xfrm>
          <a:prstGeom prst="rect">
            <a:avLst/>
          </a:prstGeom>
          <a:noFill/>
        </p:spPr>
        <p:txBody>
          <a:bodyPr bIns="45707" lIns="91415" rIns="91415" rtlCol="0" tIns="45707" wrap="square">
            <a:spAutoFit/>
          </a:bodyPr>
          <a:lstStyle>
            <a:defPPr>
              <a:defRPr lang="zh-CN"/>
            </a:defPPr>
            <a:lvl1pPr>
              <a:lnSpc>
                <a:spcPct val="130000"/>
              </a:lnSpc>
              <a:defRPr sz="1400">
                <a:solidFill>
                  <a:schemeClr val="tx1">
                    <a:lumMod val="75000"/>
                    <a:lumOff val="25000"/>
                  </a:schemeClr>
                </a:solidFill>
                <a:latin charset="-122" pitchFamily="34" typeface="微软雅黑"/>
                <a:ea charset="-122" pitchFamily="34" typeface="微软雅黑"/>
              </a:defRPr>
            </a:lvl1pPr>
          </a:lstStyle>
          <a:p>
            <a:pPr algn="just">
              <a:lnSpc>
                <a:spcPct val="150000"/>
              </a:lnSpc>
              <a:spcAft>
                <a:spcPts val="1200"/>
              </a:spcAft>
            </a:pPr>
            <a:r>
              <a:rPr altLang="en-US" lang="zh-CN">
                <a:solidFill>
                  <a:schemeClr val="bg1">
                    <a:lumMod val="50000"/>
                  </a:schemeClr>
                </a:solidFill>
                <a:sym charset="-122" pitchFamily="34" typeface="微软雅黑"/>
              </a:rPr>
              <a:t>右键点击图片选择设置图片格式可直接替换图片。您的内容打在这里，或者通过复制您的文本后，在此框中选择粘贴。在此录入上述图表的综合描述说明在此录入上述图表的综合描述说明。</a:t>
            </a:r>
          </a:p>
        </p:txBody>
      </p:sp>
    </p:spTree>
    <p:extLst>
      <p:ext uri="{BB962C8B-B14F-4D97-AF65-F5344CB8AC3E}">
        <p14:creationId val="1763028218"/>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anim calcmode="lin" valueType="num">
                                      <p:cBhvr>
                                        <p:cTn dur="1000" fill="hold" id="12"/>
                                        <p:tgtEl>
                                          <p:spTgt spid="10"/>
                                        </p:tgtEl>
                                        <p:attrNameLst>
                                          <p:attrName>ppt_x</p:attrName>
                                        </p:attrNameLst>
                                      </p:cBhvr>
                                      <p:tavLst>
                                        <p:tav tm="0">
                                          <p:val>
                                            <p:strVal val="#ppt_x"/>
                                          </p:val>
                                        </p:tav>
                                        <p:tav tm="100000">
                                          <p:val>
                                            <p:strVal val="#ppt_x"/>
                                          </p:val>
                                        </p:tav>
                                      </p:tavLst>
                                    </p:anim>
                                    <p:anim calcmode="lin" valueType="num">
                                      <p:cBhvr>
                                        <p:cTn dur="1000" fill="hold" id="13"/>
                                        <p:tgtEl>
                                          <p:spTgt spid="10"/>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200"/>
                                  </p:stCondLst>
                                  <p:childTnLst>
                                    <p:set>
                                      <p:cBhvr>
                                        <p:cTn dur="1" fill="hold" id="15">
                                          <p:stCondLst>
                                            <p:cond delay="0"/>
                                          </p:stCondLst>
                                        </p:cTn>
                                        <p:tgtEl>
                                          <p:spTgt spid="9"/>
                                        </p:tgtEl>
                                        <p:attrNameLst>
                                          <p:attrName>style.visibility</p:attrName>
                                        </p:attrNameLst>
                                      </p:cBhvr>
                                      <p:to>
                                        <p:strVal val="visible"/>
                                      </p:to>
                                    </p:set>
                                    <p:animEffect filter="fade" transition="in">
                                      <p:cBhvr>
                                        <p:cTn dur="1000" id="16"/>
                                        <p:tgtEl>
                                          <p:spTgt spid="9"/>
                                        </p:tgtEl>
                                      </p:cBhvr>
                                    </p:animEffect>
                                    <p:anim calcmode="lin" valueType="num">
                                      <p:cBhvr>
                                        <p:cTn dur="1000" fill="hold" id="17"/>
                                        <p:tgtEl>
                                          <p:spTgt spid="9"/>
                                        </p:tgtEl>
                                        <p:attrNameLst>
                                          <p:attrName>ppt_x</p:attrName>
                                        </p:attrNameLst>
                                      </p:cBhvr>
                                      <p:tavLst>
                                        <p:tav tm="0">
                                          <p:val>
                                            <p:strVal val="#ppt_x"/>
                                          </p:val>
                                        </p:tav>
                                        <p:tav tm="100000">
                                          <p:val>
                                            <p:strVal val="#ppt_x"/>
                                          </p:val>
                                        </p:tav>
                                      </p:tavLst>
                                    </p:anim>
                                    <p:anim calcmode="lin" valueType="num">
                                      <p:cBhvr>
                                        <p:cTn dur="1000" fill="hold" id="18"/>
                                        <p:tgtEl>
                                          <p:spTgt spid="9"/>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20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700"/>
                            </p:stCondLst>
                            <p:childTnLst>
                              <p:par>
                                <p:cTn fill="hold" id="25" nodeType="after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par>
                                <p:cTn fill="hold" id="28" nodeType="withEffect" presetClass="entr" presetID="10" presetSubtype="0">
                                  <p:stCondLst>
                                    <p:cond delay="200"/>
                                  </p:stCondLst>
                                  <p:childTnLst>
                                    <p:set>
                                      <p:cBhvr>
                                        <p:cTn dur="1" fill="hold" id="29">
                                          <p:stCondLst>
                                            <p:cond delay="0"/>
                                          </p:stCondLst>
                                        </p:cTn>
                                        <p:tgtEl>
                                          <p:spTgt spid="17"/>
                                        </p:tgtEl>
                                        <p:attrNameLst>
                                          <p:attrName>style.visibility</p:attrName>
                                        </p:attrNameLst>
                                      </p:cBhvr>
                                      <p:to>
                                        <p:strVal val="visible"/>
                                      </p:to>
                                    </p:set>
                                    <p:animEffect filter="fade" transition="in">
                                      <p:cBhvr>
                                        <p:cTn dur="500" id="30"/>
                                        <p:tgtEl>
                                          <p:spTgt spid="17"/>
                                        </p:tgtEl>
                                      </p:cBhvr>
                                    </p:animEffect>
                                  </p:childTnLst>
                                </p:cTn>
                              </p:par>
                              <p:par>
                                <p:cTn fill="hold" id="31" nodeType="withEffect" presetClass="entr" presetID="10" presetSubtype="0">
                                  <p:stCondLst>
                                    <p:cond delay="20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childTnLst>
                                </p:cTn>
                              </p:par>
                            </p:childTnLst>
                          </p:cTn>
                        </p:par>
                        <p:par>
                          <p:cTn fill="hold" id="34" nodeType="afterGroup">
                            <p:stCondLst>
                              <p:cond delay="2400"/>
                            </p:stCondLst>
                            <p:childTnLst>
                              <p:par>
                                <p:cTn fill="hold" grpId="0" id="35" nodeType="afterEffect" presetClass="entr" presetID="22" presetSubtype="8">
                                  <p:stCondLst>
                                    <p:cond delay="0"/>
                                  </p:stCondLst>
                                  <p:childTnLst>
                                    <p:set>
                                      <p:cBhvr>
                                        <p:cTn dur="1" fill="hold" id="36">
                                          <p:stCondLst>
                                            <p:cond delay="0"/>
                                          </p:stCondLst>
                                        </p:cTn>
                                        <p:tgtEl>
                                          <p:spTgt spid="27"/>
                                        </p:tgtEl>
                                        <p:attrNameLst>
                                          <p:attrName>style.visibility</p:attrName>
                                        </p:attrNameLst>
                                      </p:cBhvr>
                                      <p:to>
                                        <p:strVal val="visible"/>
                                      </p:to>
                                    </p:set>
                                    <p:animEffect filter="wipe(left)" transition="in">
                                      <p:cBhvr>
                                        <p:cTn dur="500" id="37"/>
                                        <p:tgtEl>
                                          <p:spTgt spid="27"/>
                                        </p:tgtEl>
                                      </p:cBhvr>
                                    </p:animEffect>
                                  </p:childTnLst>
                                </p:cTn>
                              </p:par>
                            </p:childTnLst>
                          </p:cTn>
                        </p:par>
                        <p:par>
                          <p:cTn fill="hold" id="38" nodeType="afterGroup">
                            <p:stCondLst>
                              <p:cond delay="2900"/>
                            </p:stCondLst>
                            <p:childTnLst>
                              <p:par>
                                <p:cTn fill="hold" grpId="0" id="39" nodeType="afterEffect" presetClass="entr" presetID="10" presetSubtype="0">
                                  <p:stCondLst>
                                    <p:cond delay="0"/>
                                  </p:stCondLst>
                                  <p:childTnLst>
                                    <p:set>
                                      <p:cBhvr>
                                        <p:cTn dur="1" fill="hold" id="40">
                                          <p:stCondLst>
                                            <p:cond delay="0"/>
                                          </p:stCondLst>
                                        </p:cTn>
                                        <p:tgtEl>
                                          <p:spTgt spid="28"/>
                                        </p:tgtEl>
                                        <p:attrNameLst>
                                          <p:attrName>style.visibility</p:attrName>
                                        </p:attrNameLst>
                                      </p:cBhvr>
                                      <p:to>
                                        <p:strVal val="visible"/>
                                      </p:to>
                                    </p:set>
                                    <p:animEffect filter="fade" transition="in">
                                      <p:cBhvr>
                                        <p:cTn dur="500" id="4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27"/>
      <p:bldP grpId="0" spid="2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6" name="图片 35"/>
          <p:cNvPicPr>
            <a:picLocks noChangeAspect="1"/>
          </p:cNvPicPr>
          <p:nvPr/>
        </p:nvPicPr>
        <p:blipFill>
          <a:blip r:embed="rId3">
            <a:extLst>
              <a:ext uri="{28A0092B-C50C-407E-A947-70E740481C1C}">
                <a14:useLocalDpi val="0"/>
              </a:ext>
            </a:extLst>
          </a:blip>
          <a:stretch>
            <a:fillRect/>
          </a:stretch>
        </p:blipFill>
        <p:spPr>
          <a:xfrm>
            <a:off x="0" y="0"/>
            <a:ext cx="12190413" cy="6857107"/>
          </a:xfrm>
          <a:prstGeom prst="rect">
            <a:avLst/>
          </a:prstGeom>
        </p:spPr>
      </p:pic>
      <p:pic>
        <p:nvPicPr>
          <p:cNvPr id="37" name="图片 36"/>
          <p:cNvPicPr>
            <a:picLocks noChangeAspect="1"/>
          </p:cNvPicPr>
          <p:nvPr/>
        </p:nvPicPr>
        <p:blipFill>
          <a:blip r:embed="rId4">
            <a:extLst>
              <a:ext uri="{28A0092B-C50C-407E-A947-70E740481C1C}">
                <a14:useLocalDpi val="0"/>
              </a:ext>
            </a:extLst>
          </a:blip>
          <a:stretch>
            <a:fillRect/>
          </a:stretch>
        </p:blipFill>
        <p:spPr>
          <a:xfrm flipH="1" flipV="1">
            <a:off x="-6350" y="0"/>
            <a:ext cx="12196763" cy="1213865"/>
          </a:xfrm>
          <a:prstGeom prst="rect">
            <a:avLst/>
          </a:prstGeom>
        </p:spPr>
      </p:pic>
      <p:sp>
        <p:nvSpPr>
          <p:cNvPr id="38" name="TextBox 5"/>
          <p:cNvSpPr txBox="1"/>
          <p:nvPr/>
        </p:nvSpPr>
        <p:spPr>
          <a:xfrm>
            <a:off x="665031" y="2814662"/>
            <a:ext cx="5874068" cy="914400"/>
          </a:xfrm>
          <a:prstGeom prst="rect">
            <a:avLst/>
          </a:prstGeom>
          <a:noFill/>
        </p:spPr>
        <p:txBody>
          <a:bodyPr rtlCol="0" wrap="none">
            <a:spAutoFit/>
          </a:bodyPr>
          <a:lstStyle/>
          <a:p>
            <a:pPr algn="ctr" fontAlgn="base">
              <a:spcBef>
                <a:spcPct val="0"/>
              </a:spcBef>
              <a:spcAft>
                <a:spcPct val="0"/>
              </a:spcAft>
              <a:buFont charset="0" panose="020b0604020202020204" pitchFamily="34" typeface="Arial"/>
              <a:buNone/>
            </a:pPr>
            <a:r>
              <a:rPr altLang="en-US" b="1" lang="zh-CN" sz="5400">
                <a:solidFill>
                  <a:srgbClr val="A92F2F"/>
                </a:solidFill>
                <a:latin typeface="微软雅黑"/>
                <a:ea typeface="微软雅黑"/>
              </a:rPr>
              <a:t>谢谢观看 欢迎下载!</a:t>
            </a:r>
          </a:p>
        </p:txBody>
      </p:sp>
      <p:pic>
        <p:nvPicPr>
          <p:cNvPr descr="C:\Users\PC\Desktop\zqq\20158_0011_7.png" id="39" name="Picture 6"/>
          <p:cNvPicPr>
            <a:picLocks noChangeArrowheads="1" noChangeAspect="1"/>
          </p:cNvPicPr>
          <p:nvPr/>
        </p:nvPicPr>
        <p:blipFill>
          <a:blip r:embed="rId5">
            <a:extLst>
              <a:ext uri="{BEBA8EAE-BF5A-486C-A8C5-ECC9F3942E4B}">
                <a14:imgProps>
                  <a14:imgLayer xmlns:d3p1="http://schemas.openxmlformats.org/officeDocument/2006/relationships" d3p1:embed="">
                    <a14:imgEffect>
                      <a14:sharpenSoften amount="75000"/>
                    </a14:imgEffect>
                    <a14:imgEffect>
                      <a14:brightnessContrast bright="20000" contrast="-9000"/>
                    </a14:imgEffect>
                  </a14:imgLayer>
                </a14:imgProps>
              </a:ext>
              <a:ext uri="{28A0092B-C50C-407E-A947-70E740481C1C}">
                <a14:useLocalDpi val="0"/>
              </a:ext>
            </a:extLst>
          </a:blip>
          <a:stretch>
            <a:fillRect/>
          </a:stretch>
        </p:blipFill>
        <p:spPr bwMode="auto">
          <a:xfrm>
            <a:off x="7866744" y="1814073"/>
            <a:ext cx="4323670" cy="50455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0" name="图片 39"/>
          <p:cNvPicPr>
            <a:picLocks noChangeAspect="1"/>
          </p:cNvPicPr>
          <p:nvPr/>
        </p:nvPicPr>
        <p:blipFill>
          <a:blip r:embed="rId6">
            <a:extLst>
              <a:ext uri="{28A0092B-C50C-407E-A947-70E740481C1C}">
                <a14:useLocalDpi val="0"/>
              </a:ext>
            </a:extLst>
          </a:blip>
          <a:stretch>
            <a:fillRect/>
          </a:stretch>
        </p:blipFill>
        <p:spPr>
          <a:xfrm>
            <a:off x="2962143" y="1286579"/>
            <a:ext cx="1343157" cy="1375264"/>
          </a:xfrm>
          <a:prstGeom prst="rect">
            <a:avLst/>
          </a:prstGeom>
        </p:spPr>
      </p:pic>
      <p:sp>
        <p:nvSpPr>
          <p:cNvPr id="41" name="Freeform 9"/>
          <p:cNvSpPr>
            <a:spLocks noEditPoints="1"/>
          </p:cNvSpPr>
          <p:nvPr/>
        </p:nvSpPr>
        <p:spPr bwMode="auto">
          <a:xfrm>
            <a:off x="2030709" y="4431280"/>
            <a:ext cx="373115" cy="374683"/>
          </a:xfrm>
          <a:custGeom>
            <a:gdLst>
              <a:gd fmla="*/ 358 w 490" name="T0"/>
              <a:gd fmla="*/ 250 h 490" name="T1"/>
              <a:gd fmla="*/ 358 w 490" name="T2"/>
              <a:gd fmla="*/ 183 h 490" name="T3"/>
              <a:gd fmla="*/ 328 w 490" name="T4"/>
              <a:gd fmla="*/ 183 h 490" name="T5"/>
              <a:gd fmla="*/ 328 w 490" name="T6"/>
              <a:gd fmla="*/ 250 h 490" name="T7"/>
              <a:gd fmla="*/ 247 w 490" name="T8"/>
              <a:gd fmla="*/ 330 h 490" name="T9"/>
              <a:gd fmla="*/ 246 w 490" name="T10"/>
              <a:gd fmla="*/ 330 h 490" name="T11"/>
              <a:gd fmla="*/ 245 w 490" name="T12"/>
              <a:gd fmla="*/ 330 h 490" name="T13"/>
              <a:gd fmla="*/ 245 w 490" name="T14"/>
              <a:gd fmla="*/ 330 h 490" name="T15"/>
              <a:gd fmla="*/ 243 w 490" name="T16"/>
              <a:gd fmla="*/ 330 h 490" name="T17"/>
              <a:gd fmla="*/ 162 w 490" name="T18"/>
              <a:gd fmla="*/ 250 h 490" name="T19"/>
              <a:gd fmla="*/ 162 w 490" name="T20"/>
              <a:gd fmla="*/ 183 h 490" name="T21"/>
              <a:gd fmla="*/ 132 w 490" name="T22"/>
              <a:gd fmla="*/ 183 h 490" name="T23"/>
              <a:gd fmla="*/ 132 w 490" name="T24"/>
              <a:gd fmla="*/ 250 h 490" name="T25"/>
              <a:gd fmla="*/ 227 w 490" name="T26"/>
              <a:gd fmla="*/ 359 h 490" name="T27"/>
              <a:gd fmla="*/ 227 w 490" name="T28"/>
              <a:gd fmla="*/ 407 h 490" name="T29"/>
              <a:gd fmla="*/ 160 w 490" name="T30"/>
              <a:gd fmla="*/ 426 h 490" name="T31"/>
              <a:gd fmla="*/ 331 w 490" name="T32"/>
              <a:gd fmla="*/ 426 h 490" name="T33"/>
              <a:gd fmla="*/ 263 w 490" name="T34"/>
              <a:gd fmla="*/ 407 h 490" name="T35"/>
              <a:gd fmla="*/ 263 w 490" name="T36"/>
              <a:gd fmla="*/ 360 h 490" name="T37"/>
              <a:gd fmla="*/ 358 w 490" name="T38"/>
              <a:gd fmla="*/ 250 h 490" name="T39"/>
              <a:gd fmla="*/ 244 w 490" name="T40"/>
              <a:gd fmla="*/ 302 h 490" name="T41"/>
              <a:gd fmla="*/ 245 w 490" name="T42"/>
              <a:gd fmla="*/ 302 h 490" name="T43"/>
              <a:gd fmla="*/ 246 w 490" name="T44"/>
              <a:gd fmla="*/ 302 h 490" name="T45"/>
              <a:gd fmla="*/ 300 w 490" name="T46"/>
              <a:gd fmla="*/ 248 h 490" name="T47"/>
              <a:gd fmla="*/ 300 w 490" name="T48"/>
              <a:gd fmla="*/ 118 h 490" name="T49"/>
              <a:gd fmla="*/ 246 w 490" name="T50"/>
              <a:gd fmla="*/ 64 h 490" name="T51"/>
              <a:gd fmla="*/ 245 w 490" name="T52"/>
              <a:gd fmla="*/ 64 h 490" name="T53"/>
              <a:gd fmla="*/ 244 w 490" name="T54"/>
              <a:gd fmla="*/ 64 h 490" name="T55"/>
              <a:gd fmla="*/ 190 w 490" name="T56"/>
              <a:gd fmla="*/ 118 h 490" name="T57"/>
              <a:gd fmla="*/ 190 w 490" name="T58"/>
              <a:gd fmla="*/ 248 h 490" name="T59"/>
              <a:gd fmla="*/ 244 w 490" name="T60"/>
              <a:gd fmla="*/ 302 h 490" name="T61"/>
              <a:gd fmla="*/ 245 w 490" name="T62"/>
              <a:gd fmla="*/ 0 h 490" name="T63"/>
              <a:gd fmla="*/ 490 w 490" name="T64"/>
              <a:gd fmla="*/ 245 h 490" name="T65"/>
              <a:gd fmla="*/ 245 w 490" name="T66"/>
              <a:gd fmla="*/ 490 h 490" name="T67"/>
              <a:gd fmla="*/ 0 w 490" name="T68"/>
              <a:gd fmla="*/ 245 h 490" name="T69"/>
              <a:gd fmla="*/ 245 w 490" name="T70"/>
              <a:gd fmla="*/ 0 h 49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90" w="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A92F2F"/>
          </a:solidFill>
          <a:ln>
            <a:noFill/>
          </a:ln>
          <a:extLst/>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4D4D4D"/>
              </a:solidFill>
              <a:effectLst/>
              <a:uLnTx/>
              <a:uFillTx/>
              <a:latin charset="0" panose="020b0604020202020204" pitchFamily="34" typeface="Arial"/>
            </a:endParaRPr>
          </a:p>
        </p:txBody>
      </p:sp>
      <p:sp>
        <p:nvSpPr>
          <p:cNvPr id="42" name="Rectangle 4"/>
          <p:cNvSpPr txBox="1">
            <a:spLocks noChangeArrowheads="1"/>
          </p:cNvSpPr>
          <p:nvPr/>
        </p:nvSpPr>
        <p:spPr bwMode="auto">
          <a:xfrm>
            <a:off x="2403824" y="4431854"/>
            <a:ext cx="2845218" cy="34813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r" fontAlgn="base">
              <a:spcBef>
                <a:spcPct val="0"/>
              </a:spcBef>
              <a:spcAft>
                <a:spcPct val="0"/>
              </a:spcAft>
            </a:pPr>
            <a:r>
              <a:rPr altLang="en-US" b="0" lang="zh-CN" sz="2600">
                <a:solidFill>
                  <a:srgbClr val="A92F2F"/>
                </a:solidFill>
                <a:latin typeface="Arial"/>
                <a:ea typeface="微软雅黑"/>
              </a:rPr>
              <a:t>演讲人：通用名</a:t>
            </a:r>
          </a:p>
        </p:txBody>
      </p:sp>
      <p:sp>
        <p:nvSpPr>
          <p:cNvPr id="43" name="TextBox 2"/>
          <p:cNvSpPr txBox="1"/>
          <p:nvPr/>
        </p:nvSpPr>
        <p:spPr>
          <a:xfrm>
            <a:off x="543592" y="3783016"/>
            <a:ext cx="6116955" cy="396240"/>
          </a:xfrm>
          <a:prstGeom prst="rect">
            <a:avLst/>
          </a:prstGeom>
          <a:noFill/>
        </p:spPr>
        <p:txBody>
          <a:bodyPr rtlCol="0" wrap="none">
            <a:spAutoFit/>
          </a:bodyPr>
          <a:lstStyle/>
          <a:p>
            <a:pPr algn="ctr" fontAlgn="base">
              <a:spcBef>
                <a:spcPct val="0"/>
              </a:spcBef>
              <a:spcAft>
                <a:spcPct val="0"/>
              </a:spcAft>
              <a:buFont charset="0" panose="020b0604020202020204" pitchFamily="34" typeface="Arial"/>
              <a:buNone/>
            </a:pPr>
            <a:r>
              <a:rPr altLang="en-US" lang="zh-CN" sz="2000">
                <a:solidFill>
                  <a:srgbClr val="A92F2F"/>
                </a:solidFill>
                <a:latin typeface="微软雅黑"/>
                <a:ea typeface="微软雅黑"/>
              </a:rPr>
              <a:t>●模板显大气  ●内容贴实际  ●排版合规范  ●党建通用</a:t>
            </a:r>
          </a:p>
        </p:txBody>
      </p:sp>
      <p:pic>
        <p:nvPicPr>
          <p:cNvPr id="44" name="图片 43"/>
          <p:cNvPicPr>
            <a:picLocks noChangeAspect="1"/>
          </p:cNvPicPr>
          <p:nvPr/>
        </p:nvPicPr>
        <p:blipFill>
          <a:blip r:embed="rId7">
            <a:extLst>
              <a:ext uri="{28A0092B-C50C-407E-A947-70E740481C1C}">
                <a14:useLocalDpi val="0"/>
              </a:ext>
            </a:extLst>
          </a:blip>
          <a:stretch>
            <a:fillRect/>
          </a:stretch>
        </p:blipFill>
        <p:spPr>
          <a:xfrm>
            <a:off x="-2630" y="0"/>
            <a:ext cx="6802041" cy="1932098"/>
          </a:xfrm>
          <a:prstGeom prst="rect">
            <a:avLst/>
          </a:prstGeom>
        </p:spPr>
      </p:pic>
      <p:pic>
        <p:nvPicPr>
          <p:cNvPr id="45" name="图片 44"/>
          <p:cNvPicPr>
            <a:picLocks noChangeAspect="1"/>
          </p:cNvPicPr>
          <p:nvPr/>
        </p:nvPicPr>
        <p:blipFill>
          <a:blip r:embed="rId4">
            <a:extLst>
              <a:ext uri="{28A0092B-C50C-407E-A947-70E740481C1C}">
                <a14:useLocalDpi val="0"/>
              </a:ext>
            </a:extLst>
          </a:blip>
          <a:stretch>
            <a:fillRect/>
          </a:stretch>
        </p:blipFill>
        <p:spPr>
          <a:xfrm>
            <a:off x="-1" y="5644135"/>
            <a:ext cx="12196763" cy="1213865"/>
          </a:xfrm>
          <a:prstGeom prst="rect">
            <a:avLst/>
          </a:prstGeom>
        </p:spPr>
      </p:pic>
      <p:grpSp>
        <p:nvGrpSpPr>
          <p:cNvPr id="46" name="组合 45"/>
          <p:cNvGrpSpPr/>
          <p:nvPr/>
        </p:nvGrpSpPr>
        <p:grpSpPr>
          <a:xfrm>
            <a:off x="6351021" y="838368"/>
            <a:ext cx="2249922" cy="1633558"/>
            <a:chOff x="6935916" y="343637"/>
            <a:chExt cx="1713877" cy="1135367"/>
          </a:xfrm>
        </p:grpSpPr>
        <p:pic>
          <p:nvPicPr>
            <p:cNvPr descr="C:\Users\Administrator\Desktop\线稿长城11.png" id="47" name="Picture 4"/>
            <p:cNvPicPr>
              <a:picLocks noChangeArrowheads="1" noChangeAspect="1"/>
            </p:cNvPicPr>
            <p:nvPr/>
          </p:nvPicPr>
          <p:blipFill>
            <a:blip r:embed="rId8">
              <a:extLst>
                <a:ext uri="{28A0092B-C50C-407E-A947-70E740481C1C}">
                  <a14:useLocalDpi val="0"/>
                </a:ext>
              </a:extLst>
            </a:blip>
            <a:stretch>
              <a:fillRect/>
            </a:stretch>
          </p:blipFill>
          <p:spPr bwMode="auto">
            <a:xfrm>
              <a:off x="6935916" y="343637"/>
              <a:ext cx="1300628" cy="1135367"/>
            </a:xfrm>
            <a:prstGeom prst="rect">
              <a:avLst/>
            </a:prstGeom>
            <a:noFill/>
            <a:extLst>
              <a:ext uri="{909E8E84-426E-40DD-AFC4-6F175D3DCCD1}">
                <a14:hiddenFill>
                  <a:solidFill>
                    <a:srgbClr val="FFFFFF"/>
                  </a:solidFill>
                </a14:hiddenFill>
              </a:ext>
            </a:extLst>
          </p:spPr>
        </p:pic>
        <p:pic>
          <p:nvPicPr>
            <p:cNvPr descr="C:\Users\Administrator\Desktop\线稿长城11.png" id="48" name="Picture 4"/>
            <p:cNvPicPr>
              <a:picLocks noChangeArrowheads="1" noChangeAspect="1"/>
            </p:cNvPicPr>
            <p:nvPr/>
          </p:nvPicPr>
          <p:blipFill>
            <a:blip r:embed="rId9">
              <a:extLst>
                <a:ext uri="{28A0092B-C50C-407E-A947-70E740481C1C}">
                  <a14:useLocalDpi val="0"/>
                </a:ext>
              </a:extLst>
            </a:blip>
            <a:stretch>
              <a:fillRect/>
            </a:stretch>
          </p:blipFill>
          <p:spPr bwMode="auto">
            <a:xfrm rot="900000">
              <a:off x="7896192" y="541316"/>
              <a:ext cx="753601" cy="657847"/>
            </a:xfrm>
            <a:prstGeom prst="rect">
              <a:avLst/>
            </a:prstGeom>
            <a:noFill/>
            <a:extLst>
              <a:ext uri="{909E8E84-426E-40DD-AFC4-6F175D3DCCD1}">
                <a14:hiddenFill>
                  <a:solidFill>
                    <a:srgbClr val="FFFFFF"/>
                  </a:solidFill>
                </a14:hiddenFill>
              </a:ext>
            </a:extLst>
          </p:spPr>
        </p:pic>
      </p:grpSp>
    </p:spTree>
    <p:extLst>
      <p:ext uri="{BB962C8B-B14F-4D97-AF65-F5344CB8AC3E}">
        <p14:creationId val="389240425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6"/>
                                        </p:tgtEl>
                                        <p:attrNameLst>
                                          <p:attrName>style.visibility</p:attrName>
                                        </p:attrNameLst>
                                      </p:cBhvr>
                                      <p:to>
                                        <p:strVal val="visible"/>
                                      </p:to>
                                    </p:set>
                                    <p:animEffect filter="randombar(horizontal)" transition="in">
                                      <p:cBhvr>
                                        <p:cTn dur="1000" id="7"/>
                                        <p:tgtEl>
                                          <p:spTgt spid="36"/>
                                        </p:tgtEl>
                                      </p:cBhvr>
                                    </p:animEffect>
                                  </p:childTnLst>
                                </p:cTn>
                              </p:par>
                              <p:par>
                                <p:cTn fill="hold" id="8" nodeType="withEffect" presetClass="entr" presetID="22" presetSubtype="8">
                                  <p:stCondLst>
                                    <p:cond delay="0"/>
                                  </p:stCondLst>
                                  <p:childTnLst>
                                    <p:set>
                                      <p:cBhvr>
                                        <p:cTn dur="1" fill="hold" id="9">
                                          <p:stCondLst>
                                            <p:cond delay="0"/>
                                          </p:stCondLst>
                                        </p:cTn>
                                        <p:tgtEl>
                                          <p:spTgt spid="45"/>
                                        </p:tgtEl>
                                        <p:attrNameLst>
                                          <p:attrName>style.visibility</p:attrName>
                                        </p:attrNameLst>
                                      </p:cBhvr>
                                      <p:to>
                                        <p:strVal val="visible"/>
                                      </p:to>
                                    </p:set>
                                    <p:animEffect filter="wipe(left)" transition="in">
                                      <p:cBhvr>
                                        <p:cTn dur="500" id="10"/>
                                        <p:tgtEl>
                                          <p:spTgt spid="45"/>
                                        </p:tgtEl>
                                      </p:cBhvr>
                                    </p:animEffect>
                                  </p:childTnLst>
                                </p:cTn>
                              </p:par>
                              <p:par>
                                <p:cTn fill="hold" id="11" nodeType="withEffect" presetClass="entr" presetID="22" presetSubtype="2">
                                  <p:stCondLst>
                                    <p:cond delay="0"/>
                                  </p:stCondLst>
                                  <p:childTnLst>
                                    <p:set>
                                      <p:cBhvr>
                                        <p:cTn dur="1" fill="hold" id="12">
                                          <p:stCondLst>
                                            <p:cond delay="0"/>
                                          </p:stCondLst>
                                        </p:cTn>
                                        <p:tgtEl>
                                          <p:spTgt spid="37"/>
                                        </p:tgtEl>
                                        <p:attrNameLst>
                                          <p:attrName>style.visibility</p:attrName>
                                        </p:attrNameLst>
                                      </p:cBhvr>
                                      <p:to>
                                        <p:strVal val="visible"/>
                                      </p:to>
                                    </p:set>
                                    <p:animEffect filter="wipe(right)" transition="in">
                                      <p:cBhvr>
                                        <p:cTn dur="500" id="13"/>
                                        <p:tgtEl>
                                          <p:spTgt spid="37"/>
                                        </p:tgtEl>
                                      </p:cBhvr>
                                    </p:animEffect>
                                  </p:childTnLst>
                                </p:cTn>
                              </p:par>
                            </p:childTnLst>
                          </p:cTn>
                        </p:par>
                        <p:par>
                          <p:cTn fill="hold" id="14" nodeType="afterGroup">
                            <p:stCondLst>
                              <p:cond delay="1000"/>
                            </p:stCondLst>
                            <p:childTnLst>
                              <p:par>
                                <p:cTn fill="hold" grpId="0" id="15" nodeType="afterEffect" presetClass="entr" presetID="56" presetSubtype="0">
                                  <p:stCondLst>
                                    <p:cond delay="0"/>
                                  </p:stCondLst>
                                  <p:iterate type="lt">
                                    <p:tmPct val="10000"/>
                                  </p:iterate>
                                  <p:childTnLst>
                                    <p:set>
                                      <p:cBhvr>
                                        <p:cTn dur="1" fill="hold" id="16">
                                          <p:stCondLst>
                                            <p:cond delay="0"/>
                                          </p:stCondLst>
                                        </p:cTn>
                                        <p:tgtEl>
                                          <p:spTgt spid="38"/>
                                        </p:tgtEl>
                                        <p:attrNameLst>
                                          <p:attrName>style.visibility</p:attrName>
                                        </p:attrNameLst>
                                      </p:cBhvr>
                                      <p:to>
                                        <p:strVal val="visible"/>
                                      </p:to>
                                    </p:set>
                                    <p:anim by="(-#ppt_w*2)" calcmode="lin" valueType="num">
                                      <p:cBhvr rctx="PPT">
                                        <p:cTn autoRev="1" dur="500" fill="hold" id="17">
                                          <p:stCondLst>
                                            <p:cond delay="0"/>
                                          </p:stCondLst>
                                        </p:cTn>
                                        <p:tgtEl>
                                          <p:spTgt spid="38"/>
                                        </p:tgtEl>
                                        <p:attrNameLst>
                                          <p:attrName>ppt_w</p:attrName>
                                        </p:attrNameLst>
                                      </p:cBhvr>
                                    </p:anim>
                                    <p:anim by="(#ppt_w*0.50)" calcmode="lin" valueType="num">
                                      <p:cBhvr>
                                        <p:cTn autoRev="1" decel="50000" dur="500" fill="hold" id="18">
                                          <p:stCondLst>
                                            <p:cond delay="0"/>
                                          </p:stCondLst>
                                        </p:cTn>
                                        <p:tgtEl>
                                          <p:spTgt spid="38"/>
                                        </p:tgtEl>
                                        <p:attrNameLst>
                                          <p:attrName>ppt_x</p:attrName>
                                        </p:attrNameLst>
                                      </p:cBhvr>
                                    </p:anim>
                                    <p:anim calcmode="lin" from="(-#ppt_h/2)" to="(#ppt_y)" valueType="num">
                                      <p:cBhvr>
                                        <p:cTn dur="1000" fill="hold" id="19">
                                          <p:stCondLst>
                                            <p:cond delay="0"/>
                                          </p:stCondLst>
                                        </p:cTn>
                                        <p:tgtEl>
                                          <p:spTgt spid="38"/>
                                        </p:tgtEl>
                                        <p:attrNameLst>
                                          <p:attrName>ppt_y</p:attrName>
                                        </p:attrNameLst>
                                      </p:cBhvr>
                                    </p:anim>
                                    <p:animRot by="21600000">
                                      <p:cBhvr>
                                        <p:cTn dur="1000" fill="hold" id="20">
                                          <p:stCondLst>
                                            <p:cond delay="0"/>
                                          </p:stCondLst>
                                        </p:cTn>
                                        <p:tgtEl>
                                          <p:spTgt spid="38"/>
                                        </p:tgtEl>
                                        <p:attrNameLst>
                                          <p:attrName>r</p:attrName>
                                        </p:attrNameLst>
                                      </p:cBhvr>
                                    </p:animRot>
                                  </p:childTnLst>
                                </p:cTn>
                              </p:par>
                              <p:par>
                                <p:cTn fill="hold" id="21" nodeType="withEffect" presetClass="entr" presetID="42" presetSubtype="0">
                                  <p:stCondLst>
                                    <p:cond delay="0"/>
                                  </p:stCondLst>
                                  <p:childTnLst>
                                    <p:set>
                                      <p:cBhvr>
                                        <p:cTn dur="1" fill="hold" id="22">
                                          <p:stCondLst>
                                            <p:cond delay="0"/>
                                          </p:stCondLst>
                                        </p:cTn>
                                        <p:tgtEl>
                                          <p:spTgt spid="39"/>
                                        </p:tgtEl>
                                        <p:attrNameLst>
                                          <p:attrName>style.visibility</p:attrName>
                                        </p:attrNameLst>
                                      </p:cBhvr>
                                      <p:to>
                                        <p:strVal val="visible"/>
                                      </p:to>
                                    </p:set>
                                    <p:animEffect filter="fade" transition="in">
                                      <p:cBhvr>
                                        <p:cTn dur="1000" id="23"/>
                                        <p:tgtEl>
                                          <p:spTgt spid="39"/>
                                        </p:tgtEl>
                                      </p:cBhvr>
                                    </p:animEffect>
                                    <p:anim calcmode="lin" valueType="num">
                                      <p:cBhvr>
                                        <p:cTn dur="1000" fill="hold" id="24"/>
                                        <p:tgtEl>
                                          <p:spTgt spid="39"/>
                                        </p:tgtEl>
                                        <p:attrNameLst>
                                          <p:attrName>ppt_x</p:attrName>
                                        </p:attrNameLst>
                                      </p:cBhvr>
                                      <p:tavLst>
                                        <p:tav tm="0">
                                          <p:val>
                                            <p:strVal val="#ppt_x"/>
                                          </p:val>
                                        </p:tav>
                                        <p:tav tm="100000">
                                          <p:val>
                                            <p:strVal val="#ppt_x"/>
                                          </p:val>
                                        </p:tav>
                                      </p:tavLst>
                                    </p:anim>
                                    <p:anim calcmode="lin" valueType="num">
                                      <p:cBhvr>
                                        <p:cTn dur="1000" fill="hold" id="25"/>
                                        <p:tgtEl>
                                          <p:spTgt spid="39"/>
                                        </p:tgtEl>
                                        <p:attrNameLst>
                                          <p:attrName>ppt_y</p:attrName>
                                        </p:attrNameLst>
                                      </p:cBhvr>
                                      <p:tavLst>
                                        <p:tav tm="0">
                                          <p:val>
                                            <p:strVal val="#ppt_y+.1"/>
                                          </p:val>
                                        </p:tav>
                                        <p:tav tm="100000">
                                          <p:val>
                                            <p:strVal val="#ppt_y"/>
                                          </p:val>
                                        </p:tav>
                                      </p:tavLst>
                                    </p:anim>
                                  </p:childTnLst>
                                </p:cTn>
                              </p:par>
                              <p:par>
                                <p:cTn fill="hold" id="26" nodeType="withEffect" presetClass="entr" presetID="31" presetSubtype="0">
                                  <p:stCondLst>
                                    <p:cond delay="0"/>
                                  </p:stCondLst>
                                  <p:childTnLst>
                                    <p:set>
                                      <p:cBhvr>
                                        <p:cTn dur="1" fill="hold" id="27">
                                          <p:stCondLst>
                                            <p:cond delay="0"/>
                                          </p:stCondLst>
                                        </p:cTn>
                                        <p:tgtEl>
                                          <p:spTgt spid="40"/>
                                        </p:tgtEl>
                                        <p:attrNameLst>
                                          <p:attrName>style.visibility</p:attrName>
                                        </p:attrNameLst>
                                      </p:cBhvr>
                                      <p:to>
                                        <p:strVal val="visible"/>
                                      </p:to>
                                    </p:set>
                                    <p:anim calcmode="lin" valueType="num">
                                      <p:cBhvr>
                                        <p:cTn dur="400" fill="hold" id="28"/>
                                        <p:tgtEl>
                                          <p:spTgt spid="40"/>
                                        </p:tgtEl>
                                        <p:attrNameLst>
                                          <p:attrName>ppt_w</p:attrName>
                                        </p:attrNameLst>
                                      </p:cBhvr>
                                      <p:tavLst>
                                        <p:tav tm="0">
                                          <p:val>
                                            <p:fltVal val="0"/>
                                          </p:val>
                                        </p:tav>
                                        <p:tav tm="100000">
                                          <p:val>
                                            <p:strVal val="#ppt_w"/>
                                          </p:val>
                                        </p:tav>
                                      </p:tavLst>
                                    </p:anim>
                                    <p:anim calcmode="lin" valueType="num">
                                      <p:cBhvr>
                                        <p:cTn dur="400" fill="hold" id="29"/>
                                        <p:tgtEl>
                                          <p:spTgt spid="40"/>
                                        </p:tgtEl>
                                        <p:attrNameLst>
                                          <p:attrName>ppt_h</p:attrName>
                                        </p:attrNameLst>
                                      </p:cBhvr>
                                      <p:tavLst>
                                        <p:tav tm="0">
                                          <p:val>
                                            <p:fltVal val="0"/>
                                          </p:val>
                                        </p:tav>
                                        <p:tav tm="100000">
                                          <p:val>
                                            <p:strVal val="#ppt_h"/>
                                          </p:val>
                                        </p:tav>
                                      </p:tavLst>
                                    </p:anim>
                                    <p:anim calcmode="lin" valueType="num">
                                      <p:cBhvr>
                                        <p:cTn dur="400" fill="hold" id="30"/>
                                        <p:tgtEl>
                                          <p:spTgt spid="40"/>
                                        </p:tgtEl>
                                        <p:attrNameLst>
                                          <p:attrName>style.rotation</p:attrName>
                                        </p:attrNameLst>
                                      </p:cBhvr>
                                      <p:tavLst>
                                        <p:tav tm="0">
                                          <p:val>
                                            <p:fltVal val="90"/>
                                          </p:val>
                                        </p:tav>
                                        <p:tav tm="100000">
                                          <p:val>
                                            <p:fltVal val="0"/>
                                          </p:val>
                                        </p:tav>
                                      </p:tavLst>
                                    </p:anim>
                                    <p:animEffect filter="fade" transition="in">
                                      <p:cBhvr>
                                        <p:cTn dur="400" id="31"/>
                                        <p:tgtEl>
                                          <p:spTgt spid="40"/>
                                        </p:tgtEl>
                                      </p:cBhvr>
                                    </p:animEffect>
                                  </p:childTnLst>
                                </p:cTn>
                              </p:par>
                            </p:childTnLst>
                          </p:cTn>
                        </p:par>
                        <p:par>
                          <p:cTn fill="hold" id="32" nodeType="afterGroup">
                            <p:stCondLst>
                              <p:cond delay="2000"/>
                            </p:stCondLst>
                            <p:childTnLst>
                              <p:par>
                                <p:cTn fill="hold" grpId="0" id="33" nodeType="afterEffect" presetClass="entr" presetID="2" presetSubtype="6">
                                  <p:stCondLst>
                                    <p:cond delay="0"/>
                                  </p:stCondLst>
                                  <p:childTnLst>
                                    <p:set>
                                      <p:cBhvr>
                                        <p:cTn dur="1" fill="hold" id="34">
                                          <p:stCondLst>
                                            <p:cond delay="0"/>
                                          </p:stCondLst>
                                        </p:cTn>
                                        <p:tgtEl>
                                          <p:spTgt spid="41"/>
                                        </p:tgtEl>
                                        <p:attrNameLst>
                                          <p:attrName>style.visibility</p:attrName>
                                        </p:attrNameLst>
                                      </p:cBhvr>
                                      <p:to>
                                        <p:strVal val="visible"/>
                                      </p:to>
                                    </p:set>
                                    <p:anim calcmode="lin" valueType="num">
                                      <p:cBhvr additive="base">
                                        <p:cTn dur="500" fill="hold" id="35"/>
                                        <p:tgtEl>
                                          <p:spTgt spid="41"/>
                                        </p:tgtEl>
                                        <p:attrNameLst>
                                          <p:attrName>ppt_x</p:attrName>
                                        </p:attrNameLst>
                                      </p:cBhvr>
                                      <p:tavLst>
                                        <p:tav tm="0">
                                          <p:val>
                                            <p:strVal val="1+#ppt_w/2"/>
                                          </p:val>
                                        </p:tav>
                                        <p:tav tm="100000">
                                          <p:val>
                                            <p:strVal val="#ppt_x"/>
                                          </p:val>
                                        </p:tav>
                                      </p:tavLst>
                                    </p:anim>
                                    <p:anim calcmode="lin" valueType="num">
                                      <p:cBhvr additive="base">
                                        <p:cTn dur="500" fill="hold" id="36"/>
                                        <p:tgtEl>
                                          <p:spTgt spid="41"/>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2" presetSubtype="8">
                                  <p:stCondLst>
                                    <p:cond delay="0"/>
                                  </p:stCondLst>
                                  <p:childTnLst>
                                    <p:set>
                                      <p:cBhvr>
                                        <p:cTn dur="1" fill="hold" id="39">
                                          <p:stCondLst>
                                            <p:cond delay="0"/>
                                          </p:stCondLst>
                                        </p:cTn>
                                        <p:tgtEl>
                                          <p:spTgt spid="43"/>
                                        </p:tgtEl>
                                        <p:attrNameLst>
                                          <p:attrName>style.visibility</p:attrName>
                                        </p:attrNameLst>
                                      </p:cBhvr>
                                      <p:to>
                                        <p:strVal val="visible"/>
                                      </p:to>
                                    </p:set>
                                    <p:animEffect filter="wipe(left)" transition="in">
                                      <p:cBhvr>
                                        <p:cTn dur="500" id="40"/>
                                        <p:tgtEl>
                                          <p:spTgt spid="43"/>
                                        </p:tgtEl>
                                      </p:cBhvr>
                                    </p:animEffect>
                                  </p:childTnLst>
                                </p:cTn>
                              </p:par>
                            </p:childTnLst>
                          </p:cTn>
                        </p:par>
                        <p:par>
                          <p:cTn fill="hold" id="41" nodeType="afterGroup">
                            <p:stCondLst>
                              <p:cond delay="3000"/>
                            </p:stCondLst>
                            <p:childTnLst>
                              <p:par>
                                <p:cTn fill="hold" grpId="0" id="42" nodeType="afterEffect" presetClass="entr" presetID="22" presetSubtype="8">
                                  <p:stCondLst>
                                    <p:cond delay="0"/>
                                  </p:stCondLst>
                                  <p:childTnLst>
                                    <p:set>
                                      <p:cBhvr>
                                        <p:cTn dur="1" fill="hold" id="43">
                                          <p:stCondLst>
                                            <p:cond delay="0"/>
                                          </p:stCondLst>
                                        </p:cTn>
                                        <p:tgtEl>
                                          <p:spTgt spid="42"/>
                                        </p:tgtEl>
                                        <p:attrNameLst>
                                          <p:attrName>style.visibility</p:attrName>
                                        </p:attrNameLst>
                                      </p:cBhvr>
                                      <p:to>
                                        <p:strVal val="visible"/>
                                      </p:to>
                                    </p:set>
                                    <p:animEffect filter="wipe(left)" transition="in">
                                      <p:cBhvr>
                                        <p:cTn dur="500" id="44"/>
                                        <p:tgtEl>
                                          <p:spTgt spid="42"/>
                                        </p:tgtEl>
                                      </p:cBhvr>
                                    </p:animEffect>
                                  </p:childTnLst>
                                </p:cTn>
                              </p:par>
                            </p:childTnLst>
                          </p:cTn>
                        </p:par>
                        <p:par>
                          <p:cTn fill="hold" id="45" nodeType="afterGroup">
                            <p:stCondLst>
                              <p:cond delay="3500"/>
                            </p:stCondLst>
                            <p:childTnLst>
                              <p:par>
                                <p:cTn fill="hold" id="46" nodeType="afterEffect" presetClass="entr" presetID="2" presetSubtype="8">
                                  <p:stCondLst>
                                    <p:cond delay="0"/>
                                  </p:stCondLst>
                                  <p:childTnLst>
                                    <p:set>
                                      <p:cBhvr>
                                        <p:cTn dur="1" fill="hold" id="47">
                                          <p:stCondLst>
                                            <p:cond delay="0"/>
                                          </p:stCondLst>
                                        </p:cTn>
                                        <p:tgtEl>
                                          <p:spTgt spid="44"/>
                                        </p:tgtEl>
                                        <p:attrNameLst>
                                          <p:attrName>style.visibility</p:attrName>
                                        </p:attrNameLst>
                                      </p:cBhvr>
                                      <p:to>
                                        <p:strVal val="visible"/>
                                      </p:to>
                                    </p:set>
                                    <p:anim calcmode="lin" valueType="num">
                                      <p:cBhvr additive="base">
                                        <p:cTn dur="500" fill="hold" id="48"/>
                                        <p:tgtEl>
                                          <p:spTgt spid="44"/>
                                        </p:tgtEl>
                                        <p:attrNameLst>
                                          <p:attrName>ppt_x</p:attrName>
                                        </p:attrNameLst>
                                      </p:cBhvr>
                                      <p:tavLst>
                                        <p:tav tm="0">
                                          <p:val>
                                            <p:strVal val="0-#ppt_w/2"/>
                                          </p:val>
                                        </p:tav>
                                        <p:tav tm="100000">
                                          <p:val>
                                            <p:strVal val="#ppt_x"/>
                                          </p:val>
                                        </p:tav>
                                      </p:tavLst>
                                    </p:anim>
                                    <p:anim calcmode="lin" valueType="num">
                                      <p:cBhvr additive="base">
                                        <p:cTn dur="500" fill="hold" id="49"/>
                                        <p:tgtEl>
                                          <p:spTgt spid="44"/>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000"/>
                            </p:stCondLst>
                            <p:childTnLst>
                              <p:par>
                                <p:cTn fill="hold" id="51" nodeType="afterEffect" presetClass="entr" presetID="2" presetSubtype="6">
                                  <p:stCondLst>
                                    <p:cond delay="0"/>
                                  </p:stCondLst>
                                  <p:childTnLst>
                                    <p:set>
                                      <p:cBhvr>
                                        <p:cTn dur="1" fill="hold" id="52">
                                          <p:stCondLst>
                                            <p:cond delay="0"/>
                                          </p:stCondLst>
                                        </p:cTn>
                                        <p:tgtEl>
                                          <p:spTgt spid="46"/>
                                        </p:tgtEl>
                                        <p:attrNameLst>
                                          <p:attrName>style.visibility</p:attrName>
                                        </p:attrNameLst>
                                      </p:cBhvr>
                                      <p:to>
                                        <p:strVal val="visible"/>
                                      </p:to>
                                    </p:set>
                                    <p:anim calcmode="lin" valueType="num">
                                      <p:cBhvr additive="base">
                                        <p:cTn dur="1500" fill="hold" id="53"/>
                                        <p:tgtEl>
                                          <p:spTgt spid="46"/>
                                        </p:tgtEl>
                                        <p:attrNameLst>
                                          <p:attrName>ppt_x</p:attrName>
                                        </p:attrNameLst>
                                      </p:cBhvr>
                                      <p:tavLst>
                                        <p:tav tm="0">
                                          <p:val>
                                            <p:strVal val="1+#ppt_w/2"/>
                                          </p:val>
                                        </p:tav>
                                        <p:tav tm="100000">
                                          <p:val>
                                            <p:strVal val="#ppt_x"/>
                                          </p:val>
                                        </p:tav>
                                      </p:tavLst>
                                    </p:anim>
                                    <p:anim calcmode="lin" valueType="num">
                                      <p:cBhvr additive="base">
                                        <p:cTn dur="1500" fill="hold" id="54"/>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41"/>
      <p:bldP grpId="0" spid="42"/>
      <p:bldP grpId="0" spid="4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4">
            <a:extLst>
              <a:ext uri="{BEBA8EAE-BF5A-486C-A8C5-ECC9F3942E4B}">
                <a14:imgProps>
                  <a14:imgLayer xmlns:d3p1="http://schemas.openxmlformats.org/officeDocument/2006/relationships" d3p1:embed="">
                    <a14:imgEffect>
                      <a14:sharpenSoften amount="35000"/>
                    </a14:imgEffect>
                    <a14:imgEffect>
                      <a14:brightnessContrast bright="-9000" contrast="-9000"/>
                    </a14:imgEffect>
                  </a14:imgLayer>
                </a14:imgProps>
              </a:ext>
              <a:ext uri="{28A0092B-C50C-407E-A947-70E740481C1C}">
                <a14:useLocalDpi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5">
            <a:extLst>
              <a:ext uri="{28A0092B-C50C-407E-A947-70E740481C1C}">
                <a14:useLocalDpi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5">
            <a:extLst>
              <a:ext uri="{28A0092B-C50C-407E-A947-70E740481C1C}">
                <a14:useLocalDpi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170" eaLnBrk="1" hangingPunct="1" latinLnBrk="0" rtl="0">
              <a:spcBef>
                <a:spcPct val="0"/>
              </a:spcBef>
              <a:buNone/>
              <a:defRPr kern="1200" sz="5900">
                <a:solidFill>
                  <a:schemeClr val="tx1"/>
                </a:solidFill>
                <a:latin typeface="+mj-lt"/>
                <a:ea typeface="+mj-ea"/>
                <a:cs typeface="+mj-cs"/>
              </a:defRPr>
            </a:lvl1pPr>
          </a:lstStyle>
          <a:p>
            <a:pPr>
              <a:defRPr/>
            </a:pPr>
            <a:r>
              <a:rPr altLang="en-US" b="1" lang="zh-CN" spc="300" sz="5400">
                <a:solidFill>
                  <a:srgbClr val="A92F2F"/>
                </a:solidFill>
                <a:latin charset="-122" pitchFamily="34" typeface="微软雅黑"/>
                <a:ea charset="-122" pitchFamily="34" typeface="微软雅黑"/>
              </a:rPr>
              <a:t>点击加入你标题</a:t>
            </a:r>
          </a:p>
        </p:txBody>
      </p:sp>
      <p:sp>
        <p:nvSpPr>
          <p:cNvPr id="73" name="副标题 2"/>
          <p:cNvSpPr txBox="1"/>
          <p:nvPr/>
        </p:nvSpPr>
        <p:spPr>
          <a:xfrm>
            <a:off x="345621" y="4090157"/>
            <a:ext cx="6350000" cy="519112"/>
          </a:xfrm>
          <a:prstGeom prst="rect">
            <a:avLst/>
          </a:prstGeom>
        </p:spPr>
        <p:txBody>
          <a:bodyPr rtlCol="0"/>
          <a:lstStyle>
            <a:lvl1pPr algn="l" defTabSz="1219170" eaLnBrk="1" hangingPunct="1" indent="-457189" latinLnBrk="0" marL="457189" rtl="0">
              <a:spcBef>
                <a:spcPct val="20000"/>
              </a:spcBef>
              <a:buFont charset="0" panose="020b0604020202020204" pitchFamily="34" typeface="Arial"/>
              <a:buChar char="•"/>
              <a:defRPr kern="1200" sz="4300">
                <a:solidFill>
                  <a:schemeClr val="tx1"/>
                </a:solidFill>
                <a:latin typeface="+mn-lt"/>
                <a:ea typeface="+mn-ea"/>
                <a:cs typeface="+mn-cs"/>
              </a:defRPr>
            </a:lvl1pPr>
            <a:lvl2pPr algn="l" defTabSz="1219170" eaLnBrk="1" hangingPunct="1" indent="-380990" latinLnBrk="0" marL="990575" rtl="0">
              <a:spcBef>
                <a:spcPct val="20000"/>
              </a:spcBef>
              <a:buFont charset="0" panose="020b0604020202020204" pitchFamily="34" typeface="Arial"/>
              <a:buChar char="–"/>
              <a:defRPr kern="1200" sz="3800">
                <a:solidFill>
                  <a:schemeClr val="tx1"/>
                </a:solidFill>
                <a:latin typeface="+mn-lt"/>
                <a:ea typeface="+mn-ea"/>
                <a:cs typeface="+mn-cs"/>
              </a:defRPr>
            </a:lvl2pPr>
            <a:lvl3pPr algn="l" defTabSz="1219170" eaLnBrk="1" hangingPunct="1" indent="-304792" latinLnBrk="0" marL="1523962" rtl="0">
              <a:spcBef>
                <a:spcPct val="20000"/>
              </a:spcBef>
              <a:buFont charset="0" panose="020b0604020202020204" pitchFamily="34" typeface="Arial"/>
              <a:buChar char="•"/>
              <a:defRPr kern="1200" sz="3200">
                <a:solidFill>
                  <a:schemeClr val="tx1"/>
                </a:solidFill>
                <a:latin typeface="+mn-lt"/>
                <a:ea typeface="+mn-ea"/>
                <a:cs typeface="+mn-cs"/>
              </a:defRPr>
            </a:lvl3pPr>
            <a:lvl4pPr algn="l" defTabSz="1219170" eaLnBrk="1" hangingPunct="1" indent="-304792" latinLnBrk="0" marL="2133547" rtl="0">
              <a:spcBef>
                <a:spcPct val="20000"/>
              </a:spcBef>
              <a:buFont charset="0" panose="020b0604020202020204" pitchFamily="34" typeface="Arial"/>
              <a:buChar char="–"/>
              <a:defRPr kern="1200" sz="2700">
                <a:solidFill>
                  <a:schemeClr val="tx1"/>
                </a:solidFill>
                <a:latin typeface="+mn-lt"/>
                <a:ea typeface="+mn-ea"/>
                <a:cs typeface="+mn-cs"/>
              </a:defRPr>
            </a:lvl4pPr>
            <a:lvl5pPr algn="l" defTabSz="1219170" eaLnBrk="1" hangingPunct="1" indent="-304792" latinLnBrk="0" marL="2743131" rtl="0">
              <a:spcBef>
                <a:spcPct val="20000"/>
              </a:spcBef>
              <a:buFont charset="0" panose="020b0604020202020204" pitchFamily="34" typeface="Arial"/>
              <a:buChar char="»"/>
              <a:defRPr kern="1200" sz="2700">
                <a:solidFill>
                  <a:schemeClr val="tx1"/>
                </a:solidFill>
                <a:latin typeface="+mn-lt"/>
                <a:ea typeface="+mn-ea"/>
                <a:cs typeface="+mn-cs"/>
              </a:defRPr>
            </a:lvl5pPr>
            <a:lvl6pPr algn="l" defTabSz="1219170" eaLnBrk="1" hangingPunct="1" indent="-304792" latinLnBrk="0" marL="3352716" rtl="0">
              <a:spcBef>
                <a:spcPct val="20000"/>
              </a:spcBef>
              <a:buFont charset="0" panose="020b0604020202020204" pitchFamily="34" typeface="Arial"/>
              <a:buChar char="•"/>
              <a:defRPr kern="1200" sz="2700">
                <a:solidFill>
                  <a:schemeClr val="tx1"/>
                </a:solidFill>
                <a:latin typeface="+mn-lt"/>
                <a:ea typeface="+mn-ea"/>
                <a:cs typeface="+mn-cs"/>
              </a:defRPr>
            </a:lvl6pPr>
            <a:lvl7pPr algn="l" defTabSz="1219170" eaLnBrk="1" hangingPunct="1" indent="-304792" latinLnBrk="0" marL="3962301" rtl="0">
              <a:spcBef>
                <a:spcPct val="20000"/>
              </a:spcBef>
              <a:buFont charset="0" panose="020b0604020202020204" pitchFamily="34" typeface="Arial"/>
              <a:buChar char="•"/>
              <a:defRPr kern="1200" sz="2700">
                <a:solidFill>
                  <a:schemeClr val="tx1"/>
                </a:solidFill>
                <a:latin typeface="+mn-lt"/>
                <a:ea typeface="+mn-ea"/>
                <a:cs typeface="+mn-cs"/>
              </a:defRPr>
            </a:lvl7pPr>
            <a:lvl8pPr algn="l" defTabSz="1219170" eaLnBrk="1" hangingPunct="1" indent="-304792" latinLnBrk="0" marL="4571886" rtl="0">
              <a:spcBef>
                <a:spcPct val="20000"/>
              </a:spcBef>
              <a:buFont charset="0" panose="020b0604020202020204" pitchFamily="34" typeface="Arial"/>
              <a:buChar char="•"/>
              <a:defRPr kern="1200" sz="2700">
                <a:solidFill>
                  <a:schemeClr val="tx1"/>
                </a:solidFill>
                <a:latin typeface="+mn-lt"/>
                <a:ea typeface="+mn-ea"/>
                <a:cs typeface="+mn-cs"/>
              </a:defRPr>
            </a:lvl8pPr>
            <a:lvl9pPr algn="l" defTabSz="1219170" eaLnBrk="1" hangingPunct="1" indent="-304792" latinLnBrk="0" marL="5181470" rtl="0">
              <a:spcBef>
                <a:spcPct val="20000"/>
              </a:spcBef>
              <a:buFont charset="0" panose="020b0604020202020204" pitchFamily="34" typeface="Arial"/>
              <a:buChar char="•"/>
              <a:defRPr kern="1200" sz="2700">
                <a:solidFill>
                  <a:schemeClr val="tx1"/>
                </a:solidFill>
                <a:latin typeface="+mn-lt"/>
                <a:ea typeface="+mn-ea"/>
                <a:cs typeface="+mn-cs"/>
              </a:defRPr>
            </a:lvl9pPr>
          </a:lstStyle>
          <a:p>
            <a:pPr algn="ctr">
              <a:defRPr/>
            </a:pPr>
            <a:r>
              <a:rPr altLang="en-US" lang="zh-CN" sz="1800">
                <a:solidFill>
                  <a:srgbClr val="A92F2F"/>
                </a:solidFill>
                <a:latin charset="-122" pitchFamily="34" typeface="微软雅黑"/>
                <a:ea charset="-122" pitchFamily="34" typeface="微软雅黑"/>
              </a:rPr>
              <a:t>简洁大气|易编辑|任意替换内容</a:t>
            </a: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5" y="1937792"/>
              <a:ext cx="1060738" cy="849862"/>
            </a:xfrm>
            <a:prstGeom prst="rect">
              <a:avLst/>
            </a:prstGeom>
            <a:grpFill/>
            <a:ln w="19050">
              <a:noFill/>
            </a:ln>
            <a:effectLst/>
          </p:spPr>
          <p:txBody>
            <a:bodyPr rtlCol="0" wrap="square">
              <a:spAutoFit/>
            </a:bodyPr>
            <a:lstStyle/>
            <a:p>
              <a:pPr algn="ctr"/>
              <a:endParaRPr altLang="en-US" lang="zh-CN" sz="6000">
                <a:solidFill>
                  <a:schemeClr val="bg1"/>
                </a:solidFill>
                <a:latin charset="-122" panose="02000000000000000000" pitchFamily="2" typeface="张海山锐线体简"/>
                <a:ea charset="-122" panose="02000000000000000000" pitchFamily="2" typeface="张海山锐线体简"/>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zh-CN" b="1" lang="en-US" spc="600" sz="4800">
                  <a:solidFill>
                    <a:schemeClr val="bg1"/>
                  </a:solidFill>
                  <a:latin charset="-122" pitchFamily="34" typeface="微软雅黑"/>
                  <a:ea charset="-122" pitchFamily="34" typeface="微软雅黑"/>
                </a:rPr>
                <a:t>01</a:t>
              </a:r>
            </a:p>
          </p:txBody>
        </p:sp>
      </p:grpSp>
    </p:spTree>
    <p:extLst>
      <p:ext uri="{BB962C8B-B14F-4D97-AF65-F5344CB8AC3E}">
        <p14:creationId val="751631942"/>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3"/>
                                        </p:tgtEl>
                                        <p:attrNameLst>
                                          <p:attrName>style.visibility</p:attrName>
                                        </p:attrNameLst>
                                      </p:cBhvr>
                                      <p:to>
                                        <p:strVal val="visible"/>
                                      </p:to>
                                    </p:set>
                                    <p:animEffect filter="randombar(horizontal)" transition="in">
                                      <p:cBhvr>
                                        <p:cTn dur="750" id="7"/>
                                        <p:tgtEl>
                                          <p:spTgt spid="33"/>
                                        </p:tgtEl>
                                      </p:cBhvr>
                                    </p:animEffect>
                                  </p:childTnLst>
                                </p:cTn>
                              </p:par>
                              <p:par>
                                <p:cTn fill="hold" id="8" nodeType="withEffect" presetClass="entr" presetID="22" presetSubtype="8">
                                  <p:stCondLst>
                                    <p:cond delay="0"/>
                                  </p:stCondLst>
                                  <p:childTnLst>
                                    <p:set>
                                      <p:cBhvr>
                                        <p:cTn dur="1" fill="hold" id="9">
                                          <p:stCondLst>
                                            <p:cond delay="0"/>
                                          </p:stCondLst>
                                        </p:cTn>
                                        <p:tgtEl>
                                          <p:spTgt spid="35"/>
                                        </p:tgtEl>
                                        <p:attrNameLst>
                                          <p:attrName>style.visibility</p:attrName>
                                        </p:attrNameLst>
                                      </p:cBhvr>
                                      <p:to>
                                        <p:strVal val="visible"/>
                                      </p:to>
                                    </p:set>
                                    <p:animEffect filter="wipe(left)" transition="in">
                                      <p:cBhvr>
                                        <p:cTn dur="500" id="10"/>
                                        <p:tgtEl>
                                          <p:spTgt spid="35"/>
                                        </p:tgtEl>
                                      </p:cBhvr>
                                    </p:animEffect>
                                  </p:childTnLst>
                                </p:cTn>
                              </p:par>
                              <p:par>
                                <p:cTn fill="hold" id="11" nodeType="withEffect" presetClass="entr" presetID="22" presetSubtype="2">
                                  <p:stCondLst>
                                    <p:cond delay="0"/>
                                  </p:stCondLst>
                                  <p:childTnLst>
                                    <p:set>
                                      <p:cBhvr>
                                        <p:cTn dur="1" fill="hold" id="12">
                                          <p:stCondLst>
                                            <p:cond delay="0"/>
                                          </p:stCondLst>
                                        </p:cTn>
                                        <p:tgtEl>
                                          <p:spTgt spid="71"/>
                                        </p:tgtEl>
                                        <p:attrNameLst>
                                          <p:attrName>style.visibility</p:attrName>
                                        </p:attrNameLst>
                                      </p:cBhvr>
                                      <p:to>
                                        <p:strVal val="visible"/>
                                      </p:to>
                                    </p:set>
                                    <p:animEffect filter="wipe(right)" transition="in">
                                      <p:cBhvr>
                                        <p:cTn dur="500" id="13"/>
                                        <p:tgtEl>
                                          <p:spTgt spid="71"/>
                                        </p:tgtEl>
                                      </p:cBhvr>
                                    </p:animEffect>
                                  </p:childTnLst>
                                </p:cTn>
                              </p:par>
                            </p:childTnLst>
                          </p:cTn>
                        </p:par>
                        <p:par>
                          <p:cTn fill="hold" id="14" nodeType="afterGroup">
                            <p:stCondLst>
                              <p:cond delay="750"/>
                            </p:stCondLst>
                            <p:childTnLst>
                              <p:par>
                                <p:cTn fill="hold" id="15" nodeType="afterEffect" presetClass="entr" presetID="42"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600" id="17"/>
                                        <p:tgtEl>
                                          <p:spTgt spid="34"/>
                                        </p:tgtEl>
                                      </p:cBhvr>
                                    </p:animEffect>
                                    <p:anim calcmode="lin" valueType="num">
                                      <p:cBhvr>
                                        <p:cTn dur="600" fill="hold" id="18"/>
                                        <p:tgtEl>
                                          <p:spTgt spid="34"/>
                                        </p:tgtEl>
                                        <p:attrNameLst>
                                          <p:attrName>ppt_x</p:attrName>
                                        </p:attrNameLst>
                                      </p:cBhvr>
                                      <p:tavLst>
                                        <p:tav tm="0">
                                          <p:val>
                                            <p:strVal val="#ppt_x"/>
                                          </p:val>
                                        </p:tav>
                                        <p:tav tm="100000">
                                          <p:val>
                                            <p:strVal val="#ppt_x"/>
                                          </p:val>
                                        </p:tav>
                                      </p:tavLst>
                                    </p:anim>
                                    <p:anim calcmode="lin" valueType="num">
                                      <p:cBhvr>
                                        <p:cTn dur="600" fill="hold" id="19"/>
                                        <p:tgtEl>
                                          <p:spTgt spid="3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350"/>
                            </p:stCondLst>
                            <p:childTnLst>
                              <p:par>
                                <p:cTn fill="hold" grpId="0" id="21" nodeType="afterEffect" presetClass="entr" presetID="42" presetSubtype="0">
                                  <p:stCondLst>
                                    <p:cond delay="0"/>
                                  </p:stCondLst>
                                  <p:childTnLst>
                                    <p:set>
                                      <p:cBhvr>
                                        <p:cTn dur="1" fill="hold" id="22">
                                          <p:stCondLst>
                                            <p:cond delay="0"/>
                                          </p:stCondLst>
                                        </p:cTn>
                                        <p:tgtEl>
                                          <p:spTgt spid="72"/>
                                        </p:tgtEl>
                                        <p:attrNameLst>
                                          <p:attrName>style.visibility</p:attrName>
                                        </p:attrNameLst>
                                      </p:cBhvr>
                                      <p:to>
                                        <p:strVal val="visible"/>
                                      </p:to>
                                    </p:set>
                                    <p:animEffect filter="fade" transition="in">
                                      <p:cBhvr>
                                        <p:cTn dur="500" id="23"/>
                                        <p:tgtEl>
                                          <p:spTgt spid="72"/>
                                        </p:tgtEl>
                                      </p:cBhvr>
                                    </p:animEffect>
                                    <p:anim calcmode="lin" valueType="num">
                                      <p:cBhvr>
                                        <p:cTn dur="500" fill="hold" id="24"/>
                                        <p:tgtEl>
                                          <p:spTgt spid="72"/>
                                        </p:tgtEl>
                                        <p:attrNameLst>
                                          <p:attrName>ppt_x</p:attrName>
                                        </p:attrNameLst>
                                      </p:cBhvr>
                                      <p:tavLst>
                                        <p:tav tm="0">
                                          <p:val>
                                            <p:strVal val="#ppt_x"/>
                                          </p:val>
                                        </p:tav>
                                        <p:tav tm="100000">
                                          <p:val>
                                            <p:strVal val="#ppt_x"/>
                                          </p:val>
                                        </p:tav>
                                      </p:tavLst>
                                    </p:anim>
                                    <p:anim calcmode="lin" valueType="num">
                                      <p:cBhvr>
                                        <p:cTn dur="500" fill="hold" id="25"/>
                                        <p:tgtEl>
                                          <p:spTgt spid="7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75"/>
                                        </p:tgtEl>
                                        <p:attrNameLst>
                                          <p:attrName>style.visibility</p:attrName>
                                        </p:attrNameLst>
                                      </p:cBhvr>
                                      <p:to>
                                        <p:strVal val="visible"/>
                                      </p:to>
                                    </p:set>
                                    <p:animEffect filter="fade" transition="in">
                                      <p:cBhvr>
                                        <p:cTn dur="1000" id="28"/>
                                        <p:tgtEl>
                                          <p:spTgt spid="75"/>
                                        </p:tgtEl>
                                      </p:cBhvr>
                                    </p:animEffect>
                                    <p:anim calcmode="lin" valueType="num">
                                      <p:cBhvr>
                                        <p:cTn dur="1000" fill="hold" id="29"/>
                                        <p:tgtEl>
                                          <p:spTgt spid="75"/>
                                        </p:tgtEl>
                                        <p:attrNameLst>
                                          <p:attrName>ppt_x</p:attrName>
                                        </p:attrNameLst>
                                      </p:cBhvr>
                                      <p:tavLst>
                                        <p:tav tm="0">
                                          <p:val>
                                            <p:strVal val="#ppt_x"/>
                                          </p:val>
                                        </p:tav>
                                        <p:tav tm="100000">
                                          <p:val>
                                            <p:strVal val="#ppt_x"/>
                                          </p:val>
                                        </p:tav>
                                      </p:tavLst>
                                    </p:anim>
                                    <p:anim calcmode="lin" valueType="num">
                                      <p:cBhvr>
                                        <p:cTn dur="1000" fill="hold" id="30"/>
                                        <p:tgtEl>
                                          <p:spTgt spid="7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350"/>
                            </p:stCondLst>
                            <p:childTnLst>
                              <p:par>
                                <p:cTn fill="hold" id="32" nodeType="afterEffect" presetClass="entr" presetID="42" presetSubtype="0">
                                  <p:stCondLst>
                                    <p:cond delay="0"/>
                                  </p:stCondLst>
                                  <p:childTnLst>
                                    <p:set>
                                      <p:cBhvr>
                                        <p:cTn dur="1" fill="hold" id="33">
                                          <p:stCondLst>
                                            <p:cond delay="0"/>
                                          </p:stCondLst>
                                        </p:cTn>
                                        <p:tgtEl>
                                          <p:spTgt spid="74"/>
                                        </p:tgtEl>
                                        <p:attrNameLst>
                                          <p:attrName>style.visibility</p:attrName>
                                        </p:attrNameLst>
                                      </p:cBhvr>
                                      <p:to>
                                        <p:strVal val="visible"/>
                                      </p:to>
                                    </p:set>
                                    <p:animEffect filter="fade" transition="in">
                                      <p:cBhvr>
                                        <p:cTn dur="500" id="34"/>
                                        <p:tgtEl>
                                          <p:spTgt spid="74"/>
                                        </p:tgtEl>
                                      </p:cBhvr>
                                    </p:animEffect>
                                    <p:anim calcmode="lin" valueType="num">
                                      <p:cBhvr>
                                        <p:cTn dur="500" fill="hold" id="35"/>
                                        <p:tgtEl>
                                          <p:spTgt spid="74"/>
                                        </p:tgtEl>
                                        <p:attrNameLst>
                                          <p:attrName>ppt_x</p:attrName>
                                        </p:attrNameLst>
                                      </p:cBhvr>
                                      <p:tavLst>
                                        <p:tav tm="0">
                                          <p:val>
                                            <p:strVal val="#ppt_x"/>
                                          </p:val>
                                        </p:tav>
                                        <p:tav tm="100000">
                                          <p:val>
                                            <p:strVal val="#ppt_x"/>
                                          </p:val>
                                        </p:tav>
                                      </p:tavLst>
                                    </p:anim>
                                    <p:anim calcmode="lin" valueType="num">
                                      <p:cBhvr>
                                        <p:cTn dur="500" fill="hold" id="36"/>
                                        <p:tgtEl>
                                          <p:spTgt spid="7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850"/>
                            </p:stCondLst>
                            <p:childTnLst>
                              <p:par>
                                <p:cTn fill="hold" grpId="0" id="38" nodeType="afterEffect" presetClass="entr" presetID="42" presetSubtype="0">
                                  <p:stCondLst>
                                    <p:cond delay="0"/>
                                  </p:stCondLst>
                                  <p:childTnLst>
                                    <p:set>
                                      <p:cBhvr>
                                        <p:cTn dur="1" fill="hold" id="39">
                                          <p:stCondLst>
                                            <p:cond delay="0"/>
                                          </p:stCondLst>
                                        </p:cTn>
                                        <p:tgtEl>
                                          <p:spTgt spid="73"/>
                                        </p:tgtEl>
                                        <p:attrNameLst>
                                          <p:attrName>style.visibility</p:attrName>
                                        </p:attrNameLst>
                                      </p:cBhvr>
                                      <p:to>
                                        <p:strVal val="visible"/>
                                      </p:to>
                                    </p:set>
                                    <p:animEffect filter="fade" transition="in">
                                      <p:cBhvr>
                                        <p:cTn dur="500" id="40"/>
                                        <p:tgtEl>
                                          <p:spTgt spid="73"/>
                                        </p:tgtEl>
                                      </p:cBhvr>
                                    </p:animEffect>
                                    <p:anim calcmode="lin" valueType="num">
                                      <p:cBhvr>
                                        <p:cTn dur="500" fill="hold" id="41"/>
                                        <p:tgtEl>
                                          <p:spTgt spid="73"/>
                                        </p:tgtEl>
                                        <p:attrNameLst>
                                          <p:attrName>ppt_x</p:attrName>
                                        </p:attrNameLst>
                                      </p:cBhvr>
                                      <p:tavLst>
                                        <p:tav tm="0">
                                          <p:val>
                                            <p:strVal val="#ppt_x"/>
                                          </p:val>
                                        </p:tav>
                                        <p:tav tm="100000">
                                          <p:val>
                                            <p:strVal val="#ppt_x"/>
                                          </p:val>
                                        </p:tav>
                                      </p:tavLst>
                                    </p:anim>
                                    <p:anim calcmode="lin" valueType="num">
                                      <p:cBhvr>
                                        <p:cTn dur="500" fill="hold" id="42"/>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7" name="矩形 6"/>
          <p:cNvSpPr/>
          <p:nvPr/>
        </p:nvSpPr>
        <p:spPr>
          <a:xfrm>
            <a:off x="6306050" y="5370426"/>
            <a:ext cx="5471208" cy="853619"/>
          </a:xfrm>
          <a:prstGeom prst="rect">
            <a:avLst/>
          </a:prstGeom>
          <a:solidFill>
            <a:srgbClr val="A92F2F"/>
          </a:solidFill>
          <a:ln algn="ctr" cap="flat" cmpd="sng" w="9525">
            <a:noFill/>
            <a:prstDash val="solid"/>
          </a:ln>
          <a:effectLst/>
        </p:spPr>
        <p:txBody>
          <a:bodyPr anchor="ctr" bIns="45719" lIns="91438" rIns="91438" rtlCol="0" tIns="45719"/>
          <a:lstStyle/>
          <a:p>
            <a:pPr algn="ctr" defTabSz="457189"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1800" u="none">
              <a:ln>
                <a:noFill/>
              </a:ln>
              <a:solidFill>
                <a:srgbClr val="FFFFFF"/>
              </a:solidFill>
              <a:effectLst/>
              <a:uLnTx/>
              <a:uFillTx/>
              <a:latin typeface="Century Gothic"/>
              <a:ea charset="-122" pitchFamily="34" typeface="微软雅黑"/>
            </a:endParaRPr>
          </a:p>
        </p:txBody>
      </p:sp>
      <p:sp>
        <p:nvSpPr>
          <p:cNvPr id="9" name="文本框 4"/>
          <p:cNvSpPr txBox="1"/>
          <p:nvPr/>
        </p:nvSpPr>
        <p:spPr>
          <a:xfrm>
            <a:off x="6231749" y="2019017"/>
            <a:ext cx="5771566" cy="944878"/>
          </a:xfrm>
          <a:prstGeom prst="rect">
            <a:avLst/>
          </a:prstGeom>
          <a:noFill/>
        </p:spPr>
        <p:txBody>
          <a:bodyPr bIns="45719" lIns="91438" rIns="91438" rtlCol="0" tIns="45719" wrap="square">
            <a:spAutoFit/>
          </a:bodyPr>
          <a:lstStyle/>
          <a:p>
            <a:pPr defTabSz="457189"/>
            <a:r>
              <a:rPr altLang="zh-CN" b="1" kumimoji="1" lang="en-US" sz="2800">
                <a:solidFill>
                  <a:schemeClr val="bg1">
                    <a:lumMod val="50000"/>
                  </a:schemeClr>
                </a:solidFill>
                <a:latin typeface="Century Gothic"/>
                <a:ea charset="-122" pitchFamily="34" typeface="微软雅黑"/>
              </a:rPr>
              <a:t>ADD YOUR TITLE</a:t>
            </a:r>
          </a:p>
          <a:p>
            <a:pPr defTabSz="457189"/>
            <a:r>
              <a:rPr altLang="zh-CN" b="1" kumimoji="1" lang="en-US" sz="2800">
                <a:solidFill>
                  <a:schemeClr val="bg1">
                    <a:lumMod val="50000"/>
                  </a:schemeClr>
                </a:solidFill>
                <a:latin typeface="Century Gothic"/>
                <a:ea charset="-122" pitchFamily="34" typeface="微软雅黑"/>
              </a:rPr>
              <a:t>ADD ADD ADD 添加副标题</a:t>
            </a:r>
          </a:p>
        </p:txBody>
      </p:sp>
      <p:sp>
        <p:nvSpPr>
          <p:cNvPr id="10" name="文本框 5"/>
          <p:cNvSpPr txBox="1"/>
          <p:nvPr/>
        </p:nvSpPr>
        <p:spPr>
          <a:xfrm>
            <a:off x="6231749" y="3249343"/>
            <a:ext cx="5545508" cy="1478278"/>
          </a:xfrm>
          <a:prstGeom prst="rect">
            <a:avLst/>
          </a:prstGeom>
          <a:noFill/>
        </p:spPr>
        <p:txBody>
          <a:bodyPr bIns="45719" lIns="91438" rIns="91438" rtlCol="0" tIns="45719" wrap="square">
            <a:spAutoFit/>
          </a:bodyPr>
          <a:lstStyle/>
          <a:p>
            <a:pPr defTabSz="457189">
              <a:lnSpc>
                <a:spcPct val="130000"/>
              </a:lnSpc>
            </a:pPr>
            <a:r>
              <a:rPr altLang="en-US" lang="zh-CN" sz="1400">
                <a:solidFill>
                  <a:schemeClr val="bg1">
                    <a:lumMod val="50000"/>
                  </a:schemeClr>
                </a:solidFill>
                <a:latin typeface="Century Gothic"/>
                <a:ea charset="-122" pitchFamily="34" typeface="微软雅黑"/>
              </a:rPr>
              <a:t>点击此处添加文本</a:t>
            </a:r>
          </a:p>
          <a:p>
            <a:pPr defTabSz="457189">
              <a:lnSpc>
                <a:spcPct val="130000"/>
              </a:lnSpc>
            </a:pPr>
            <a:endParaRPr altLang="en-US" lang="zh-CN" sz="1400">
              <a:solidFill>
                <a:schemeClr val="bg1">
                  <a:lumMod val="50000"/>
                </a:schemeClr>
              </a:solidFill>
              <a:latin typeface="Century Gothic"/>
              <a:ea charset="-122" pitchFamily="34" typeface="微软雅黑"/>
            </a:endParaRPr>
          </a:p>
          <a:p>
            <a:pPr defTabSz="457189">
              <a:lnSpc>
                <a:spcPct val="130000"/>
              </a:lnSpc>
            </a:pPr>
            <a:r>
              <a:rPr altLang="en-US" lang="zh-CN" sz="1400">
                <a:solidFill>
                  <a:schemeClr val="bg1">
                    <a:lumMod val="50000"/>
                  </a:schemeClr>
                </a:solidFill>
                <a:latin typeface="Century Gothic"/>
                <a:ea charset="-122" pitchFamily="34" typeface="微软雅黑"/>
              </a:rPr>
              <a:t>标题数字等都可以通过点击和重新输入进行更改，顶部“开始”面板中可以对字体、字号、颜色、行距等进行修改。建议正文14号字，1.3倍字间距。标题数字等都可以通过点击和重新输入进行更改.</a:t>
            </a:r>
          </a:p>
        </p:txBody>
      </p:sp>
      <p:sp>
        <p:nvSpPr>
          <p:cNvPr id="12" name="文本框 6"/>
          <p:cNvSpPr txBox="1"/>
          <p:nvPr/>
        </p:nvSpPr>
        <p:spPr>
          <a:xfrm>
            <a:off x="6385816" y="5525708"/>
            <a:ext cx="5275326" cy="566926"/>
          </a:xfrm>
          <a:prstGeom prst="rect">
            <a:avLst/>
          </a:prstGeom>
          <a:noFill/>
        </p:spPr>
        <p:txBody>
          <a:bodyPr bIns="45719" lIns="91438" rIns="91438" rtlCol="0" tIns="45719" wrap="square">
            <a:spAutoFit/>
          </a:bodyPr>
          <a:lstStyle/>
          <a:p>
            <a:pPr defTabSz="457189">
              <a:lnSpc>
                <a:spcPct val="130000"/>
              </a:lnSpc>
            </a:pPr>
            <a:r>
              <a:rPr altLang="en-US" b="1" lang="zh-CN" sz="1200">
                <a:solidFill>
                  <a:srgbClr val="FFFFFF"/>
                </a:solidFill>
                <a:latin typeface="Century Gothic"/>
                <a:ea charset="-122" pitchFamily="34" typeface="微软雅黑"/>
              </a:rPr>
              <a:t>标题数字等都可以通过点击和重新输入进行更改，顶部“开始”面板中可以对字体、字号、颜色、行距等进行修改。建议正文12号字，1.3倍字间距。</a:t>
            </a:r>
          </a:p>
        </p:txBody>
      </p:sp>
      <p:pic>
        <p:nvPicPr>
          <p:cNvPr id="14" name="Picture 6"/>
          <p:cNvPicPr>
            <a:picLocks noChangeArrowheads="1" noChangeAspect="1"/>
          </p:cNvPicPr>
          <p:nvPr/>
        </p:nvPicPr>
        <p:blipFill>
          <a:blip r:embed="rId4">
            <a:extLst>
              <a:ext uri="{28A0092B-C50C-407E-A947-70E740481C1C}">
                <a14:useLocalDpi val="0"/>
              </a:ext>
            </a:extLst>
          </a:blip>
          <a:stretch>
            <a:fillRect/>
          </a:stretch>
        </p:blipFill>
        <p:spPr bwMode="auto">
          <a:xfrm>
            <a:off x="582287" y="2019017"/>
            <a:ext cx="5308086" cy="4205028"/>
          </a:xfrm>
          <a:prstGeom prst="rect">
            <a:avLst/>
          </a:prstGeom>
          <a:noFill/>
          <a:extLst>
            <a:ext uri="{909E8E84-426E-40DD-AFC4-6F175D3DCCD1}">
              <a14:hiddenFill>
                <a:solidFill>
                  <a:srgbClr val="FFFFFF"/>
                </a:solidFill>
              </a14:hiddenFill>
            </a:ext>
          </a:extLst>
        </p:spPr>
      </p:pic>
    </p:spTree>
    <p:extLst>
      <p:ext uri="{BB962C8B-B14F-4D97-AF65-F5344CB8AC3E}">
        <p14:creationId val="116951889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250" fill="hold" id="11"/>
                                        <p:tgtEl>
                                          <p:spTgt spid="7"/>
                                        </p:tgtEl>
                                        <p:attrNameLst>
                                          <p:attrName>ppt_x</p:attrName>
                                        </p:attrNameLst>
                                      </p:cBhvr>
                                      <p:tavLst>
                                        <p:tav tm="0">
                                          <p:val>
                                            <p:strVal val="#ppt_x"/>
                                          </p:val>
                                        </p:tav>
                                        <p:tav tm="100000">
                                          <p:val>
                                            <p:strVal val="#ppt_x"/>
                                          </p:val>
                                        </p:tav>
                                      </p:tavLst>
                                    </p:anim>
                                    <p:anim calcmode="lin" valueType="num">
                                      <p:cBhvr additive="base">
                                        <p:cTn dur="250" fill="hold" id="12"/>
                                        <p:tgtEl>
                                          <p:spTgt spid="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 presetSubtype="4">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250" fill="hold" id="16"/>
                                        <p:tgtEl>
                                          <p:spTgt spid="9"/>
                                        </p:tgtEl>
                                        <p:attrNameLst>
                                          <p:attrName>ppt_x</p:attrName>
                                        </p:attrNameLst>
                                      </p:cBhvr>
                                      <p:tavLst>
                                        <p:tav tm="0">
                                          <p:val>
                                            <p:strVal val="#ppt_x"/>
                                          </p:val>
                                        </p:tav>
                                        <p:tav tm="100000">
                                          <p:val>
                                            <p:strVal val="#ppt_x"/>
                                          </p:val>
                                        </p:tav>
                                      </p:tavLst>
                                    </p:anim>
                                    <p:anim calcmode="lin" valueType="num">
                                      <p:cBhvr additive="base">
                                        <p:cTn dur="250" fill="hold" id="17"/>
                                        <p:tgtEl>
                                          <p:spTgt spid="9"/>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250" fill="hold" id="21"/>
                                        <p:tgtEl>
                                          <p:spTgt spid="10"/>
                                        </p:tgtEl>
                                        <p:attrNameLst>
                                          <p:attrName>ppt_x</p:attrName>
                                        </p:attrNameLst>
                                      </p:cBhvr>
                                      <p:tavLst>
                                        <p:tav tm="0">
                                          <p:val>
                                            <p:strVal val="#ppt_x"/>
                                          </p:val>
                                        </p:tav>
                                        <p:tav tm="100000">
                                          <p:val>
                                            <p:strVal val="#ppt_x"/>
                                          </p:val>
                                        </p:tav>
                                      </p:tavLst>
                                    </p:anim>
                                    <p:anim calcmode="lin" valueType="num">
                                      <p:cBhvr additive="base">
                                        <p:cTn dur="250" fill="hold" id="22"/>
                                        <p:tgtEl>
                                          <p:spTgt spid="10"/>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2" presetSubtype="4">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250" fill="hold" id="26"/>
                                        <p:tgtEl>
                                          <p:spTgt spid="12"/>
                                        </p:tgtEl>
                                        <p:attrNameLst>
                                          <p:attrName>ppt_x</p:attrName>
                                        </p:attrNameLst>
                                      </p:cBhvr>
                                      <p:tavLst>
                                        <p:tav tm="0">
                                          <p:val>
                                            <p:strVal val="#ppt_x"/>
                                          </p:val>
                                        </p:tav>
                                        <p:tav tm="100000">
                                          <p:val>
                                            <p:strVal val="#ppt_x"/>
                                          </p:val>
                                        </p:tav>
                                      </p:tavLst>
                                    </p:anim>
                                    <p:anim calcmode="lin" valueType="num">
                                      <p:cBhvr additive="base">
                                        <p:cTn dur="250" fill="hold" id="27"/>
                                        <p:tgtEl>
                                          <p:spTgt spid="12"/>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500"/>
                            </p:stCondLst>
                            <p:childTnLst>
                              <p:par>
                                <p:cTn fill="hold" id="29" nodeType="afterEffect" presetClass="entr" presetID="31"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anim calcmode="lin" valueType="num">
                                      <p:cBhvr>
                                        <p:cTn dur="500" fill="hold" id="33"/>
                                        <p:tgtEl>
                                          <p:spTgt spid="14"/>
                                        </p:tgtEl>
                                        <p:attrNameLst>
                                          <p:attrName>style.rotation</p:attrName>
                                        </p:attrNameLst>
                                      </p:cBhvr>
                                      <p:tavLst>
                                        <p:tav tm="0">
                                          <p:val>
                                            <p:fltVal val="90"/>
                                          </p:val>
                                        </p:tav>
                                        <p:tav tm="100000">
                                          <p:val>
                                            <p:fltVal val="0"/>
                                          </p:val>
                                        </p:tav>
                                      </p:tavLst>
                                    </p:anim>
                                    <p:animEffect filter="fade" transition="in">
                                      <p:cBhvr>
                                        <p:cTn dur="500" id="34"/>
                                        <p:tgtEl>
                                          <p:spTgt spid="14"/>
                                        </p:tgtEl>
                                      </p:cBhvr>
                                    </p:animEffect>
                                  </p:childTnLst>
                                </p:cTn>
                              </p:par>
                              <p:par>
                                <p:cTn fill="hold" id="35" nodeType="withEffect" presetClass="emph" presetID="8" presetSubtype="0">
                                  <p:stCondLst>
                                    <p:cond delay="0"/>
                                  </p:stCondLst>
                                  <p:childTnLst>
                                    <p:animRot by="21600000">
                                      <p:cBhvr>
                                        <p:cTn dur="500" fill="hold" id="36"/>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cxnSp>
        <p:nvCxnSpPr>
          <p:cNvPr id="7" name="直接连接符 6"/>
          <p:cNvCxnSpPr/>
          <p:nvPr/>
        </p:nvCxnSpPr>
        <p:spPr>
          <a:xfrm rot="5400000">
            <a:off x="2449443" y="3971735"/>
            <a:ext cx="3571189"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sp>
        <p:nvSpPr>
          <p:cNvPr id="9" name="11 Rectángulo"/>
          <p:cNvSpPr/>
          <p:nvPr/>
        </p:nvSpPr>
        <p:spPr>
          <a:xfrm>
            <a:off x="730689" y="2186140"/>
            <a:ext cx="3164004" cy="1261824"/>
          </a:xfrm>
          <a:prstGeom prst="rect">
            <a:avLst/>
          </a:prstGeom>
          <a:solidFill>
            <a:srgbClr val="A92F2F"/>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fontAlgn="base" lvl="0">
              <a:spcBef>
                <a:spcPct val="0"/>
              </a:spcBef>
              <a:spcAft>
                <a:spcPct val="0"/>
              </a:spcAft>
              <a:defRPr/>
            </a:pPr>
            <a:r>
              <a:rPr altLang="en-US" kern="0" lang="zh-CN" sz="2100">
                <a:solidFill>
                  <a:schemeClr val="bg1"/>
                </a:solidFill>
                <a:latin charset="-122" pitchFamily="34" typeface="微软雅黑"/>
                <a:ea charset="-122" pitchFamily="34" typeface="微软雅黑"/>
              </a:rPr>
              <a:t>添加标题</a:t>
            </a:r>
          </a:p>
          <a:p>
            <a:pPr algn="ctr" fontAlgn="base" lvl="0">
              <a:spcBef>
                <a:spcPct val="0"/>
              </a:spcBef>
              <a:spcAft>
                <a:spcPct val="0"/>
              </a:spcAft>
              <a:defRPr/>
            </a:pPr>
            <a:r>
              <a:rPr altLang="en-US" kern="0" lang="zh-CN" sz="2100">
                <a:solidFill>
                  <a:schemeClr val="bg1"/>
                </a:solidFill>
                <a:latin charset="-122" pitchFamily="34" typeface="微软雅黑"/>
                <a:ea charset="-122" pitchFamily="34" typeface="微软雅黑"/>
              </a:rPr>
              <a:t>点击此处添加文字内容</a:t>
            </a:r>
          </a:p>
        </p:txBody>
      </p:sp>
      <p:grpSp>
        <p:nvGrpSpPr>
          <p:cNvPr id="10" name="组合 9"/>
          <p:cNvGrpSpPr/>
          <p:nvPr/>
        </p:nvGrpSpPr>
        <p:grpSpPr>
          <a:xfrm>
            <a:off x="730689" y="3746813"/>
            <a:ext cx="2921752" cy="1992173"/>
            <a:chOff x="503238" y="2612182"/>
            <a:chExt cx="2191599" cy="1493785"/>
          </a:xfrm>
        </p:grpSpPr>
        <p:sp>
          <p:nvSpPr>
            <p:cNvPr id="12" name="矩形 11"/>
            <p:cNvSpPr/>
            <p:nvPr/>
          </p:nvSpPr>
          <p:spPr>
            <a:xfrm>
              <a:off x="503238" y="2612182"/>
              <a:ext cx="823067" cy="274257"/>
            </a:xfrm>
            <a:prstGeom prst="rect">
              <a:avLst/>
            </a:prstGeom>
          </p:spPr>
          <p:txBody>
            <a:bodyPr wrap="none">
              <a:spAutoFit/>
            </a:bodyPr>
            <a:lstStyle/>
            <a:p>
              <a:pPr eaLnBrk="0" fontAlgn="base" hangingPunct="0" lvl="0">
                <a:spcBef>
                  <a:spcPct val="0"/>
                </a:spcBef>
                <a:spcAft>
                  <a:spcPct val="0"/>
                </a:spcAft>
                <a:defRPr/>
              </a:pPr>
              <a:r>
                <a:rPr altLang="en-US" kern="0" lang="zh-CN">
                  <a:solidFill>
                    <a:schemeClr val="bg1">
                      <a:lumMod val="50000"/>
                    </a:schemeClr>
                  </a:solidFill>
                  <a:latin charset="-122" pitchFamily="34" typeface="微软雅黑"/>
                  <a:ea charset="-122" pitchFamily="34" typeface="微软雅黑"/>
                </a:rPr>
                <a:t>添加标题</a:t>
              </a:r>
            </a:p>
          </p:txBody>
        </p:sp>
        <p:sp>
          <p:nvSpPr>
            <p:cNvPr id="13" name="矩形 12"/>
            <p:cNvSpPr/>
            <p:nvPr/>
          </p:nvSpPr>
          <p:spPr>
            <a:xfrm>
              <a:off x="503238" y="2905916"/>
              <a:ext cx="2191599" cy="1188446"/>
            </a:xfrm>
            <a:prstGeom prst="rect">
              <a:avLst/>
            </a:prstGeom>
          </p:spPr>
          <p:txBody>
            <a:bodyPr wrap="square">
              <a:spAutoFit/>
            </a:bodyPr>
            <a:lstStyle/>
            <a:p>
              <a:r>
                <a:rPr altLang="en-US" lang="zh-CN" sz="1400">
                  <a:solidFill>
                    <a:schemeClr val="bg1">
                      <a:lumMod val="50000"/>
                    </a:schemeClr>
                  </a:solidFill>
                  <a:latin charset="-122" pitchFamily="34" typeface="微软雅黑"/>
                  <a:ea charset="-122" pitchFamily="34" typeface="微软雅黑"/>
                </a:rPr>
                <a:t>点击此处添加文字说明内容，可以通过复制您的文本内容，在此文本框粘贴并选择只保留文字。</a:t>
              </a:r>
            </a:p>
            <a:p>
              <a:endParaRPr altLang="en-US" lang="zh-CN" sz="1400">
                <a:solidFill>
                  <a:schemeClr val="bg1">
                    <a:lumMod val="50000"/>
                  </a:schemeClr>
                </a:solidFill>
                <a:latin charset="-122" pitchFamily="34" typeface="微软雅黑"/>
                <a:ea charset="-122" pitchFamily="34" typeface="微软雅黑"/>
              </a:endParaRPr>
            </a:p>
            <a:p>
              <a:r>
                <a:rPr altLang="en-US" lang="zh-CN" sz="1400">
                  <a:solidFill>
                    <a:schemeClr val="bg1">
                      <a:lumMod val="50000"/>
                    </a:schemeClr>
                  </a:solidFill>
                  <a:latin charset="-122" pitchFamily="34" typeface="微软雅黑"/>
                  <a:ea charset="-122" pitchFamily="34" typeface="微软雅黑"/>
                </a:rPr>
                <a:t>点击此处添加文字说明内容，可以通过复制您的文本内容，在此文本框粘贴并选择只保留文字。</a:t>
              </a:r>
            </a:p>
          </p:txBody>
        </p:sp>
      </p:grpSp>
      <p:pic>
        <p:nvPicPr>
          <p:cNvPr id="15" name="Picture 2"/>
          <p:cNvPicPr>
            <a:picLocks noChangeArrowheads="1" noChangeAspect="1"/>
          </p:cNvPicPr>
          <p:nvPr/>
        </p:nvPicPr>
        <p:blipFill>
          <a:blip r:embed="rId4">
            <a:extLst>
              <a:ext uri="{28A0092B-C50C-407E-A947-70E740481C1C}">
                <a14:useLocalDpi val="0"/>
              </a:ext>
            </a:extLst>
          </a:blip>
          <a:stretch>
            <a:fillRect/>
          </a:stretch>
        </p:blipFill>
        <p:spPr bwMode="auto">
          <a:xfrm>
            <a:off x="4844082" y="2186140"/>
            <a:ext cx="6450612" cy="3552846"/>
          </a:xfrm>
          <a:prstGeom prst="rect">
            <a:avLst/>
          </a:prstGeom>
          <a:noFill/>
          <a:ln w="9525">
            <a:solidFill>
              <a:schemeClr val="bg2">
                <a:lumMod val="60000"/>
                <a:lumOff val="40000"/>
              </a:schemeClr>
            </a:solid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201329094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9"/>
                                        </p:tgtEl>
                                        <p:attrNameLst>
                                          <p:attrName>style.visibility</p:attrName>
                                        </p:attrNameLst>
                                      </p:cBhvr>
                                      <p:to>
                                        <p:strVal val="visible"/>
                                      </p:to>
                                    </p:set>
                                    <p:animEffect filter="randombar(horizontal)"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22" presetSubtype="1">
                                  <p:stCondLst>
                                    <p:cond delay="0"/>
                                  </p:stCondLst>
                                  <p:childTnLst>
                                    <p:set>
                                      <p:cBhvr>
                                        <p:cTn dur="1" fill="hold" id="19">
                                          <p:stCondLst>
                                            <p:cond delay="0"/>
                                          </p:stCondLst>
                                        </p:cTn>
                                        <p:tgtEl>
                                          <p:spTgt spid="7"/>
                                        </p:tgtEl>
                                        <p:attrNameLst>
                                          <p:attrName>style.visibility</p:attrName>
                                        </p:attrNameLst>
                                      </p:cBhvr>
                                      <p:to>
                                        <p:strVal val="visible"/>
                                      </p:to>
                                    </p:set>
                                    <p:animEffect filter="wipe(up)" transition="in">
                                      <p:cBhvr>
                                        <p:cTn dur="500" id="20"/>
                                        <p:tgtEl>
                                          <p:spTgt spid="7"/>
                                        </p:tgtEl>
                                      </p:cBhvr>
                                    </p:animEffect>
                                  </p:childTnLst>
                                </p:cTn>
                              </p:par>
                            </p:childTnLst>
                          </p:cTn>
                        </p:par>
                        <p:par>
                          <p:cTn fill="hold" id="21" nodeType="afterGroup">
                            <p:stCondLst>
                              <p:cond delay="2000"/>
                            </p:stCondLst>
                            <p:childTnLst>
                              <p:par>
                                <p:cTn fill="hold" id="22" nodeType="afterEffect" presetClass="entr" presetID="14" presetSubtype="10">
                                  <p:stCondLst>
                                    <p:cond delay="0"/>
                                  </p:stCondLst>
                                  <p:childTnLst>
                                    <p:set>
                                      <p:cBhvr>
                                        <p:cTn dur="1" fill="hold" id="23">
                                          <p:stCondLst>
                                            <p:cond delay="0"/>
                                          </p:stCondLst>
                                        </p:cTn>
                                        <p:tgtEl>
                                          <p:spTgt spid="15"/>
                                        </p:tgtEl>
                                        <p:attrNameLst>
                                          <p:attrName>style.visibility</p:attrName>
                                        </p:attrNameLst>
                                      </p:cBhvr>
                                      <p:to>
                                        <p:strVal val="visible"/>
                                      </p:to>
                                    </p:set>
                                    <p:animEffect filter="randombar(horizontal)" transition="in">
                                      <p:cBhvr>
                                        <p:cTn dur="500" id="2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grpSp>
        <p:nvGrpSpPr>
          <p:cNvPr id="7" name="组合 6"/>
          <p:cNvGrpSpPr/>
          <p:nvPr/>
        </p:nvGrpSpPr>
        <p:grpSpPr>
          <a:xfrm>
            <a:off x="798331" y="2262104"/>
            <a:ext cx="10639777" cy="3641121"/>
            <a:chOff x="794708" y="1719913"/>
            <a:chExt cx="7678637" cy="2627766"/>
          </a:xfrm>
        </p:grpSpPr>
        <p:grpSp>
          <p:nvGrpSpPr>
            <p:cNvPr id="9" name="组合 8"/>
            <p:cNvGrpSpPr/>
            <p:nvPr/>
          </p:nvGrpSpPr>
          <p:grpSpPr>
            <a:xfrm>
              <a:off x="6098565" y="1796031"/>
              <a:ext cx="2373605" cy="618414"/>
              <a:chOff x="6098565" y="2211710"/>
              <a:chExt cx="2373605" cy="618414"/>
            </a:xfrm>
          </p:grpSpPr>
          <p:sp>
            <p:nvSpPr>
              <p:cNvPr id="37" name="Freeform 48"/>
              <p:cNvSpPr>
                <a:spLocks noEditPoints="1"/>
              </p:cNvSpPr>
              <p:nvPr/>
            </p:nvSpPr>
            <p:spPr bwMode="auto">
              <a:xfrm>
                <a:off x="7848177" y="2211710"/>
                <a:ext cx="623993" cy="512091"/>
              </a:xfrm>
              <a:custGeom>
                <a:gdLst>
                  <a:gd fmla="*/ 33 w 139" name="T0"/>
                  <a:gd fmla="*/ 79 h 114" name="T1"/>
                  <a:gd fmla="*/ 49 w 139" name="T2"/>
                  <a:gd fmla="*/ 87 h 114" name="T3"/>
                  <a:gd fmla="*/ 0 w 139" name="T4"/>
                  <a:gd fmla="*/ 105 h 114" name="T5"/>
                  <a:gd fmla="*/ 18 w 139" name="T6"/>
                  <a:gd fmla="*/ 85 h 114" name="T7"/>
                  <a:gd fmla="*/ 14 w 139" name="T8"/>
                  <a:gd fmla="*/ 72 h 114" name="T9"/>
                  <a:gd fmla="*/ 13 w 139" name="T10"/>
                  <a:gd fmla="*/ 45 h 114" name="T11"/>
                  <a:gd fmla="*/ 44 w 139" name="T12"/>
                  <a:gd fmla="*/ 72 h 114" name="T13"/>
                  <a:gd fmla="*/ 87 w 139" name="T14"/>
                  <a:gd fmla="*/ 40 h 114" name="T15"/>
                  <a:gd fmla="*/ 98 w 139" name="T16"/>
                  <a:gd fmla="*/ 39 h 114" name="T17"/>
                  <a:gd fmla="*/ 96 w 139" name="T18"/>
                  <a:gd fmla="*/ 28 h 114" name="T19"/>
                  <a:gd fmla="*/ 93 w 139" name="T20"/>
                  <a:gd fmla="*/ 21 h 114" name="T21"/>
                  <a:gd fmla="*/ 94 w 139" name="T22"/>
                  <a:gd fmla="*/ 20 h 114" name="T23"/>
                  <a:gd fmla="*/ 97 w 139" name="T24"/>
                  <a:gd fmla="*/ 5 h 114" name="T25"/>
                  <a:gd fmla="*/ 123 w 139" name="T26"/>
                  <a:gd fmla="*/ 19 h 114" name="T27"/>
                  <a:gd fmla="*/ 124 w 139" name="T28"/>
                  <a:gd fmla="*/ 20 h 114" name="T29"/>
                  <a:gd fmla="*/ 123 w 139" name="T30"/>
                  <a:gd fmla="*/ 25 h 114" name="T31"/>
                  <a:gd fmla="*/ 118 w 139" name="T32"/>
                  <a:gd fmla="*/ 34 h 114" name="T33"/>
                  <a:gd fmla="*/ 124 w 139" name="T34"/>
                  <a:gd fmla="*/ 40 h 114" name="T35"/>
                  <a:gd fmla="*/ 139 w 139" name="T36"/>
                  <a:gd fmla="*/ 66 h 114" name="T37"/>
                  <a:gd fmla="*/ 87 w 139" name="T38"/>
                  <a:gd fmla="*/ 40 h 114" name="T39"/>
                  <a:gd fmla="*/ 106 w 139" name="T40"/>
                  <a:gd fmla="*/ 44 h 114" name="T41"/>
                  <a:gd fmla="*/ 104 w 139" name="T42"/>
                  <a:gd fmla="*/ 62 h 114" name="T43"/>
                  <a:gd fmla="*/ 109 w 139" name="T44"/>
                  <a:gd fmla="*/ 66 h 114" name="T45"/>
                  <a:gd fmla="*/ 110 w 139" name="T46"/>
                  <a:gd fmla="*/ 66 h 114" name="T47"/>
                  <a:gd fmla="*/ 115 w 139" name="T48"/>
                  <a:gd fmla="*/ 62 h 114" name="T49"/>
                  <a:gd fmla="*/ 113 w 139" name="T50"/>
                  <a:gd fmla="*/ 44 h 114" name="T51"/>
                  <a:gd fmla="*/ 110 w 139" name="T52"/>
                  <a:gd fmla="*/ 41 h 114" name="T53"/>
                  <a:gd fmla="*/ 68 w 139" name="T54"/>
                  <a:gd fmla="*/ 114 h 114" name="T55"/>
                  <a:gd fmla="*/ 88 w 139" name="T56"/>
                  <a:gd fmla="*/ 83 h 114" name="T57"/>
                  <a:gd fmla="*/ 110 w 139" name="T58"/>
                  <a:gd fmla="*/ 85 h 114" name="T59"/>
                  <a:gd fmla="*/ 117 w 139" name="T60"/>
                  <a:gd fmla="*/ 80 h 114" name="T61"/>
                  <a:gd fmla="*/ 73 w 139" name="T62"/>
                  <a:gd fmla="*/ 106 h 114" name="T63"/>
                  <a:gd fmla="*/ 72 w 139" name="T64"/>
                  <a:gd fmla="*/ 1 h 114" name="T65"/>
                  <a:gd fmla="*/ 28 w 139" name="T66"/>
                  <a:gd fmla="*/ 19 h 114" name="T67"/>
                  <a:gd fmla="*/ 27 w 139" name="T68"/>
                  <a:gd fmla="*/ 37 h 114" name="T69"/>
                  <a:gd fmla="*/ 58 w 139" name="T70"/>
                  <a:gd fmla="*/ 23 h 114" name="T71"/>
                  <a:gd fmla="*/ 83 w 139" name="T72"/>
                  <a:gd fmla="*/ 29 h 11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4" w="139">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A92F2F"/>
              </a:solidFill>
              <a:ln>
                <a:noFill/>
              </a:ln>
              <a:effectLst>
                <a:reflection algn="bl" blurRad="6350" dir="5400000" endA="300" endPos="35000" rotWithShape="0" stA="52000" sy="-100000"/>
              </a:effec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latin charset="-122" pitchFamily="34" typeface="微软雅黑"/>
                  <a:ea charset="-122" pitchFamily="34" typeface="微软雅黑"/>
                </a:endParaRPr>
              </a:p>
            </p:txBody>
          </p:sp>
          <p:grpSp>
            <p:nvGrpSpPr>
              <p:cNvPr id="38" name="组合 37"/>
              <p:cNvGrpSpPr/>
              <p:nvPr/>
            </p:nvGrpSpPr>
            <p:grpSpPr>
              <a:xfrm>
                <a:off x="6098564" y="2223310"/>
                <a:ext cx="1594056" cy="606814"/>
                <a:chOff x="6098564" y="2223310"/>
                <a:chExt cx="1594056" cy="606814"/>
              </a:xfrm>
            </p:grpSpPr>
            <p:sp>
              <p:nvSpPr>
                <p:cNvPr id="39" name="文本框 1167"/>
                <p:cNvSpPr txBox="1"/>
                <p:nvPr/>
              </p:nvSpPr>
              <p:spPr>
                <a:xfrm>
                  <a:off x="6533225" y="2223310"/>
                  <a:ext cx="1159394" cy="285963"/>
                </a:xfrm>
                <a:prstGeom prst="rect">
                  <a:avLst/>
                </a:prstGeom>
                <a:noFill/>
              </p:spPr>
              <p:txBody>
                <a:bodyPr rtlCol="0" wrap="square">
                  <a:spAutoFit/>
                </a:bodyPr>
                <a:lstStyle/>
                <a:p>
                  <a:pPr algn="r"/>
                  <a:r>
                    <a:rPr altLang="en-US" lang="zh-CN" sz="2000">
                      <a:solidFill>
                        <a:schemeClr val="bg1">
                          <a:lumMod val="50000"/>
                        </a:schemeClr>
                      </a:solidFill>
                      <a:latin charset="-122" pitchFamily="34" typeface="微软雅黑"/>
                      <a:ea charset="-122" pitchFamily="34" typeface="微软雅黑"/>
                    </a:rPr>
                    <a:t>请输入标题</a:t>
                  </a:r>
                </a:p>
              </p:txBody>
            </p:sp>
            <p:sp>
              <p:nvSpPr>
                <p:cNvPr id="40" name="文本框 60"/>
                <p:cNvSpPr txBox="1"/>
                <p:nvPr/>
              </p:nvSpPr>
              <p:spPr>
                <a:xfrm>
                  <a:off x="6098566" y="2496944"/>
                  <a:ext cx="1594056" cy="329957"/>
                </a:xfrm>
                <a:prstGeom prst="rect">
                  <a:avLst/>
                </a:prstGeom>
                <a:noFill/>
              </p:spPr>
              <p:txBody>
                <a:bodyPr rtlCol="0" wrap="square">
                  <a:spAutoFit/>
                </a:bodyPr>
                <a:lstStyle/>
                <a:p>
                  <a:pPr algn="r">
                    <a:spcBef>
                      <a:spcPct val="0"/>
                    </a:spcBef>
                    <a:defRPr/>
                  </a:pPr>
                  <a:r>
                    <a:rPr altLang="en-US" lang="zh-CN" sz="1200">
                      <a:solidFill>
                        <a:schemeClr val="bg1">
                          <a:lumMod val="50000"/>
                        </a:schemeClr>
                      </a:solidFill>
                      <a:latin charset="-122" pitchFamily="34" typeface="微软雅黑"/>
                      <a:ea charset="-122" pitchFamily="34" typeface="微软雅黑"/>
                    </a:rPr>
                    <a:t>此处添加具体文字阐述，添加简短说明文字。</a:t>
                  </a:r>
                </a:p>
              </p:txBody>
            </p:sp>
          </p:grpSp>
        </p:grpSp>
        <p:grpSp>
          <p:nvGrpSpPr>
            <p:cNvPr id="10" name="组合 9"/>
            <p:cNvGrpSpPr/>
            <p:nvPr/>
          </p:nvGrpSpPr>
          <p:grpSpPr>
            <a:xfrm>
              <a:off x="3354122" y="1719913"/>
              <a:ext cx="2435756" cy="792000"/>
              <a:chOff x="6137721" y="2051523"/>
              <a:chExt cx="2435756" cy="1079946"/>
            </a:xfrm>
          </p:grpSpPr>
          <p:sp>
            <p:nvSpPr>
              <p:cNvPr id="33" name="矩形 32"/>
              <p:cNvSpPr/>
              <p:nvPr/>
            </p:nvSpPr>
            <p:spPr>
              <a:xfrm>
                <a:off x="6137721" y="2051523"/>
                <a:ext cx="2435756" cy="1079946"/>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latin charset="-122" pitchFamily="34" typeface="微软雅黑"/>
                  <a:ea charset="-122" pitchFamily="34" typeface="微软雅黑"/>
                </a:endParaRPr>
              </a:p>
            </p:txBody>
          </p:sp>
          <p:grpSp>
            <p:nvGrpSpPr>
              <p:cNvPr id="34" name="组合 33"/>
              <p:cNvGrpSpPr/>
              <p:nvPr/>
            </p:nvGrpSpPr>
            <p:grpSpPr>
              <a:xfrm>
                <a:off x="6750305" y="2241605"/>
                <a:ext cx="1431006" cy="736697"/>
                <a:chOff x="6798794" y="847374"/>
                <a:chExt cx="1431006" cy="736697"/>
              </a:xfrm>
            </p:grpSpPr>
            <p:sp>
              <p:nvSpPr>
                <p:cNvPr id="35" name="TextBox 24"/>
                <p:cNvSpPr txBox="1"/>
                <p:nvPr/>
              </p:nvSpPr>
              <p:spPr>
                <a:xfrm>
                  <a:off x="6798794" y="847374"/>
                  <a:ext cx="1305165" cy="569898"/>
                </a:xfrm>
                <a:prstGeom prst="rect">
                  <a:avLst/>
                </a:prstGeom>
                <a:noFill/>
              </p:spPr>
              <p:txBody>
                <a:bodyPr rtlCol="0" wrap="none">
                  <a:spAutoFit/>
                </a:bodyPr>
                <a:lstStyle/>
                <a:p>
                  <a:r>
                    <a:rPr altLang="en-US" lang="zh-CN" sz="3200">
                      <a:solidFill>
                        <a:schemeClr val="bg1"/>
                      </a:solidFill>
                      <a:latin charset="-122" pitchFamily="34" typeface="微软雅黑"/>
                      <a:ea charset="-122" pitchFamily="34" typeface="微软雅黑"/>
                    </a:rPr>
                    <a:t>添加标题</a:t>
                  </a:r>
                </a:p>
              </p:txBody>
            </p:sp>
            <p:sp>
              <p:nvSpPr>
                <p:cNvPr descr="FD1DDF730CE4456e89755B07FE1653D0# #Rectangle 13" id="36" name="Rectangle 13"/>
                <p:cNvSpPr>
                  <a:spLocks noChangeArrowheads="1"/>
                </p:cNvSpPr>
                <p:nvPr/>
              </p:nvSpPr>
              <p:spPr bwMode="auto">
                <a:xfrm>
                  <a:off x="6835000" y="1326627"/>
                  <a:ext cx="1394800" cy="254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spcBef>
                      <a:spcPct val="0"/>
                    </a:spcBef>
                    <a:buNone/>
                    <a:defRPr/>
                  </a:pPr>
                  <a:r>
                    <a:rPr altLang="en-US" lang="zh-CN" sz="1100">
                      <a:solidFill>
                        <a:schemeClr val="bg1"/>
                      </a:solidFill>
                      <a:latin charset="-122" pitchFamily="34" typeface="微软雅黑"/>
                      <a:ea charset="-122" pitchFamily="34" typeface="微软雅黑"/>
                    </a:rPr>
                    <a:t>此处添加简短文字说明。</a:t>
                  </a:r>
                </a:p>
              </p:txBody>
            </p:sp>
          </p:grpSp>
        </p:grpSp>
        <p:grpSp>
          <p:nvGrpSpPr>
            <p:cNvPr id="12" name="组合 11"/>
            <p:cNvGrpSpPr/>
            <p:nvPr/>
          </p:nvGrpSpPr>
          <p:grpSpPr>
            <a:xfrm>
              <a:off x="3354122" y="2637796"/>
              <a:ext cx="2435756" cy="792000"/>
              <a:chOff x="3354122" y="2866496"/>
              <a:chExt cx="2435756" cy="792000"/>
            </a:xfrm>
          </p:grpSpPr>
          <p:sp>
            <p:nvSpPr>
              <p:cNvPr id="29" name="矩形 28"/>
              <p:cNvSpPr/>
              <p:nvPr/>
            </p:nvSpPr>
            <p:spPr>
              <a:xfrm>
                <a:off x="3354122" y="2866496"/>
                <a:ext cx="2435756" cy="792000"/>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latin charset="-122" pitchFamily="34" typeface="微软雅黑"/>
                  <a:ea charset="-122" pitchFamily="34" typeface="微软雅黑"/>
                </a:endParaRPr>
              </a:p>
            </p:txBody>
          </p:sp>
          <p:grpSp>
            <p:nvGrpSpPr>
              <p:cNvPr id="30" name="组合 29"/>
              <p:cNvGrpSpPr/>
              <p:nvPr/>
            </p:nvGrpSpPr>
            <p:grpSpPr>
              <a:xfrm>
                <a:off x="3966706" y="3003798"/>
                <a:ext cx="1431006" cy="542368"/>
                <a:chOff x="6678135" y="844512"/>
                <a:chExt cx="1431006" cy="739556"/>
              </a:xfrm>
            </p:grpSpPr>
            <p:sp>
              <p:nvSpPr>
                <p:cNvPr id="31" name="TextBox 29"/>
                <p:cNvSpPr txBox="1"/>
                <p:nvPr/>
              </p:nvSpPr>
              <p:spPr>
                <a:xfrm>
                  <a:off x="6678135" y="844513"/>
                  <a:ext cx="1305165" cy="569898"/>
                </a:xfrm>
                <a:prstGeom prst="rect">
                  <a:avLst/>
                </a:prstGeom>
                <a:noFill/>
              </p:spPr>
              <p:txBody>
                <a:bodyPr rtlCol="0" wrap="none">
                  <a:spAutoFit/>
                </a:bodyPr>
                <a:lstStyle/>
                <a:p>
                  <a:r>
                    <a:rPr altLang="en-US" lang="zh-CN" sz="3200">
                      <a:solidFill>
                        <a:schemeClr val="bg1"/>
                      </a:solidFill>
                      <a:latin charset="-122" pitchFamily="34" typeface="微软雅黑"/>
                      <a:ea charset="-122" pitchFamily="34" typeface="微软雅黑"/>
                    </a:rPr>
                    <a:t>添加标题</a:t>
                  </a:r>
                </a:p>
              </p:txBody>
            </p:sp>
            <p:sp>
              <p:nvSpPr>
                <p:cNvPr descr="FD1DDF730CE4456e89755B07FE1653D0# #Rectangle 13" id="32" name="Rectangle 13"/>
                <p:cNvSpPr>
                  <a:spLocks noChangeArrowheads="1"/>
                </p:cNvSpPr>
                <p:nvPr/>
              </p:nvSpPr>
              <p:spPr bwMode="auto">
                <a:xfrm>
                  <a:off x="6714341" y="1326624"/>
                  <a:ext cx="1394800" cy="254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spcBef>
                      <a:spcPct val="0"/>
                    </a:spcBef>
                    <a:buNone/>
                    <a:defRPr/>
                  </a:pPr>
                  <a:r>
                    <a:rPr altLang="en-US" lang="zh-CN" sz="1100">
                      <a:solidFill>
                        <a:schemeClr val="bg1"/>
                      </a:solidFill>
                      <a:latin charset="-122" pitchFamily="34" typeface="微软雅黑"/>
                      <a:ea charset="-122" pitchFamily="34" typeface="微软雅黑"/>
                    </a:rPr>
                    <a:t>此处添加简短文字说明。</a:t>
                  </a:r>
                </a:p>
              </p:txBody>
            </p:sp>
          </p:grpSp>
        </p:grpSp>
        <p:grpSp>
          <p:nvGrpSpPr>
            <p:cNvPr id="13" name="组合 12"/>
            <p:cNvGrpSpPr/>
            <p:nvPr/>
          </p:nvGrpSpPr>
          <p:grpSpPr>
            <a:xfrm>
              <a:off x="3354122" y="3555679"/>
              <a:ext cx="2435756" cy="792000"/>
              <a:chOff x="3354122" y="3804699"/>
              <a:chExt cx="2435756" cy="792000"/>
            </a:xfrm>
          </p:grpSpPr>
          <p:sp>
            <p:nvSpPr>
              <p:cNvPr id="25" name="矩形 24"/>
              <p:cNvSpPr/>
              <p:nvPr/>
            </p:nvSpPr>
            <p:spPr>
              <a:xfrm>
                <a:off x="3354122" y="3804699"/>
                <a:ext cx="2435756" cy="792000"/>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latin charset="-122" pitchFamily="34" typeface="微软雅黑"/>
                  <a:ea charset="-122" pitchFamily="34" typeface="微软雅黑"/>
                </a:endParaRPr>
              </a:p>
            </p:txBody>
          </p:sp>
          <p:grpSp>
            <p:nvGrpSpPr>
              <p:cNvPr id="26" name="组合 25"/>
              <p:cNvGrpSpPr/>
              <p:nvPr/>
            </p:nvGrpSpPr>
            <p:grpSpPr>
              <a:xfrm>
                <a:off x="3966706" y="3939902"/>
                <a:ext cx="1431006" cy="544467"/>
                <a:chOff x="6798794" y="841650"/>
                <a:chExt cx="1431006" cy="742418"/>
              </a:xfrm>
            </p:grpSpPr>
            <p:sp>
              <p:nvSpPr>
                <p:cNvPr id="27" name="TextBox 34"/>
                <p:cNvSpPr txBox="1"/>
                <p:nvPr/>
              </p:nvSpPr>
              <p:spPr>
                <a:xfrm>
                  <a:off x="6798794" y="841649"/>
                  <a:ext cx="1305165" cy="569898"/>
                </a:xfrm>
                <a:prstGeom prst="rect">
                  <a:avLst/>
                </a:prstGeom>
                <a:noFill/>
              </p:spPr>
              <p:txBody>
                <a:bodyPr rtlCol="0" wrap="none">
                  <a:spAutoFit/>
                </a:bodyPr>
                <a:lstStyle/>
                <a:p>
                  <a:r>
                    <a:rPr altLang="en-US" lang="zh-CN" sz="3200">
                      <a:solidFill>
                        <a:schemeClr val="bg1"/>
                      </a:solidFill>
                      <a:latin charset="-122" pitchFamily="34" typeface="微软雅黑"/>
                      <a:ea charset="-122" pitchFamily="34" typeface="微软雅黑"/>
                    </a:rPr>
                    <a:t>添加标题</a:t>
                  </a:r>
                </a:p>
              </p:txBody>
            </p:sp>
            <p:sp>
              <p:nvSpPr>
                <p:cNvPr descr="FD1DDF730CE4456e89755B07FE1653D0# #Rectangle 13" id="28" name="Rectangle 13"/>
                <p:cNvSpPr>
                  <a:spLocks noChangeArrowheads="1"/>
                </p:cNvSpPr>
                <p:nvPr/>
              </p:nvSpPr>
              <p:spPr bwMode="auto">
                <a:xfrm>
                  <a:off x="6834999" y="1326624"/>
                  <a:ext cx="1394800" cy="254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spcBef>
                      <a:spcPct val="0"/>
                    </a:spcBef>
                    <a:buNone/>
                    <a:defRPr/>
                  </a:pPr>
                  <a:r>
                    <a:rPr altLang="en-US" lang="zh-CN" sz="1100">
                      <a:solidFill>
                        <a:schemeClr val="bg1"/>
                      </a:solidFill>
                      <a:latin charset="-122" pitchFamily="34" typeface="微软雅黑"/>
                      <a:ea charset="-122" pitchFamily="34" typeface="微软雅黑"/>
                    </a:rPr>
                    <a:t>此处添加简短文字说明。</a:t>
                  </a:r>
                </a:p>
              </p:txBody>
            </p:sp>
          </p:grpSp>
        </p:grpSp>
        <p:cxnSp>
          <p:nvCxnSpPr>
            <p:cNvPr id="14" name="直接连接符 13"/>
            <p:cNvCxnSpPr/>
            <p:nvPr/>
          </p:nvCxnSpPr>
          <p:spPr>
            <a:xfrm flipH="1">
              <a:off x="5868144" y="1719913"/>
              <a:ext cx="1800200" cy="0"/>
            </a:xfrm>
            <a:prstGeom prst="line">
              <a:avLst/>
            </a:prstGeom>
            <a:ln w="6350">
              <a:solidFill>
                <a:schemeClr val="bg1">
                  <a:lumMod val="65000"/>
                </a:schemeClr>
              </a:solidFill>
              <a:headEnd len="sm" type="oval" w="sm"/>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94708" y="2740830"/>
              <a:ext cx="2275176" cy="606814"/>
              <a:chOff x="794708" y="3176829"/>
              <a:chExt cx="2275176" cy="606814"/>
            </a:xfrm>
          </p:grpSpPr>
          <p:sp>
            <p:nvSpPr>
              <p:cNvPr id="22" name="Freeform 24"/>
              <p:cNvSpPr>
                <a:spLocks noEditPoints="1"/>
              </p:cNvSpPr>
              <p:nvPr/>
            </p:nvSpPr>
            <p:spPr bwMode="auto">
              <a:xfrm flipH="1">
                <a:off x="794708" y="3219822"/>
                <a:ext cx="452536" cy="481954"/>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A92F2F"/>
              </a:solidFill>
              <a:ln w="9525">
                <a:noFill/>
                <a:round/>
              </a:ln>
              <a:effectLst>
                <a:reflection algn="bl" blurRad="6350" dir="5400000" endA="300" endPos="35000" rotWithShape="0" stA="52000" sy="-100000"/>
              </a:effectLst>
            </p:spPr>
            <p:txBody>
              <a:bodyPr anchor="t" anchorCtr="0" bIns="60960" compatLnSpc="1" lIns="121920" numCol="1" rIns="121920" tIns="60960" vert="horz" wrap="square">
                <a:prstTxWarp prst="textNoShape">
                  <a:avLst/>
                </a:prstTxWarp>
              </a:bodyPr>
              <a:lstStyle/>
              <a:p>
                <a:endParaRPr altLang="en-US" lang="zh-CN" sz="3600">
                  <a:solidFill>
                    <a:schemeClr val="bg1">
                      <a:lumMod val="50000"/>
                    </a:schemeClr>
                  </a:solidFill>
                  <a:latin charset="-122" pitchFamily="34" typeface="微软雅黑"/>
                  <a:ea charset="-122" pitchFamily="34" typeface="微软雅黑"/>
                </a:endParaRPr>
              </a:p>
            </p:txBody>
          </p:sp>
          <p:sp>
            <p:nvSpPr>
              <p:cNvPr id="23" name="文本框 1167"/>
              <p:cNvSpPr txBox="1"/>
              <p:nvPr/>
            </p:nvSpPr>
            <p:spPr>
              <a:xfrm>
                <a:off x="1475828" y="3176829"/>
                <a:ext cx="1159394" cy="285963"/>
              </a:xfrm>
              <a:prstGeom prst="rect">
                <a:avLst/>
              </a:prstGeom>
              <a:noFill/>
            </p:spPr>
            <p:txBody>
              <a:bodyPr rtlCol="0" wrap="square">
                <a:spAutoFit/>
              </a:bodyPr>
              <a:lstStyle/>
              <a:p>
                <a:r>
                  <a:rPr altLang="en-US" lang="zh-CN" sz="2000">
                    <a:solidFill>
                      <a:schemeClr val="bg1">
                        <a:lumMod val="50000"/>
                      </a:schemeClr>
                    </a:solidFill>
                    <a:latin charset="-122" pitchFamily="34" typeface="微软雅黑"/>
                    <a:ea charset="-122" pitchFamily="34" typeface="微软雅黑"/>
                  </a:rPr>
                  <a:t>请输入标题</a:t>
                </a:r>
              </a:p>
            </p:txBody>
          </p:sp>
          <p:sp>
            <p:nvSpPr>
              <p:cNvPr id="24" name="文本框 60"/>
              <p:cNvSpPr txBox="1"/>
              <p:nvPr/>
            </p:nvSpPr>
            <p:spPr>
              <a:xfrm>
                <a:off x="1475828" y="3450463"/>
                <a:ext cx="1594056" cy="329957"/>
              </a:xfrm>
              <a:prstGeom prst="rect">
                <a:avLst/>
              </a:prstGeom>
              <a:noFill/>
            </p:spPr>
            <p:txBody>
              <a:bodyPr rtlCol="0" wrap="square">
                <a:spAutoFit/>
              </a:bodyPr>
              <a:lstStyle/>
              <a:p>
                <a:pPr algn="just">
                  <a:spcBef>
                    <a:spcPct val="0"/>
                  </a:spcBef>
                  <a:defRPr/>
                </a:pPr>
                <a:r>
                  <a:rPr altLang="en-US" lang="zh-CN" sz="1200">
                    <a:solidFill>
                      <a:schemeClr val="bg1">
                        <a:lumMod val="50000"/>
                      </a:schemeClr>
                    </a:solidFill>
                    <a:latin charset="-122" pitchFamily="34" typeface="微软雅黑"/>
                    <a:ea charset="-122" pitchFamily="34" typeface="微软雅黑"/>
                  </a:rPr>
                  <a:t>此处添加具体文字阐述，添加简短说明文字。</a:t>
                </a:r>
              </a:p>
            </p:txBody>
          </p:sp>
        </p:grpSp>
        <p:grpSp>
          <p:nvGrpSpPr>
            <p:cNvPr id="16" name="组合 15"/>
            <p:cNvGrpSpPr/>
            <p:nvPr/>
          </p:nvGrpSpPr>
          <p:grpSpPr>
            <a:xfrm>
              <a:off x="6098564" y="3643397"/>
              <a:ext cx="2374781" cy="606814"/>
              <a:chOff x="6098564" y="4099716"/>
              <a:chExt cx="2374781" cy="606814"/>
            </a:xfrm>
          </p:grpSpPr>
          <p:sp>
            <p:nvSpPr>
              <p:cNvPr id="19" name="Freeform 73"/>
              <p:cNvSpPr>
                <a:spLocks noEditPoints="1"/>
              </p:cNvSpPr>
              <p:nvPr/>
            </p:nvSpPr>
            <p:spPr bwMode="auto">
              <a:xfrm>
                <a:off x="7847001" y="4148852"/>
                <a:ext cx="626344" cy="511130"/>
              </a:xfrm>
              <a:custGeom>
                <a:gdLst>
                  <a:gd fmla="*/ 11 w 126" name="T0"/>
                  <a:gd fmla="*/ 0 h 103" name="T1"/>
                  <a:gd fmla="*/ 118 w 126" name="T2"/>
                  <a:gd fmla="*/ 6 h 103" name="T3"/>
                  <a:gd fmla="*/ 22 w 126" name="T4"/>
                  <a:gd fmla="*/ 64 h 103" name="T5"/>
                  <a:gd fmla="*/ 91 w 126" name="T6"/>
                  <a:gd fmla="*/ 29 h 103" name="T7"/>
                  <a:gd fmla="*/ 95 w 126" name="T8"/>
                  <a:gd fmla="*/ 37 h 103" name="T9"/>
                  <a:gd fmla="*/ 90 w 126" name="T10"/>
                  <a:gd fmla="*/ 27 h 103" name="T11"/>
                  <a:gd fmla="*/ 89 w 126" name="T12"/>
                  <a:gd fmla="*/ 38 h 103" name="T13"/>
                  <a:gd fmla="*/ 86 w 126" name="T14"/>
                  <a:gd fmla="*/ 40 h 103" name="T15"/>
                  <a:gd fmla="*/ 86 w 126" name="T16"/>
                  <a:gd fmla="*/ 31 h 103" name="T17"/>
                  <a:gd fmla="*/ 81 w 126" name="T18"/>
                  <a:gd fmla="*/ 25 h 103" name="T19"/>
                  <a:gd fmla="*/ 78 w 126" name="T20"/>
                  <a:gd fmla="*/ 29 h 103" name="T21"/>
                  <a:gd fmla="*/ 92 w 126" name="T22"/>
                  <a:gd fmla="*/ 45 h 103" name="T23"/>
                  <a:gd fmla="*/ 89 w 126" name="T24"/>
                  <a:gd fmla="*/ 36 h 103" name="T25"/>
                  <a:gd fmla="*/ 91 w 126" name="T26"/>
                  <a:gd fmla="*/ 25 h 103" name="T27"/>
                  <a:gd fmla="*/ 97 w 126" name="T28"/>
                  <a:gd fmla="*/ 37 h 103" name="T29"/>
                  <a:gd fmla="*/ 93 w 126" name="T30"/>
                  <a:gd fmla="*/ 23 h 103" name="T31"/>
                  <a:gd fmla="*/ 46 w 126" name="T32"/>
                  <a:gd fmla="*/ 19 h 103" name="T33"/>
                  <a:gd fmla="*/ 49 w 126" name="T34"/>
                  <a:gd fmla="*/ 18 h 103" name="T35"/>
                  <a:gd fmla="*/ 70 w 126" name="T36"/>
                  <a:gd fmla="*/ 19 h 103" name="T37"/>
                  <a:gd fmla="*/ 65 w 126" name="T38"/>
                  <a:gd fmla="*/ 32 h 103" name="T39"/>
                  <a:gd fmla="*/ 63 w 126" name="T40"/>
                  <a:gd fmla="*/ 34 h 103" name="T41"/>
                  <a:gd fmla="*/ 53 w 126" name="T42"/>
                  <a:gd fmla="*/ 34 h 103" name="T43"/>
                  <a:gd fmla="*/ 59 w 126" name="T44"/>
                  <a:gd fmla="*/ 38 h 103" name="T45"/>
                  <a:gd fmla="*/ 62 w 126" name="T46"/>
                  <a:gd fmla="*/ 39 h 103" name="T47"/>
                  <a:gd fmla="*/ 73 w 126" name="T48"/>
                  <a:gd fmla="*/ 30 h 103" name="T49"/>
                  <a:gd fmla="*/ 51 w 126" name="T50"/>
                  <a:gd fmla="*/ 14 h 103" name="T51"/>
                  <a:gd fmla="*/ 68 w 126" name="T52"/>
                  <a:gd fmla="*/ 27 h 103" name="T53"/>
                  <a:gd fmla="*/ 68 w 126" name="T54"/>
                  <a:gd fmla="*/ 25 h 103" name="T55"/>
                  <a:gd fmla="*/ 54 w 126" name="T56"/>
                  <a:gd fmla="*/ 21 h 103" name="T57"/>
                  <a:gd fmla="*/ 35 w 126" name="T58"/>
                  <a:gd fmla="*/ 40 h 103" name="T59"/>
                  <a:gd fmla="*/ 52 w 126" name="T60"/>
                  <a:gd fmla="*/ 39 h 103" name="T61"/>
                  <a:gd fmla="*/ 51 w 126" name="T62"/>
                  <a:gd fmla="*/ 33 h 103" name="T63"/>
                  <a:gd fmla="*/ 51 w 126" name="T64"/>
                  <a:gd fmla="*/ 30 h 103" name="T65"/>
                  <a:gd fmla="*/ 38 w 126" name="T66"/>
                  <a:gd fmla="*/ 30 h 103" name="T67"/>
                  <a:gd fmla="*/ 39 w 126" name="T68"/>
                  <a:gd fmla="*/ 34 h 103" name="T69"/>
                  <a:gd fmla="*/ 35 w 126" name="T70"/>
                  <a:gd fmla="*/ 40 h 103" name="T71"/>
                  <a:gd fmla="*/ 22 w 126" name="T72"/>
                  <a:gd fmla="*/ 56 h 103" name="T73"/>
                  <a:gd fmla="*/ 126 w 126" name="T74"/>
                  <a:gd fmla="*/ 99 h 103" name="T75"/>
                  <a:gd fmla="*/ 0 w 126" name="T76"/>
                  <a:gd fmla="*/ 87 h 103" name="T77"/>
                  <a:gd fmla="*/ 118 w 126" name="T78"/>
                  <a:gd fmla="*/ 67 h 103" name="T79"/>
                  <a:gd fmla="*/ 54 w 126" name="T80"/>
                  <a:gd fmla="*/ 72 h 103" name="T81"/>
                  <a:gd fmla="*/ 52 w 126" name="T82"/>
                  <a:gd fmla="*/ 85 h 103" name="T83"/>
                  <a:gd fmla="*/ 24 w 126" name="T84"/>
                  <a:gd fmla="*/ 85 h 103" name="T85"/>
                  <a:gd fmla="*/ 58 w 126" name="T86"/>
                  <a:gd fmla="*/ 82 h 103" name="T87"/>
                  <a:gd fmla="*/ 58 w 126" name="T88"/>
                  <a:gd fmla="*/ 82 h 103" name="T89"/>
                  <a:gd fmla="*/ 85 w 126" name="T90"/>
                  <a:gd fmla="*/ 82 h 103" name="T91"/>
                  <a:gd fmla="*/ 102 w 126" name="T92"/>
                  <a:gd fmla="*/ 85 h 103" name="T93"/>
                  <a:gd fmla="*/ 38 w 126" name="T94"/>
                  <a:gd fmla="*/ 79 h 103" name="T95"/>
                  <a:gd fmla="*/ 28 w 126" name="T96"/>
                  <a:gd fmla="*/ 76 h 103" name="T97"/>
                  <a:gd fmla="*/ 28 w 126" name="T98"/>
                  <a:gd fmla="*/ 76 h 103" name="T99"/>
                  <a:gd fmla="*/ 65 w 126" name="T100"/>
                  <a:gd fmla="*/ 76 h 103" name="T101"/>
                  <a:gd fmla="*/ 81 w 126" name="T102"/>
                  <a:gd fmla="*/ 79 h 103" name="T103"/>
                  <a:gd fmla="*/ 87 w 126" name="T104"/>
                  <a:gd fmla="*/ 79 h 103" name="T105"/>
                  <a:gd fmla="*/ 30 w 126" name="T106"/>
                  <a:gd fmla="*/ 72 h 103" name="T107"/>
                  <a:gd fmla="*/ 30 w 126" name="T108"/>
                  <a:gd fmla="*/ 72 h 103" name="T109"/>
                  <a:gd fmla="*/ 69 w 126" name="T110"/>
                  <a:gd fmla="*/ 72 h 103" name="T111"/>
                  <a:gd fmla="*/ 85 w 126" name="T112"/>
                  <a:gd fmla="*/ 74 h 103" name="T113"/>
                  <a:gd fmla="*/ 90 w 126" name="T114"/>
                  <a:gd fmla="*/ 74 h 103" name="T115"/>
                  <a:gd fmla="*/ 10 w 126" name="T116"/>
                  <a:gd fmla="*/ 91 h 103" name="T117"/>
                  <a:gd fmla="*/ 10 w 126" name="T118"/>
                  <a:gd fmla="*/ 91 h 103" name="T119"/>
                  <a:gd fmla="*/ 116 w 126" name="T120"/>
                  <a:gd fmla="*/ 91 h 103" name="T121"/>
                  <a:gd fmla="*/ 49 w 126" name="T122"/>
                  <a:gd fmla="*/ 96 h 103" name="T123"/>
                  <a:gd fmla="*/ 25 w 126" name="T124"/>
                  <a:gd fmla="*/ 96 h 1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3" w="125">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A92F2F"/>
              </a:solidFill>
              <a:ln>
                <a:noFill/>
              </a:ln>
              <a:effectLst>
                <a:reflection algn="bl" blurRad="6350" dir="5400000" endA="300" endPos="35000" rotWithShape="0" stA="52000" sy="-100000"/>
              </a:effectLst>
            </p:spPr>
            <p:txBody>
              <a:bodyPr anchor="t" anchorCtr="0" bIns="45720" compatLnSpc="1" lIns="91440" numCol="1" rIns="91440" tIns="45720" vert="horz" wrap="square">
                <a:prstTxWarp prst="textNoShape">
                  <a:avLst/>
                </a:prstTxWarp>
              </a:bodyPr>
              <a:lstStyle/>
              <a:p>
                <a:endParaRPr altLang="en-US" lang="zh-CN" sz="2800">
                  <a:solidFill>
                    <a:schemeClr val="bg1">
                      <a:lumMod val="50000"/>
                    </a:schemeClr>
                  </a:solidFill>
                  <a:latin charset="-122" pitchFamily="34" typeface="微软雅黑"/>
                  <a:ea charset="-122" pitchFamily="34" typeface="微软雅黑"/>
                </a:endParaRPr>
              </a:p>
            </p:txBody>
          </p:sp>
          <p:sp>
            <p:nvSpPr>
              <p:cNvPr id="20" name="文本框 1167"/>
              <p:cNvSpPr txBox="1"/>
              <p:nvPr/>
            </p:nvSpPr>
            <p:spPr>
              <a:xfrm>
                <a:off x="6533226" y="4099716"/>
                <a:ext cx="1159394" cy="285963"/>
              </a:xfrm>
              <a:prstGeom prst="rect">
                <a:avLst/>
              </a:prstGeom>
              <a:noFill/>
            </p:spPr>
            <p:txBody>
              <a:bodyPr rtlCol="0" wrap="square">
                <a:spAutoFit/>
              </a:bodyPr>
              <a:lstStyle/>
              <a:p>
                <a:pPr algn="r"/>
                <a:r>
                  <a:rPr altLang="en-US" lang="zh-CN" sz="2000">
                    <a:solidFill>
                      <a:schemeClr val="bg1">
                        <a:lumMod val="50000"/>
                      </a:schemeClr>
                    </a:solidFill>
                    <a:latin charset="-122" pitchFamily="34" typeface="微软雅黑"/>
                    <a:ea charset="-122" pitchFamily="34" typeface="微软雅黑"/>
                  </a:rPr>
                  <a:t>请输入标题</a:t>
                </a:r>
              </a:p>
            </p:txBody>
          </p:sp>
          <p:sp>
            <p:nvSpPr>
              <p:cNvPr id="21" name="文本框 60"/>
              <p:cNvSpPr txBox="1"/>
              <p:nvPr/>
            </p:nvSpPr>
            <p:spPr>
              <a:xfrm>
                <a:off x="6098563" y="4373350"/>
                <a:ext cx="1594056" cy="329957"/>
              </a:xfrm>
              <a:prstGeom prst="rect">
                <a:avLst/>
              </a:prstGeom>
              <a:noFill/>
            </p:spPr>
            <p:txBody>
              <a:bodyPr rtlCol="0" wrap="square">
                <a:spAutoFit/>
              </a:bodyPr>
              <a:lstStyle/>
              <a:p>
                <a:pPr algn="r">
                  <a:spcBef>
                    <a:spcPct val="0"/>
                  </a:spcBef>
                  <a:defRPr/>
                </a:pPr>
                <a:r>
                  <a:rPr altLang="en-US" lang="zh-CN" sz="1200">
                    <a:solidFill>
                      <a:schemeClr val="bg1">
                        <a:lumMod val="50000"/>
                      </a:schemeClr>
                    </a:solidFill>
                    <a:latin charset="-122" pitchFamily="34" typeface="微软雅黑"/>
                    <a:ea charset="-122" pitchFamily="34" typeface="微软雅黑"/>
                  </a:rPr>
                  <a:t>此处添加具体文字阐述，添加简短说明文字。</a:t>
                </a:r>
              </a:p>
            </p:txBody>
          </p:sp>
        </p:grpSp>
        <p:cxnSp>
          <p:nvCxnSpPr>
            <p:cNvPr id="17" name="直接连接符 16"/>
            <p:cNvCxnSpPr/>
            <p:nvPr/>
          </p:nvCxnSpPr>
          <p:spPr>
            <a:xfrm>
              <a:off x="1475828" y="2637796"/>
              <a:ext cx="1800200" cy="0"/>
            </a:xfrm>
            <a:prstGeom prst="line">
              <a:avLst/>
            </a:prstGeom>
            <a:ln w="6350">
              <a:solidFill>
                <a:schemeClr val="bg1">
                  <a:lumMod val="65000"/>
                </a:schemeClr>
              </a:solidFill>
              <a:headEnd len="sm" type="oval" w="sm"/>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868144" y="3555679"/>
              <a:ext cx="1800200" cy="0"/>
            </a:xfrm>
            <a:prstGeom prst="line">
              <a:avLst/>
            </a:prstGeom>
            <a:ln w="6350">
              <a:solidFill>
                <a:schemeClr val="bg1">
                  <a:lumMod val="65000"/>
                </a:schemeClr>
              </a:solidFill>
              <a:headEnd len="sm" type="oval" w="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76955171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sp>
        <p:nvSpPr>
          <p:cNvPr id="7" name="TextBox 5"/>
          <p:cNvSpPr txBox="1"/>
          <p:nvPr/>
        </p:nvSpPr>
        <p:spPr>
          <a:xfrm>
            <a:off x="616903" y="5185023"/>
            <a:ext cx="4959668" cy="1158240"/>
          </a:xfrm>
          <a:prstGeom prst="rect">
            <a:avLst/>
          </a:prstGeom>
          <a:noFill/>
        </p:spPr>
        <p:txBody>
          <a:bodyPr rtlCol="0" wrap="none">
            <a:spAutoFit/>
          </a:bodyPr>
          <a:lstStyle/>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MARKETING &amp; MANAGEMENT FOR INFOGRAPHIC</a:t>
            </a:r>
          </a:p>
          <a:p>
            <a:endPar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endParaRPr>
          </a:p>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 </a:t>
            </a:r>
          </a:p>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dolores nemis omnis fugats vitaes nemo minima rerums unsers sadips amets.. </a:t>
            </a:r>
          </a:p>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Sed ut perspiciatis unde omnis iste natus error sit voluptatem accusantium </a:t>
            </a:r>
          </a:p>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doloremque laudantium, totam rem aperiam, eaque ipsa quae ab illo inventore </a:t>
            </a:r>
          </a:p>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veritatis et quasi architecto beatae vitae dicta sunt explicabo. </a:t>
            </a:r>
          </a:p>
        </p:txBody>
      </p:sp>
      <p:sp>
        <p:nvSpPr>
          <p:cNvPr id="10" name="TextBox 28"/>
          <p:cNvSpPr txBox="1"/>
          <p:nvPr/>
        </p:nvSpPr>
        <p:spPr>
          <a:xfrm>
            <a:off x="6050631" y="1899597"/>
            <a:ext cx="1692592" cy="365760"/>
          </a:xfrm>
          <a:prstGeom prst="rect">
            <a:avLst/>
          </a:prstGeom>
          <a:noFill/>
        </p:spPr>
        <p:txBody>
          <a:bodyPr rtlCol="0" wrap="none">
            <a:spAutoFit/>
          </a:bodyPr>
          <a:lstStyle/>
          <a:p>
            <a:r>
              <a:rPr altLang="zh-CN" b="1" lang="en-US">
                <a:solidFill>
                  <a:srgbClr val="A92F2F"/>
                </a:solidFill>
                <a:latin typeface="+mj-ea"/>
                <a:ea typeface="+mj-ea"/>
              </a:rPr>
              <a:t>■请输入您标题</a:t>
            </a:r>
          </a:p>
        </p:txBody>
      </p:sp>
      <p:sp>
        <p:nvSpPr>
          <p:cNvPr id="12" name="TextBox 29"/>
          <p:cNvSpPr txBox="1"/>
          <p:nvPr/>
        </p:nvSpPr>
        <p:spPr>
          <a:xfrm>
            <a:off x="6050633" y="2208683"/>
            <a:ext cx="5760640" cy="579120"/>
          </a:xfrm>
          <a:prstGeom prst="rect">
            <a:avLst/>
          </a:prstGeom>
          <a:noFill/>
        </p:spPr>
        <p:txBody>
          <a:bodyPr rtlCol="0" wrap="square">
            <a:spAutoFit/>
          </a:bodyPr>
          <a:lstStyle/>
          <a:p>
            <a:r>
              <a:rPr altLang="en-US" lang="zh-CN" sz="1600">
                <a:solidFill>
                  <a:schemeClr val="bg1">
                    <a:lumMod val="50000"/>
                  </a:schemeClr>
                </a:solidFill>
                <a:latin typeface="+mn-ea"/>
                <a:ea typeface="+mn-ea"/>
              </a:rPr>
              <a:t>这里可以输入可长可短的段落文字这里可以输入可长可短的段落文字这里可以输入可长可短的段落文字这里可以输入可长可</a:t>
            </a:r>
          </a:p>
        </p:txBody>
      </p:sp>
      <p:sp>
        <p:nvSpPr>
          <p:cNvPr id="13" name="TextBox 30"/>
          <p:cNvSpPr txBox="1"/>
          <p:nvPr/>
        </p:nvSpPr>
        <p:spPr>
          <a:xfrm>
            <a:off x="6050631" y="2820417"/>
            <a:ext cx="1692592" cy="365760"/>
          </a:xfrm>
          <a:prstGeom prst="rect">
            <a:avLst/>
          </a:prstGeom>
          <a:noFill/>
        </p:spPr>
        <p:txBody>
          <a:bodyPr rtlCol="0" wrap="none">
            <a:spAutoFit/>
          </a:bodyPr>
          <a:lstStyle/>
          <a:p>
            <a:r>
              <a:rPr altLang="zh-CN" b="1" lang="en-US">
                <a:solidFill>
                  <a:srgbClr val="A92F2F"/>
                </a:solidFill>
                <a:latin typeface="+mj-ea"/>
                <a:ea typeface="+mj-ea"/>
              </a:rPr>
              <a:t>■请输入您标题</a:t>
            </a:r>
          </a:p>
        </p:txBody>
      </p:sp>
      <p:sp>
        <p:nvSpPr>
          <p:cNvPr id="14" name="TextBox 31"/>
          <p:cNvSpPr txBox="1"/>
          <p:nvPr/>
        </p:nvSpPr>
        <p:spPr>
          <a:xfrm>
            <a:off x="6050633" y="3129502"/>
            <a:ext cx="5760640" cy="579120"/>
          </a:xfrm>
          <a:prstGeom prst="rect">
            <a:avLst/>
          </a:prstGeom>
          <a:noFill/>
        </p:spPr>
        <p:txBody>
          <a:bodyPr rtlCol="0" wrap="square">
            <a:spAutoFit/>
          </a:bodyPr>
          <a:lstStyle/>
          <a:p>
            <a:r>
              <a:rPr altLang="en-US" lang="zh-CN" sz="1600">
                <a:solidFill>
                  <a:schemeClr val="bg1">
                    <a:lumMod val="50000"/>
                  </a:schemeClr>
                </a:solidFill>
                <a:latin typeface="+mn-ea"/>
                <a:ea typeface="+mn-ea"/>
              </a:rPr>
              <a:t>这里可以输入可长可短的段落文字这里可以输入可长可短的段落文字这里可以输入可长可短的段落文字这里可以输入</a:t>
            </a:r>
          </a:p>
        </p:txBody>
      </p:sp>
      <p:sp>
        <p:nvSpPr>
          <p:cNvPr id="15" name="TextBox 32"/>
          <p:cNvSpPr txBox="1"/>
          <p:nvPr/>
        </p:nvSpPr>
        <p:spPr>
          <a:xfrm>
            <a:off x="6050631" y="3775795"/>
            <a:ext cx="1692592" cy="365760"/>
          </a:xfrm>
          <a:prstGeom prst="rect">
            <a:avLst/>
          </a:prstGeom>
          <a:noFill/>
        </p:spPr>
        <p:txBody>
          <a:bodyPr rtlCol="0" wrap="none">
            <a:spAutoFit/>
          </a:bodyPr>
          <a:lstStyle/>
          <a:p>
            <a:r>
              <a:rPr altLang="zh-CN" b="1" lang="en-US">
                <a:solidFill>
                  <a:srgbClr val="A92F2F"/>
                </a:solidFill>
                <a:latin typeface="+mj-ea"/>
                <a:ea typeface="+mj-ea"/>
              </a:rPr>
              <a:t>■请输入您标题</a:t>
            </a:r>
          </a:p>
        </p:txBody>
      </p:sp>
      <p:sp>
        <p:nvSpPr>
          <p:cNvPr id="16" name="TextBox 33"/>
          <p:cNvSpPr txBox="1"/>
          <p:nvPr/>
        </p:nvSpPr>
        <p:spPr>
          <a:xfrm>
            <a:off x="6050633" y="4084881"/>
            <a:ext cx="5760640" cy="579120"/>
          </a:xfrm>
          <a:prstGeom prst="rect">
            <a:avLst/>
          </a:prstGeom>
          <a:noFill/>
        </p:spPr>
        <p:txBody>
          <a:bodyPr rtlCol="0" wrap="square">
            <a:spAutoFit/>
          </a:bodyPr>
          <a:lstStyle/>
          <a:p>
            <a:r>
              <a:rPr altLang="en-US" lang="zh-CN" sz="1600">
                <a:solidFill>
                  <a:schemeClr val="bg1">
                    <a:lumMod val="50000"/>
                  </a:schemeClr>
                </a:solidFill>
                <a:latin typeface="+mn-ea"/>
                <a:ea typeface="+mn-ea"/>
              </a:rPr>
              <a:t>这里可以输入可长可短的段落文字这里可以输入可长可短的段落文字这里可以输入可长可短的段落文字这里可以输入</a:t>
            </a:r>
          </a:p>
        </p:txBody>
      </p:sp>
      <p:sp>
        <p:nvSpPr>
          <p:cNvPr id="17" name="TextBox 34"/>
          <p:cNvSpPr txBox="1"/>
          <p:nvPr/>
        </p:nvSpPr>
        <p:spPr>
          <a:xfrm>
            <a:off x="6047134" y="4775152"/>
            <a:ext cx="1692592" cy="365760"/>
          </a:xfrm>
          <a:prstGeom prst="rect">
            <a:avLst/>
          </a:prstGeom>
          <a:noFill/>
        </p:spPr>
        <p:txBody>
          <a:bodyPr rtlCol="0" wrap="none">
            <a:spAutoFit/>
          </a:bodyPr>
          <a:lstStyle/>
          <a:p>
            <a:r>
              <a:rPr altLang="zh-CN" b="1" lang="en-US">
                <a:solidFill>
                  <a:srgbClr val="A92F2F"/>
                </a:solidFill>
                <a:latin typeface="+mj-ea"/>
                <a:ea typeface="+mj-ea"/>
              </a:rPr>
              <a:t>■请输入您标题</a:t>
            </a:r>
          </a:p>
        </p:txBody>
      </p:sp>
      <p:sp>
        <p:nvSpPr>
          <p:cNvPr id="18" name="TextBox 38"/>
          <p:cNvSpPr txBox="1"/>
          <p:nvPr/>
        </p:nvSpPr>
        <p:spPr>
          <a:xfrm>
            <a:off x="6047134" y="5084239"/>
            <a:ext cx="5760640" cy="579120"/>
          </a:xfrm>
          <a:prstGeom prst="rect">
            <a:avLst/>
          </a:prstGeom>
          <a:noFill/>
        </p:spPr>
        <p:txBody>
          <a:bodyPr rtlCol="0" wrap="square">
            <a:spAutoFit/>
          </a:bodyPr>
          <a:lstStyle/>
          <a:p>
            <a:r>
              <a:rPr altLang="en-US" lang="zh-CN" sz="1600">
                <a:solidFill>
                  <a:schemeClr val="bg1">
                    <a:lumMod val="50000"/>
                  </a:schemeClr>
                </a:solidFill>
                <a:latin typeface="+mn-ea"/>
                <a:ea typeface="+mn-ea"/>
              </a:rPr>
              <a:t>这里可以输入可长可短的段落文字这里可以输入可长可短的段落文字这里可以输入可长可短的段落文字这里可以输入</a:t>
            </a:r>
          </a:p>
        </p:txBody>
      </p:sp>
      <p:pic>
        <p:nvPicPr>
          <p:cNvPr id="19" name="Picture 2"/>
          <p:cNvPicPr>
            <a:picLocks noChangeArrowheads="1" noChangeAspect="1"/>
          </p:cNvPicPr>
          <p:nvPr/>
        </p:nvPicPr>
        <p:blipFill>
          <a:blip r:embed="rId4">
            <a:extLst>
              <a:ext uri="{28A0092B-C50C-407E-A947-70E740481C1C}">
                <a14:useLocalDpi val="0"/>
              </a:ext>
            </a:extLst>
          </a:blip>
          <a:stretch>
            <a:fillRect/>
          </a:stretch>
        </p:blipFill>
        <p:spPr bwMode="auto">
          <a:xfrm>
            <a:off x="718503" y="1909195"/>
            <a:ext cx="4773282" cy="3163899"/>
          </a:xfrm>
          <a:prstGeom prst="rect">
            <a:avLst/>
          </a:prstGeom>
          <a:noFill/>
          <a:extLst>
            <a:ext uri="{909E8E84-426E-40DD-AFC4-6F175D3DCCD1}">
              <a14:hiddenFill>
                <a:solidFill>
                  <a:srgbClr val="FFFFFF"/>
                </a:solidFill>
              </a14:hiddenFill>
            </a:ext>
          </a:extLst>
        </p:spPr>
      </p:pic>
    </p:spTree>
    <p:extLst>
      <p:ext uri="{BB962C8B-B14F-4D97-AF65-F5344CB8AC3E}">
        <p14:creationId val="263418845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250" id="11"/>
                                        <p:tgtEl>
                                          <p:spTgt spid="7"/>
                                        </p:tgtEl>
                                      </p:cBhvr>
                                    </p:animEffect>
                                    <p:anim calcmode="lin" valueType="num">
                                      <p:cBhvr>
                                        <p:cTn dur="250" fill="hold" id="12"/>
                                        <p:tgtEl>
                                          <p:spTgt spid="7"/>
                                        </p:tgtEl>
                                        <p:attrNameLst>
                                          <p:attrName>ppt_x</p:attrName>
                                        </p:attrNameLst>
                                      </p:cBhvr>
                                      <p:tavLst>
                                        <p:tav tm="0">
                                          <p:val>
                                            <p:strVal val="#ppt_x"/>
                                          </p:val>
                                        </p:tav>
                                        <p:tav tm="100000">
                                          <p:val>
                                            <p:strVal val="#ppt_x"/>
                                          </p:val>
                                        </p:tav>
                                      </p:tavLst>
                                    </p:anim>
                                    <p:anim calcmode="lin" valueType="num">
                                      <p:cBhvr>
                                        <p:cTn dur="25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2" presetSubtype="6">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1+#ppt_w/2"/>
                                          </p:val>
                                        </p:tav>
                                        <p:tav tm="100000">
                                          <p:val>
                                            <p:strVal val="#ppt_x"/>
                                          </p:val>
                                        </p:tav>
                                      </p:tavLst>
                                    </p:anim>
                                    <p:anim calcmode="lin" valueType="num">
                                      <p:cBhvr additive="base">
                                        <p:cTn dur="500" fill="hold" id="18"/>
                                        <p:tgtEl>
                                          <p:spTgt spid="10"/>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6">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500" fill="hold" id="21"/>
                                        <p:tgtEl>
                                          <p:spTgt spid="13"/>
                                        </p:tgtEl>
                                        <p:attrNameLst>
                                          <p:attrName>ppt_x</p:attrName>
                                        </p:attrNameLst>
                                      </p:cBhvr>
                                      <p:tavLst>
                                        <p:tav tm="0">
                                          <p:val>
                                            <p:strVal val="1+#ppt_w/2"/>
                                          </p:val>
                                        </p:tav>
                                        <p:tav tm="100000">
                                          <p:val>
                                            <p:strVal val="#ppt_x"/>
                                          </p:val>
                                        </p:tav>
                                      </p:tavLst>
                                    </p:anim>
                                    <p:anim calcmode="lin" valueType="num">
                                      <p:cBhvr additive="base">
                                        <p:cTn dur="500" fill="hold" id="22"/>
                                        <p:tgtEl>
                                          <p:spTgt spid="13"/>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6">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500" fill="hold" id="25"/>
                                        <p:tgtEl>
                                          <p:spTgt spid="15"/>
                                        </p:tgtEl>
                                        <p:attrNameLst>
                                          <p:attrName>ppt_x</p:attrName>
                                        </p:attrNameLst>
                                      </p:cBhvr>
                                      <p:tavLst>
                                        <p:tav tm="0">
                                          <p:val>
                                            <p:strVal val="1+#ppt_w/2"/>
                                          </p:val>
                                        </p:tav>
                                        <p:tav tm="100000">
                                          <p:val>
                                            <p:strVal val="#ppt_x"/>
                                          </p:val>
                                        </p:tav>
                                      </p:tavLst>
                                    </p:anim>
                                    <p:anim calcmode="lin" valueType="num">
                                      <p:cBhvr additive="base">
                                        <p:cTn dur="500" fill="hold" id="26"/>
                                        <p:tgtEl>
                                          <p:spTgt spid="15"/>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6">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additive="base">
                                        <p:cTn dur="500" fill="hold" id="29"/>
                                        <p:tgtEl>
                                          <p:spTgt spid="17"/>
                                        </p:tgtEl>
                                        <p:attrNameLst>
                                          <p:attrName>ppt_x</p:attrName>
                                        </p:attrNameLst>
                                      </p:cBhvr>
                                      <p:tavLst>
                                        <p:tav tm="0">
                                          <p:val>
                                            <p:strVal val="1+#ppt_w/2"/>
                                          </p:val>
                                        </p:tav>
                                        <p:tav tm="100000">
                                          <p:val>
                                            <p:strVal val="#ppt_x"/>
                                          </p:val>
                                        </p:tav>
                                      </p:tavLst>
                                    </p:anim>
                                    <p:anim calcmode="lin" valueType="num">
                                      <p:cBhvr additive="base">
                                        <p:cTn dur="500" fill="hold" id="30"/>
                                        <p:tgtEl>
                                          <p:spTgt spid="17"/>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1250"/>
                            </p:stCondLst>
                            <p:childTnLst>
                              <p:par>
                                <p:cTn fill="hold" grpId="0" id="32" nodeType="afterEffect" presetClass="entr" presetID="22" presetSubtype="1">
                                  <p:stCondLst>
                                    <p:cond delay="0"/>
                                  </p:stCondLst>
                                  <p:childTnLst>
                                    <p:set>
                                      <p:cBhvr>
                                        <p:cTn dur="1" fill="hold" id="33">
                                          <p:stCondLst>
                                            <p:cond delay="0"/>
                                          </p:stCondLst>
                                        </p:cTn>
                                        <p:tgtEl>
                                          <p:spTgt spid="12"/>
                                        </p:tgtEl>
                                        <p:attrNameLst>
                                          <p:attrName>style.visibility</p:attrName>
                                        </p:attrNameLst>
                                      </p:cBhvr>
                                      <p:to>
                                        <p:strVal val="visible"/>
                                      </p:to>
                                    </p:set>
                                    <p:animEffect filter="wipe(up)" transition="in">
                                      <p:cBhvr>
                                        <p:cTn dur="500" id="34"/>
                                        <p:tgtEl>
                                          <p:spTgt spid="12"/>
                                        </p:tgtEl>
                                      </p:cBhvr>
                                    </p:animEffect>
                                  </p:childTnLst>
                                </p:cTn>
                              </p:par>
                              <p:par>
                                <p:cTn fill="hold" grpId="0" id="35" nodeType="withEffect" presetClass="entr" presetID="22" presetSubtype="1">
                                  <p:stCondLst>
                                    <p:cond delay="0"/>
                                  </p:stCondLst>
                                  <p:childTnLst>
                                    <p:set>
                                      <p:cBhvr>
                                        <p:cTn dur="1" fill="hold" id="36">
                                          <p:stCondLst>
                                            <p:cond delay="0"/>
                                          </p:stCondLst>
                                        </p:cTn>
                                        <p:tgtEl>
                                          <p:spTgt spid="14"/>
                                        </p:tgtEl>
                                        <p:attrNameLst>
                                          <p:attrName>style.visibility</p:attrName>
                                        </p:attrNameLst>
                                      </p:cBhvr>
                                      <p:to>
                                        <p:strVal val="visible"/>
                                      </p:to>
                                    </p:set>
                                    <p:animEffect filter="wipe(up)" transition="in">
                                      <p:cBhvr>
                                        <p:cTn dur="500" id="37"/>
                                        <p:tgtEl>
                                          <p:spTgt spid="14"/>
                                        </p:tgtEl>
                                      </p:cBhvr>
                                    </p:animEffect>
                                  </p:childTnLst>
                                </p:cTn>
                              </p:par>
                              <p:par>
                                <p:cTn fill="hold" grpId="0" id="38" nodeType="withEffect" presetClass="entr" presetID="22" presetSubtype="1">
                                  <p:stCondLst>
                                    <p:cond delay="0"/>
                                  </p:stCondLst>
                                  <p:childTnLst>
                                    <p:set>
                                      <p:cBhvr>
                                        <p:cTn dur="1" fill="hold" id="39">
                                          <p:stCondLst>
                                            <p:cond delay="0"/>
                                          </p:stCondLst>
                                        </p:cTn>
                                        <p:tgtEl>
                                          <p:spTgt spid="16"/>
                                        </p:tgtEl>
                                        <p:attrNameLst>
                                          <p:attrName>style.visibility</p:attrName>
                                        </p:attrNameLst>
                                      </p:cBhvr>
                                      <p:to>
                                        <p:strVal val="visible"/>
                                      </p:to>
                                    </p:set>
                                    <p:animEffect filter="wipe(up)" transition="in">
                                      <p:cBhvr>
                                        <p:cTn dur="500" id="40"/>
                                        <p:tgtEl>
                                          <p:spTgt spid="16"/>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18"/>
                                        </p:tgtEl>
                                        <p:attrNameLst>
                                          <p:attrName>style.visibility</p:attrName>
                                        </p:attrNameLst>
                                      </p:cBhvr>
                                      <p:to>
                                        <p:strVal val="visible"/>
                                      </p:to>
                                    </p:set>
                                    <p:animEffect filter="wipe(up)" transition="in">
                                      <p:cBhvr>
                                        <p:cTn dur="500" id="43"/>
                                        <p:tgtEl>
                                          <p:spTgt spid="18"/>
                                        </p:tgtEl>
                                      </p:cBhvr>
                                    </p:animEffect>
                                  </p:childTnLst>
                                </p:cTn>
                              </p:par>
                              <p:par>
                                <p:cTn fill="hold" id="44" nodeType="withEffect" presetClass="entr" presetID="22" presetSubtype="2">
                                  <p:stCondLst>
                                    <p:cond delay="0"/>
                                  </p:stCondLst>
                                  <p:childTnLst>
                                    <p:set>
                                      <p:cBhvr>
                                        <p:cTn dur="1" fill="hold" id="45">
                                          <p:stCondLst>
                                            <p:cond delay="0"/>
                                          </p:stCondLst>
                                        </p:cTn>
                                        <p:tgtEl>
                                          <p:spTgt spid="19"/>
                                        </p:tgtEl>
                                        <p:attrNameLst>
                                          <p:attrName>style.visibility</p:attrName>
                                        </p:attrNameLst>
                                      </p:cBhvr>
                                      <p:to>
                                        <p:strVal val="visible"/>
                                      </p:to>
                                    </p:set>
                                    <p:animEffect filter="wipe(right)" transition="in">
                                      <p:cBhvr>
                                        <p:cTn dur="500" id="4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P grpId="0" spid="12"/>
      <p:bldP grpId="0" spid="13"/>
      <p:bldP grpId="0" spid="14"/>
      <p:bldP grpId="0" spid="15"/>
      <p:bldP grpId="0" spid="16"/>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descr="C:\Users\Administrator\Desktop\素材\Nipic_2174276_20140319144634019323.png" id="11" name="Picture 4"/>
            <p:cNvPicPr>
              <a:picLocks noChangeArrowheads="1" noChangeAspect="1"/>
            </p:cNvPicPr>
            <p:nvPr/>
          </p:nvPicPr>
          <p:blipFill>
            <a:blip r:embed="rId3">
              <a:extLst>
                <a:ext uri="{28A0092B-C50C-407E-A947-70E740481C1C}">
                  <a14:useLocalDpi val="0"/>
                </a:ext>
              </a:extLst>
            </a:blip>
            <a:stretch>
              <a:fillRect/>
            </a:stretch>
          </p:blipFill>
          <p:spPr bwMode="auto">
            <a:xfrm flipH="1">
              <a:off x="372916" y="116032"/>
              <a:ext cx="1399379" cy="934348"/>
            </a:xfrm>
            <a:prstGeom prst="rect">
              <a:avLst/>
            </a:prstGeom>
            <a:noFill/>
            <a:extLst>
              <a:ext uri="{909E8E84-426E-40DD-AFC4-6F175D3DCCD1}">
                <a14:hiddenFill>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2"/>
              <p:cNvSpPr txBox="1"/>
              <p:nvPr/>
            </p:nvSpPr>
            <p:spPr>
              <a:xfrm>
                <a:off x="1810395" y="511311"/>
                <a:ext cx="3230880" cy="457200"/>
              </a:xfrm>
              <a:prstGeom prst="rect">
                <a:avLst/>
              </a:prstGeom>
              <a:noFill/>
            </p:spPr>
            <p:txBody>
              <a:bodyPr rtlCol="0" wrap="none">
                <a:spAutoFit/>
              </a:bodyPr>
              <a:lstStyle/>
              <a:p>
                <a:r>
                  <a:rPr altLang="en-US" lang="zh-CN" sz="2400">
                    <a:solidFill>
                      <a:srgbClr val="A92F2F"/>
                    </a:solidFill>
                    <a:latin charset="-122" pitchFamily="34" typeface="微软雅黑"/>
                    <a:ea charset="-122" pitchFamily="34" typeface="微软雅黑"/>
                  </a:rPr>
                  <a:t>点击输入相关文字标题</a:t>
                </a:r>
              </a:p>
            </p:txBody>
          </p:sp>
        </p:grpSp>
      </p:grpSp>
      <p:grpSp>
        <p:nvGrpSpPr>
          <p:cNvPr id="7" name="组合 6"/>
          <p:cNvGrpSpPr/>
          <p:nvPr/>
        </p:nvGrpSpPr>
        <p:grpSpPr>
          <a:xfrm>
            <a:off x="2135396" y="1914525"/>
            <a:ext cx="8197201" cy="4292408"/>
            <a:chOff x="785940" y="929767"/>
            <a:chExt cx="10569025" cy="5534398"/>
          </a:xfrm>
        </p:grpSpPr>
        <p:sp>
          <p:nvSpPr>
            <p:cNvPr id="9" name="Oval 6"/>
            <p:cNvSpPr>
              <a:spLocks noChangeArrowheads="1"/>
            </p:cNvSpPr>
            <p:nvPr/>
          </p:nvSpPr>
          <p:spPr bwMode="auto">
            <a:xfrm>
              <a:off x="2456011" y="929767"/>
              <a:ext cx="2338390" cy="2338388"/>
            </a:xfrm>
            <a:prstGeom prst="ellipse">
              <a:avLst/>
            </a:prstGeom>
            <a:solidFill>
              <a:srgbClr val="A92F2F"/>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400" u="none">
                <a:ln>
                  <a:noFill/>
                </a:ln>
                <a:solidFill>
                  <a:srgbClr val="A92F2F"/>
                </a:solidFill>
                <a:effectLst/>
                <a:uLnTx/>
                <a:uFillTx/>
                <a:latin charset="0" panose="020b0604020202020204" pitchFamily="34" typeface="Arial"/>
              </a:endParaRPr>
            </a:p>
          </p:txBody>
        </p:sp>
        <p:sp>
          <p:nvSpPr>
            <p:cNvPr id="10" name="Oval 7"/>
            <p:cNvSpPr>
              <a:spLocks noChangeArrowheads="1"/>
            </p:cNvSpPr>
            <p:nvPr/>
          </p:nvSpPr>
          <p:spPr bwMode="auto">
            <a:xfrm>
              <a:off x="6642238" y="929767"/>
              <a:ext cx="2339700" cy="2338388"/>
            </a:xfrm>
            <a:prstGeom prst="ellipse">
              <a:avLst/>
            </a:prstGeom>
            <a:solidFill>
              <a:srgbClr val="A92F2F"/>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400" u="none">
                <a:ln>
                  <a:noFill/>
                </a:ln>
                <a:solidFill>
                  <a:srgbClr val="A92F2F"/>
                </a:solidFill>
                <a:effectLst/>
                <a:uLnTx/>
                <a:uFillTx/>
                <a:latin charset="0" panose="020b0604020202020204" pitchFamily="34" typeface="Arial"/>
              </a:endParaRPr>
            </a:p>
          </p:txBody>
        </p:sp>
        <p:sp>
          <p:nvSpPr>
            <p:cNvPr id="12" name="Freeform 8"/>
            <p:cNvSpPr>
              <a:spLocks noEditPoints="1"/>
            </p:cNvSpPr>
            <p:nvPr/>
          </p:nvSpPr>
          <p:spPr bwMode="auto">
            <a:xfrm>
              <a:off x="2766835" y="1429030"/>
              <a:ext cx="1716742" cy="1365262"/>
            </a:xfrm>
            <a:custGeom>
              <a:gdLst>
                <a:gd fmla="*/ 1452 w 1452" name="T0"/>
                <a:gd fmla="*/ 800 h 1155" name="T1"/>
                <a:gd fmla="*/ 758 w 1452" name="T2"/>
                <a:gd fmla="*/ 1034 h 1155" name="T3"/>
                <a:gd fmla="*/ 62 w 1452" name="T4"/>
                <a:gd fmla="*/ 197 h 1155" name="T5"/>
                <a:gd fmla="*/ 740 w 1452" name="T6"/>
                <a:gd fmla="*/ 0 h 1155" name="T7"/>
                <a:gd fmla="*/ 1452 w 1452" name="T8"/>
                <a:gd fmla="*/ 800 h 1155" name="T9"/>
                <a:gd fmla="*/ 684 w 1452" name="T10"/>
                <a:gd fmla="*/ 1155 h 1155" name="T11"/>
                <a:gd fmla="*/ 0 w 1452" name="T12"/>
                <a:gd fmla="*/ 326 h 1155" name="T13"/>
                <a:gd fmla="*/ 49 w 1452" name="T14"/>
                <a:gd fmla="*/ 224 h 1155" name="T15"/>
                <a:gd fmla="*/ 734 w 1452" name="T16"/>
                <a:gd fmla="*/ 1052 h 1155" name="T17"/>
                <a:gd fmla="*/ 684 w 1452" name="T18"/>
                <a:gd fmla="*/ 1155 h 1155" name="T19"/>
                <a:gd fmla="*/ 1399 w 1452" name="T20"/>
                <a:gd fmla="*/ 910 h 1155" name="T21"/>
                <a:gd fmla="*/ 704 w 1452" name="T22"/>
                <a:gd fmla="*/ 1152 h 1155" name="T23"/>
                <a:gd fmla="*/ 725 w 1452" name="T24"/>
                <a:gd fmla="*/ 1108 h 1155" name="T25"/>
                <a:gd fmla="*/ 1420 w 1452" name="T26"/>
                <a:gd fmla="*/ 866 h 1155" name="T27"/>
                <a:gd fmla="*/ 1399 w 1452" name="T28"/>
                <a:gd fmla="*/ 910 h 115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55" w="1452">
                  <a:moveTo>
                    <a:pt x="1452" y="800"/>
                  </a:moveTo>
                  <a:lnTo>
                    <a:pt x="758" y="1034"/>
                  </a:lnTo>
                  <a:lnTo>
                    <a:pt x="62" y="197"/>
                  </a:lnTo>
                  <a:lnTo>
                    <a:pt x="740" y="0"/>
                  </a:lnTo>
                  <a:lnTo>
                    <a:pt x="1452" y="800"/>
                  </a:lnTo>
                  <a:close/>
                  <a:moveTo>
                    <a:pt x="684" y="1155"/>
                  </a:moveTo>
                  <a:lnTo>
                    <a:pt x="0" y="326"/>
                  </a:lnTo>
                  <a:lnTo>
                    <a:pt x="49" y="224"/>
                  </a:lnTo>
                  <a:lnTo>
                    <a:pt x="734" y="1052"/>
                  </a:lnTo>
                  <a:lnTo>
                    <a:pt x="684" y="1155"/>
                  </a:lnTo>
                  <a:close/>
                  <a:moveTo>
                    <a:pt x="1399" y="910"/>
                  </a:moveTo>
                  <a:lnTo>
                    <a:pt x="704" y="1152"/>
                  </a:lnTo>
                  <a:lnTo>
                    <a:pt x="725" y="1108"/>
                  </a:lnTo>
                  <a:lnTo>
                    <a:pt x="1420" y="866"/>
                  </a:lnTo>
                  <a:lnTo>
                    <a:pt x="1399" y="910"/>
                  </a:lnTo>
                  <a:close/>
                </a:path>
              </a:pathLst>
            </a:custGeom>
            <a:solidFill>
              <a:srgbClr val="F8F8F8"/>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400" u="none">
                <a:ln>
                  <a:noFill/>
                </a:ln>
                <a:solidFill>
                  <a:srgbClr val="A92F2F"/>
                </a:solidFill>
                <a:effectLst/>
                <a:uLnTx/>
                <a:uFillTx/>
                <a:latin charset="0" panose="020b0604020202020204" pitchFamily="34" typeface="Arial"/>
              </a:endParaRPr>
            </a:p>
          </p:txBody>
        </p:sp>
        <p:sp>
          <p:nvSpPr>
            <p:cNvPr id="13" name="Freeform 9"/>
            <p:cNvSpPr>
              <a:spLocks noEditPoints="1"/>
            </p:cNvSpPr>
            <p:nvPr/>
          </p:nvSpPr>
          <p:spPr bwMode="auto">
            <a:xfrm>
              <a:off x="7259951" y="1345509"/>
              <a:ext cx="1104276" cy="1506904"/>
            </a:xfrm>
            <a:custGeom>
              <a:gdLst>
                <a:gd fmla="*/ 123 w 934" name="T0"/>
                <a:gd fmla="*/ 207 h 1274" name="T1"/>
                <a:gd fmla="*/ 103 w 934" name="T2"/>
                <a:gd fmla="*/ 1274 h 1274" name="T3"/>
                <a:gd fmla="*/ 934 w 934" name="T4"/>
                <a:gd fmla="*/ 313 h 1274" name="T5"/>
                <a:gd fmla="*/ 863 w 934" name="T6"/>
                <a:gd fmla="*/ 336 h 1274" name="T7"/>
                <a:gd fmla="*/ 107 w 934" name="T8"/>
                <a:gd fmla="*/ 1200 h 1274" name="T9"/>
                <a:gd fmla="*/ 404 w 934" name="T10"/>
                <a:gd fmla="*/ 136 h 1274" name="T11"/>
                <a:gd fmla="*/ 530 w 934" name="T12"/>
                <a:gd fmla="*/ 136 h 1274" name="T13"/>
                <a:gd fmla="*/ 465 w 934" name="T14"/>
                <a:gd fmla="*/ 203 h 1274" name="T15"/>
                <a:gd fmla="*/ 326 w 934" name="T16"/>
                <a:gd fmla="*/ 139 h 1274" name="T17"/>
                <a:gd fmla="*/ 171 w 934" name="T18"/>
                <a:gd fmla="*/ 323 h 1274" name="T19"/>
                <a:gd fmla="*/ 762 w 934" name="T20"/>
                <a:gd fmla="*/ 323 h 1274" name="T21"/>
                <a:gd fmla="*/ 607 w 934" name="T22"/>
                <a:gd fmla="*/ 139 h 1274" name="T23"/>
                <a:gd fmla="*/ 326 w 934" name="T24"/>
                <a:gd fmla="*/ 139 h 1274" name="T25"/>
                <a:gd fmla="*/ 330 w 934" name="T26"/>
                <a:gd fmla="*/ 967 h 1274" name="T27"/>
                <a:gd fmla="*/ 226 w 934" name="T28"/>
                <a:gd fmla="*/ 996 h 1274" name="T29"/>
                <a:gd fmla="*/ 204 w 934" name="T30"/>
                <a:gd fmla="*/ 1019 h 1274" name="T31"/>
                <a:gd fmla="*/ 330 w 934" name="T32"/>
                <a:gd fmla="*/ 1029 h 1274" name="T33"/>
                <a:gd fmla="*/ 197 w 934" name="T34"/>
                <a:gd fmla="*/ 1093 h 1274" name="T35"/>
                <a:gd fmla="*/ 362 w 934" name="T36"/>
                <a:gd fmla="*/ 1012 h 1274" name="T37"/>
                <a:gd fmla="*/ 362 w 934" name="T38"/>
                <a:gd fmla="*/ 961 h 1274" name="T39"/>
                <a:gd fmla="*/ 165 w 934" name="T40"/>
                <a:gd fmla="*/ 971 h 1274" name="T41"/>
                <a:gd fmla="*/ 320 w 934" name="T42"/>
                <a:gd fmla="*/ 1135 h 1274" name="T43"/>
                <a:gd fmla="*/ 320 w 934" name="T44"/>
                <a:gd fmla="*/ 500 h 1274" name="T45"/>
                <a:gd fmla="*/ 226 w 934" name="T46"/>
                <a:gd fmla="*/ 529 h 1274" name="T47"/>
                <a:gd fmla="*/ 258 w 934" name="T48"/>
                <a:gd fmla="*/ 613 h 1274" name="T49"/>
                <a:gd fmla="*/ 197 w 934" name="T50"/>
                <a:gd fmla="*/ 635 h 1274" name="T51"/>
                <a:gd fmla="*/ 320 w 934" name="T52"/>
                <a:gd fmla="*/ 468 h 1274" name="T53"/>
                <a:gd fmla="*/ 165 w 934" name="T54"/>
                <a:gd fmla="*/ 632 h 1274" name="T55"/>
                <a:gd fmla="*/ 361 w 934" name="T56"/>
                <a:gd fmla="*/ 537 h 1274" name="T57"/>
                <a:gd fmla="*/ 359 w 934" name="T58"/>
                <a:gd fmla="*/ 494 h 1274" name="T59"/>
                <a:gd fmla="*/ 330 w 934" name="T60"/>
                <a:gd fmla="*/ 751 h 1274" name="T61"/>
                <a:gd fmla="*/ 204 w 934" name="T62"/>
                <a:gd fmla="*/ 784 h 1274" name="T63"/>
                <a:gd fmla="*/ 330 w 934" name="T64"/>
                <a:gd fmla="*/ 868 h 1274" name="T65"/>
                <a:gd fmla="*/ 361 w 934" name="T66"/>
                <a:gd fmla="*/ 727 h 1274" name="T67"/>
                <a:gd fmla="*/ 165 w 934" name="T68"/>
                <a:gd fmla="*/ 735 h 1274" name="T69"/>
                <a:gd fmla="*/ 330 w 934" name="T70"/>
                <a:gd fmla="*/ 900 h 1274" name="T71"/>
                <a:gd fmla="*/ 432 w 934" name="T72"/>
                <a:gd fmla="*/ 694 h 1274" name="T73"/>
                <a:gd fmla="*/ 488 w 934" name="T74"/>
                <a:gd fmla="*/ 1080 h 1274" name="T75"/>
                <a:gd fmla="*/ 749 w 934" name="T76"/>
                <a:gd fmla="*/ 1000 h 1274" name="T77"/>
                <a:gd fmla="*/ 478 w 934" name="T78"/>
                <a:gd fmla="*/ 1071 h 1274" name="T79"/>
                <a:gd fmla="*/ 749 w 934" name="T80"/>
                <a:gd fmla="*/ 758 h 1274" name="T81"/>
                <a:gd fmla="*/ 478 w 934" name="T82"/>
                <a:gd fmla="*/ 613 h 1274" name="T83"/>
                <a:gd fmla="*/ 478 w 934" name="T84"/>
                <a:gd fmla="*/ 526 h 127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74" w="934">
                  <a:moveTo>
                    <a:pt x="71" y="336"/>
                  </a:moveTo>
                  <a:cubicBezTo>
                    <a:pt x="71" y="300"/>
                    <a:pt x="88" y="282"/>
                    <a:pt x="123" y="281"/>
                  </a:cubicBezTo>
                  <a:lnTo>
                    <a:pt x="123" y="207"/>
                  </a:lnTo>
                  <a:cubicBezTo>
                    <a:pt x="58" y="208"/>
                    <a:pt x="0" y="250"/>
                    <a:pt x="0" y="313"/>
                  </a:cubicBezTo>
                  <a:lnTo>
                    <a:pt x="0" y="1171"/>
                  </a:lnTo>
                  <a:cubicBezTo>
                    <a:pt x="0" y="1223"/>
                    <a:pt x="51" y="1274"/>
                    <a:pt x="103" y="1274"/>
                  </a:cubicBezTo>
                  <a:lnTo>
                    <a:pt x="830" y="1274"/>
                  </a:lnTo>
                  <a:cubicBezTo>
                    <a:pt x="883" y="1274"/>
                    <a:pt x="934" y="1223"/>
                    <a:pt x="934" y="1171"/>
                  </a:cubicBezTo>
                  <a:lnTo>
                    <a:pt x="934" y="313"/>
                  </a:lnTo>
                  <a:cubicBezTo>
                    <a:pt x="934" y="250"/>
                    <a:pt x="876" y="208"/>
                    <a:pt x="811" y="207"/>
                  </a:cubicBezTo>
                  <a:lnTo>
                    <a:pt x="811" y="281"/>
                  </a:lnTo>
                  <a:cubicBezTo>
                    <a:pt x="846" y="282"/>
                    <a:pt x="863" y="300"/>
                    <a:pt x="863" y="336"/>
                  </a:cubicBezTo>
                  <a:lnTo>
                    <a:pt x="863" y="1148"/>
                  </a:lnTo>
                  <a:cubicBezTo>
                    <a:pt x="863" y="1174"/>
                    <a:pt x="852" y="1200"/>
                    <a:pt x="827" y="1200"/>
                  </a:cubicBezTo>
                  <a:lnTo>
                    <a:pt x="107" y="1200"/>
                  </a:lnTo>
                  <a:cubicBezTo>
                    <a:pt x="79" y="1200"/>
                    <a:pt x="71" y="1170"/>
                    <a:pt x="71" y="1142"/>
                  </a:cubicBezTo>
                  <a:lnTo>
                    <a:pt x="71" y="336"/>
                  </a:lnTo>
                  <a:close/>
                  <a:moveTo>
                    <a:pt x="404" y="136"/>
                  </a:moveTo>
                  <a:cubicBezTo>
                    <a:pt x="404" y="106"/>
                    <a:pt x="432" y="78"/>
                    <a:pt x="462" y="78"/>
                  </a:cubicBezTo>
                  <a:lnTo>
                    <a:pt x="472" y="78"/>
                  </a:lnTo>
                  <a:cubicBezTo>
                    <a:pt x="501" y="78"/>
                    <a:pt x="530" y="106"/>
                    <a:pt x="530" y="136"/>
                  </a:cubicBezTo>
                  <a:lnTo>
                    <a:pt x="530" y="142"/>
                  </a:lnTo>
                  <a:cubicBezTo>
                    <a:pt x="530" y="175"/>
                    <a:pt x="501" y="203"/>
                    <a:pt x="468" y="203"/>
                  </a:cubicBezTo>
                  <a:lnTo>
                    <a:pt x="465" y="203"/>
                  </a:lnTo>
                  <a:cubicBezTo>
                    <a:pt x="432" y="203"/>
                    <a:pt x="404" y="175"/>
                    <a:pt x="404" y="142"/>
                  </a:cubicBezTo>
                  <a:lnTo>
                    <a:pt x="404" y="136"/>
                  </a:lnTo>
                  <a:close/>
                  <a:moveTo>
                    <a:pt x="326" y="139"/>
                  </a:moveTo>
                  <a:lnTo>
                    <a:pt x="223" y="139"/>
                  </a:lnTo>
                  <a:cubicBezTo>
                    <a:pt x="188" y="139"/>
                    <a:pt x="171" y="155"/>
                    <a:pt x="171" y="190"/>
                  </a:cubicBezTo>
                  <a:lnTo>
                    <a:pt x="171" y="323"/>
                  </a:lnTo>
                  <a:cubicBezTo>
                    <a:pt x="171" y="345"/>
                    <a:pt x="186" y="368"/>
                    <a:pt x="207" y="368"/>
                  </a:cubicBezTo>
                  <a:lnTo>
                    <a:pt x="727" y="368"/>
                  </a:lnTo>
                  <a:cubicBezTo>
                    <a:pt x="748" y="368"/>
                    <a:pt x="762" y="345"/>
                    <a:pt x="762" y="323"/>
                  </a:cubicBezTo>
                  <a:lnTo>
                    <a:pt x="762" y="190"/>
                  </a:lnTo>
                  <a:cubicBezTo>
                    <a:pt x="762" y="155"/>
                    <a:pt x="746" y="139"/>
                    <a:pt x="711" y="139"/>
                  </a:cubicBezTo>
                  <a:lnTo>
                    <a:pt x="607" y="139"/>
                  </a:lnTo>
                  <a:cubicBezTo>
                    <a:pt x="607" y="68"/>
                    <a:pt x="547" y="0"/>
                    <a:pt x="478" y="0"/>
                  </a:cubicBezTo>
                  <a:lnTo>
                    <a:pt x="456" y="0"/>
                  </a:lnTo>
                  <a:cubicBezTo>
                    <a:pt x="387" y="0"/>
                    <a:pt x="326" y="68"/>
                    <a:pt x="326" y="139"/>
                  </a:cubicBezTo>
                  <a:close/>
                  <a:moveTo>
                    <a:pt x="197" y="977"/>
                  </a:moveTo>
                  <a:cubicBezTo>
                    <a:pt x="197" y="970"/>
                    <a:pt x="199" y="967"/>
                    <a:pt x="207" y="967"/>
                  </a:cubicBezTo>
                  <a:lnTo>
                    <a:pt x="330" y="967"/>
                  </a:lnTo>
                  <a:lnTo>
                    <a:pt x="330" y="977"/>
                  </a:lnTo>
                  <a:cubicBezTo>
                    <a:pt x="330" y="987"/>
                    <a:pt x="278" y="1017"/>
                    <a:pt x="268" y="1022"/>
                  </a:cubicBezTo>
                  <a:cubicBezTo>
                    <a:pt x="260" y="1015"/>
                    <a:pt x="240" y="996"/>
                    <a:pt x="226" y="996"/>
                  </a:cubicBezTo>
                  <a:lnTo>
                    <a:pt x="223" y="996"/>
                  </a:lnTo>
                  <a:cubicBezTo>
                    <a:pt x="215" y="996"/>
                    <a:pt x="204" y="1008"/>
                    <a:pt x="204" y="1016"/>
                  </a:cubicBezTo>
                  <a:lnTo>
                    <a:pt x="204" y="1019"/>
                  </a:lnTo>
                  <a:cubicBezTo>
                    <a:pt x="204" y="1028"/>
                    <a:pt x="249" y="1077"/>
                    <a:pt x="258" y="1077"/>
                  </a:cubicBezTo>
                  <a:lnTo>
                    <a:pt x="262" y="1077"/>
                  </a:lnTo>
                  <a:cubicBezTo>
                    <a:pt x="269" y="1077"/>
                    <a:pt x="319" y="1036"/>
                    <a:pt x="330" y="1029"/>
                  </a:cubicBezTo>
                  <a:cubicBezTo>
                    <a:pt x="330" y="1046"/>
                    <a:pt x="337" y="1103"/>
                    <a:pt x="320" y="1103"/>
                  </a:cubicBezTo>
                  <a:lnTo>
                    <a:pt x="207" y="1103"/>
                  </a:lnTo>
                  <a:cubicBezTo>
                    <a:pt x="199" y="1103"/>
                    <a:pt x="197" y="1101"/>
                    <a:pt x="197" y="1093"/>
                  </a:cubicBezTo>
                  <a:lnTo>
                    <a:pt x="197" y="977"/>
                  </a:lnTo>
                  <a:close/>
                  <a:moveTo>
                    <a:pt x="320" y="1135"/>
                  </a:moveTo>
                  <a:cubicBezTo>
                    <a:pt x="381" y="1135"/>
                    <a:pt x="358" y="1069"/>
                    <a:pt x="362" y="1012"/>
                  </a:cubicBezTo>
                  <a:cubicBezTo>
                    <a:pt x="364" y="984"/>
                    <a:pt x="435" y="959"/>
                    <a:pt x="443" y="932"/>
                  </a:cubicBezTo>
                  <a:lnTo>
                    <a:pt x="433" y="932"/>
                  </a:lnTo>
                  <a:cubicBezTo>
                    <a:pt x="411" y="932"/>
                    <a:pt x="378" y="952"/>
                    <a:pt x="362" y="961"/>
                  </a:cubicBezTo>
                  <a:cubicBezTo>
                    <a:pt x="354" y="949"/>
                    <a:pt x="346" y="935"/>
                    <a:pt x="326" y="935"/>
                  </a:cubicBezTo>
                  <a:lnTo>
                    <a:pt x="200" y="935"/>
                  </a:lnTo>
                  <a:cubicBezTo>
                    <a:pt x="181" y="935"/>
                    <a:pt x="165" y="952"/>
                    <a:pt x="165" y="971"/>
                  </a:cubicBezTo>
                  <a:lnTo>
                    <a:pt x="165" y="1100"/>
                  </a:lnTo>
                  <a:cubicBezTo>
                    <a:pt x="165" y="1121"/>
                    <a:pt x="184" y="1135"/>
                    <a:pt x="207" y="1135"/>
                  </a:cubicBezTo>
                  <a:lnTo>
                    <a:pt x="320" y="1135"/>
                  </a:lnTo>
                  <a:close/>
                  <a:moveTo>
                    <a:pt x="197" y="510"/>
                  </a:moveTo>
                  <a:cubicBezTo>
                    <a:pt x="197" y="502"/>
                    <a:pt x="199" y="500"/>
                    <a:pt x="207" y="500"/>
                  </a:cubicBezTo>
                  <a:lnTo>
                    <a:pt x="320" y="500"/>
                  </a:lnTo>
                  <a:cubicBezTo>
                    <a:pt x="327" y="500"/>
                    <a:pt x="330" y="502"/>
                    <a:pt x="330" y="510"/>
                  </a:cubicBezTo>
                  <a:cubicBezTo>
                    <a:pt x="330" y="518"/>
                    <a:pt x="275" y="555"/>
                    <a:pt x="268" y="555"/>
                  </a:cubicBezTo>
                  <a:cubicBezTo>
                    <a:pt x="262" y="555"/>
                    <a:pt x="245" y="529"/>
                    <a:pt x="226" y="529"/>
                  </a:cubicBezTo>
                  <a:cubicBezTo>
                    <a:pt x="217" y="529"/>
                    <a:pt x="204" y="539"/>
                    <a:pt x="204" y="548"/>
                  </a:cubicBezTo>
                  <a:lnTo>
                    <a:pt x="204" y="552"/>
                  </a:lnTo>
                  <a:cubicBezTo>
                    <a:pt x="204" y="564"/>
                    <a:pt x="248" y="607"/>
                    <a:pt x="258" y="613"/>
                  </a:cubicBezTo>
                  <a:lnTo>
                    <a:pt x="330" y="561"/>
                  </a:lnTo>
                  <a:lnTo>
                    <a:pt x="330" y="635"/>
                  </a:lnTo>
                  <a:lnTo>
                    <a:pt x="197" y="635"/>
                  </a:lnTo>
                  <a:lnTo>
                    <a:pt x="197" y="510"/>
                  </a:lnTo>
                  <a:close/>
                  <a:moveTo>
                    <a:pt x="359" y="494"/>
                  </a:moveTo>
                  <a:cubicBezTo>
                    <a:pt x="355" y="477"/>
                    <a:pt x="340" y="468"/>
                    <a:pt x="320" y="468"/>
                  </a:cubicBezTo>
                  <a:lnTo>
                    <a:pt x="207" y="468"/>
                  </a:lnTo>
                  <a:cubicBezTo>
                    <a:pt x="184" y="468"/>
                    <a:pt x="165" y="481"/>
                    <a:pt x="165" y="503"/>
                  </a:cubicBezTo>
                  <a:lnTo>
                    <a:pt x="165" y="632"/>
                  </a:lnTo>
                  <a:cubicBezTo>
                    <a:pt x="165" y="651"/>
                    <a:pt x="181" y="668"/>
                    <a:pt x="200" y="668"/>
                  </a:cubicBezTo>
                  <a:lnTo>
                    <a:pt x="326" y="668"/>
                  </a:lnTo>
                  <a:cubicBezTo>
                    <a:pt x="377" y="668"/>
                    <a:pt x="362" y="588"/>
                    <a:pt x="361" y="537"/>
                  </a:cubicBezTo>
                  <a:lnTo>
                    <a:pt x="443" y="468"/>
                  </a:lnTo>
                  <a:cubicBezTo>
                    <a:pt x="443" y="468"/>
                    <a:pt x="437" y="465"/>
                    <a:pt x="436" y="465"/>
                  </a:cubicBezTo>
                  <a:cubicBezTo>
                    <a:pt x="404" y="465"/>
                    <a:pt x="378" y="492"/>
                    <a:pt x="359" y="494"/>
                  </a:cubicBezTo>
                  <a:close/>
                  <a:moveTo>
                    <a:pt x="197" y="735"/>
                  </a:moveTo>
                  <a:lnTo>
                    <a:pt x="330" y="735"/>
                  </a:lnTo>
                  <a:lnTo>
                    <a:pt x="330" y="751"/>
                  </a:lnTo>
                  <a:lnTo>
                    <a:pt x="268" y="790"/>
                  </a:lnTo>
                  <a:lnTo>
                    <a:pt x="227" y="760"/>
                  </a:lnTo>
                  <a:cubicBezTo>
                    <a:pt x="216" y="766"/>
                    <a:pt x="204" y="769"/>
                    <a:pt x="204" y="784"/>
                  </a:cubicBezTo>
                  <a:cubicBezTo>
                    <a:pt x="204" y="794"/>
                    <a:pt x="250" y="845"/>
                    <a:pt x="258" y="845"/>
                  </a:cubicBezTo>
                  <a:cubicBezTo>
                    <a:pt x="273" y="845"/>
                    <a:pt x="313" y="801"/>
                    <a:pt x="330" y="797"/>
                  </a:cubicBezTo>
                  <a:lnTo>
                    <a:pt x="330" y="868"/>
                  </a:lnTo>
                  <a:lnTo>
                    <a:pt x="197" y="868"/>
                  </a:lnTo>
                  <a:lnTo>
                    <a:pt x="197" y="735"/>
                  </a:lnTo>
                  <a:close/>
                  <a:moveTo>
                    <a:pt x="361" y="727"/>
                  </a:moveTo>
                  <a:cubicBezTo>
                    <a:pt x="355" y="717"/>
                    <a:pt x="348" y="703"/>
                    <a:pt x="330" y="703"/>
                  </a:cubicBezTo>
                  <a:lnTo>
                    <a:pt x="197" y="703"/>
                  </a:lnTo>
                  <a:cubicBezTo>
                    <a:pt x="181" y="703"/>
                    <a:pt x="165" y="719"/>
                    <a:pt x="165" y="735"/>
                  </a:cubicBezTo>
                  <a:lnTo>
                    <a:pt x="165" y="868"/>
                  </a:lnTo>
                  <a:cubicBezTo>
                    <a:pt x="165" y="884"/>
                    <a:pt x="181" y="900"/>
                    <a:pt x="197" y="900"/>
                  </a:cubicBezTo>
                  <a:lnTo>
                    <a:pt x="330" y="900"/>
                  </a:lnTo>
                  <a:cubicBezTo>
                    <a:pt x="376" y="900"/>
                    <a:pt x="362" y="817"/>
                    <a:pt x="361" y="770"/>
                  </a:cubicBezTo>
                  <a:lnTo>
                    <a:pt x="442" y="700"/>
                  </a:lnTo>
                  <a:lnTo>
                    <a:pt x="432" y="694"/>
                  </a:lnTo>
                  <a:lnTo>
                    <a:pt x="361" y="727"/>
                  </a:lnTo>
                  <a:close/>
                  <a:moveTo>
                    <a:pt x="478" y="1071"/>
                  </a:moveTo>
                  <a:cubicBezTo>
                    <a:pt x="478" y="1078"/>
                    <a:pt x="480" y="1080"/>
                    <a:pt x="488" y="1080"/>
                  </a:cubicBezTo>
                  <a:lnTo>
                    <a:pt x="740" y="1080"/>
                  </a:lnTo>
                  <a:cubicBezTo>
                    <a:pt x="747" y="1080"/>
                    <a:pt x="749" y="1078"/>
                    <a:pt x="749" y="1071"/>
                  </a:cubicBezTo>
                  <a:lnTo>
                    <a:pt x="749" y="1000"/>
                  </a:lnTo>
                  <a:cubicBezTo>
                    <a:pt x="749" y="992"/>
                    <a:pt x="747" y="990"/>
                    <a:pt x="740" y="990"/>
                  </a:cubicBezTo>
                  <a:lnTo>
                    <a:pt x="478" y="990"/>
                  </a:lnTo>
                  <a:lnTo>
                    <a:pt x="478" y="1071"/>
                  </a:lnTo>
                  <a:close/>
                  <a:moveTo>
                    <a:pt x="478" y="845"/>
                  </a:moveTo>
                  <a:lnTo>
                    <a:pt x="749" y="845"/>
                  </a:lnTo>
                  <a:lnTo>
                    <a:pt x="749" y="758"/>
                  </a:lnTo>
                  <a:lnTo>
                    <a:pt x="478" y="758"/>
                  </a:lnTo>
                  <a:lnTo>
                    <a:pt x="478" y="845"/>
                  </a:lnTo>
                  <a:close/>
                  <a:moveTo>
                    <a:pt x="478" y="613"/>
                  </a:moveTo>
                  <a:lnTo>
                    <a:pt x="675" y="613"/>
                  </a:lnTo>
                  <a:lnTo>
                    <a:pt x="675" y="526"/>
                  </a:lnTo>
                  <a:lnTo>
                    <a:pt x="478" y="526"/>
                  </a:lnTo>
                  <a:lnTo>
                    <a:pt x="478" y="613"/>
                  </a:lnTo>
                  <a:close/>
                </a:path>
              </a:pathLst>
            </a:custGeom>
            <a:solidFill>
              <a:srgbClr val="F8F8F8"/>
            </a:solidFill>
            <a:ln>
              <a:noFill/>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400" u="none">
                <a:ln>
                  <a:noFill/>
                </a:ln>
                <a:solidFill>
                  <a:srgbClr val="A92F2F"/>
                </a:solidFill>
                <a:effectLst/>
                <a:uLnTx/>
                <a:uFillTx/>
                <a:latin charset="0" panose="020b0604020202020204" pitchFamily="34" typeface="Arial"/>
              </a:endParaRPr>
            </a:p>
          </p:txBody>
        </p:sp>
        <p:sp>
          <p:nvSpPr>
            <p:cNvPr id="14" name="TextBox 14"/>
            <p:cNvSpPr txBox="1"/>
            <p:nvPr/>
          </p:nvSpPr>
          <p:spPr>
            <a:xfrm>
              <a:off x="1841528" y="3325584"/>
              <a:ext cx="3176733" cy="746686"/>
            </a:xfrm>
            <a:prstGeom prst="rect">
              <a:avLst/>
            </a:prstGeom>
            <a:noFill/>
            <a:ln>
              <a:noFill/>
            </a:ln>
          </p:spPr>
          <p:txBody>
            <a:bodyPr wrap="square">
              <a:spAutoFit/>
            </a:bodyPr>
            <a:lstStyle>
              <a:defPPr>
                <a:defRPr lang="zh-CN"/>
              </a:defPPr>
              <a:lvl1pPr algn="just" eaLnBrk="0" hangingPunct="0">
                <a:defRPr sz="2000">
                  <a:solidFill>
                    <a:schemeClr val="bg1"/>
                  </a:solidFill>
                  <a:latin charset="-122" pitchFamily="34" typeface="微软雅黑"/>
                  <a:ea charset="-122" pitchFamily="34" typeface="微软雅黑"/>
                </a:defRPr>
              </a:lvl1pPr>
              <a:lvl2pPr eaLnBrk="0" hangingPunct="0" indent="-285750" marL="742950"/>
              <a:lvl3pPr eaLnBrk="0" hangingPunct="0" indent="-228600" marL="1143000"/>
              <a:lvl4pPr eaLnBrk="0" hangingPunct="0" indent="-228600" marL="1600200"/>
              <a:lvl5pPr eaLnBrk="0" hangingPunct="0" indent="-228600" marL="2057400"/>
              <a:lvl6pPr eaLnBrk="0" fontAlgn="base" hangingPunct="0" indent="-228600" marL="2514600">
                <a:spcBef>
                  <a:spcPct val="0"/>
                </a:spcBef>
                <a:spcAft>
                  <a:spcPct val="0"/>
                </a:spcAft>
                <a:buFont charset="0" panose="020b0604020202020204" pitchFamily="34" typeface="Arial"/>
              </a:lvl6pPr>
              <a:lvl7pPr eaLnBrk="0" fontAlgn="base" hangingPunct="0" indent="-228600" marL="2971800">
                <a:spcBef>
                  <a:spcPct val="0"/>
                </a:spcBef>
                <a:spcAft>
                  <a:spcPct val="0"/>
                </a:spcAft>
                <a:buFont charset="0" panose="020b0604020202020204" pitchFamily="34" typeface="Arial"/>
              </a:lvl7pPr>
              <a:lvl8pPr eaLnBrk="0" fontAlgn="base" hangingPunct="0" indent="-228600" marL="3429000">
                <a:spcBef>
                  <a:spcPct val="0"/>
                </a:spcBef>
                <a:spcAft>
                  <a:spcPct val="0"/>
                </a:spcAft>
                <a:buFont charset="0" panose="020b0604020202020204" pitchFamily="34" typeface="Arial"/>
              </a:lvl8pPr>
              <a:lvl9pPr eaLnBrk="0" fontAlgn="base" hangingPunct="0" indent="-228600" marL="3886200">
                <a:spcBef>
                  <a:spcPct val="0"/>
                </a:spcBef>
                <a:spcAft>
                  <a:spcPct val="0"/>
                </a:spcAft>
                <a:buFont charset="0" panose="020b0604020202020204" pitchFamily="34" typeface="Arial"/>
              </a:lvl9pPr>
            </a:lstStyle>
            <a:p>
              <a:pPr algn="ct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r>
                <a:rPr altLang="en-US" b="0" baseline="0" cap="none" i="0" kern="0" kumimoji="0" lang="zh-CN" noProof="0" normalizeH="0" spc="0" strike="noStrike" sz="1600" u="none">
                  <a:ln>
                    <a:noFill/>
                  </a:ln>
                  <a:solidFill>
                    <a:srgbClr val="4D4D4D"/>
                  </a:solidFill>
                  <a:effectLst/>
                  <a:uLnTx/>
                  <a:uFillTx/>
                  <a:latin charset="-122" pitchFamily="34" typeface="微软雅黑"/>
                  <a:ea charset="-122" pitchFamily="34" typeface="微软雅黑"/>
                </a:rPr>
                <a:t>制定下发《2017年党风廉政建设工作实施意见》</a:t>
              </a:r>
            </a:p>
          </p:txBody>
        </p:sp>
        <p:sp>
          <p:nvSpPr>
            <p:cNvPr id="15" name="TextBox 15"/>
            <p:cNvSpPr txBox="1"/>
            <p:nvPr/>
          </p:nvSpPr>
          <p:spPr>
            <a:xfrm>
              <a:off x="6642237" y="3325584"/>
              <a:ext cx="2527648" cy="746686"/>
            </a:xfrm>
            <a:prstGeom prst="rect">
              <a:avLst/>
            </a:prstGeom>
            <a:noFill/>
            <a:ln>
              <a:noFill/>
            </a:ln>
          </p:spPr>
          <p:txBody>
            <a:bodyPr wrap="square">
              <a:spAutoFit/>
            </a:bodyPr>
            <a:lstStyle>
              <a:defPPr>
                <a:defRPr lang="zh-CN"/>
              </a:defPPr>
              <a:lvl1pPr algn="just" eaLnBrk="0" hangingPunct="0">
                <a:defRPr sz="2000">
                  <a:solidFill>
                    <a:schemeClr val="bg1"/>
                  </a:solidFill>
                  <a:latin charset="-122" pitchFamily="34" typeface="微软雅黑"/>
                  <a:ea charset="-122" pitchFamily="34" typeface="微软雅黑"/>
                </a:defRPr>
              </a:lvl1pPr>
              <a:lvl2pPr eaLnBrk="0" hangingPunct="0" indent="-285750" marL="742950"/>
              <a:lvl3pPr eaLnBrk="0" hangingPunct="0" indent="-228600" marL="1143000"/>
              <a:lvl4pPr eaLnBrk="0" hangingPunct="0" indent="-228600" marL="1600200"/>
              <a:lvl5pPr eaLnBrk="0" hangingPunct="0" indent="-228600" marL="2057400"/>
              <a:lvl6pPr eaLnBrk="0" fontAlgn="base" hangingPunct="0" indent="-228600" marL="2514600">
                <a:spcBef>
                  <a:spcPct val="0"/>
                </a:spcBef>
                <a:spcAft>
                  <a:spcPct val="0"/>
                </a:spcAft>
                <a:buFont charset="0" panose="020b0604020202020204" pitchFamily="34" typeface="Arial"/>
              </a:lvl6pPr>
              <a:lvl7pPr eaLnBrk="0" fontAlgn="base" hangingPunct="0" indent="-228600" marL="2971800">
                <a:spcBef>
                  <a:spcPct val="0"/>
                </a:spcBef>
                <a:spcAft>
                  <a:spcPct val="0"/>
                </a:spcAft>
                <a:buFont charset="0" panose="020b0604020202020204" pitchFamily="34" typeface="Arial"/>
              </a:lvl7pPr>
              <a:lvl8pPr eaLnBrk="0" fontAlgn="base" hangingPunct="0" indent="-228600" marL="3429000">
                <a:spcBef>
                  <a:spcPct val="0"/>
                </a:spcBef>
                <a:spcAft>
                  <a:spcPct val="0"/>
                </a:spcAft>
                <a:buFont charset="0" panose="020b0604020202020204" pitchFamily="34" typeface="Arial"/>
              </a:lvl8pPr>
              <a:lvl9pPr eaLnBrk="0" fontAlgn="base" hangingPunct="0" indent="-228600" marL="3886200">
                <a:spcBef>
                  <a:spcPct val="0"/>
                </a:spcBef>
                <a:spcAft>
                  <a:spcPct val="0"/>
                </a:spcAft>
                <a:buFont charset="0" panose="020b0604020202020204" pitchFamily="34" typeface="Arial"/>
              </a:lvl9pPr>
            </a:lstStyle>
            <a:p>
              <a:pPr algn="ct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r>
                <a:rPr altLang="en-US" b="0" baseline="0" cap="none" i="0" kern="0" kumimoji="0" lang="zh-CN" noProof="0" normalizeH="0" spc="0" strike="noStrike" sz="1600" u="none">
                  <a:ln>
                    <a:noFill/>
                  </a:ln>
                  <a:solidFill>
                    <a:srgbClr val="4D4D4D"/>
                  </a:solidFill>
                  <a:effectLst/>
                  <a:uLnTx/>
                  <a:uFillTx/>
                  <a:latin charset="-122" pitchFamily="34" typeface="微软雅黑"/>
                  <a:ea charset="-122" pitchFamily="34" typeface="微软雅黑"/>
                </a:rPr>
                <a:t>考核结果与年终评优评先挂钩</a:t>
              </a:r>
            </a:p>
          </p:txBody>
        </p:sp>
        <p:sp>
          <p:nvSpPr>
            <p:cNvPr id="16" name="矩形 83"/>
            <p:cNvSpPr>
              <a:spLocks noChangeArrowheads="1"/>
            </p:cNvSpPr>
            <p:nvPr/>
          </p:nvSpPr>
          <p:spPr bwMode="auto">
            <a:xfrm>
              <a:off x="785940" y="4518909"/>
              <a:ext cx="10569025" cy="1945256"/>
            </a:xfrm>
            <a:prstGeom prst="rect">
              <a:avLst/>
            </a:prstGeom>
            <a:solidFill>
              <a:srgbClr val="A92F2F"/>
            </a:solidFill>
            <a:ln cmpd="sng" w="9525">
              <a:solidFill>
                <a:srgbClr val="4D4D4D">
                  <a:lumMod val="40000"/>
                  <a:lumOff val="60000"/>
                </a:srgbClr>
              </a:solidFill>
              <a:miter lim="800000"/>
            </a:ln>
          </p:spPr>
          <p:txBody>
            <a:body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400" u="none">
                <a:ln>
                  <a:noFill/>
                </a:ln>
                <a:solidFill>
                  <a:schemeClr val="bg1"/>
                </a:solidFill>
                <a:effectLst/>
                <a:uLnTx/>
                <a:uFillTx/>
                <a:latin charset="0" panose="020b0604020202020204" pitchFamily="34" typeface="Arial"/>
              </a:endParaRPr>
            </a:p>
          </p:txBody>
        </p:sp>
        <p:sp>
          <p:nvSpPr>
            <p:cNvPr id="17" name="TextBox 84"/>
            <p:cNvSpPr txBox="1">
              <a:spLocks noChangeArrowheads="1"/>
            </p:cNvSpPr>
            <p:nvPr/>
          </p:nvSpPr>
          <p:spPr bwMode="auto">
            <a:xfrm>
              <a:off x="1091907" y="4662798"/>
              <a:ext cx="10110106" cy="1689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charset="-122" pitchFamily="34" typeface="微软雅黑"/>
                  <a:ea charset="-122" pitchFamily="34" typeface="微软雅黑"/>
                </a:defRPr>
              </a:lvl1pPr>
              <a:lvl2pPr eaLnBrk="0" hangingPunct="0" indent="-285750" marL="742950"/>
              <a:lvl3pPr eaLnBrk="0" hangingPunct="0" indent="-228600" marL="1143000"/>
              <a:lvl4pPr eaLnBrk="0" hangingPunct="0" indent="-228600" marL="1600200"/>
              <a:lvl5pPr eaLnBrk="0" hangingPunct="0" indent="-228600" marL="2057400"/>
              <a:lvl6pPr eaLnBrk="0" fontAlgn="base" hangingPunct="0" indent="-228600" marL="2514600">
                <a:spcBef>
                  <a:spcPct val="0"/>
                </a:spcBef>
                <a:spcAft>
                  <a:spcPct val="0"/>
                </a:spcAft>
                <a:buFont charset="0" panose="020b0604020202020204" pitchFamily="34" typeface="Arial"/>
              </a:lvl6pPr>
              <a:lvl7pPr eaLnBrk="0" fontAlgn="base" hangingPunct="0" indent="-228600" marL="2971800">
                <a:spcBef>
                  <a:spcPct val="0"/>
                </a:spcBef>
                <a:spcAft>
                  <a:spcPct val="0"/>
                </a:spcAft>
                <a:buFont charset="0" panose="020b0604020202020204" pitchFamily="34" typeface="Arial"/>
              </a:lvl7pPr>
              <a:lvl8pPr eaLnBrk="0" fontAlgn="base" hangingPunct="0" indent="-228600" marL="3429000">
                <a:spcBef>
                  <a:spcPct val="0"/>
                </a:spcBef>
                <a:spcAft>
                  <a:spcPct val="0"/>
                </a:spcAft>
                <a:buFont charset="0" panose="020b0604020202020204" pitchFamily="34" typeface="Arial"/>
              </a:lvl8pPr>
              <a:lvl9pPr eaLnBrk="0" fontAlgn="base" hangingPunct="0" indent="-228600" marL="3886200">
                <a:spcBef>
                  <a:spcPct val="0"/>
                </a:spcBef>
                <a:spcAft>
                  <a:spcPct val="0"/>
                </a:spcAft>
                <a:buFont charset="0" panose="020b0604020202020204" pitchFamily="34" typeface="Arial"/>
              </a:lvl9pPr>
            </a:lstStyle>
            <a:p>
              <a:pPr algn="just"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r>
                <a:rPr altLang="en-US" b="0" baseline="0" cap="none" i="0" kern="0" kumimoji="0" lang="zh-CN" noProof="0" normalizeH="0" spc="0" strike="noStrike" sz="1600" u="none">
                  <a:ln>
                    <a:noFill/>
                  </a:ln>
                  <a:effectLst/>
                  <a:uLnTx/>
                  <a:uFillTx/>
                  <a:latin charset="-122" pitchFamily="34" typeface="微软雅黑"/>
                  <a:ea charset="-122" pitchFamily="34" typeface="微软雅黑"/>
                </a:rPr>
                <a:t>制定下发了《2017年党风廉政建设工作实施意见》，与局属各科室签定了2017年党风廉政建设目标责任书，做到任务明确，责任到人，形成了主要领导亲自抓，上下合力共同抓，一级抓一级，层层抓落实的工作格局，并把目标责任书的考核结果与年终评优评先挂钩，增强了局属各科室抓好党风廉政建设的责任性，进一步健全和完善了党风廉政建设工作责任机制。</a:t>
              </a:r>
            </a:p>
          </p:txBody>
        </p:sp>
      </p:grpSp>
    </p:spTree>
    <p:extLst>
      <p:ext uri="{BB962C8B-B14F-4D97-AF65-F5344CB8AC3E}">
        <p14:creationId val="3092816427"/>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4">
            <a:extLst>
              <a:ext uri="{BEBA8EAE-BF5A-486C-A8C5-ECC9F3942E4B}">
                <a14:imgProps>
                  <a14:imgLayer xmlns:d3p1="http://schemas.openxmlformats.org/officeDocument/2006/relationships" d3p1:embed="">
                    <a14:imgEffect>
                      <a14:sharpenSoften amount="35000"/>
                    </a14:imgEffect>
                    <a14:imgEffect>
                      <a14:brightnessContrast bright="-9000" contrast="-9000"/>
                    </a14:imgEffect>
                  </a14:imgLayer>
                </a14:imgProps>
              </a:ext>
              <a:ext uri="{28A0092B-C50C-407E-A947-70E740481C1C}">
                <a14:useLocalDpi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5">
            <a:extLst>
              <a:ext uri="{28A0092B-C50C-407E-A947-70E740481C1C}">
                <a14:useLocalDpi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5">
            <a:extLst>
              <a:ext uri="{28A0092B-C50C-407E-A947-70E740481C1C}">
                <a14:useLocalDpi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170" eaLnBrk="1" hangingPunct="1" latinLnBrk="0" rtl="0">
              <a:spcBef>
                <a:spcPct val="0"/>
              </a:spcBef>
              <a:buNone/>
              <a:defRPr kern="1200" sz="5900">
                <a:solidFill>
                  <a:schemeClr val="tx1"/>
                </a:solidFill>
                <a:latin typeface="+mj-lt"/>
                <a:ea typeface="+mj-ea"/>
                <a:cs typeface="+mj-cs"/>
              </a:defRPr>
            </a:lvl1pPr>
          </a:lstStyle>
          <a:p>
            <a:pPr>
              <a:defRPr/>
            </a:pPr>
            <a:r>
              <a:rPr altLang="en-US" b="1" lang="zh-CN" spc="300" sz="5400">
                <a:solidFill>
                  <a:srgbClr val="A92F2F"/>
                </a:solidFill>
                <a:latin charset="-122" pitchFamily="34" typeface="微软雅黑"/>
                <a:ea charset="-122" pitchFamily="34" typeface="微软雅黑"/>
              </a:rPr>
              <a:t>点击加入你标题</a:t>
            </a:r>
          </a:p>
        </p:txBody>
      </p:sp>
      <p:sp>
        <p:nvSpPr>
          <p:cNvPr id="73" name="副标题 2"/>
          <p:cNvSpPr txBox="1"/>
          <p:nvPr/>
        </p:nvSpPr>
        <p:spPr>
          <a:xfrm>
            <a:off x="345621" y="4090157"/>
            <a:ext cx="6350000" cy="519112"/>
          </a:xfrm>
          <a:prstGeom prst="rect">
            <a:avLst/>
          </a:prstGeom>
        </p:spPr>
        <p:txBody>
          <a:bodyPr rtlCol="0"/>
          <a:lstStyle>
            <a:lvl1pPr algn="l" defTabSz="1219170" eaLnBrk="1" hangingPunct="1" indent="-457189" latinLnBrk="0" marL="457189" rtl="0">
              <a:spcBef>
                <a:spcPct val="20000"/>
              </a:spcBef>
              <a:buFont charset="0" panose="020b0604020202020204" pitchFamily="34" typeface="Arial"/>
              <a:buChar char="•"/>
              <a:defRPr kern="1200" sz="4300">
                <a:solidFill>
                  <a:schemeClr val="tx1"/>
                </a:solidFill>
                <a:latin typeface="+mn-lt"/>
                <a:ea typeface="+mn-ea"/>
                <a:cs typeface="+mn-cs"/>
              </a:defRPr>
            </a:lvl1pPr>
            <a:lvl2pPr algn="l" defTabSz="1219170" eaLnBrk="1" hangingPunct="1" indent="-380990" latinLnBrk="0" marL="990575" rtl="0">
              <a:spcBef>
                <a:spcPct val="20000"/>
              </a:spcBef>
              <a:buFont charset="0" panose="020b0604020202020204" pitchFamily="34" typeface="Arial"/>
              <a:buChar char="–"/>
              <a:defRPr kern="1200" sz="3800">
                <a:solidFill>
                  <a:schemeClr val="tx1"/>
                </a:solidFill>
                <a:latin typeface="+mn-lt"/>
                <a:ea typeface="+mn-ea"/>
                <a:cs typeface="+mn-cs"/>
              </a:defRPr>
            </a:lvl2pPr>
            <a:lvl3pPr algn="l" defTabSz="1219170" eaLnBrk="1" hangingPunct="1" indent="-304792" latinLnBrk="0" marL="1523962" rtl="0">
              <a:spcBef>
                <a:spcPct val="20000"/>
              </a:spcBef>
              <a:buFont charset="0" panose="020b0604020202020204" pitchFamily="34" typeface="Arial"/>
              <a:buChar char="•"/>
              <a:defRPr kern="1200" sz="3200">
                <a:solidFill>
                  <a:schemeClr val="tx1"/>
                </a:solidFill>
                <a:latin typeface="+mn-lt"/>
                <a:ea typeface="+mn-ea"/>
                <a:cs typeface="+mn-cs"/>
              </a:defRPr>
            </a:lvl3pPr>
            <a:lvl4pPr algn="l" defTabSz="1219170" eaLnBrk="1" hangingPunct="1" indent="-304792" latinLnBrk="0" marL="2133547" rtl="0">
              <a:spcBef>
                <a:spcPct val="20000"/>
              </a:spcBef>
              <a:buFont charset="0" panose="020b0604020202020204" pitchFamily="34" typeface="Arial"/>
              <a:buChar char="–"/>
              <a:defRPr kern="1200" sz="2700">
                <a:solidFill>
                  <a:schemeClr val="tx1"/>
                </a:solidFill>
                <a:latin typeface="+mn-lt"/>
                <a:ea typeface="+mn-ea"/>
                <a:cs typeface="+mn-cs"/>
              </a:defRPr>
            </a:lvl4pPr>
            <a:lvl5pPr algn="l" defTabSz="1219170" eaLnBrk="1" hangingPunct="1" indent="-304792" latinLnBrk="0" marL="2743131" rtl="0">
              <a:spcBef>
                <a:spcPct val="20000"/>
              </a:spcBef>
              <a:buFont charset="0" panose="020b0604020202020204" pitchFamily="34" typeface="Arial"/>
              <a:buChar char="»"/>
              <a:defRPr kern="1200" sz="2700">
                <a:solidFill>
                  <a:schemeClr val="tx1"/>
                </a:solidFill>
                <a:latin typeface="+mn-lt"/>
                <a:ea typeface="+mn-ea"/>
                <a:cs typeface="+mn-cs"/>
              </a:defRPr>
            </a:lvl5pPr>
            <a:lvl6pPr algn="l" defTabSz="1219170" eaLnBrk="1" hangingPunct="1" indent="-304792" latinLnBrk="0" marL="3352716" rtl="0">
              <a:spcBef>
                <a:spcPct val="20000"/>
              </a:spcBef>
              <a:buFont charset="0" panose="020b0604020202020204" pitchFamily="34" typeface="Arial"/>
              <a:buChar char="•"/>
              <a:defRPr kern="1200" sz="2700">
                <a:solidFill>
                  <a:schemeClr val="tx1"/>
                </a:solidFill>
                <a:latin typeface="+mn-lt"/>
                <a:ea typeface="+mn-ea"/>
                <a:cs typeface="+mn-cs"/>
              </a:defRPr>
            </a:lvl6pPr>
            <a:lvl7pPr algn="l" defTabSz="1219170" eaLnBrk="1" hangingPunct="1" indent="-304792" latinLnBrk="0" marL="3962301" rtl="0">
              <a:spcBef>
                <a:spcPct val="20000"/>
              </a:spcBef>
              <a:buFont charset="0" panose="020b0604020202020204" pitchFamily="34" typeface="Arial"/>
              <a:buChar char="•"/>
              <a:defRPr kern="1200" sz="2700">
                <a:solidFill>
                  <a:schemeClr val="tx1"/>
                </a:solidFill>
                <a:latin typeface="+mn-lt"/>
                <a:ea typeface="+mn-ea"/>
                <a:cs typeface="+mn-cs"/>
              </a:defRPr>
            </a:lvl7pPr>
            <a:lvl8pPr algn="l" defTabSz="1219170" eaLnBrk="1" hangingPunct="1" indent="-304792" latinLnBrk="0" marL="4571886" rtl="0">
              <a:spcBef>
                <a:spcPct val="20000"/>
              </a:spcBef>
              <a:buFont charset="0" panose="020b0604020202020204" pitchFamily="34" typeface="Arial"/>
              <a:buChar char="•"/>
              <a:defRPr kern="1200" sz="2700">
                <a:solidFill>
                  <a:schemeClr val="tx1"/>
                </a:solidFill>
                <a:latin typeface="+mn-lt"/>
                <a:ea typeface="+mn-ea"/>
                <a:cs typeface="+mn-cs"/>
              </a:defRPr>
            </a:lvl8pPr>
            <a:lvl9pPr algn="l" defTabSz="1219170" eaLnBrk="1" hangingPunct="1" indent="-304792" latinLnBrk="0" marL="5181470" rtl="0">
              <a:spcBef>
                <a:spcPct val="20000"/>
              </a:spcBef>
              <a:buFont charset="0" panose="020b0604020202020204" pitchFamily="34" typeface="Arial"/>
              <a:buChar char="•"/>
              <a:defRPr kern="1200" sz="2700">
                <a:solidFill>
                  <a:schemeClr val="tx1"/>
                </a:solidFill>
                <a:latin typeface="+mn-lt"/>
                <a:ea typeface="+mn-ea"/>
                <a:cs typeface="+mn-cs"/>
              </a:defRPr>
            </a:lvl9pPr>
          </a:lstStyle>
          <a:p>
            <a:pPr algn="ctr">
              <a:defRPr/>
            </a:pPr>
            <a:r>
              <a:rPr altLang="en-US" lang="zh-CN" sz="1800">
                <a:solidFill>
                  <a:srgbClr val="A92F2F"/>
                </a:solidFill>
                <a:latin charset="-122" pitchFamily="34" typeface="微软雅黑"/>
                <a:ea charset="-122" pitchFamily="34" typeface="微软雅黑"/>
              </a:rPr>
              <a:t>简洁大气|易编辑|任意替换内容</a:t>
            </a: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5" y="1937792"/>
              <a:ext cx="1060738" cy="849862"/>
            </a:xfrm>
            <a:prstGeom prst="rect">
              <a:avLst/>
            </a:prstGeom>
            <a:grpFill/>
            <a:ln w="19050">
              <a:noFill/>
            </a:ln>
            <a:effectLst/>
          </p:spPr>
          <p:txBody>
            <a:bodyPr rtlCol="0" wrap="square">
              <a:spAutoFit/>
            </a:bodyPr>
            <a:lstStyle/>
            <a:p>
              <a:pPr algn="ctr"/>
              <a:endParaRPr altLang="en-US" lang="zh-CN" sz="6000">
                <a:solidFill>
                  <a:schemeClr val="bg1"/>
                </a:solidFill>
                <a:latin charset="-122" panose="02000000000000000000" pitchFamily="2" typeface="张海山锐线体简"/>
                <a:ea charset="-122" panose="02000000000000000000" pitchFamily="2" typeface="张海山锐线体简"/>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zh-CN" b="1" lang="en-US" spc="600" sz="4800">
                  <a:solidFill>
                    <a:schemeClr val="bg1"/>
                  </a:solidFill>
                  <a:latin charset="-122" pitchFamily="34" typeface="微软雅黑"/>
                  <a:ea charset="-122" pitchFamily="34" typeface="微软雅黑"/>
                </a:rPr>
                <a:t>02</a:t>
              </a:r>
            </a:p>
          </p:txBody>
        </p:sp>
      </p:grpSp>
    </p:spTree>
    <p:extLst>
      <p:ext uri="{BB962C8B-B14F-4D97-AF65-F5344CB8AC3E}">
        <p14:creationId val="2631862714"/>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3"/>
                                        </p:tgtEl>
                                        <p:attrNameLst>
                                          <p:attrName>style.visibility</p:attrName>
                                        </p:attrNameLst>
                                      </p:cBhvr>
                                      <p:to>
                                        <p:strVal val="visible"/>
                                      </p:to>
                                    </p:set>
                                    <p:animEffect filter="randombar(horizontal)" transition="in">
                                      <p:cBhvr>
                                        <p:cTn dur="750" id="7"/>
                                        <p:tgtEl>
                                          <p:spTgt spid="33"/>
                                        </p:tgtEl>
                                      </p:cBhvr>
                                    </p:animEffect>
                                  </p:childTnLst>
                                </p:cTn>
                              </p:par>
                              <p:par>
                                <p:cTn fill="hold" id="8" nodeType="withEffect" presetClass="entr" presetID="22" presetSubtype="8">
                                  <p:stCondLst>
                                    <p:cond delay="0"/>
                                  </p:stCondLst>
                                  <p:childTnLst>
                                    <p:set>
                                      <p:cBhvr>
                                        <p:cTn dur="1" fill="hold" id="9">
                                          <p:stCondLst>
                                            <p:cond delay="0"/>
                                          </p:stCondLst>
                                        </p:cTn>
                                        <p:tgtEl>
                                          <p:spTgt spid="35"/>
                                        </p:tgtEl>
                                        <p:attrNameLst>
                                          <p:attrName>style.visibility</p:attrName>
                                        </p:attrNameLst>
                                      </p:cBhvr>
                                      <p:to>
                                        <p:strVal val="visible"/>
                                      </p:to>
                                    </p:set>
                                    <p:animEffect filter="wipe(left)" transition="in">
                                      <p:cBhvr>
                                        <p:cTn dur="500" id="10"/>
                                        <p:tgtEl>
                                          <p:spTgt spid="35"/>
                                        </p:tgtEl>
                                      </p:cBhvr>
                                    </p:animEffect>
                                  </p:childTnLst>
                                </p:cTn>
                              </p:par>
                              <p:par>
                                <p:cTn fill="hold" id="11" nodeType="withEffect" presetClass="entr" presetID="22" presetSubtype="2">
                                  <p:stCondLst>
                                    <p:cond delay="0"/>
                                  </p:stCondLst>
                                  <p:childTnLst>
                                    <p:set>
                                      <p:cBhvr>
                                        <p:cTn dur="1" fill="hold" id="12">
                                          <p:stCondLst>
                                            <p:cond delay="0"/>
                                          </p:stCondLst>
                                        </p:cTn>
                                        <p:tgtEl>
                                          <p:spTgt spid="71"/>
                                        </p:tgtEl>
                                        <p:attrNameLst>
                                          <p:attrName>style.visibility</p:attrName>
                                        </p:attrNameLst>
                                      </p:cBhvr>
                                      <p:to>
                                        <p:strVal val="visible"/>
                                      </p:to>
                                    </p:set>
                                    <p:animEffect filter="wipe(right)" transition="in">
                                      <p:cBhvr>
                                        <p:cTn dur="500" id="13"/>
                                        <p:tgtEl>
                                          <p:spTgt spid="71"/>
                                        </p:tgtEl>
                                      </p:cBhvr>
                                    </p:animEffect>
                                  </p:childTnLst>
                                </p:cTn>
                              </p:par>
                            </p:childTnLst>
                          </p:cTn>
                        </p:par>
                        <p:par>
                          <p:cTn fill="hold" id="14" nodeType="afterGroup">
                            <p:stCondLst>
                              <p:cond delay="750"/>
                            </p:stCondLst>
                            <p:childTnLst>
                              <p:par>
                                <p:cTn fill="hold" id="15" nodeType="afterEffect" presetClass="entr" presetID="42"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600" id="17"/>
                                        <p:tgtEl>
                                          <p:spTgt spid="34"/>
                                        </p:tgtEl>
                                      </p:cBhvr>
                                    </p:animEffect>
                                    <p:anim calcmode="lin" valueType="num">
                                      <p:cBhvr>
                                        <p:cTn dur="600" fill="hold" id="18"/>
                                        <p:tgtEl>
                                          <p:spTgt spid="34"/>
                                        </p:tgtEl>
                                        <p:attrNameLst>
                                          <p:attrName>ppt_x</p:attrName>
                                        </p:attrNameLst>
                                      </p:cBhvr>
                                      <p:tavLst>
                                        <p:tav tm="0">
                                          <p:val>
                                            <p:strVal val="#ppt_x"/>
                                          </p:val>
                                        </p:tav>
                                        <p:tav tm="100000">
                                          <p:val>
                                            <p:strVal val="#ppt_x"/>
                                          </p:val>
                                        </p:tav>
                                      </p:tavLst>
                                    </p:anim>
                                    <p:anim calcmode="lin" valueType="num">
                                      <p:cBhvr>
                                        <p:cTn dur="600" fill="hold" id="19"/>
                                        <p:tgtEl>
                                          <p:spTgt spid="3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350"/>
                            </p:stCondLst>
                            <p:childTnLst>
                              <p:par>
                                <p:cTn fill="hold" grpId="0" id="21" nodeType="afterEffect" presetClass="entr" presetID="42" presetSubtype="0">
                                  <p:stCondLst>
                                    <p:cond delay="0"/>
                                  </p:stCondLst>
                                  <p:childTnLst>
                                    <p:set>
                                      <p:cBhvr>
                                        <p:cTn dur="1" fill="hold" id="22">
                                          <p:stCondLst>
                                            <p:cond delay="0"/>
                                          </p:stCondLst>
                                        </p:cTn>
                                        <p:tgtEl>
                                          <p:spTgt spid="72"/>
                                        </p:tgtEl>
                                        <p:attrNameLst>
                                          <p:attrName>style.visibility</p:attrName>
                                        </p:attrNameLst>
                                      </p:cBhvr>
                                      <p:to>
                                        <p:strVal val="visible"/>
                                      </p:to>
                                    </p:set>
                                    <p:animEffect filter="fade" transition="in">
                                      <p:cBhvr>
                                        <p:cTn dur="500" id="23"/>
                                        <p:tgtEl>
                                          <p:spTgt spid="72"/>
                                        </p:tgtEl>
                                      </p:cBhvr>
                                    </p:animEffect>
                                    <p:anim calcmode="lin" valueType="num">
                                      <p:cBhvr>
                                        <p:cTn dur="500" fill="hold" id="24"/>
                                        <p:tgtEl>
                                          <p:spTgt spid="72"/>
                                        </p:tgtEl>
                                        <p:attrNameLst>
                                          <p:attrName>ppt_x</p:attrName>
                                        </p:attrNameLst>
                                      </p:cBhvr>
                                      <p:tavLst>
                                        <p:tav tm="0">
                                          <p:val>
                                            <p:strVal val="#ppt_x"/>
                                          </p:val>
                                        </p:tav>
                                        <p:tav tm="100000">
                                          <p:val>
                                            <p:strVal val="#ppt_x"/>
                                          </p:val>
                                        </p:tav>
                                      </p:tavLst>
                                    </p:anim>
                                    <p:anim calcmode="lin" valueType="num">
                                      <p:cBhvr>
                                        <p:cTn dur="500" fill="hold" id="25"/>
                                        <p:tgtEl>
                                          <p:spTgt spid="7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75"/>
                                        </p:tgtEl>
                                        <p:attrNameLst>
                                          <p:attrName>style.visibility</p:attrName>
                                        </p:attrNameLst>
                                      </p:cBhvr>
                                      <p:to>
                                        <p:strVal val="visible"/>
                                      </p:to>
                                    </p:set>
                                    <p:animEffect filter="fade" transition="in">
                                      <p:cBhvr>
                                        <p:cTn dur="1000" id="28"/>
                                        <p:tgtEl>
                                          <p:spTgt spid="75"/>
                                        </p:tgtEl>
                                      </p:cBhvr>
                                    </p:animEffect>
                                    <p:anim calcmode="lin" valueType="num">
                                      <p:cBhvr>
                                        <p:cTn dur="1000" fill="hold" id="29"/>
                                        <p:tgtEl>
                                          <p:spTgt spid="75"/>
                                        </p:tgtEl>
                                        <p:attrNameLst>
                                          <p:attrName>ppt_x</p:attrName>
                                        </p:attrNameLst>
                                      </p:cBhvr>
                                      <p:tavLst>
                                        <p:tav tm="0">
                                          <p:val>
                                            <p:strVal val="#ppt_x"/>
                                          </p:val>
                                        </p:tav>
                                        <p:tav tm="100000">
                                          <p:val>
                                            <p:strVal val="#ppt_x"/>
                                          </p:val>
                                        </p:tav>
                                      </p:tavLst>
                                    </p:anim>
                                    <p:anim calcmode="lin" valueType="num">
                                      <p:cBhvr>
                                        <p:cTn dur="1000" fill="hold" id="30"/>
                                        <p:tgtEl>
                                          <p:spTgt spid="7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350"/>
                            </p:stCondLst>
                            <p:childTnLst>
                              <p:par>
                                <p:cTn fill="hold" id="32" nodeType="afterEffect" presetClass="entr" presetID="42" presetSubtype="0">
                                  <p:stCondLst>
                                    <p:cond delay="0"/>
                                  </p:stCondLst>
                                  <p:childTnLst>
                                    <p:set>
                                      <p:cBhvr>
                                        <p:cTn dur="1" fill="hold" id="33">
                                          <p:stCondLst>
                                            <p:cond delay="0"/>
                                          </p:stCondLst>
                                        </p:cTn>
                                        <p:tgtEl>
                                          <p:spTgt spid="74"/>
                                        </p:tgtEl>
                                        <p:attrNameLst>
                                          <p:attrName>style.visibility</p:attrName>
                                        </p:attrNameLst>
                                      </p:cBhvr>
                                      <p:to>
                                        <p:strVal val="visible"/>
                                      </p:to>
                                    </p:set>
                                    <p:animEffect filter="fade" transition="in">
                                      <p:cBhvr>
                                        <p:cTn dur="500" id="34"/>
                                        <p:tgtEl>
                                          <p:spTgt spid="74"/>
                                        </p:tgtEl>
                                      </p:cBhvr>
                                    </p:animEffect>
                                    <p:anim calcmode="lin" valueType="num">
                                      <p:cBhvr>
                                        <p:cTn dur="500" fill="hold" id="35"/>
                                        <p:tgtEl>
                                          <p:spTgt spid="74"/>
                                        </p:tgtEl>
                                        <p:attrNameLst>
                                          <p:attrName>ppt_x</p:attrName>
                                        </p:attrNameLst>
                                      </p:cBhvr>
                                      <p:tavLst>
                                        <p:tav tm="0">
                                          <p:val>
                                            <p:strVal val="#ppt_x"/>
                                          </p:val>
                                        </p:tav>
                                        <p:tav tm="100000">
                                          <p:val>
                                            <p:strVal val="#ppt_x"/>
                                          </p:val>
                                        </p:tav>
                                      </p:tavLst>
                                    </p:anim>
                                    <p:anim calcmode="lin" valueType="num">
                                      <p:cBhvr>
                                        <p:cTn dur="500" fill="hold" id="36"/>
                                        <p:tgtEl>
                                          <p:spTgt spid="7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850"/>
                            </p:stCondLst>
                            <p:childTnLst>
                              <p:par>
                                <p:cTn fill="hold" grpId="0" id="38" nodeType="afterEffect" presetClass="entr" presetID="42" presetSubtype="0">
                                  <p:stCondLst>
                                    <p:cond delay="0"/>
                                  </p:stCondLst>
                                  <p:childTnLst>
                                    <p:set>
                                      <p:cBhvr>
                                        <p:cTn dur="1" fill="hold" id="39">
                                          <p:stCondLst>
                                            <p:cond delay="0"/>
                                          </p:stCondLst>
                                        </p:cTn>
                                        <p:tgtEl>
                                          <p:spTgt spid="73"/>
                                        </p:tgtEl>
                                        <p:attrNameLst>
                                          <p:attrName>style.visibility</p:attrName>
                                        </p:attrNameLst>
                                      </p:cBhvr>
                                      <p:to>
                                        <p:strVal val="visible"/>
                                      </p:to>
                                    </p:set>
                                    <p:animEffect filter="fade" transition="in">
                                      <p:cBhvr>
                                        <p:cTn dur="500" id="40"/>
                                        <p:tgtEl>
                                          <p:spTgt spid="73"/>
                                        </p:tgtEl>
                                      </p:cBhvr>
                                    </p:animEffect>
                                    <p:anim calcmode="lin" valueType="num">
                                      <p:cBhvr>
                                        <p:cTn dur="500" fill="hold" id="41"/>
                                        <p:tgtEl>
                                          <p:spTgt spid="73"/>
                                        </p:tgtEl>
                                        <p:attrNameLst>
                                          <p:attrName>ppt_x</p:attrName>
                                        </p:attrNameLst>
                                      </p:cBhvr>
                                      <p:tavLst>
                                        <p:tav tm="0">
                                          <p:val>
                                            <p:strVal val="#ppt_x"/>
                                          </p:val>
                                        </p:tav>
                                        <p:tav tm="100000">
                                          <p:val>
                                            <p:strVal val="#ppt_x"/>
                                          </p:val>
                                        </p:tav>
                                      </p:tavLst>
                                    </p:anim>
                                    <p:anim calcmode="lin" valueType="num">
                                      <p:cBhvr>
                                        <p:cTn dur="500" fill="hold" id="42"/>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0.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200</Paragraphs>
  <Slides>26</Slides>
  <Notes>25</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26</vt:i4>
      </vt:variant>
    </vt:vector>
  </HeadingPairs>
  <TitlesOfParts>
    <vt:vector baseType="lpstr" size="47">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Calibri Light</vt:lpstr>
      <vt:lpstr>微软雅黑</vt:lpstr>
      <vt:lpstr>仿宋_GB2312</vt:lpstr>
      <vt:lpstr>张海山锐线体简</vt:lpstr>
      <vt:lpstr>Century Gothic</vt:lpstr>
      <vt:lpstr>Open Sans</vt:lpstr>
      <vt:lpstr>Open Sans Light</vt:lpstr>
      <vt:lpstr>Gill Sans</vt:lpstr>
      <vt:lpstr>Impact MT Std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2021-08-22T12:07:33Z</dcterms:created>
  <cp:lastPrinted>2021-08-22T12:07:33Z</cp:lastPrinted>
  <dcterms:modified xsi:type="dcterms:W3CDTF">2021-08-22T05:51:25Z</dcterms:modified>
  <cp:revision>1</cp:revision>
</cp:coreProperties>
</file>